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2" r:id="rId3"/>
    <p:sldId id="257" r:id="rId4"/>
    <p:sldId id="285" r:id="rId5"/>
    <p:sldId id="262" r:id="rId6"/>
    <p:sldId id="311" r:id="rId7"/>
    <p:sldId id="260" r:id="rId8"/>
    <p:sldId id="277" r:id="rId9"/>
    <p:sldId id="313" r:id="rId10"/>
    <p:sldId id="286" r:id="rId11"/>
    <p:sldId id="268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2510"/>
    <a:srgbClr val="56544A"/>
    <a:srgbClr val="92D050"/>
    <a:srgbClr val="44546A"/>
    <a:srgbClr val="4472C4"/>
    <a:srgbClr val="DCEA96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14AEC-7034-43D6-A1EA-AACB665C7590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4FEE-53B7-432E-9BDE-7319C735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65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2a118670a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9" name="Google Shape;3049;g2a118670a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>
          <a:extLst>
            <a:ext uri="{FF2B5EF4-FFF2-40B4-BE49-F238E27FC236}">
              <a16:creationId xmlns:a16="http://schemas.microsoft.com/office/drawing/2014/main" xmlns="" id="{AB7ABFA9-1560-275E-4ABB-E3498BE0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54dda1946d_6_308:notes">
            <a:extLst>
              <a:ext uri="{FF2B5EF4-FFF2-40B4-BE49-F238E27FC236}">
                <a16:creationId xmlns:a16="http://schemas.microsoft.com/office/drawing/2014/main" xmlns="" id="{966B8301-606A-E6DF-A9DC-CE4C3AEAC2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54dda1946d_6_308:notes">
            <a:extLst>
              <a:ext uri="{FF2B5EF4-FFF2-40B4-BE49-F238E27FC236}">
                <a16:creationId xmlns:a16="http://schemas.microsoft.com/office/drawing/2014/main" xmlns="" id="{EA0E01AF-1C60-35F5-82CF-E963FE79C2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606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xmlns="" id="{A8CAE023-24B5-1CD3-D315-3FFA687F8A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915027-377B-45A9-8565-FE58F20DE44E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xmlns="" id="{2F6E73D9-4A99-5B75-D2F9-9E94A4A4A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xmlns="" id="{AE76D107-B20F-4C35-456A-4F2A68C87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>
          <a:extLst>
            <a:ext uri="{FF2B5EF4-FFF2-40B4-BE49-F238E27FC236}">
              <a16:creationId xmlns:a16="http://schemas.microsoft.com/office/drawing/2014/main" xmlns="" id="{0AD30DC8-8DB3-28F5-4A7F-83A72A7E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54dda1946d_6_308:notes">
            <a:extLst>
              <a:ext uri="{FF2B5EF4-FFF2-40B4-BE49-F238E27FC236}">
                <a16:creationId xmlns:a16="http://schemas.microsoft.com/office/drawing/2014/main" xmlns="" id="{BCE4B9AB-8171-6178-2E84-168F15FCD4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54dda1946d_6_308:notes">
            <a:extLst>
              <a:ext uri="{FF2B5EF4-FFF2-40B4-BE49-F238E27FC236}">
                <a16:creationId xmlns:a16="http://schemas.microsoft.com/office/drawing/2014/main" xmlns="" id="{83BAA299-289A-03D7-0122-59E0A39A6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484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F72486-FB6E-3740-A687-408E0D7DA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17357E-1946-3A03-33B5-17A31100F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E02246-3020-92F3-EE60-C8E9CD33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BDD95-021B-51E6-CB86-D140B63C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FED1F-37B1-32F0-709E-13D53065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20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34386-ED2E-F6FF-29C3-68FE66FA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988C05-B499-F1E6-CB8C-6DE84AD38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D784D7-BF0E-D643-E9CA-621AFF7C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DA76E-1899-4401-F456-2E13FA0A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EE1E7-C48C-15DA-28DD-D8D0965A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01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70D10D-D09E-73FC-7363-630B699C3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A67F5F-E869-C919-BC94-0562FD829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C10E69-EA9F-E6EE-0160-52BC9A6D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5CC1D-9309-1B79-7C64-76D39778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F3FAC-1D6E-9AD1-2CC9-40EAF716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66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951033" y="1770933"/>
            <a:ext cx="4724400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950967" y="3450933"/>
            <a:ext cx="3571600" cy="1649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4771801" y="6126868"/>
            <a:ext cx="7415892" cy="11969"/>
          </a:xfrm>
          <a:custGeom>
            <a:avLst/>
            <a:gdLst/>
            <a:ahLst/>
            <a:cxnLst/>
            <a:rect l="l" t="t" r="r" b="b"/>
            <a:pathLst>
              <a:path w="4558950" h="9525" extrusionOk="0">
                <a:moveTo>
                  <a:pt x="0" y="0"/>
                </a:moveTo>
                <a:lnTo>
                  <a:pt x="4558951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05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 hasCustomPrompt="1"/>
          </p:nvPr>
        </p:nvSpPr>
        <p:spPr>
          <a:xfrm>
            <a:off x="950967" y="900867"/>
            <a:ext cx="52456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950967" y="1819437"/>
            <a:ext cx="5245600" cy="532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500685"/>
            <a:ext cx="52456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3"/>
          </p:nvPr>
        </p:nvSpPr>
        <p:spPr>
          <a:xfrm>
            <a:off x="950967" y="3419251"/>
            <a:ext cx="5245600" cy="532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100503"/>
            <a:ext cx="52456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5"/>
          </p:nvPr>
        </p:nvSpPr>
        <p:spPr>
          <a:xfrm>
            <a:off x="950967" y="5019063"/>
            <a:ext cx="5245600" cy="532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4771801" y="6126868"/>
            <a:ext cx="7415892" cy="11969"/>
          </a:xfrm>
          <a:custGeom>
            <a:avLst/>
            <a:gdLst/>
            <a:ahLst/>
            <a:cxnLst/>
            <a:rect l="l" t="t" r="r" b="b"/>
            <a:pathLst>
              <a:path w="4558950" h="9525" extrusionOk="0">
                <a:moveTo>
                  <a:pt x="0" y="0"/>
                </a:moveTo>
                <a:lnTo>
                  <a:pt x="4558951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80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0000" y="1621001"/>
            <a:ext cx="102720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4771800" y="2291429"/>
            <a:ext cx="7823131" cy="3847408"/>
            <a:chOff x="3578850" y="1718572"/>
            <a:chExt cx="5867348" cy="2885556"/>
          </a:xfrm>
        </p:grpSpPr>
        <p:sp>
          <p:nvSpPr>
            <p:cNvPr id="21" name="Google Shape;21;p4"/>
            <p:cNvSpPr/>
            <p:nvPr/>
          </p:nvSpPr>
          <p:spPr>
            <a:xfrm>
              <a:off x="3578850" y="4595150"/>
              <a:ext cx="5561919" cy="8977"/>
            </a:xfrm>
            <a:custGeom>
              <a:avLst/>
              <a:gdLst/>
              <a:ahLst/>
              <a:cxnLst/>
              <a:rect l="l" t="t" r="r" b="b"/>
              <a:pathLst>
                <a:path w="4558950" h="9525" extrusionOk="0">
                  <a:moveTo>
                    <a:pt x="0" y="0"/>
                  </a:moveTo>
                  <a:lnTo>
                    <a:pt x="45589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498925" y="1718572"/>
              <a:ext cx="947273" cy="2876589"/>
            </a:xfrm>
            <a:custGeom>
              <a:avLst/>
              <a:gdLst/>
              <a:ahLst/>
              <a:cxnLst/>
              <a:rect l="l" t="t" r="r" b="b"/>
              <a:pathLst>
                <a:path w="1061370" h="3223069" extrusionOk="0">
                  <a:moveTo>
                    <a:pt x="957929" y="0"/>
                  </a:moveTo>
                  <a:lnTo>
                    <a:pt x="957929" y="200882"/>
                  </a:lnTo>
                  <a:lnTo>
                    <a:pt x="103442" y="200882"/>
                  </a:lnTo>
                  <a:lnTo>
                    <a:pt x="103442" y="0"/>
                  </a:lnTo>
                  <a:lnTo>
                    <a:pt x="0" y="0"/>
                  </a:lnTo>
                  <a:lnTo>
                    <a:pt x="0" y="3223069"/>
                  </a:lnTo>
                  <a:lnTo>
                    <a:pt x="103442" y="3223069"/>
                  </a:lnTo>
                  <a:lnTo>
                    <a:pt x="103442" y="3027712"/>
                  </a:lnTo>
                  <a:lnTo>
                    <a:pt x="957929" y="3027712"/>
                  </a:lnTo>
                  <a:lnTo>
                    <a:pt x="957929" y="3223069"/>
                  </a:lnTo>
                  <a:lnTo>
                    <a:pt x="1061371" y="3223069"/>
                  </a:lnTo>
                  <a:lnTo>
                    <a:pt x="1061371" y="0"/>
                  </a:lnTo>
                  <a:lnTo>
                    <a:pt x="957929" y="0"/>
                  </a:lnTo>
                  <a:close/>
                  <a:moveTo>
                    <a:pt x="957929" y="288036"/>
                  </a:moveTo>
                  <a:lnTo>
                    <a:pt x="957929" y="505301"/>
                  </a:lnTo>
                  <a:lnTo>
                    <a:pt x="103442" y="505301"/>
                  </a:lnTo>
                  <a:lnTo>
                    <a:pt x="103442" y="288036"/>
                  </a:lnTo>
                  <a:lnTo>
                    <a:pt x="957929" y="288036"/>
                  </a:lnTo>
                  <a:close/>
                  <a:moveTo>
                    <a:pt x="103442" y="2331720"/>
                  </a:moveTo>
                  <a:lnTo>
                    <a:pt x="103442" y="2114455"/>
                  </a:lnTo>
                  <a:lnTo>
                    <a:pt x="957929" y="2114455"/>
                  </a:lnTo>
                  <a:lnTo>
                    <a:pt x="957929" y="2331720"/>
                  </a:lnTo>
                  <a:lnTo>
                    <a:pt x="103442" y="2331720"/>
                  </a:lnTo>
                  <a:close/>
                  <a:moveTo>
                    <a:pt x="957929" y="2418874"/>
                  </a:moveTo>
                  <a:lnTo>
                    <a:pt x="957929" y="2636139"/>
                  </a:lnTo>
                  <a:lnTo>
                    <a:pt x="103442" y="2636139"/>
                  </a:lnTo>
                  <a:lnTo>
                    <a:pt x="103442" y="2418874"/>
                  </a:lnTo>
                  <a:lnTo>
                    <a:pt x="957929" y="2418874"/>
                  </a:lnTo>
                  <a:close/>
                  <a:moveTo>
                    <a:pt x="103442" y="2027301"/>
                  </a:moveTo>
                  <a:lnTo>
                    <a:pt x="103442" y="1810036"/>
                  </a:lnTo>
                  <a:lnTo>
                    <a:pt x="957929" y="1810036"/>
                  </a:lnTo>
                  <a:lnTo>
                    <a:pt x="957929" y="2027301"/>
                  </a:lnTo>
                  <a:lnTo>
                    <a:pt x="103442" y="2027301"/>
                  </a:lnTo>
                  <a:close/>
                  <a:moveTo>
                    <a:pt x="103442" y="1722882"/>
                  </a:moveTo>
                  <a:lnTo>
                    <a:pt x="103442" y="1505617"/>
                  </a:lnTo>
                  <a:lnTo>
                    <a:pt x="957929" y="1505617"/>
                  </a:lnTo>
                  <a:lnTo>
                    <a:pt x="957929" y="1722882"/>
                  </a:lnTo>
                  <a:lnTo>
                    <a:pt x="103442" y="1722882"/>
                  </a:lnTo>
                  <a:close/>
                  <a:moveTo>
                    <a:pt x="103442" y="1418463"/>
                  </a:moveTo>
                  <a:lnTo>
                    <a:pt x="103442" y="1201198"/>
                  </a:lnTo>
                  <a:lnTo>
                    <a:pt x="957929" y="1201198"/>
                  </a:lnTo>
                  <a:lnTo>
                    <a:pt x="957929" y="1418463"/>
                  </a:lnTo>
                  <a:lnTo>
                    <a:pt x="103442" y="1418463"/>
                  </a:lnTo>
                  <a:close/>
                  <a:moveTo>
                    <a:pt x="103442" y="1114044"/>
                  </a:moveTo>
                  <a:lnTo>
                    <a:pt x="103442" y="896779"/>
                  </a:lnTo>
                  <a:lnTo>
                    <a:pt x="957929" y="896779"/>
                  </a:lnTo>
                  <a:lnTo>
                    <a:pt x="957929" y="1114044"/>
                  </a:lnTo>
                  <a:lnTo>
                    <a:pt x="103442" y="1114044"/>
                  </a:lnTo>
                  <a:close/>
                  <a:moveTo>
                    <a:pt x="103442" y="809625"/>
                  </a:moveTo>
                  <a:lnTo>
                    <a:pt x="103442" y="592360"/>
                  </a:lnTo>
                  <a:lnTo>
                    <a:pt x="957929" y="592360"/>
                  </a:lnTo>
                  <a:lnTo>
                    <a:pt x="957929" y="809625"/>
                  </a:lnTo>
                  <a:lnTo>
                    <a:pt x="103442" y="809625"/>
                  </a:lnTo>
                  <a:close/>
                  <a:moveTo>
                    <a:pt x="103442" y="2940463"/>
                  </a:moveTo>
                  <a:lnTo>
                    <a:pt x="103442" y="2723198"/>
                  </a:lnTo>
                  <a:lnTo>
                    <a:pt x="957929" y="2723198"/>
                  </a:lnTo>
                  <a:lnTo>
                    <a:pt x="957929" y="2940463"/>
                  </a:lnTo>
                  <a:lnTo>
                    <a:pt x="103442" y="294046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932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960000" y="2320833"/>
            <a:ext cx="5726400" cy="28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771801" y="6126868"/>
            <a:ext cx="7415892" cy="11969"/>
          </a:xfrm>
          <a:custGeom>
            <a:avLst/>
            <a:gdLst/>
            <a:ahLst/>
            <a:cxnLst/>
            <a:rect l="l" t="t" r="r" b="b"/>
            <a:pathLst>
              <a:path w="4558950" h="9525" extrusionOk="0">
                <a:moveTo>
                  <a:pt x="0" y="0"/>
                </a:moveTo>
                <a:lnTo>
                  <a:pt x="4558951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63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50967" y="2333417"/>
            <a:ext cx="6756800" cy="11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839667"/>
            <a:ext cx="1585200" cy="13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50967" y="3667633"/>
            <a:ext cx="3252000" cy="901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771801" y="6126868"/>
            <a:ext cx="7415892" cy="11969"/>
          </a:xfrm>
          <a:custGeom>
            <a:avLst/>
            <a:gdLst/>
            <a:ahLst/>
            <a:cxnLst/>
            <a:rect l="l" t="t" r="r" b="b"/>
            <a:pathLst>
              <a:path w="4558950" h="9525" extrusionOk="0">
                <a:moveTo>
                  <a:pt x="0" y="0"/>
                </a:moveTo>
                <a:lnTo>
                  <a:pt x="4558951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77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3336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1012538" y="6120800"/>
            <a:ext cx="11169428" cy="18033"/>
          </a:xfrm>
          <a:custGeom>
            <a:avLst/>
            <a:gdLst/>
            <a:ahLst/>
            <a:cxnLst/>
            <a:rect l="l" t="t" r="r" b="b"/>
            <a:pathLst>
              <a:path w="4558950" h="9525" extrusionOk="0">
                <a:moveTo>
                  <a:pt x="0" y="0"/>
                </a:moveTo>
                <a:lnTo>
                  <a:pt x="4558951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496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50967" y="4589000"/>
            <a:ext cx="4416400" cy="710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950967" y="1386600"/>
            <a:ext cx="6894800" cy="30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4771801" y="6126868"/>
            <a:ext cx="7415892" cy="11969"/>
          </a:xfrm>
          <a:custGeom>
            <a:avLst/>
            <a:gdLst/>
            <a:ahLst/>
            <a:cxnLst/>
            <a:rect l="l" t="t" r="r" b="b"/>
            <a:pathLst>
              <a:path w="4558950" h="9525" extrusionOk="0">
                <a:moveTo>
                  <a:pt x="0" y="0"/>
                </a:moveTo>
                <a:lnTo>
                  <a:pt x="4558951" y="0"/>
                </a:ln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4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8B7AD-985E-AEB0-3EE4-BEE1AA92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7AF2D0-87C0-EAAE-4CCD-44939158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8B0583-CE2C-69DB-C847-5AB8A122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20D440-147F-98D9-23A7-83671B89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43FF4-7CAD-A599-E325-65AD93BC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2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621F4-E13C-D2EE-3A8B-5C8D8BB8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6E6BCB-6CF0-0872-779C-50C41DB2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1E731B-590B-0394-E70E-BEB0D796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3237C9-8125-2AF1-3948-75627F85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314D9-E1D1-207E-C403-79C966B7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4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B7CFC-0A90-F1E5-7A0F-5E1619441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99405-5348-0184-321F-A966D8A83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9DF277-A929-673A-32F4-521B71B44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3CBDDC-90CF-5939-D9AC-7247320F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09732A-102A-1951-D4AF-1644928A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A6B9AE-1E60-C26C-BFD8-0DBC1C94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11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2B5DF-273F-5F13-4687-02BBFB3E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499-27F0-5472-8D0D-623F4B1F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67B82A-72A0-B987-68A9-032AB8CCA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A64182-07DE-05F8-08BE-F0657E254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FEDCFB-4C79-75F7-160D-1EBB783EC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ECC793-0868-F37F-8A72-BEC0B392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F7E3DE-E10F-74B1-12AC-C6CDCB68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97A5FC-4E4E-2EBD-FC38-5D87C9B5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89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9B98C-9FEE-E76C-7EB5-25B798C0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FF66E0-3F09-FB31-D465-6CC5941A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8DE3FF-A98B-F755-E3F5-EA38A703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79E46A-0C07-B95C-5C35-AC889D86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3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23459C-41B0-233D-A2AB-431FF5D2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9ECA7D-A618-5795-2550-CB072B91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43A7A2-C4DC-1FB4-9B3C-9D8182F7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26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50C85-A4B5-4A9A-50CB-FB7E939E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4D3330-A038-BAE0-5FC4-A66303CAE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702C04-A069-7B80-6734-E352B19D8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9CC186-A1B0-4229-BB72-FDEEF4FC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2FB780-1F24-87CA-346F-5E64E92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E5007D-14B9-B222-1165-E2EB2714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47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56567-4CC1-5324-412C-E1941F61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49D5C5-1F6A-06ED-24F7-C3D7487B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7E74E7-8767-BF08-6186-57E8D8D82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D7AA22-5CF0-5693-D76E-8A921CF2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658A91-BEB4-304B-0EE3-514397F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88325F-7B57-72F1-C52B-643C19C4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17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96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EFD9D7-4601-0F69-3C4D-3110615F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F1D086-A6C7-3E0F-886B-1B2D6EED9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462D1D-22B8-B15E-CD9E-950005767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6B34-5051-48CE-86B2-BAC13EB0BAAE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194872-E991-EDB4-8FE0-CF618F9F2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07E21-1A33-504D-39C0-577C0FA1D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8475-8506-46C2-BF48-72E78A53A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99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audio" Target="file:///C:\Users\Admin\Desktop\nh&#7841;c%20TD\nh&#7841;c%20tr&#242;%20ch&#417;i.mp3" TargetMode="External"/><Relationship Id="rId6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file:///C:\Users\Admin\Desktop\nh&#7841;c%20TD\nh&#7841;c%20tr&#242;%20ch&#417;i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1;c%20TD\nh&#7841;c%20tr&#242;%20ch&#417;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1;c%20TD\nhac%20b&#224;i%20TD%20nh&#7883;p%20&#273;i&#234;u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38"/>
          <p:cNvGrpSpPr/>
          <p:nvPr/>
        </p:nvGrpSpPr>
        <p:grpSpPr>
          <a:xfrm flipH="1">
            <a:off x="6472098" y="1892317"/>
            <a:ext cx="5061308" cy="4235193"/>
            <a:chOff x="4004119" y="1574289"/>
            <a:chExt cx="4396550" cy="3678938"/>
          </a:xfrm>
        </p:grpSpPr>
        <p:sp>
          <p:nvSpPr>
            <p:cNvPr id="615" name="Google Shape;615;p38"/>
            <p:cNvSpPr/>
            <p:nvPr/>
          </p:nvSpPr>
          <p:spPr>
            <a:xfrm>
              <a:off x="4004119" y="1943576"/>
              <a:ext cx="3006566" cy="3309651"/>
            </a:xfrm>
            <a:custGeom>
              <a:avLst/>
              <a:gdLst/>
              <a:ahLst/>
              <a:cxnLst/>
              <a:rect l="l" t="t" r="r" b="b"/>
              <a:pathLst>
                <a:path w="3006566" h="3309651" extrusionOk="0">
                  <a:moveTo>
                    <a:pt x="0" y="0"/>
                  </a:moveTo>
                  <a:lnTo>
                    <a:pt x="0" y="3309652"/>
                  </a:lnTo>
                  <a:lnTo>
                    <a:pt x="105918" y="3309652"/>
                  </a:lnTo>
                  <a:lnTo>
                    <a:pt x="105918" y="3109722"/>
                  </a:lnTo>
                  <a:lnTo>
                    <a:pt x="980218" y="3109722"/>
                  </a:lnTo>
                  <a:lnTo>
                    <a:pt x="980218" y="3309652"/>
                  </a:lnTo>
                  <a:lnTo>
                    <a:pt x="1086136" y="3309652"/>
                  </a:lnTo>
                  <a:lnTo>
                    <a:pt x="1086136" y="69342"/>
                  </a:lnTo>
                  <a:lnTo>
                    <a:pt x="1920431" y="69342"/>
                  </a:lnTo>
                  <a:lnTo>
                    <a:pt x="1920431" y="3309652"/>
                  </a:lnTo>
                  <a:lnTo>
                    <a:pt x="2026349" y="3309652"/>
                  </a:lnTo>
                  <a:lnTo>
                    <a:pt x="2026349" y="3109722"/>
                  </a:lnTo>
                  <a:lnTo>
                    <a:pt x="2900648" y="3109722"/>
                  </a:lnTo>
                  <a:lnTo>
                    <a:pt x="2900648" y="3309652"/>
                  </a:lnTo>
                  <a:lnTo>
                    <a:pt x="3006566" y="3309652"/>
                  </a:lnTo>
                  <a:lnTo>
                    <a:pt x="3006566" y="0"/>
                  </a:lnTo>
                  <a:lnTo>
                    <a:pt x="0" y="0"/>
                  </a:lnTo>
                  <a:close/>
                  <a:moveTo>
                    <a:pt x="980218" y="3020568"/>
                  </a:moveTo>
                  <a:lnTo>
                    <a:pt x="105918" y="3020568"/>
                  </a:lnTo>
                  <a:lnTo>
                    <a:pt x="105918" y="2798350"/>
                  </a:lnTo>
                  <a:lnTo>
                    <a:pt x="980218" y="2798350"/>
                  </a:lnTo>
                  <a:lnTo>
                    <a:pt x="980218" y="3020568"/>
                  </a:lnTo>
                  <a:close/>
                  <a:moveTo>
                    <a:pt x="980218" y="2709101"/>
                  </a:moveTo>
                  <a:lnTo>
                    <a:pt x="105918" y="2709101"/>
                  </a:lnTo>
                  <a:lnTo>
                    <a:pt x="105918" y="2486882"/>
                  </a:lnTo>
                  <a:lnTo>
                    <a:pt x="980218" y="2486882"/>
                  </a:lnTo>
                  <a:lnTo>
                    <a:pt x="980218" y="2709101"/>
                  </a:lnTo>
                  <a:close/>
                  <a:moveTo>
                    <a:pt x="980218" y="2397633"/>
                  </a:moveTo>
                  <a:lnTo>
                    <a:pt x="105918" y="2397633"/>
                  </a:lnTo>
                  <a:lnTo>
                    <a:pt x="105918" y="2175415"/>
                  </a:lnTo>
                  <a:lnTo>
                    <a:pt x="980218" y="2175415"/>
                  </a:lnTo>
                  <a:lnTo>
                    <a:pt x="980218" y="2397633"/>
                  </a:lnTo>
                  <a:close/>
                  <a:moveTo>
                    <a:pt x="980218" y="2086166"/>
                  </a:moveTo>
                  <a:lnTo>
                    <a:pt x="105918" y="2086166"/>
                  </a:lnTo>
                  <a:lnTo>
                    <a:pt x="105918" y="1863947"/>
                  </a:lnTo>
                  <a:lnTo>
                    <a:pt x="980218" y="1863947"/>
                  </a:lnTo>
                  <a:lnTo>
                    <a:pt x="980218" y="2086166"/>
                  </a:lnTo>
                  <a:close/>
                  <a:moveTo>
                    <a:pt x="980218" y="1774698"/>
                  </a:moveTo>
                  <a:lnTo>
                    <a:pt x="105918" y="1774698"/>
                  </a:lnTo>
                  <a:lnTo>
                    <a:pt x="105918" y="1552480"/>
                  </a:lnTo>
                  <a:lnTo>
                    <a:pt x="980218" y="1552480"/>
                  </a:lnTo>
                  <a:lnTo>
                    <a:pt x="980218" y="1774698"/>
                  </a:lnTo>
                  <a:close/>
                  <a:moveTo>
                    <a:pt x="980218" y="1463231"/>
                  </a:moveTo>
                  <a:lnTo>
                    <a:pt x="105918" y="1463231"/>
                  </a:lnTo>
                  <a:lnTo>
                    <a:pt x="105918" y="1241012"/>
                  </a:lnTo>
                  <a:lnTo>
                    <a:pt x="980218" y="1241012"/>
                  </a:lnTo>
                  <a:lnTo>
                    <a:pt x="980218" y="1463231"/>
                  </a:lnTo>
                  <a:close/>
                  <a:moveTo>
                    <a:pt x="980218" y="1151763"/>
                  </a:moveTo>
                  <a:lnTo>
                    <a:pt x="105918" y="1151763"/>
                  </a:lnTo>
                  <a:lnTo>
                    <a:pt x="105918" y="929545"/>
                  </a:lnTo>
                  <a:lnTo>
                    <a:pt x="980218" y="929545"/>
                  </a:lnTo>
                  <a:lnTo>
                    <a:pt x="980218" y="1151763"/>
                  </a:lnTo>
                  <a:close/>
                  <a:moveTo>
                    <a:pt x="980218" y="840296"/>
                  </a:moveTo>
                  <a:lnTo>
                    <a:pt x="105918" y="840296"/>
                  </a:lnTo>
                  <a:lnTo>
                    <a:pt x="105918" y="617982"/>
                  </a:lnTo>
                  <a:lnTo>
                    <a:pt x="980218" y="617982"/>
                  </a:lnTo>
                  <a:lnTo>
                    <a:pt x="980218" y="840296"/>
                  </a:lnTo>
                  <a:close/>
                  <a:moveTo>
                    <a:pt x="980218" y="528828"/>
                  </a:moveTo>
                  <a:lnTo>
                    <a:pt x="105918" y="528828"/>
                  </a:lnTo>
                  <a:lnTo>
                    <a:pt x="105918" y="306610"/>
                  </a:lnTo>
                  <a:lnTo>
                    <a:pt x="980218" y="306610"/>
                  </a:lnTo>
                  <a:lnTo>
                    <a:pt x="980218" y="528828"/>
                  </a:lnTo>
                  <a:close/>
                  <a:moveTo>
                    <a:pt x="980218" y="217361"/>
                  </a:moveTo>
                  <a:lnTo>
                    <a:pt x="105918" y="217361"/>
                  </a:lnTo>
                  <a:lnTo>
                    <a:pt x="105918" y="69342"/>
                  </a:lnTo>
                  <a:lnTo>
                    <a:pt x="980218" y="69342"/>
                  </a:lnTo>
                  <a:lnTo>
                    <a:pt x="980218" y="217361"/>
                  </a:lnTo>
                  <a:close/>
                  <a:moveTo>
                    <a:pt x="2900648" y="3020568"/>
                  </a:moveTo>
                  <a:lnTo>
                    <a:pt x="2026349" y="3020568"/>
                  </a:lnTo>
                  <a:lnTo>
                    <a:pt x="2026349" y="2798350"/>
                  </a:lnTo>
                  <a:lnTo>
                    <a:pt x="2900648" y="2798350"/>
                  </a:lnTo>
                  <a:lnTo>
                    <a:pt x="2900648" y="3020568"/>
                  </a:lnTo>
                  <a:close/>
                  <a:moveTo>
                    <a:pt x="2900648" y="2709101"/>
                  </a:moveTo>
                  <a:lnTo>
                    <a:pt x="2026349" y="2709101"/>
                  </a:lnTo>
                  <a:lnTo>
                    <a:pt x="2026349" y="2486882"/>
                  </a:lnTo>
                  <a:lnTo>
                    <a:pt x="2900648" y="2486882"/>
                  </a:lnTo>
                  <a:lnTo>
                    <a:pt x="2900648" y="2709101"/>
                  </a:lnTo>
                  <a:close/>
                  <a:moveTo>
                    <a:pt x="2900648" y="2397633"/>
                  </a:moveTo>
                  <a:lnTo>
                    <a:pt x="2026349" y="2397633"/>
                  </a:lnTo>
                  <a:lnTo>
                    <a:pt x="2026349" y="2175415"/>
                  </a:lnTo>
                  <a:lnTo>
                    <a:pt x="2900648" y="2175415"/>
                  </a:lnTo>
                  <a:lnTo>
                    <a:pt x="2900648" y="2397633"/>
                  </a:lnTo>
                  <a:close/>
                  <a:moveTo>
                    <a:pt x="2900648" y="2086166"/>
                  </a:moveTo>
                  <a:lnTo>
                    <a:pt x="2026349" y="2086166"/>
                  </a:lnTo>
                  <a:lnTo>
                    <a:pt x="2026349" y="1863947"/>
                  </a:lnTo>
                  <a:lnTo>
                    <a:pt x="2900648" y="1863947"/>
                  </a:lnTo>
                  <a:lnTo>
                    <a:pt x="2900648" y="2086166"/>
                  </a:lnTo>
                  <a:close/>
                  <a:moveTo>
                    <a:pt x="2900648" y="1774698"/>
                  </a:moveTo>
                  <a:lnTo>
                    <a:pt x="2026349" y="1774698"/>
                  </a:lnTo>
                  <a:lnTo>
                    <a:pt x="2026349" y="1552480"/>
                  </a:lnTo>
                  <a:lnTo>
                    <a:pt x="2900648" y="1552480"/>
                  </a:lnTo>
                  <a:lnTo>
                    <a:pt x="2900648" y="1774698"/>
                  </a:lnTo>
                  <a:close/>
                  <a:moveTo>
                    <a:pt x="2900648" y="1463231"/>
                  </a:moveTo>
                  <a:lnTo>
                    <a:pt x="2026349" y="1463231"/>
                  </a:lnTo>
                  <a:lnTo>
                    <a:pt x="2026349" y="1241012"/>
                  </a:lnTo>
                  <a:lnTo>
                    <a:pt x="2900648" y="1241012"/>
                  </a:lnTo>
                  <a:lnTo>
                    <a:pt x="2900648" y="1463231"/>
                  </a:lnTo>
                  <a:close/>
                  <a:moveTo>
                    <a:pt x="2900648" y="1151763"/>
                  </a:moveTo>
                  <a:lnTo>
                    <a:pt x="2026349" y="1151763"/>
                  </a:lnTo>
                  <a:lnTo>
                    <a:pt x="2026349" y="929545"/>
                  </a:lnTo>
                  <a:lnTo>
                    <a:pt x="2900648" y="929545"/>
                  </a:lnTo>
                  <a:lnTo>
                    <a:pt x="2900648" y="1151763"/>
                  </a:lnTo>
                  <a:close/>
                  <a:moveTo>
                    <a:pt x="2900648" y="840296"/>
                  </a:moveTo>
                  <a:lnTo>
                    <a:pt x="2026349" y="840296"/>
                  </a:lnTo>
                  <a:lnTo>
                    <a:pt x="2026349" y="617982"/>
                  </a:lnTo>
                  <a:lnTo>
                    <a:pt x="2900648" y="617982"/>
                  </a:lnTo>
                  <a:lnTo>
                    <a:pt x="2900648" y="840296"/>
                  </a:lnTo>
                  <a:close/>
                  <a:moveTo>
                    <a:pt x="2900648" y="528828"/>
                  </a:moveTo>
                  <a:lnTo>
                    <a:pt x="2026349" y="528828"/>
                  </a:lnTo>
                  <a:lnTo>
                    <a:pt x="2026349" y="306610"/>
                  </a:lnTo>
                  <a:lnTo>
                    <a:pt x="2900648" y="306610"/>
                  </a:lnTo>
                  <a:lnTo>
                    <a:pt x="2900648" y="528828"/>
                  </a:lnTo>
                  <a:close/>
                  <a:moveTo>
                    <a:pt x="2900648" y="217361"/>
                  </a:moveTo>
                  <a:lnTo>
                    <a:pt x="2026349" y="217361"/>
                  </a:lnTo>
                  <a:lnTo>
                    <a:pt x="2026349" y="69342"/>
                  </a:lnTo>
                  <a:lnTo>
                    <a:pt x="2900648" y="69342"/>
                  </a:lnTo>
                  <a:lnTo>
                    <a:pt x="2900648" y="21736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6" name="Google Shape;616;p38"/>
            <p:cNvGrpSpPr/>
            <p:nvPr/>
          </p:nvGrpSpPr>
          <p:grpSpPr>
            <a:xfrm>
              <a:off x="7383270" y="1574289"/>
              <a:ext cx="738588" cy="738588"/>
              <a:chOff x="7383270" y="1574289"/>
              <a:chExt cx="738588" cy="738588"/>
            </a:xfrm>
          </p:grpSpPr>
          <p:sp>
            <p:nvSpPr>
              <p:cNvPr id="617" name="Google Shape;617;p38"/>
              <p:cNvSpPr/>
              <p:nvPr/>
            </p:nvSpPr>
            <p:spPr>
              <a:xfrm rot="2700000" flipH="1">
                <a:off x="7491434" y="1682453"/>
                <a:ext cx="522260" cy="522260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521970" extrusionOk="0">
                    <a:moveTo>
                      <a:pt x="521970" y="260985"/>
                    </a:moveTo>
                    <a:cubicBezTo>
                      <a:pt x="521970" y="405123"/>
                      <a:pt x="405123" y="521970"/>
                      <a:pt x="260985" y="521970"/>
                    </a:cubicBezTo>
                    <a:cubicBezTo>
                      <a:pt x="116847" y="521970"/>
                      <a:pt x="0" y="405123"/>
                      <a:pt x="0" y="260985"/>
                    </a:cubicBezTo>
                    <a:cubicBezTo>
                      <a:pt x="0" y="116847"/>
                      <a:pt x="116847" y="0"/>
                      <a:pt x="260985" y="0"/>
                    </a:cubicBezTo>
                    <a:cubicBezTo>
                      <a:pt x="405123" y="0"/>
                      <a:pt x="521970" y="116847"/>
                      <a:pt x="521970" y="2609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 flipH="1">
                <a:off x="7637384" y="1782984"/>
                <a:ext cx="115347" cy="160591"/>
              </a:xfrm>
              <a:custGeom>
                <a:avLst/>
                <a:gdLst/>
                <a:ahLst/>
                <a:cxnLst/>
                <a:rect l="l" t="t" r="r" b="b"/>
                <a:pathLst>
                  <a:path w="115347" h="160591" extrusionOk="0">
                    <a:moveTo>
                      <a:pt x="0" y="0"/>
                    </a:moveTo>
                    <a:lnTo>
                      <a:pt x="0" y="160592"/>
                    </a:lnTo>
                    <a:lnTo>
                      <a:pt x="115348" y="109061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9" name="Google Shape;619;p38"/>
            <p:cNvSpPr/>
            <p:nvPr/>
          </p:nvSpPr>
          <p:spPr>
            <a:xfrm>
              <a:off x="7333297" y="4291107"/>
              <a:ext cx="45815" cy="962120"/>
            </a:xfrm>
            <a:custGeom>
              <a:avLst/>
              <a:gdLst/>
              <a:ahLst/>
              <a:cxnLst/>
              <a:rect l="l" t="t" r="r" b="b"/>
              <a:pathLst>
                <a:path w="45815" h="962120" extrusionOk="0">
                  <a:moveTo>
                    <a:pt x="0" y="0"/>
                  </a:moveTo>
                  <a:lnTo>
                    <a:pt x="45815" y="0"/>
                  </a:lnTo>
                  <a:lnTo>
                    <a:pt x="45815" y="962120"/>
                  </a:lnTo>
                  <a:lnTo>
                    <a:pt x="0" y="96212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7075551" y="4010025"/>
              <a:ext cx="1325118" cy="102584"/>
            </a:xfrm>
            <a:custGeom>
              <a:avLst/>
              <a:gdLst/>
              <a:ahLst/>
              <a:cxnLst/>
              <a:rect l="l" t="t" r="r" b="b"/>
              <a:pathLst>
                <a:path w="1325118" h="102584" extrusionOk="0">
                  <a:moveTo>
                    <a:pt x="1310069" y="0"/>
                  </a:moveTo>
                  <a:cubicBezTo>
                    <a:pt x="1318380" y="0"/>
                    <a:pt x="1325118" y="6738"/>
                    <a:pt x="1325118" y="15049"/>
                  </a:cubicBezTo>
                  <a:lnTo>
                    <a:pt x="1325118" y="87534"/>
                  </a:lnTo>
                  <a:cubicBezTo>
                    <a:pt x="1325118" y="95846"/>
                    <a:pt x="1318380" y="102584"/>
                    <a:pt x="1310069" y="102584"/>
                  </a:cubicBezTo>
                  <a:lnTo>
                    <a:pt x="15050" y="102584"/>
                  </a:lnTo>
                  <a:cubicBezTo>
                    <a:pt x="6738" y="102584"/>
                    <a:pt x="0" y="95846"/>
                    <a:pt x="0" y="87534"/>
                  </a:cubicBezTo>
                  <a:lnTo>
                    <a:pt x="0" y="15049"/>
                  </a:lnTo>
                  <a:cubicBezTo>
                    <a:pt x="0" y="6738"/>
                    <a:pt x="6738" y="0"/>
                    <a:pt x="150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7312247" y="4099369"/>
              <a:ext cx="87915" cy="162115"/>
            </a:xfrm>
            <a:custGeom>
              <a:avLst/>
              <a:gdLst/>
              <a:ahLst/>
              <a:cxnLst/>
              <a:rect l="l" t="t" r="r" b="b"/>
              <a:pathLst>
                <a:path w="87915" h="162115" extrusionOk="0">
                  <a:moveTo>
                    <a:pt x="43910" y="162115"/>
                  </a:moveTo>
                  <a:lnTo>
                    <a:pt x="43910" y="162115"/>
                  </a:lnTo>
                  <a:cubicBezTo>
                    <a:pt x="19621" y="162115"/>
                    <a:pt x="0" y="142399"/>
                    <a:pt x="0" y="118205"/>
                  </a:cubicBezTo>
                  <a:lnTo>
                    <a:pt x="0" y="0"/>
                  </a:lnTo>
                  <a:lnTo>
                    <a:pt x="87916" y="0"/>
                  </a:lnTo>
                  <a:lnTo>
                    <a:pt x="87916" y="118205"/>
                  </a:lnTo>
                  <a:cubicBezTo>
                    <a:pt x="87916" y="142494"/>
                    <a:pt x="68199" y="162115"/>
                    <a:pt x="44005" y="1621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38"/>
          <p:cNvGrpSpPr/>
          <p:nvPr/>
        </p:nvGrpSpPr>
        <p:grpSpPr>
          <a:xfrm>
            <a:off x="6095952" y="3412967"/>
            <a:ext cx="2573833" cy="2713909"/>
            <a:chOff x="5052288" y="2560200"/>
            <a:chExt cx="1930375" cy="2035432"/>
          </a:xfrm>
        </p:grpSpPr>
        <p:grpSp>
          <p:nvGrpSpPr>
            <p:cNvPr id="623" name="Google Shape;623;p38"/>
            <p:cNvGrpSpPr/>
            <p:nvPr/>
          </p:nvGrpSpPr>
          <p:grpSpPr>
            <a:xfrm flipH="1">
              <a:off x="5351373" y="3581874"/>
              <a:ext cx="512430" cy="918361"/>
              <a:chOff x="7231189" y="4079081"/>
              <a:chExt cx="593502" cy="1063656"/>
            </a:xfrm>
          </p:grpSpPr>
          <p:sp>
            <p:nvSpPr>
              <p:cNvPr id="624" name="Google Shape;624;p38"/>
              <p:cNvSpPr/>
              <p:nvPr/>
            </p:nvSpPr>
            <p:spPr>
              <a:xfrm>
                <a:off x="7231189" y="4079081"/>
                <a:ext cx="593502" cy="1063656"/>
              </a:xfrm>
              <a:custGeom>
                <a:avLst/>
                <a:gdLst/>
                <a:ahLst/>
                <a:cxnLst/>
                <a:rect l="l" t="t" r="r" b="b"/>
                <a:pathLst>
                  <a:path w="593502" h="1063656" extrusionOk="0">
                    <a:moveTo>
                      <a:pt x="0" y="120015"/>
                    </a:moveTo>
                    <a:lnTo>
                      <a:pt x="290227" y="0"/>
                    </a:lnTo>
                    <a:lnTo>
                      <a:pt x="386620" y="77248"/>
                    </a:lnTo>
                    <a:cubicBezTo>
                      <a:pt x="443960" y="123158"/>
                      <a:pt x="481394" y="189357"/>
                      <a:pt x="491300" y="262128"/>
                    </a:cubicBezTo>
                    <a:lnTo>
                      <a:pt x="593503" y="1011269"/>
                    </a:lnTo>
                    <a:lnTo>
                      <a:pt x="412052" y="1063657"/>
                    </a:lnTo>
                    <a:lnTo>
                      <a:pt x="180022" y="276225"/>
                    </a:lnTo>
                    <a:lnTo>
                      <a:pt x="95" y="119920"/>
                    </a:lnTo>
                    <a:close/>
                  </a:path>
                </a:pathLst>
              </a:custGeom>
              <a:solidFill>
                <a:srgbClr val="FFA49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7231189" y="4079081"/>
                <a:ext cx="593502" cy="1063656"/>
              </a:xfrm>
              <a:custGeom>
                <a:avLst/>
                <a:gdLst/>
                <a:ahLst/>
                <a:cxnLst/>
                <a:rect l="l" t="t" r="r" b="b"/>
                <a:pathLst>
                  <a:path w="593502" h="1063656" extrusionOk="0">
                    <a:moveTo>
                      <a:pt x="0" y="120015"/>
                    </a:moveTo>
                    <a:lnTo>
                      <a:pt x="290227" y="0"/>
                    </a:lnTo>
                    <a:lnTo>
                      <a:pt x="386620" y="77248"/>
                    </a:lnTo>
                    <a:cubicBezTo>
                      <a:pt x="443960" y="123158"/>
                      <a:pt x="481394" y="189357"/>
                      <a:pt x="491300" y="262128"/>
                    </a:cubicBezTo>
                    <a:lnTo>
                      <a:pt x="593503" y="1011269"/>
                    </a:lnTo>
                    <a:lnTo>
                      <a:pt x="412052" y="1063657"/>
                    </a:lnTo>
                    <a:lnTo>
                      <a:pt x="180022" y="276225"/>
                    </a:lnTo>
                    <a:lnTo>
                      <a:pt x="95" y="119920"/>
                    </a:lnTo>
                    <a:close/>
                  </a:path>
                </a:pathLst>
              </a:custGeom>
              <a:solidFill>
                <a:srgbClr val="783F0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6" name="Google Shape;626;p38"/>
            <p:cNvSpPr/>
            <p:nvPr/>
          </p:nvSpPr>
          <p:spPr>
            <a:xfrm flipH="1">
              <a:off x="5363964" y="4289292"/>
              <a:ext cx="202014" cy="192074"/>
            </a:xfrm>
            <a:custGeom>
              <a:avLst/>
              <a:gdLst/>
              <a:ahLst/>
              <a:cxnLst/>
              <a:rect l="l" t="t" r="r" b="b"/>
              <a:pathLst>
                <a:path w="234219" h="222694" extrusionOk="0">
                  <a:moveTo>
                    <a:pt x="0" y="0"/>
                  </a:moveTo>
                  <a:lnTo>
                    <a:pt x="24289" y="125444"/>
                  </a:lnTo>
                  <a:lnTo>
                    <a:pt x="31147" y="222694"/>
                  </a:lnTo>
                  <a:lnTo>
                    <a:pt x="234220" y="222694"/>
                  </a:lnTo>
                  <a:lnTo>
                    <a:pt x="234220" y="54483"/>
                  </a:lnTo>
                  <a:lnTo>
                    <a:pt x="230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7" name="Google Shape;627;p38"/>
            <p:cNvGrpSpPr/>
            <p:nvPr/>
          </p:nvGrpSpPr>
          <p:grpSpPr>
            <a:xfrm flipH="1">
              <a:off x="5480265" y="2560200"/>
              <a:ext cx="272052" cy="378919"/>
              <a:chOff x="7360313" y="2895766"/>
              <a:chExt cx="315094" cy="438868"/>
            </a:xfrm>
          </p:grpSpPr>
          <p:grpSp>
            <p:nvGrpSpPr>
              <p:cNvPr id="628" name="Google Shape;628;p38"/>
              <p:cNvGrpSpPr/>
              <p:nvPr/>
            </p:nvGrpSpPr>
            <p:grpSpPr>
              <a:xfrm>
                <a:off x="7360313" y="2895766"/>
                <a:ext cx="315094" cy="438868"/>
                <a:chOff x="7360313" y="2895766"/>
                <a:chExt cx="315094" cy="438868"/>
              </a:xfrm>
            </p:grpSpPr>
            <p:sp>
              <p:nvSpPr>
                <p:cNvPr id="629" name="Google Shape;629;p38"/>
                <p:cNvSpPr/>
                <p:nvPr/>
              </p:nvSpPr>
              <p:spPr>
                <a:xfrm>
                  <a:off x="7360313" y="2895766"/>
                  <a:ext cx="315062" cy="30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62" h="300941" extrusionOk="0">
                      <a:moveTo>
                        <a:pt x="303406" y="207669"/>
                      </a:moveTo>
                      <a:cubicBezTo>
                        <a:pt x="270640" y="284535"/>
                        <a:pt x="178724" y="321207"/>
                        <a:pt x="98143" y="289584"/>
                      </a:cubicBezTo>
                      <a:cubicBezTo>
                        <a:pt x="17561" y="257961"/>
                        <a:pt x="-21110" y="170140"/>
                        <a:pt x="11656" y="93273"/>
                      </a:cubicBezTo>
                      <a:cubicBezTo>
                        <a:pt x="44422" y="16407"/>
                        <a:pt x="136338" y="-20265"/>
                        <a:pt x="216920" y="11358"/>
                      </a:cubicBezTo>
                      <a:cubicBezTo>
                        <a:pt x="297501" y="42981"/>
                        <a:pt x="336173" y="130802"/>
                        <a:pt x="303406" y="2076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8"/>
                <p:cNvSpPr/>
                <p:nvPr/>
              </p:nvSpPr>
              <p:spPr>
                <a:xfrm>
                  <a:off x="7409685" y="2941809"/>
                  <a:ext cx="265722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22" h="392825" extrusionOk="0">
                      <a:moveTo>
                        <a:pt x="251843" y="188963"/>
                      </a:moveTo>
                      <a:lnTo>
                        <a:pt x="263273" y="135528"/>
                      </a:lnTo>
                      <a:cubicBezTo>
                        <a:pt x="269655" y="105429"/>
                        <a:pt x="263273" y="75330"/>
                        <a:pt x="247557" y="51231"/>
                      </a:cubicBezTo>
                      <a:cubicBezTo>
                        <a:pt x="231936" y="27038"/>
                        <a:pt x="207171" y="8940"/>
                        <a:pt x="176977" y="2463"/>
                      </a:cubicBezTo>
                      <a:cubicBezTo>
                        <a:pt x="116683" y="-10395"/>
                        <a:pt x="56771" y="28371"/>
                        <a:pt x="43912" y="88760"/>
                      </a:cubicBezTo>
                      <a:lnTo>
                        <a:pt x="40198" y="106191"/>
                      </a:lnTo>
                      <a:cubicBezTo>
                        <a:pt x="40198" y="106191"/>
                        <a:pt x="39531" y="107334"/>
                        <a:pt x="39150" y="109143"/>
                      </a:cubicBezTo>
                      <a:cubicBezTo>
                        <a:pt x="24195" y="105524"/>
                        <a:pt x="8384" y="113144"/>
                        <a:pt x="2383" y="127813"/>
                      </a:cubicBezTo>
                      <a:cubicBezTo>
                        <a:pt x="-4284" y="144005"/>
                        <a:pt x="3526" y="162579"/>
                        <a:pt x="19719" y="169151"/>
                      </a:cubicBezTo>
                      <a:cubicBezTo>
                        <a:pt x="23434" y="170675"/>
                        <a:pt x="27244" y="171342"/>
                        <a:pt x="30958" y="171437"/>
                      </a:cubicBezTo>
                      <a:cubicBezTo>
                        <a:pt x="24386" y="231826"/>
                        <a:pt x="17052" y="312407"/>
                        <a:pt x="17052" y="312407"/>
                      </a:cubicBezTo>
                      <a:cubicBezTo>
                        <a:pt x="9432" y="348221"/>
                        <a:pt x="32482" y="383749"/>
                        <a:pt x="68296" y="391369"/>
                      </a:cubicBezTo>
                      <a:cubicBezTo>
                        <a:pt x="104110" y="398989"/>
                        <a:pt x="139638" y="375939"/>
                        <a:pt x="147354" y="340125"/>
                      </a:cubicBezTo>
                      <a:lnTo>
                        <a:pt x="160975" y="276022"/>
                      </a:lnTo>
                      <a:cubicBezTo>
                        <a:pt x="166404" y="275069"/>
                        <a:pt x="171643" y="273735"/>
                        <a:pt x="176786" y="272116"/>
                      </a:cubicBezTo>
                      <a:cubicBezTo>
                        <a:pt x="185168" y="269354"/>
                        <a:pt x="193264" y="265639"/>
                        <a:pt x="200789" y="260972"/>
                      </a:cubicBezTo>
                      <a:cubicBezTo>
                        <a:pt x="218601" y="250018"/>
                        <a:pt x="233269" y="234302"/>
                        <a:pt x="242794" y="215061"/>
                      </a:cubicBezTo>
                      <a:cubicBezTo>
                        <a:pt x="242985" y="214585"/>
                        <a:pt x="243270" y="214109"/>
                        <a:pt x="243461" y="213633"/>
                      </a:cubicBezTo>
                      <a:cubicBezTo>
                        <a:pt x="247080" y="205917"/>
                        <a:pt x="249938" y="197726"/>
                        <a:pt x="251843" y="188963"/>
                      </a:cubicBezTo>
                      <a:close/>
                    </a:path>
                  </a:pathLst>
                </a:custGeom>
                <a:solidFill>
                  <a:srgbClr val="783F0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8"/>
                <p:cNvSpPr/>
                <p:nvPr/>
              </p:nvSpPr>
              <p:spPr>
                <a:xfrm>
                  <a:off x="7497450" y="3076980"/>
                  <a:ext cx="66137" cy="66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37" h="66137" extrusionOk="0">
                      <a:moveTo>
                        <a:pt x="63685" y="45600"/>
                      </a:moveTo>
                      <a:cubicBezTo>
                        <a:pt x="56732" y="62460"/>
                        <a:pt x="37491" y="70556"/>
                        <a:pt x="20537" y="63698"/>
                      </a:cubicBezTo>
                      <a:cubicBezTo>
                        <a:pt x="3677" y="56744"/>
                        <a:pt x="-4419" y="37504"/>
                        <a:pt x="2439" y="20549"/>
                      </a:cubicBezTo>
                      <a:cubicBezTo>
                        <a:pt x="9297" y="3595"/>
                        <a:pt x="28633" y="-4406"/>
                        <a:pt x="45588" y="2452"/>
                      </a:cubicBezTo>
                      <a:cubicBezTo>
                        <a:pt x="62542" y="9310"/>
                        <a:pt x="70543" y="28646"/>
                        <a:pt x="63685" y="45600"/>
                      </a:cubicBezTo>
                      <a:close/>
                    </a:path>
                  </a:pathLst>
                </a:custGeom>
                <a:solidFill>
                  <a:srgbClr val="FF887C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8"/>
                <p:cNvSpPr/>
                <p:nvPr/>
              </p:nvSpPr>
              <p:spPr>
                <a:xfrm>
                  <a:off x="7561233" y="3074005"/>
                  <a:ext cx="22759" cy="22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9" h="22759" extrusionOk="0">
                      <a:moveTo>
                        <a:pt x="21905" y="15714"/>
                      </a:moveTo>
                      <a:cubicBezTo>
                        <a:pt x="19524" y="21524"/>
                        <a:pt x="12856" y="24286"/>
                        <a:pt x="7046" y="21905"/>
                      </a:cubicBezTo>
                      <a:cubicBezTo>
                        <a:pt x="1236" y="19524"/>
                        <a:pt x="-1526" y="12856"/>
                        <a:pt x="855" y="7046"/>
                      </a:cubicBezTo>
                      <a:cubicBezTo>
                        <a:pt x="3236" y="1236"/>
                        <a:pt x="9903" y="-1526"/>
                        <a:pt x="15714" y="855"/>
                      </a:cubicBezTo>
                      <a:cubicBezTo>
                        <a:pt x="21524" y="3236"/>
                        <a:pt x="24286" y="9904"/>
                        <a:pt x="21905" y="157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38"/>
                <p:cNvSpPr/>
                <p:nvPr/>
              </p:nvSpPr>
              <p:spPr>
                <a:xfrm>
                  <a:off x="7613237" y="3097815"/>
                  <a:ext cx="15337" cy="3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7" h="35147" extrusionOk="0">
                      <a:moveTo>
                        <a:pt x="4953" y="0"/>
                      </a:moveTo>
                      <a:cubicBezTo>
                        <a:pt x="4953" y="0"/>
                        <a:pt x="13716" y="19717"/>
                        <a:pt x="15240" y="25813"/>
                      </a:cubicBezTo>
                      <a:cubicBezTo>
                        <a:pt x="16764" y="31909"/>
                        <a:pt x="0" y="35147"/>
                        <a:pt x="0" y="3514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38"/>
                <p:cNvSpPr/>
                <p:nvPr/>
              </p:nvSpPr>
              <p:spPr>
                <a:xfrm>
                  <a:off x="7578192" y="3130676"/>
                  <a:ext cx="34664" cy="4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4" h="42627" extrusionOk="0">
                      <a:moveTo>
                        <a:pt x="34664" y="15240"/>
                      </a:moveTo>
                      <a:cubicBezTo>
                        <a:pt x="18567" y="6287"/>
                        <a:pt x="10376" y="0"/>
                        <a:pt x="10376" y="0"/>
                      </a:cubicBezTo>
                      <a:cubicBezTo>
                        <a:pt x="10376" y="0"/>
                        <a:pt x="-9532" y="33909"/>
                        <a:pt x="5803" y="41720"/>
                      </a:cubicBezTo>
                      <a:cubicBezTo>
                        <a:pt x="19138" y="48482"/>
                        <a:pt x="34664" y="15240"/>
                        <a:pt x="34664" y="15240"/>
                      </a:cubicBezTo>
                      <a:close/>
                    </a:path>
                  </a:pathLst>
                </a:custGeom>
                <a:solidFill>
                  <a:srgbClr val="FF887C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8"/>
                <p:cNvSpPr/>
                <p:nvPr/>
              </p:nvSpPr>
              <p:spPr>
                <a:xfrm>
                  <a:off x="7640671" y="3086292"/>
                  <a:ext cx="22759" cy="2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9" h="22760" extrusionOk="0">
                      <a:moveTo>
                        <a:pt x="21905" y="15714"/>
                      </a:moveTo>
                      <a:cubicBezTo>
                        <a:pt x="19524" y="21524"/>
                        <a:pt x="12856" y="24286"/>
                        <a:pt x="7046" y="21905"/>
                      </a:cubicBezTo>
                      <a:cubicBezTo>
                        <a:pt x="1236" y="19524"/>
                        <a:pt x="-1526" y="12856"/>
                        <a:pt x="855" y="7046"/>
                      </a:cubicBezTo>
                      <a:cubicBezTo>
                        <a:pt x="3236" y="1236"/>
                        <a:pt x="9903" y="-1526"/>
                        <a:pt x="15714" y="855"/>
                      </a:cubicBezTo>
                      <a:cubicBezTo>
                        <a:pt x="21524" y="3236"/>
                        <a:pt x="24286" y="9904"/>
                        <a:pt x="21905" y="157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8"/>
                <p:cNvSpPr/>
                <p:nvPr/>
              </p:nvSpPr>
              <p:spPr>
                <a:xfrm>
                  <a:off x="7421403" y="3067167"/>
                  <a:ext cx="28003" cy="12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3" h="12836" extrusionOk="0">
                      <a:moveTo>
                        <a:pt x="0" y="12836"/>
                      </a:moveTo>
                      <a:cubicBezTo>
                        <a:pt x="0" y="12836"/>
                        <a:pt x="8096" y="-6023"/>
                        <a:pt x="28004" y="197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38"/>
                <p:cNvSpPr/>
                <p:nvPr/>
              </p:nvSpPr>
              <p:spPr>
                <a:xfrm>
                  <a:off x="7432857" y="3070098"/>
                  <a:ext cx="10549" cy="2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23907" extrusionOk="0">
                      <a:moveTo>
                        <a:pt x="262" y="0"/>
                      </a:moveTo>
                      <a:cubicBezTo>
                        <a:pt x="262" y="0"/>
                        <a:pt x="-2595" y="18478"/>
                        <a:pt x="10549" y="2390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38"/>
                <p:cNvSpPr/>
                <p:nvPr/>
              </p:nvSpPr>
              <p:spPr>
                <a:xfrm>
                  <a:off x="7440203" y="2916688"/>
                  <a:ext cx="217039" cy="15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39" h="158465" extrusionOk="0">
                      <a:moveTo>
                        <a:pt x="8537" y="134265"/>
                      </a:moveTo>
                      <a:cubicBezTo>
                        <a:pt x="8537" y="134265"/>
                        <a:pt x="20348" y="138741"/>
                        <a:pt x="24539" y="149981"/>
                      </a:cubicBezTo>
                      <a:cubicBezTo>
                        <a:pt x="26444" y="155029"/>
                        <a:pt x="30921" y="158649"/>
                        <a:pt x="36350" y="158458"/>
                      </a:cubicBezTo>
                      <a:lnTo>
                        <a:pt x="37112" y="158458"/>
                      </a:lnTo>
                      <a:cubicBezTo>
                        <a:pt x="42446" y="158172"/>
                        <a:pt x="46923" y="154553"/>
                        <a:pt x="48161" y="149409"/>
                      </a:cubicBezTo>
                      <a:cubicBezTo>
                        <a:pt x="56162" y="116262"/>
                        <a:pt x="93310" y="3010"/>
                        <a:pt x="217039" y="76448"/>
                      </a:cubicBezTo>
                      <a:cubicBezTo>
                        <a:pt x="217039" y="76448"/>
                        <a:pt x="143411" y="-27470"/>
                        <a:pt x="56638" y="7011"/>
                      </a:cubicBezTo>
                      <a:cubicBezTo>
                        <a:pt x="-30134" y="41491"/>
                        <a:pt x="8632" y="134360"/>
                        <a:pt x="8632" y="1343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9" name="Google Shape;639;p38"/>
              <p:cNvSpPr/>
              <p:nvPr/>
            </p:nvSpPr>
            <p:spPr>
              <a:xfrm>
                <a:off x="7488301" y="2927659"/>
                <a:ext cx="173894" cy="85192"/>
              </a:xfrm>
              <a:custGeom>
                <a:avLst/>
                <a:gdLst/>
                <a:ahLst/>
                <a:cxnLst/>
                <a:rect l="l" t="t" r="r" b="b"/>
                <a:pathLst>
                  <a:path w="173894" h="85192" extrusionOk="0">
                    <a:moveTo>
                      <a:pt x="29591" y="77478"/>
                    </a:moveTo>
                    <a:lnTo>
                      <a:pt x="173895" y="85193"/>
                    </a:lnTo>
                    <a:cubicBezTo>
                      <a:pt x="173895" y="85193"/>
                      <a:pt x="163798" y="-41680"/>
                      <a:pt x="29591" y="14232"/>
                    </a:cubicBezTo>
                    <a:cubicBezTo>
                      <a:pt x="-36989" y="41949"/>
                      <a:pt x="29591" y="77478"/>
                      <a:pt x="29591" y="77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38"/>
            <p:cNvGrpSpPr/>
            <p:nvPr/>
          </p:nvGrpSpPr>
          <p:grpSpPr>
            <a:xfrm flipH="1">
              <a:off x="6030254" y="3548156"/>
              <a:ext cx="930697" cy="949447"/>
              <a:chOff x="5960459" y="4040028"/>
              <a:chExt cx="1077944" cy="1099661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5960459" y="4040028"/>
                <a:ext cx="1077944" cy="1099661"/>
              </a:xfrm>
              <a:custGeom>
                <a:avLst/>
                <a:gdLst/>
                <a:ahLst/>
                <a:cxnLst/>
                <a:rect l="l" t="t" r="r" b="b"/>
                <a:pathLst>
                  <a:path w="1077944" h="1099661" extrusionOk="0">
                    <a:moveTo>
                      <a:pt x="747046" y="0"/>
                    </a:moveTo>
                    <a:lnTo>
                      <a:pt x="1077944" y="141637"/>
                    </a:lnTo>
                    <a:lnTo>
                      <a:pt x="247174" y="1099661"/>
                    </a:lnTo>
                    <a:lnTo>
                      <a:pt x="0" y="1099661"/>
                    </a:lnTo>
                    <a:lnTo>
                      <a:pt x="747046" y="0"/>
                    </a:lnTo>
                    <a:close/>
                  </a:path>
                </a:pathLst>
              </a:custGeom>
              <a:solidFill>
                <a:srgbClr val="FFA49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5960459" y="4040028"/>
                <a:ext cx="1077944" cy="1099661"/>
              </a:xfrm>
              <a:custGeom>
                <a:avLst/>
                <a:gdLst/>
                <a:ahLst/>
                <a:cxnLst/>
                <a:rect l="l" t="t" r="r" b="b"/>
                <a:pathLst>
                  <a:path w="1077944" h="1099661" extrusionOk="0">
                    <a:moveTo>
                      <a:pt x="747046" y="0"/>
                    </a:moveTo>
                    <a:lnTo>
                      <a:pt x="1077944" y="141637"/>
                    </a:lnTo>
                    <a:lnTo>
                      <a:pt x="247174" y="1099661"/>
                    </a:lnTo>
                    <a:lnTo>
                      <a:pt x="0" y="1099661"/>
                    </a:lnTo>
                    <a:lnTo>
                      <a:pt x="747046" y="0"/>
                    </a:lnTo>
                    <a:close/>
                  </a:path>
                </a:pathLst>
              </a:custGeom>
              <a:solidFill>
                <a:srgbClr val="783F0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3" name="Google Shape;643;p38"/>
            <p:cNvSpPr/>
            <p:nvPr/>
          </p:nvSpPr>
          <p:spPr>
            <a:xfrm flipH="1">
              <a:off x="6628642" y="4360100"/>
              <a:ext cx="332309" cy="137360"/>
            </a:xfrm>
            <a:custGeom>
              <a:avLst/>
              <a:gdLst/>
              <a:ahLst/>
              <a:cxnLst/>
              <a:rect l="l" t="t" r="r" b="b"/>
              <a:pathLst>
                <a:path w="385286" h="159258" extrusionOk="0">
                  <a:moveTo>
                    <a:pt x="108204" y="0"/>
                  </a:moveTo>
                  <a:lnTo>
                    <a:pt x="0" y="159258"/>
                  </a:lnTo>
                  <a:lnTo>
                    <a:pt x="247174" y="159258"/>
                  </a:lnTo>
                  <a:lnTo>
                    <a:pt x="385286" y="0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4" name="Google Shape;644;p38"/>
            <p:cNvGrpSpPr/>
            <p:nvPr/>
          </p:nvGrpSpPr>
          <p:grpSpPr>
            <a:xfrm flipH="1">
              <a:off x="5052288" y="4391011"/>
              <a:ext cx="495708" cy="204621"/>
              <a:chOff x="7596959" y="5016233"/>
              <a:chExt cx="574135" cy="236994"/>
            </a:xfrm>
          </p:grpSpPr>
          <p:sp>
            <p:nvSpPr>
              <p:cNvPr id="645" name="Google Shape;645;p38"/>
              <p:cNvSpPr/>
              <p:nvPr/>
            </p:nvSpPr>
            <p:spPr>
              <a:xfrm>
                <a:off x="7596959" y="5016233"/>
                <a:ext cx="571778" cy="226421"/>
              </a:xfrm>
              <a:custGeom>
                <a:avLst/>
                <a:gdLst/>
                <a:ahLst/>
                <a:cxnLst/>
                <a:rect l="l" t="t" r="r" b="b"/>
                <a:pathLst>
                  <a:path w="571778" h="226421" extrusionOk="0">
                    <a:moveTo>
                      <a:pt x="12278" y="66783"/>
                    </a:moveTo>
                    <a:cubicBezTo>
                      <a:pt x="14468" y="59067"/>
                      <a:pt x="24184" y="56210"/>
                      <a:pt x="30089" y="61734"/>
                    </a:cubicBezTo>
                    <a:cubicBezTo>
                      <a:pt x="47425" y="77736"/>
                      <a:pt x="80477" y="103740"/>
                      <a:pt x="112100" y="103740"/>
                    </a:cubicBezTo>
                    <a:cubicBezTo>
                      <a:pt x="148104" y="103740"/>
                      <a:pt x="186395" y="67831"/>
                      <a:pt x="184013" y="60591"/>
                    </a:cubicBezTo>
                    <a:cubicBezTo>
                      <a:pt x="177060" y="38970"/>
                      <a:pt x="190110" y="3441"/>
                      <a:pt x="212493" y="108"/>
                    </a:cubicBezTo>
                    <a:cubicBezTo>
                      <a:pt x="242021" y="-4369"/>
                      <a:pt x="397564" y="132124"/>
                      <a:pt x="502339" y="154889"/>
                    </a:cubicBezTo>
                    <a:lnTo>
                      <a:pt x="539486" y="167652"/>
                    </a:lnTo>
                    <a:cubicBezTo>
                      <a:pt x="558918" y="174320"/>
                      <a:pt x="571967" y="192703"/>
                      <a:pt x="571776" y="213373"/>
                    </a:cubicBezTo>
                    <a:cubicBezTo>
                      <a:pt x="571776" y="220611"/>
                      <a:pt x="565490" y="226422"/>
                      <a:pt x="558251" y="226422"/>
                    </a:cubicBezTo>
                    <a:lnTo>
                      <a:pt x="44472" y="226422"/>
                    </a:lnTo>
                    <a:cubicBezTo>
                      <a:pt x="26470" y="226422"/>
                      <a:pt x="10563" y="214516"/>
                      <a:pt x="5991" y="197085"/>
                    </a:cubicBezTo>
                    <a:cubicBezTo>
                      <a:pt x="-867" y="170986"/>
                      <a:pt x="-5153" y="127457"/>
                      <a:pt x="12182" y="6687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7599028" y="5198364"/>
                <a:ext cx="572066" cy="54863"/>
              </a:xfrm>
              <a:custGeom>
                <a:avLst/>
                <a:gdLst/>
                <a:ahLst/>
                <a:cxnLst/>
                <a:rect l="l" t="t" r="r" b="b"/>
                <a:pathLst>
                  <a:path w="572066" h="54863" extrusionOk="0">
                    <a:moveTo>
                      <a:pt x="569612" y="31147"/>
                    </a:moveTo>
                    <a:cubicBezTo>
                      <a:pt x="569612" y="31147"/>
                      <a:pt x="575136" y="44101"/>
                      <a:pt x="569612" y="54864"/>
                    </a:cubicBezTo>
                    <a:lnTo>
                      <a:pt x="31068" y="54864"/>
                    </a:lnTo>
                    <a:cubicBezTo>
                      <a:pt x="21924" y="54864"/>
                      <a:pt x="13352" y="50101"/>
                      <a:pt x="8970" y="42100"/>
                    </a:cubicBezTo>
                    <a:cubicBezTo>
                      <a:pt x="3446" y="32099"/>
                      <a:pt x="-2079" y="17050"/>
                      <a:pt x="779" y="0"/>
                    </a:cubicBezTo>
                    <a:cubicBezTo>
                      <a:pt x="779" y="0"/>
                      <a:pt x="104030" y="37338"/>
                      <a:pt x="569612" y="31147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8"/>
            <p:cNvGrpSpPr/>
            <p:nvPr/>
          </p:nvGrpSpPr>
          <p:grpSpPr>
            <a:xfrm flipH="1">
              <a:off x="5562232" y="3271751"/>
              <a:ext cx="819510" cy="471310"/>
              <a:chOff x="6631305" y="3719893"/>
              <a:chExt cx="949166" cy="545877"/>
            </a:xfrm>
          </p:grpSpPr>
          <p:sp>
            <p:nvSpPr>
              <p:cNvPr id="648" name="Google Shape;648;p38"/>
              <p:cNvSpPr/>
              <p:nvPr/>
            </p:nvSpPr>
            <p:spPr>
              <a:xfrm>
                <a:off x="6631305" y="3719893"/>
                <a:ext cx="949166" cy="545877"/>
              </a:xfrm>
              <a:custGeom>
                <a:avLst/>
                <a:gdLst/>
                <a:ahLst/>
                <a:cxnLst/>
                <a:rect l="l" t="t" r="r" b="b"/>
                <a:pathLst>
                  <a:path w="949166" h="545877" extrusionOk="0">
                    <a:moveTo>
                      <a:pt x="379666" y="0"/>
                    </a:moveTo>
                    <a:cubicBezTo>
                      <a:pt x="369094" y="7906"/>
                      <a:pt x="247936" y="53912"/>
                      <a:pt x="192500" y="146018"/>
                    </a:cubicBezTo>
                    <a:cubicBezTo>
                      <a:pt x="144304" y="226028"/>
                      <a:pt x="0" y="419195"/>
                      <a:pt x="0" y="419195"/>
                    </a:cubicBezTo>
                    <a:cubicBezTo>
                      <a:pt x="0" y="419195"/>
                      <a:pt x="216217" y="543401"/>
                      <a:pt x="350710" y="545878"/>
                    </a:cubicBezTo>
                    <a:cubicBezTo>
                      <a:pt x="350710" y="545878"/>
                      <a:pt x="458819" y="445580"/>
                      <a:pt x="501015" y="392811"/>
                    </a:cubicBezTo>
                    <a:lnTo>
                      <a:pt x="653891" y="535210"/>
                    </a:lnTo>
                    <a:lnTo>
                      <a:pt x="949166" y="374904"/>
                    </a:lnTo>
                    <a:lnTo>
                      <a:pt x="747617" y="212122"/>
                    </a:lnTo>
                    <a:lnTo>
                      <a:pt x="37966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9" name="Google Shape;649;p38"/>
              <p:cNvGrpSpPr/>
              <p:nvPr/>
            </p:nvGrpSpPr>
            <p:grpSpPr>
              <a:xfrm>
                <a:off x="6726174" y="3746468"/>
                <a:ext cx="524973" cy="482123"/>
                <a:chOff x="6726174" y="3746468"/>
                <a:chExt cx="524973" cy="482123"/>
              </a:xfrm>
            </p:grpSpPr>
            <p:sp>
              <p:nvSpPr>
                <p:cNvPr id="650" name="Google Shape;650;p38"/>
                <p:cNvSpPr/>
                <p:nvPr/>
              </p:nvSpPr>
              <p:spPr>
                <a:xfrm>
                  <a:off x="6770084" y="3766947"/>
                  <a:ext cx="321564" cy="406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64" h="406336" extrusionOk="0">
                      <a:moveTo>
                        <a:pt x="321564" y="0"/>
                      </a:moveTo>
                      <a:cubicBezTo>
                        <a:pt x="321564" y="0"/>
                        <a:pt x="125730" y="100774"/>
                        <a:pt x="0" y="40633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38"/>
                <p:cNvSpPr/>
                <p:nvPr/>
              </p:nvSpPr>
              <p:spPr>
                <a:xfrm>
                  <a:off x="6726174" y="3746468"/>
                  <a:ext cx="321564" cy="40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64" h="402145" extrusionOk="0">
                      <a:moveTo>
                        <a:pt x="321564" y="0"/>
                      </a:moveTo>
                      <a:cubicBezTo>
                        <a:pt x="308420" y="1429"/>
                        <a:pt x="149066" y="68961"/>
                        <a:pt x="0" y="4021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38"/>
                <p:cNvSpPr/>
                <p:nvPr/>
              </p:nvSpPr>
              <p:spPr>
                <a:xfrm rot="-630963">
                  <a:off x="7144292" y="4052227"/>
                  <a:ext cx="91986" cy="169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12" h="201834" extrusionOk="0">
                      <a:moveTo>
                        <a:pt x="71914" y="0"/>
                      </a:moveTo>
                      <a:cubicBezTo>
                        <a:pt x="71914" y="0"/>
                        <a:pt x="147828" y="126778"/>
                        <a:pt x="80391" y="201835"/>
                      </a:cubicBezTo>
                      <a:lnTo>
                        <a:pt x="0" y="62198"/>
                      </a:lnTo>
                      <a:lnTo>
                        <a:pt x="71914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53" name="Google Shape;653;p38"/>
            <p:cNvGrpSpPr/>
            <p:nvPr/>
          </p:nvGrpSpPr>
          <p:grpSpPr>
            <a:xfrm flipH="1">
              <a:off x="6478526" y="4410168"/>
              <a:ext cx="504138" cy="185464"/>
              <a:chOff x="5935311" y="5038421"/>
              <a:chExt cx="583898" cy="214806"/>
            </a:xfrm>
          </p:grpSpPr>
          <p:sp>
            <p:nvSpPr>
              <p:cNvPr id="654" name="Google Shape;654;p38"/>
              <p:cNvSpPr/>
              <p:nvPr/>
            </p:nvSpPr>
            <p:spPr>
              <a:xfrm>
                <a:off x="5940055" y="5038421"/>
                <a:ext cx="579154" cy="204424"/>
              </a:xfrm>
              <a:custGeom>
                <a:avLst/>
                <a:gdLst/>
                <a:ahLst/>
                <a:cxnLst/>
                <a:rect l="l" t="t" r="r" b="b"/>
                <a:pathLst>
                  <a:path w="579154" h="204424" extrusionOk="0">
                    <a:moveTo>
                      <a:pt x="43645" y="51739"/>
                    </a:moveTo>
                    <a:cubicBezTo>
                      <a:pt x="48026" y="44309"/>
                      <a:pt x="58027" y="41642"/>
                      <a:pt x="62123" y="46881"/>
                    </a:cubicBezTo>
                    <a:cubicBezTo>
                      <a:pt x="74125" y="62216"/>
                      <a:pt x="98604" y="82600"/>
                      <a:pt x="128512" y="87077"/>
                    </a:cubicBezTo>
                    <a:cubicBezTo>
                      <a:pt x="196997" y="97364"/>
                      <a:pt x="256147" y="65074"/>
                      <a:pt x="256052" y="58025"/>
                    </a:cubicBezTo>
                    <a:cubicBezTo>
                      <a:pt x="255671" y="37261"/>
                      <a:pt x="278436" y="3352"/>
                      <a:pt x="300724" y="114"/>
                    </a:cubicBezTo>
                    <a:cubicBezTo>
                      <a:pt x="330347" y="-4173"/>
                      <a:pt x="433503" y="114223"/>
                      <a:pt x="527324" y="136035"/>
                    </a:cubicBezTo>
                    <a:lnTo>
                      <a:pt x="559233" y="148227"/>
                    </a:lnTo>
                    <a:cubicBezTo>
                      <a:pt x="575997" y="154609"/>
                      <a:pt x="583141" y="172230"/>
                      <a:pt x="576949" y="191947"/>
                    </a:cubicBezTo>
                    <a:cubicBezTo>
                      <a:pt x="574759" y="198900"/>
                      <a:pt x="567234" y="204425"/>
                      <a:pt x="560281" y="204425"/>
                    </a:cubicBezTo>
                    <a:lnTo>
                      <a:pt x="28404" y="204425"/>
                    </a:lnTo>
                    <a:cubicBezTo>
                      <a:pt x="11164" y="204425"/>
                      <a:pt x="-551" y="192995"/>
                      <a:pt x="20" y="176326"/>
                    </a:cubicBezTo>
                    <a:cubicBezTo>
                      <a:pt x="972" y="151275"/>
                      <a:pt x="9450" y="109651"/>
                      <a:pt x="43549" y="5164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8"/>
              <p:cNvSpPr/>
              <p:nvPr/>
            </p:nvSpPr>
            <p:spPr>
              <a:xfrm>
                <a:off x="5935311" y="5200554"/>
                <a:ext cx="581817" cy="52673"/>
              </a:xfrm>
              <a:custGeom>
                <a:avLst/>
                <a:gdLst/>
                <a:ahLst/>
                <a:cxnLst/>
                <a:rect l="l" t="t" r="r" b="b"/>
                <a:pathLst>
                  <a:path w="581817" h="52673" extrusionOk="0">
                    <a:moveTo>
                      <a:pt x="581693" y="29909"/>
                    </a:moveTo>
                    <a:cubicBezTo>
                      <a:pt x="581693" y="29909"/>
                      <a:pt x="583313" y="42291"/>
                      <a:pt x="574835" y="52673"/>
                    </a:cubicBezTo>
                    <a:lnTo>
                      <a:pt x="19147" y="52673"/>
                    </a:lnTo>
                    <a:cubicBezTo>
                      <a:pt x="10384" y="52673"/>
                      <a:pt x="3526" y="48101"/>
                      <a:pt x="1716" y="40386"/>
                    </a:cubicBezTo>
                    <a:cubicBezTo>
                      <a:pt x="-665" y="30766"/>
                      <a:pt x="-1618" y="16383"/>
                      <a:pt x="6002" y="0"/>
                    </a:cubicBezTo>
                    <a:cubicBezTo>
                      <a:pt x="6002" y="0"/>
                      <a:pt x="133923" y="35719"/>
                      <a:pt x="581693" y="2990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38"/>
            <p:cNvGrpSpPr/>
            <p:nvPr/>
          </p:nvGrpSpPr>
          <p:grpSpPr>
            <a:xfrm flipH="1">
              <a:off x="5482790" y="3128244"/>
              <a:ext cx="330067" cy="507775"/>
              <a:chOff x="7290195" y="3553682"/>
              <a:chExt cx="382287" cy="588111"/>
            </a:xfrm>
          </p:grpSpPr>
          <p:sp>
            <p:nvSpPr>
              <p:cNvPr id="657" name="Google Shape;657;p38"/>
              <p:cNvSpPr/>
              <p:nvPr/>
            </p:nvSpPr>
            <p:spPr>
              <a:xfrm>
                <a:off x="7290195" y="3553682"/>
                <a:ext cx="382287" cy="588111"/>
              </a:xfrm>
              <a:custGeom>
                <a:avLst/>
                <a:gdLst/>
                <a:ahLst/>
                <a:cxnLst/>
                <a:rect l="l" t="t" r="r" b="b"/>
                <a:pathLst>
                  <a:path w="382287" h="588111" extrusionOk="0">
                    <a:moveTo>
                      <a:pt x="217410" y="143065"/>
                    </a:moveTo>
                    <a:lnTo>
                      <a:pt x="166641" y="384715"/>
                    </a:lnTo>
                    <a:lnTo>
                      <a:pt x="58342" y="478346"/>
                    </a:lnTo>
                    <a:cubicBezTo>
                      <a:pt x="58342" y="478346"/>
                      <a:pt x="-11571" y="546735"/>
                      <a:pt x="1668" y="554260"/>
                    </a:cubicBezTo>
                    <a:cubicBezTo>
                      <a:pt x="21099" y="565404"/>
                      <a:pt x="78916" y="500634"/>
                      <a:pt x="78916" y="500634"/>
                    </a:cubicBezTo>
                    <a:cubicBezTo>
                      <a:pt x="78916" y="500634"/>
                      <a:pt x="27862" y="565309"/>
                      <a:pt x="44626" y="574834"/>
                    </a:cubicBezTo>
                    <a:cubicBezTo>
                      <a:pt x="55675" y="581215"/>
                      <a:pt x="106634" y="507778"/>
                      <a:pt x="106634" y="507778"/>
                    </a:cubicBezTo>
                    <a:cubicBezTo>
                      <a:pt x="106634" y="507778"/>
                      <a:pt x="56437" y="583883"/>
                      <a:pt x="71772" y="587788"/>
                    </a:cubicBezTo>
                    <a:cubicBezTo>
                      <a:pt x="87203" y="591693"/>
                      <a:pt x="138066" y="513493"/>
                      <a:pt x="138066" y="513493"/>
                    </a:cubicBezTo>
                    <a:cubicBezTo>
                      <a:pt x="138066" y="513493"/>
                      <a:pt x="89394" y="586454"/>
                      <a:pt x="106443" y="588073"/>
                    </a:cubicBezTo>
                    <a:cubicBezTo>
                      <a:pt x="123493" y="589788"/>
                      <a:pt x="175309" y="533114"/>
                      <a:pt x="175309" y="533114"/>
                    </a:cubicBezTo>
                    <a:cubicBezTo>
                      <a:pt x="229982" y="501587"/>
                      <a:pt x="241603" y="440722"/>
                      <a:pt x="241603" y="440722"/>
                    </a:cubicBezTo>
                    <a:lnTo>
                      <a:pt x="368762" y="205930"/>
                    </a:lnTo>
                    <a:cubicBezTo>
                      <a:pt x="376477" y="191738"/>
                      <a:pt x="380573" y="175831"/>
                      <a:pt x="380763" y="159639"/>
                    </a:cubicBezTo>
                    <a:lnTo>
                      <a:pt x="382287" y="36195"/>
                    </a:lnTo>
                    <a:lnTo>
                      <a:pt x="199503" y="0"/>
                    </a:lnTo>
                    <a:lnTo>
                      <a:pt x="217314" y="143065"/>
                    </a:lnTo>
                    <a:close/>
                  </a:path>
                </a:pathLst>
              </a:custGeom>
              <a:solidFill>
                <a:srgbClr val="FFA49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8"/>
              <p:cNvSpPr/>
              <p:nvPr/>
            </p:nvSpPr>
            <p:spPr>
              <a:xfrm>
                <a:off x="7290195" y="3553682"/>
                <a:ext cx="382287" cy="588111"/>
              </a:xfrm>
              <a:custGeom>
                <a:avLst/>
                <a:gdLst/>
                <a:ahLst/>
                <a:cxnLst/>
                <a:rect l="l" t="t" r="r" b="b"/>
                <a:pathLst>
                  <a:path w="382287" h="588111" extrusionOk="0">
                    <a:moveTo>
                      <a:pt x="217410" y="143065"/>
                    </a:moveTo>
                    <a:lnTo>
                      <a:pt x="166641" y="384715"/>
                    </a:lnTo>
                    <a:lnTo>
                      <a:pt x="58342" y="478346"/>
                    </a:lnTo>
                    <a:cubicBezTo>
                      <a:pt x="58342" y="478346"/>
                      <a:pt x="-11571" y="546735"/>
                      <a:pt x="1668" y="554260"/>
                    </a:cubicBezTo>
                    <a:cubicBezTo>
                      <a:pt x="21099" y="565404"/>
                      <a:pt x="78916" y="500634"/>
                      <a:pt x="78916" y="500634"/>
                    </a:cubicBezTo>
                    <a:cubicBezTo>
                      <a:pt x="78916" y="500634"/>
                      <a:pt x="27862" y="565309"/>
                      <a:pt x="44626" y="574834"/>
                    </a:cubicBezTo>
                    <a:cubicBezTo>
                      <a:pt x="55675" y="581215"/>
                      <a:pt x="106634" y="507778"/>
                      <a:pt x="106634" y="507778"/>
                    </a:cubicBezTo>
                    <a:cubicBezTo>
                      <a:pt x="106634" y="507778"/>
                      <a:pt x="56437" y="583883"/>
                      <a:pt x="71772" y="587788"/>
                    </a:cubicBezTo>
                    <a:cubicBezTo>
                      <a:pt x="87203" y="591693"/>
                      <a:pt x="138066" y="513493"/>
                      <a:pt x="138066" y="513493"/>
                    </a:cubicBezTo>
                    <a:cubicBezTo>
                      <a:pt x="138066" y="513493"/>
                      <a:pt x="89394" y="586454"/>
                      <a:pt x="106443" y="588073"/>
                    </a:cubicBezTo>
                    <a:cubicBezTo>
                      <a:pt x="123493" y="589788"/>
                      <a:pt x="175309" y="533114"/>
                      <a:pt x="175309" y="533114"/>
                    </a:cubicBezTo>
                    <a:cubicBezTo>
                      <a:pt x="229982" y="501587"/>
                      <a:pt x="241603" y="440722"/>
                      <a:pt x="241603" y="440722"/>
                    </a:cubicBezTo>
                    <a:lnTo>
                      <a:pt x="368762" y="205930"/>
                    </a:lnTo>
                    <a:cubicBezTo>
                      <a:pt x="376477" y="191738"/>
                      <a:pt x="380573" y="175831"/>
                      <a:pt x="380763" y="159639"/>
                    </a:cubicBezTo>
                    <a:lnTo>
                      <a:pt x="382287" y="36195"/>
                    </a:lnTo>
                    <a:lnTo>
                      <a:pt x="199503" y="0"/>
                    </a:lnTo>
                    <a:lnTo>
                      <a:pt x="217314" y="143065"/>
                    </a:lnTo>
                    <a:close/>
                  </a:path>
                </a:pathLst>
              </a:custGeom>
              <a:solidFill>
                <a:srgbClr val="783F0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38"/>
            <p:cNvGrpSpPr/>
            <p:nvPr/>
          </p:nvGrpSpPr>
          <p:grpSpPr>
            <a:xfrm flipH="1">
              <a:off x="5478020" y="2844200"/>
              <a:ext cx="635953" cy="625335"/>
              <a:chOff x="6941439" y="3224698"/>
              <a:chExt cx="736568" cy="724271"/>
            </a:xfrm>
          </p:grpSpPr>
          <p:sp>
            <p:nvSpPr>
              <p:cNvPr id="660" name="Google Shape;660;p38"/>
              <p:cNvSpPr/>
              <p:nvPr/>
            </p:nvSpPr>
            <p:spPr>
              <a:xfrm>
                <a:off x="6941439" y="3228285"/>
                <a:ext cx="736568" cy="720684"/>
              </a:xfrm>
              <a:custGeom>
                <a:avLst/>
                <a:gdLst/>
                <a:ahLst/>
                <a:cxnLst/>
                <a:rect l="l" t="t" r="r" b="b"/>
                <a:pathLst>
                  <a:path w="736568" h="720684" extrusionOk="0">
                    <a:moveTo>
                      <a:pt x="487299" y="4405"/>
                    </a:moveTo>
                    <a:cubicBezTo>
                      <a:pt x="487299" y="4405"/>
                      <a:pt x="559213" y="56792"/>
                      <a:pt x="622649" y="33932"/>
                    </a:cubicBezTo>
                    <a:cubicBezTo>
                      <a:pt x="622649" y="33932"/>
                      <a:pt x="700849" y="59173"/>
                      <a:pt x="719995" y="140517"/>
                    </a:cubicBezTo>
                    <a:cubicBezTo>
                      <a:pt x="736949" y="212240"/>
                      <a:pt x="736568" y="386834"/>
                      <a:pt x="736568" y="386834"/>
                    </a:cubicBezTo>
                    <a:lnTo>
                      <a:pt x="627126" y="386834"/>
                    </a:lnTo>
                    <a:cubicBezTo>
                      <a:pt x="627126" y="386834"/>
                      <a:pt x="523399" y="687824"/>
                      <a:pt x="426720" y="720685"/>
                    </a:cubicBezTo>
                    <a:cubicBezTo>
                      <a:pt x="426720" y="720685"/>
                      <a:pt x="130969" y="616958"/>
                      <a:pt x="0" y="521993"/>
                    </a:cubicBezTo>
                    <a:cubicBezTo>
                      <a:pt x="0" y="521993"/>
                      <a:pt x="155543" y="375118"/>
                      <a:pt x="190309" y="298346"/>
                    </a:cubicBezTo>
                    <a:cubicBezTo>
                      <a:pt x="352044" y="-58841"/>
                      <a:pt x="487204" y="4309"/>
                      <a:pt x="487204" y="4309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1" name="Google Shape;661;p38"/>
              <p:cNvGrpSpPr/>
              <p:nvPr/>
            </p:nvGrpSpPr>
            <p:grpSpPr>
              <a:xfrm>
                <a:off x="7148872" y="3224698"/>
                <a:ext cx="427262" cy="655633"/>
                <a:chOff x="7148872" y="3224698"/>
                <a:chExt cx="427262" cy="655633"/>
              </a:xfrm>
            </p:grpSpPr>
            <p:sp>
              <p:nvSpPr>
                <p:cNvPr id="662" name="Google Shape;662;p38"/>
                <p:cNvSpPr/>
                <p:nvPr/>
              </p:nvSpPr>
              <p:spPr>
                <a:xfrm>
                  <a:off x="7182362" y="3481101"/>
                  <a:ext cx="250619" cy="39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19" h="399230" extrusionOk="0">
                      <a:moveTo>
                        <a:pt x="9298" y="0"/>
                      </a:moveTo>
                      <a:cubicBezTo>
                        <a:pt x="9298" y="0"/>
                        <a:pt x="-59377" y="372904"/>
                        <a:pt x="176557" y="398145"/>
                      </a:cubicBezTo>
                      <a:cubicBezTo>
                        <a:pt x="412491" y="423386"/>
                        <a:pt x="9298" y="0"/>
                        <a:pt x="9298" y="0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38"/>
                <p:cNvSpPr/>
                <p:nvPr/>
              </p:nvSpPr>
              <p:spPr>
                <a:xfrm>
                  <a:off x="7148872" y="3452866"/>
                  <a:ext cx="381887" cy="301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85" h="307989" extrusionOk="0">
                      <a:moveTo>
                        <a:pt x="21024" y="90915"/>
                      </a:moveTo>
                      <a:cubicBezTo>
                        <a:pt x="102273" y="148160"/>
                        <a:pt x="188569" y="196833"/>
                        <a:pt x="280009" y="235790"/>
                      </a:cubicBezTo>
                      <a:cubicBezTo>
                        <a:pt x="371449" y="274747"/>
                        <a:pt x="463651" y="307894"/>
                        <a:pt x="562616" y="307990"/>
                      </a:cubicBezTo>
                      <a:cubicBezTo>
                        <a:pt x="623862" y="307990"/>
                        <a:pt x="623957" y="212835"/>
                        <a:pt x="562616" y="212740"/>
                      </a:cubicBezTo>
                      <a:cubicBezTo>
                        <a:pt x="470700" y="212644"/>
                        <a:pt x="380688" y="177592"/>
                        <a:pt x="297821" y="140254"/>
                      </a:cubicBezTo>
                      <a:cubicBezTo>
                        <a:pt x="217334" y="103964"/>
                        <a:pt x="141230" y="59387"/>
                        <a:pt x="69125" y="8619"/>
                      </a:cubicBezTo>
                      <a:cubicBezTo>
                        <a:pt x="18929" y="-26719"/>
                        <a:pt x="-28696" y="55767"/>
                        <a:pt x="21024" y="90820"/>
                      </a:cubicBezTo>
                      <a:lnTo>
                        <a:pt x="21024" y="90820"/>
                      </a:lnTo>
                      <a:close/>
                    </a:path>
                  </a:pathLst>
                </a:custGeom>
                <a:solidFill>
                  <a:srgbClr val="FF504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38"/>
                <p:cNvSpPr/>
                <p:nvPr/>
              </p:nvSpPr>
              <p:spPr>
                <a:xfrm>
                  <a:off x="7417403" y="3224698"/>
                  <a:ext cx="158731" cy="87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779" h="91900" extrusionOk="0">
                      <a:moveTo>
                        <a:pt x="17" y="4667"/>
                      </a:moveTo>
                      <a:cubicBezTo>
                        <a:pt x="2970" y="40005"/>
                        <a:pt x="29259" y="67437"/>
                        <a:pt x="60977" y="80391"/>
                      </a:cubicBezTo>
                      <a:cubicBezTo>
                        <a:pt x="79170" y="87821"/>
                        <a:pt x="98791" y="90964"/>
                        <a:pt x="118318" y="91726"/>
                      </a:cubicBezTo>
                      <a:cubicBezTo>
                        <a:pt x="137844" y="92488"/>
                        <a:pt x="157656" y="90964"/>
                        <a:pt x="175658" y="83153"/>
                      </a:cubicBezTo>
                      <a:cubicBezTo>
                        <a:pt x="193661" y="75343"/>
                        <a:pt x="207091" y="62103"/>
                        <a:pt x="213473" y="44291"/>
                      </a:cubicBezTo>
                      <a:cubicBezTo>
                        <a:pt x="215568" y="38481"/>
                        <a:pt x="206329" y="36005"/>
                        <a:pt x="204329" y="41720"/>
                      </a:cubicBezTo>
                      <a:cubicBezTo>
                        <a:pt x="188993" y="84772"/>
                        <a:pt x="131367" y="86106"/>
                        <a:pt x="94029" y="79724"/>
                      </a:cubicBezTo>
                      <a:cubicBezTo>
                        <a:pt x="56691" y="73343"/>
                        <a:pt x="13257" y="48006"/>
                        <a:pt x="9542" y="4572"/>
                      </a:cubicBezTo>
                      <a:cubicBezTo>
                        <a:pt x="9066" y="-1524"/>
                        <a:pt x="-459" y="-1524"/>
                        <a:pt x="17" y="4572"/>
                      </a:cubicBezTo>
                      <a:lnTo>
                        <a:pt x="17" y="4572"/>
                      </a:lnTo>
                      <a:close/>
                    </a:path>
                  </a:pathLst>
                </a:custGeom>
                <a:solidFill>
                  <a:srgbClr val="FF504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65" name="Google Shape;665;p38"/>
            <p:cNvGrpSpPr/>
            <p:nvPr/>
          </p:nvGrpSpPr>
          <p:grpSpPr>
            <a:xfrm flipH="1">
              <a:off x="5454063" y="3111550"/>
              <a:ext cx="444363" cy="578216"/>
              <a:chOff x="7191087" y="3534346"/>
              <a:chExt cx="514667" cy="669697"/>
            </a:xfrm>
          </p:grpSpPr>
          <p:sp>
            <p:nvSpPr>
              <p:cNvPr id="666" name="Google Shape;666;p38"/>
              <p:cNvSpPr/>
              <p:nvPr/>
            </p:nvSpPr>
            <p:spPr>
              <a:xfrm>
                <a:off x="7191089" y="3573494"/>
                <a:ext cx="514665" cy="630549"/>
              </a:xfrm>
              <a:custGeom>
                <a:avLst/>
                <a:gdLst/>
                <a:ahLst/>
                <a:cxnLst/>
                <a:rect l="l" t="t" r="r" b="b"/>
                <a:pathLst>
                  <a:path w="514665" h="630549" extrusionOk="0">
                    <a:moveTo>
                      <a:pt x="459867" y="521684"/>
                    </a:moveTo>
                    <a:lnTo>
                      <a:pt x="356235" y="422815"/>
                    </a:lnTo>
                    <a:lnTo>
                      <a:pt x="250793" y="101251"/>
                    </a:lnTo>
                    <a:lnTo>
                      <a:pt x="245840" y="0"/>
                    </a:lnTo>
                    <a:lnTo>
                      <a:pt x="0" y="5810"/>
                    </a:lnTo>
                    <a:lnTo>
                      <a:pt x="11144" y="89059"/>
                    </a:lnTo>
                    <a:cubicBezTo>
                      <a:pt x="15716" y="122872"/>
                      <a:pt x="29146" y="154876"/>
                      <a:pt x="50102" y="181832"/>
                    </a:cubicBezTo>
                    <a:lnTo>
                      <a:pt x="278702" y="475202"/>
                    </a:lnTo>
                    <a:cubicBezTo>
                      <a:pt x="278702" y="475202"/>
                      <a:pt x="287274" y="536638"/>
                      <a:pt x="340328" y="570738"/>
                    </a:cubicBezTo>
                    <a:cubicBezTo>
                      <a:pt x="340328" y="570738"/>
                      <a:pt x="389287" y="629888"/>
                      <a:pt x="406432" y="629031"/>
                    </a:cubicBezTo>
                    <a:cubicBezTo>
                      <a:pt x="423577" y="628174"/>
                      <a:pt x="378523" y="553022"/>
                      <a:pt x="378523" y="553022"/>
                    </a:cubicBezTo>
                    <a:cubicBezTo>
                      <a:pt x="378523" y="553022"/>
                      <a:pt x="425577" y="633603"/>
                      <a:pt x="441103" y="630460"/>
                    </a:cubicBezTo>
                    <a:cubicBezTo>
                      <a:pt x="456629" y="627316"/>
                      <a:pt x="410242" y="548830"/>
                      <a:pt x="410242" y="548830"/>
                    </a:cubicBezTo>
                    <a:cubicBezTo>
                      <a:pt x="410242" y="548830"/>
                      <a:pt x="457581" y="624649"/>
                      <a:pt x="468916" y="618839"/>
                    </a:cubicBezTo>
                    <a:cubicBezTo>
                      <a:pt x="486061" y="610076"/>
                      <a:pt x="438245" y="543020"/>
                      <a:pt x="438245" y="543020"/>
                    </a:cubicBezTo>
                    <a:cubicBezTo>
                      <a:pt x="438245" y="543020"/>
                      <a:pt x="492823" y="610457"/>
                      <a:pt x="512826" y="600361"/>
                    </a:cubicBezTo>
                    <a:cubicBezTo>
                      <a:pt x="526447" y="593407"/>
                      <a:pt x="459962" y="521780"/>
                      <a:pt x="459962" y="521780"/>
                    </a:cubicBezTo>
                    <a:close/>
                  </a:path>
                </a:pathLst>
              </a:custGeom>
              <a:solidFill>
                <a:srgbClr val="783F0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38"/>
              <p:cNvSpPr/>
              <p:nvPr/>
            </p:nvSpPr>
            <p:spPr>
              <a:xfrm>
                <a:off x="7191087" y="3534346"/>
                <a:ext cx="265765" cy="120300"/>
              </a:xfrm>
              <a:custGeom>
                <a:avLst/>
                <a:gdLst/>
                <a:ahLst/>
                <a:cxnLst/>
                <a:rect l="l" t="t" r="r" b="b"/>
                <a:pathLst>
                  <a:path w="308133" h="120300" extrusionOk="0">
                    <a:moveTo>
                      <a:pt x="16478" y="120301"/>
                    </a:moveTo>
                    <a:lnTo>
                      <a:pt x="308134" y="81058"/>
                    </a:lnTo>
                    <a:lnTo>
                      <a:pt x="249079" y="0"/>
                    </a:lnTo>
                    <a:lnTo>
                      <a:pt x="0" y="65151"/>
                    </a:lnTo>
                    <a:lnTo>
                      <a:pt x="16478" y="120301"/>
                    </a:ln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8" name="Google Shape;668;p38"/>
            <p:cNvSpPr/>
            <p:nvPr/>
          </p:nvSpPr>
          <p:spPr>
            <a:xfrm flipH="1">
              <a:off x="5664864" y="2851259"/>
              <a:ext cx="259137" cy="340612"/>
            </a:xfrm>
            <a:custGeom>
              <a:avLst/>
              <a:gdLst/>
              <a:ahLst/>
              <a:cxnLst/>
              <a:rect l="l" t="t" r="r" b="b"/>
              <a:pathLst>
                <a:path w="300449" h="394912" extrusionOk="0">
                  <a:moveTo>
                    <a:pt x="0" y="394913"/>
                  </a:moveTo>
                  <a:cubicBezTo>
                    <a:pt x="0" y="394913"/>
                    <a:pt x="40862" y="-1804"/>
                    <a:pt x="206693" y="6"/>
                  </a:cubicBezTo>
                  <a:cubicBezTo>
                    <a:pt x="332613" y="1340"/>
                    <a:pt x="295275" y="382530"/>
                    <a:pt x="295275" y="382530"/>
                  </a:cubicBezTo>
                  <a:lnTo>
                    <a:pt x="0" y="394913"/>
                  </a:ln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 flipH="1">
              <a:off x="5549756" y="3040988"/>
              <a:ext cx="22674" cy="140153"/>
            </a:xfrm>
            <a:custGeom>
              <a:avLst/>
              <a:gdLst/>
              <a:ahLst/>
              <a:cxnLst/>
              <a:rect l="l" t="t" r="r" b="b"/>
              <a:pathLst>
                <a:path w="26289" h="162496" extrusionOk="0">
                  <a:moveTo>
                    <a:pt x="26289" y="0"/>
                  </a:moveTo>
                  <a:cubicBezTo>
                    <a:pt x="26289" y="0"/>
                    <a:pt x="21146" y="103442"/>
                    <a:pt x="0" y="162497"/>
                  </a:cubicBezTo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 flipH="1">
              <a:off x="5850419" y="3525458"/>
              <a:ext cx="98830" cy="85439"/>
            </a:xfrm>
            <a:custGeom>
              <a:avLst/>
              <a:gdLst/>
              <a:ahLst/>
              <a:cxnLst/>
              <a:rect l="l" t="t" r="r" b="b"/>
              <a:pathLst>
                <a:path w="114585" h="99060" extrusionOk="0">
                  <a:moveTo>
                    <a:pt x="114586" y="0"/>
                  </a:moveTo>
                  <a:lnTo>
                    <a:pt x="0" y="9906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8"/>
            <p:cNvSpPr/>
            <p:nvPr/>
          </p:nvSpPr>
          <p:spPr>
            <a:xfrm rot="968104">
              <a:off x="5568549" y="2820900"/>
              <a:ext cx="32150" cy="50025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72" name="Google Shape;672;p38"/>
          <p:cNvSpPr txBox="1">
            <a:spLocks noGrp="1"/>
          </p:cNvSpPr>
          <p:nvPr>
            <p:ph type="title"/>
          </p:nvPr>
        </p:nvSpPr>
        <p:spPr>
          <a:xfrm>
            <a:off x="151003" y="-86668"/>
            <a:ext cx="13756640" cy="15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6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CHỦ ĐỀ</a:t>
            </a:r>
            <a:r>
              <a:rPr lang="vi-VN" sz="6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 4</a:t>
            </a:r>
            <a:r>
              <a:rPr lang="en-US" sz="6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Microsoft YaHei" charset="-122"/>
                <a:cs typeface="Times New Roman" pitchFamily="18" charset="0"/>
              </a:rPr>
              <a:t>: BÀI TẬP THỂ DỤC</a:t>
            </a:r>
            <a:endParaRPr sz="6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73" name="Google Shape;673;p38"/>
          <p:cNvSpPr txBox="1">
            <a:spLocks noGrp="1"/>
          </p:cNvSpPr>
          <p:nvPr>
            <p:ph type="subTitle" idx="1"/>
          </p:nvPr>
        </p:nvSpPr>
        <p:spPr>
          <a:xfrm>
            <a:off x="0" y="1340295"/>
            <a:ext cx="6487668" cy="1649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  <a:scene3d>
              <a:camera prst="orthographicFront">
                <a:rot lat="21302396" lon="2172" rev="247582"/>
              </a:camera>
              <a:lightRig rig="threePt" dir="t"/>
            </a:scene3d>
            <a:sp3d extrusionH="57150">
              <a:bevelT w="69850" h="38100" prst="cross"/>
              <a:bevelB w="50800" h="38100" prst="riblet"/>
            </a:sp3d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4267" b="1" u="sng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u="sng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267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42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3" name="Google Shape;733;p38"/>
          <p:cNvGrpSpPr/>
          <p:nvPr/>
        </p:nvGrpSpPr>
        <p:grpSpPr>
          <a:xfrm>
            <a:off x="10100833" y="3448255"/>
            <a:ext cx="1744745" cy="2675387"/>
            <a:chOff x="7034237" y="2586191"/>
            <a:chExt cx="1849946" cy="2006540"/>
          </a:xfrm>
        </p:grpSpPr>
        <p:grpSp>
          <p:nvGrpSpPr>
            <p:cNvPr id="734" name="Google Shape;734;p38"/>
            <p:cNvGrpSpPr/>
            <p:nvPr/>
          </p:nvGrpSpPr>
          <p:grpSpPr>
            <a:xfrm>
              <a:off x="7034237" y="2586191"/>
              <a:ext cx="1849946" cy="2006540"/>
              <a:chOff x="6043637" y="2586191"/>
              <a:chExt cx="1849946" cy="2006540"/>
            </a:xfrm>
          </p:grpSpPr>
          <p:grpSp>
            <p:nvGrpSpPr>
              <p:cNvPr id="735" name="Google Shape;735;p38"/>
              <p:cNvGrpSpPr/>
              <p:nvPr/>
            </p:nvGrpSpPr>
            <p:grpSpPr>
              <a:xfrm flipH="1">
                <a:off x="6356043" y="3578974"/>
                <a:ext cx="418760" cy="918443"/>
                <a:chOff x="5316664" y="4079081"/>
                <a:chExt cx="485013" cy="1063751"/>
              </a:xfrm>
            </p:grpSpPr>
            <p:sp>
              <p:nvSpPr>
                <p:cNvPr id="736" name="Google Shape;736;p38"/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38"/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38" name="Google Shape;738;p38"/>
              <p:cNvSpPr/>
              <p:nvPr/>
            </p:nvSpPr>
            <p:spPr>
              <a:xfrm flipH="1">
                <a:off x="6351403" y="4331400"/>
                <a:ext cx="184447" cy="192074"/>
              </a:xfrm>
              <a:custGeom>
                <a:avLst/>
                <a:gdLst/>
                <a:ahLst/>
                <a:cxnLst/>
                <a:rect l="l" t="t" r="r" b="b"/>
                <a:pathLst>
                  <a:path w="234219" h="222694" extrusionOk="0">
                    <a:moveTo>
                      <a:pt x="0" y="0"/>
                    </a:moveTo>
                    <a:lnTo>
                      <a:pt x="24289" y="125444"/>
                    </a:lnTo>
                    <a:lnTo>
                      <a:pt x="31147" y="222694"/>
                    </a:lnTo>
                    <a:lnTo>
                      <a:pt x="234220" y="222694"/>
                    </a:lnTo>
                    <a:lnTo>
                      <a:pt x="234220" y="54483"/>
                    </a:lnTo>
                    <a:lnTo>
                      <a:pt x="2305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38"/>
              <p:cNvGrpSpPr/>
              <p:nvPr/>
            </p:nvGrpSpPr>
            <p:grpSpPr>
              <a:xfrm flipH="1">
                <a:off x="6043637" y="4388111"/>
                <a:ext cx="495791" cy="204621"/>
                <a:chOff x="5589279" y="5016233"/>
                <a:chExt cx="574231" cy="236994"/>
              </a:xfrm>
            </p:grpSpPr>
            <p:sp>
              <p:nvSpPr>
                <p:cNvPr id="740" name="Google Shape;740;p38"/>
                <p:cNvSpPr/>
                <p:nvPr/>
              </p:nvSpPr>
              <p:spPr>
                <a:xfrm>
                  <a:off x="5589279" y="5016233"/>
                  <a:ext cx="571778" cy="22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78" h="226421" extrusionOk="0">
                      <a:moveTo>
                        <a:pt x="12278" y="66783"/>
                      </a:moveTo>
                      <a:cubicBezTo>
                        <a:pt x="14468" y="59067"/>
                        <a:pt x="24184" y="56210"/>
                        <a:pt x="30089" y="61734"/>
                      </a:cubicBezTo>
                      <a:cubicBezTo>
                        <a:pt x="47425" y="77736"/>
                        <a:pt x="80477" y="103740"/>
                        <a:pt x="112100" y="103740"/>
                      </a:cubicBezTo>
                      <a:cubicBezTo>
                        <a:pt x="148104" y="103740"/>
                        <a:pt x="186395" y="67831"/>
                        <a:pt x="184013" y="60591"/>
                      </a:cubicBezTo>
                      <a:cubicBezTo>
                        <a:pt x="177060" y="38970"/>
                        <a:pt x="190109" y="3441"/>
                        <a:pt x="212493" y="108"/>
                      </a:cubicBezTo>
                      <a:cubicBezTo>
                        <a:pt x="242021" y="-4369"/>
                        <a:pt x="397564" y="132124"/>
                        <a:pt x="502339" y="154889"/>
                      </a:cubicBezTo>
                      <a:lnTo>
                        <a:pt x="539486" y="167652"/>
                      </a:lnTo>
                      <a:cubicBezTo>
                        <a:pt x="558917" y="174320"/>
                        <a:pt x="571967" y="192703"/>
                        <a:pt x="571776" y="213373"/>
                      </a:cubicBezTo>
                      <a:cubicBezTo>
                        <a:pt x="571776" y="220611"/>
                        <a:pt x="565490" y="226422"/>
                        <a:pt x="558251" y="226422"/>
                      </a:cubicBezTo>
                      <a:lnTo>
                        <a:pt x="44472" y="226422"/>
                      </a:lnTo>
                      <a:cubicBezTo>
                        <a:pt x="26470" y="226422"/>
                        <a:pt x="10563" y="214516"/>
                        <a:pt x="5991" y="197085"/>
                      </a:cubicBezTo>
                      <a:cubicBezTo>
                        <a:pt x="-867" y="170986"/>
                        <a:pt x="-5153" y="127457"/>
                        <a:pt x="12182" y="668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38"/>
                <p:cNvSpPr/>
                <p:nvPr/>
              </p:nvSpPr>
              <p:spPr>
                <a:xfrm>
                  <a:off x="5591444" y="5198364"/>
                  <a:ext cx="572066" cy="5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66" h="54863" extrusionOk="0">
                      <a:moveTo>
                        <a:pt x="569611" y="31147"/>
                      </a:moveTo>
                      <a:cubicBezTo>
                        <a:pt x="569611" y="31147"/>
                        <a:pt x="575136" y="44101"/>
                        <a:pt x="569611" y="54864"/>
                      </a:cubicBezTo>
                      <a:lnTo>
                        <a:pt x="31068" y="54864"/>
                      </a:lnTo>
                      <a:cubicBezTo>
                        <a:pt x="21924" y="54864"/>
                        <a:pt x="13352" y="50101"/>
                        <a:pt x="8970" y="42100"/>
                      </a:cubicBezTo>
                      <a:cubicBezTo>
                        <a:pt x="3446" y="32099"/>
                        <a:pt x="-2079" y="17050"/>
                        <a:pt x="779" y="0"/>
                      </a:cubicBezTo>
                      <a:cubicBezTo>
                        <a:pt x="779" y="0"/>
                        <a:pt x="104030" y="37338"/>
                        <a:pt x="569611" y="311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2" name="Google Shape;742;p38"/>
              <p:cNvGrpSpPr/>
              <p:nvPr/>
            </p:nvGrpSpPr>
            <p:grpSpPr>
              <a:xfrm flipH="1">
                <a:off x="6941255" y="3545256"/>
                <a:ext cx="930615" cy="949447"/>
                <a:chOff x="4046029" y="4040028"/>
                <a:chExt cx="1077849" cy="1099661"/>
              </a:xfrm>
            </p:grpSpPr>
            <p:sp>
              <p:nvSpPr>
                <p:cNvPr id="743" name="Google Shape;743;p38"/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38"/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5" name="Google Shape;745;p38"/>
              <p:cNvGrpSpPr/>
              <p:nvPr/>
            </p:nvGrpSpPr>
            <p:grpSpPr>
              <a:xfrm flipH="1">
                <a:off x="6473151" y="3268851"/>
                <a:ext cx="819510" cy="471310"/>
                <a:chOff x="4716875" y="3719893"/>
                <a:chExt cx="949166" cy="545877"/>
              </a:xfrm>
            </p:grpSpPr>
            <p:sp>
              <p:nvSpPr>
                <p:cNvPr id="746" name="Google Shape;746;p38"/>
                <p:cNvSpPr/>
                <p:nvPr/>
              </p:nvSpPr>
              <p:spPr>
                <a:xfrm>
                  <a:off x="4716875" y="3719893"/>
                  <a:ext cx="949166" cy="545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66" h="545877" extrusionOk="0">
                      <a:moveTo>
                        <a:pt x="379667" y="0"/>
                      </a:moveTo>
                      <a:cubicBezTo>
                        <a:pt x="369094" y="7906"/>
                        <a:pt x="247936" y="53912"/>
                        <a:pt x="192500" y="146018"/>
                      </a:cubicBezTo>
                      <a:cubicBezTo>
                        <a:pt x="144304" y="226028"/>
                        <a:pt x="0" y="419195"/>
                        <a:pt x="0" y="419195"/>
                      </a:cubicBezTo>
                      <a:cubicBezTo>
                        <a:pt x="0" y="419195"/>
                        <a:pt x="216218" y="543401"/>
                        <a:pt x="350711" y="545878"/>
                      </a:cubicBezTo>
                      <a:cubicBezTo>
                        <a:pt x="350711" y="545878"/>
                        <a:pt x="458819" y="445580"/>
                        <a:pt x="501015" y="392811"/>
                      </a:cubicBezTo>
                      <a:lnTo>
                        <a:pt x="653891" y="535210"/>
                      </a:lnTo>
                      <a:lnTo>
                        <a:pt x="949166" y="374904"/>
                      </a:lnTo>
                      <a:lnTo>
                        <a:pt x="726281" y="258223"/>
                      </a:lnTo>
                      <a:lnTo>
                        <a:pt x="379667" y="9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38"/>
                <p:cNvSpPr/>
                <p:nvPr/>
              </p:nvSpPr>
              <p:spPr>
                <a:xfrm rot="-335793">
                  <a:off x="5217785" y="4050584"/>
                  <a:ext cx="108287" cy="15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12" h="201834" extrusionOk="0">
                      <a:moveTo>
                        <a:pt x="71914" y="0"/>
                      </a:moveTo>
                      <a:cubicBezTo>
                        <a:pt x="71914" y="0"/>
                        <a:pt x="147828" y="126778"/>
                        <a:pt x="80391" y="201835"/>
                      </a:cubicBezTo>
                      <a:lnTo>
                        <a:pt x="0" y="62198"/>
                      </a:lnTo>
                      <a:lnTo>
                        <a:pt x="71914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8" name="Google Shape;748;p38"/>
              <p:cNvSpPr/>
              <p:nvPr/>
            </p:nvSpPr>
            <p:spPr>
              <a:xfrm flipH="1">
                <a:off x="7539560" y="4357200"/>
                <a:ext cx="332309" cy="137360"/>
              </a:xfrm>
              <a:custGeom>
                <a:avLst/>
                <a:gdLst/>
                <a:ahLst/>
                <a:cxnLst/>
                <a:rect l="l" t="t" r="r" b="b"/>
                <a:pathLst>
                  <a:path w="385286" h="159258" extrusionOk="0">
                    <a:moveTo>
                      <a:pt x="108204" y="0"/>
                    </a:moveTo>
                    <a:lnTo>
                      <a:pt x="0" y="159258"/>
                    </a:lnTo>
                    <a:lnTo>
                      <a:pt x="247174" y="159258"/>
                    </a:lnTo>
                    <a:lnTo>
                      <a:pt x="385286" y="0"/>
                    </a:lnTo>
                    <a:lnTo>
                      <a:pt x="10820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9" name="Google Shape;749;p38"/>
              <p:cNvGrpSpPr/>
              <p:nvPr/>
            </p:nvGrpSpPr>
            <p:grpSpPr>
              <a:xfrm flipH="1">
                <a:off x="7389527" y="4407268"/>
                <a:ext cx="504056" cy="185464"/>
                <a:chOff x="4020881" y="5038421"/>
                <a:chExt cx="583803" cy="214806"/>
              </a:xfrm>
            </p:grpSpPr>
            <p:sp>
              <p:nvSpPr>
                <p:cNvPr id="750" name="Google Shape;750;p38"/>
                <p:cNvSpPr/>
                <p:nvPr/>
              </p:nvSpPr>
              <p:spPr>
                <a:xfrm>
                  <a:off x="4025530" y="5038421"/>
                  <a:ext cx="579154" cy="20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54" h="204424" extrusionOk="0">
                      <a:moveTo>
                        <a:pt x="43645" y="51739"/>
                      </a:moveTo>
                      <a:cubicBezTo>
                        <a:pt x="48026" y="44309"/>
                        <a:pt x="58027" y="41642"/>
                        <a:pt x="62123" y="46881"/>
                      </a:cubicBezTo>
                      <a:cubicBezTo>
                        <a:pt x="74125" y="62216"/>
                        <a:pt x="98604" y="82600"/>
                        <a:pt x="128512" y="87077"/>
                      </a:cubicBezTo>
                      <a:cubicBezTo>
                        <a:pt x="196997" y="97364"/>
                        <a:pt x="256147" y="65074"/>
                        <a:pt x="256052" y="58025"/>
                      </a:cubicBezTo>
                      <a:cubicBezTo>
                        <a:pt x="255671" y="37261"/>
                        <a:pt x="278436" y="3352"/>
                        <a:pt x="300724" y="114"/>
                      </a:cubicBezTo>
                      <a:cubicBezTo>
                        <a:pt x="330347" y="-4173"/>
                        <a:pt x="433503" y="114223"/>
                        <a:pt x="527324" y="136035"/>
                      </a:cubicBezTo>
                      <a:lnTo>
                        <a:pt x="559233" y="148227"/>
                      </a:lnTo>
                      <a:cubicBezTo>
                        <a:pt x="575997" y="154609"/>
                        <a:pt x="583141" y="172230"/>
                        <a:pt x="576949" y="191947"/>
                      </a:cubicBezTo>
                      <a:cubicBezTo>
                        <a:pt x="574759" y="198900"/>
                        <a:pt x="567234" y="204425"/>
                        <a:pt x="560281" y="204425"/>
                      </a:cubicBezTo>
                      <a:lnTo>
                        <a:pt x="28405" y="204425"/>
                      </a:lnTo>
                      <a:cubicBezTo>
                        <a:pt x="11164" y="204425"/>
                        <a:pt x="-551" y="192995"/>
                        <a:pt x="20" y="176326"/>
                      </a:cubicBezTo>
                      <a:cubicBezTo>
                        <a:pt x="973" y="151275"/>
                        <a:pt x="9450" y="109651"/>
                        <a:pt x="43549" y="5164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38"/>
                <p:cNvSpPr/>
                <p:nvPr/>
              </p:nvSpPr>
              <p:spPr>
                <a:xfrm>
                  <a:off x="4020881" y="5200554"/>
                  <a:ext cx="581817" cy="52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17" h="52673" extrusionOk="0">
                      <a:moveTo>
                        <a:pt x="581693" y="29909"/>
                      </a:moveTo>
                      <a:cubicBezTo>
                        <a:pt x="581693" y="29909"/>
                        <a:pt x="583313" y="42291"/>
                        <a:pt x="574835" y="52673"/>
                      </a:cubicBezTo>
                      <a:lnTo>
                        <a:pt x="19147" y="52673"/>
                      </a:lnTo>
                      <a:cubicBezTo>
                        <a:pt x="10384" y="52673"/>
                        <a:pt x="3526" y="48101"/>
                        <a:pt x="1716" y="40386"/>
                      </a:cubicBezTo>
                      <a:cubicBezTo>
                        <a:pt x="-665" y="30766"/>
                        <a:pt x="-1618" y="16383"/>
                        <a:pt x="6002" y="0"/>
                      </a:cubicBezTo>
                      <a:cubicBezTo>
                        <a:pt x="6002" y="0"/>
                        <a:pt x="133923" y="35719"/>
                        <a:pt x="581693" y="299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2" name="Google Shape;752;p38"/>
              <p:cNvGrpSpPr/>
              <p:nvPr/>
            </p:nvGrpSpPr>
            <p:grpSpPr>
              <a:xfrm flipH="1">
                <a:off x="6364020" y="3167533"/>
                <a:ext cx="386384" cy="492801"/>
                <a:chOff x="5344923" y="3602545"/>
                <a:chExt cx="447515" cy="570768"/>
              </a:xfrm>
            </p:grpSpPr>
            <p:sp>
              <p:nvSpPr>
                <p:cNvPr id="753" name="Google Shape;753;p38"/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38"/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5" name="Google Shape;755;p38"/>
              <p:cNvGrpSpPr/>
              <p:nvPr/>
            </p:nvGrpSpPr>
            <p:grpSpPr>
              <a:xfrm flipH="1">
                <a:off x="6277976" y="2586191"/>
                <a:ext cx="412300" cy="394645"/>
                <a:chOff x="5414564" y="2929228"/>
                <a:chExt cx="477531" cy="457083"/>
              </a:xfrm>
            </p:grpSpPr>
            <p:grpSp>
              <p:nvGrpSpPr>
                <p:cNvPr id="756" name="Google Shape;756;p38"/>
                <p:cNvGrpSpPr/>
                <p:nvPr/>
              </p:nvGrpSpPr>
              <p:grpSpPr>
                <a:xfrm>
                  <a:off x="5531350" y="2929228"/>
                  <a:ext cx="360745" cy="457083"/>
                  <a:chOff x="5531350" y="2929228"/>
                  <a:chExt cx="360745" cy="457083"/>
                </a:xfrm>
              </p:grpSpPr>
              <p:sp>
                <p:nvSpPr>
                  <p:cNvPr id="757" name="Google Shape;757;p38"/>
                  <p:cNvSpPr/>
                  <p:nvPr/>
                </p:nvSpPr>
                <p:spPr>
                  <a:xfrm rot="-4820948">
                    <a:off x="5561452" y="2946352"/>
                    <a:ext cx="300540" cy="3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99" h="315087" extrusionOk="0">
                        <a:moveTo>
                          <a:pt x="300800" y="157544"/>
                        </a:moveTo>
                        <a:cubicBezTo>
                          <a:pt x="300800" y="244552"/>
                          <a:pt x="233463" y="315087"/>
                          <a:pt x="150400" y="315087"/>
                        </a:cubicBezTo>
                        <a:cubicBezTo>
                          <a:pt x="67336" y="315087"/>
                          <a:pt x="0" y="244552"/>
                          <a:pt x="0" y="157544"/>
                        </a:cubicBezTo>
                        <a:cubicBezTo>
                          <a:pt x="0" y="70535"/>
                          <a:pt x="67336" y="0"/>
                          <a:pt x="150400" y="0"/>
                        </a:cubicBezTo>
                        <a:cubicBezTo>
                          <a:pt x="233463" y="0"/>
                          <a:pt x="300800" y="70535"/>
                          <a:pt x="300800" y="1575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38"/>
                  <p:cNvSpPr/>
                  <p:nvPr/>
                </p:nvSpPr>
                <p:spPr>
                  <a:xfrm>
                    <a:off x="5589751" y="3004901"/>
                    <a:ext cx="277968" cy="38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968" h="381410" extrusionOk="0">
                        <a:moveTo>
                          <a:pt x="253074" y="201309"/>
                        </a:moveTo>
                        <a:lnTo>
                          <a:pt x="271457" y="149874"/>
                        </a:lnTo>
                        <a:cubicBezTo>
                          <a:pt x="281840" y="120823"/>
                          <a:pt x="279363" y="90248"/>
                          <a:pt x="267171" y="64244"/>
                        </a:cubicBezTo>
                        <a:cubicBezTo>
                          <a:pt x="254884" y="38241"/>
                          <a:pt x="232691" y="16905"/>
                          <a:pt x="203735" y="6523"/>
                        </a:cubicBezTo>
                        <a:cubicBezTo>
                          <a:pt x="145632" y="-14242"/>
                          <a:pt x="81148" y="16238"/>
                          <a:pt x="60383" y="74246"/>
                        </a:cubicBezTo>
                        <a:lnTo>
                          <a:pt x="54383" y="91010"/>
                        </a:lnTo>
                        <a:cubicBezTo>
                          <a:pt x="54383" y="91010"/>
                          <a:pt x="53525" y="92057"/>
                          <a:pt x="52859" y="93867"/>
                        </a:cubicBezTo>
                        <a:cubicBezTo>
                          <a:pt x="38476" y="88248"/>
                          <a:pt x="21902" y="93772"/>
                          <a:pt x="13901" y="107488"/>
                        </a:cubicBezTo>
                        <a:cubicBezTo>
                          <a:pt x="5138" y="122633"/>
                          <a:pt x="10377" y="142064"/>
                          <a:pt x="25617" y="150827"/>
                        </a:cubicBezTo>
                        <a:cubicBezTo>
                          <a:pt x="29046" y="152827"/>
                          <a:pt x="32761" y="153970"/>
                          <a:pt x="36476" y="154541"/>
                        </a:cubicBezTo>
                        <a:cubicBezTo>
                          <a:pt x="21902" y="213596"/>
                          <a:pt x="3900" y="292368"/>
                          <a:pt x="3900" y="292368"/>
                        </a:cubicBezTo>
                        <a:cubicBezTo>
                          <a:pt x="-8482" y="326849"/>
                          <a:pt x="9615" y="365139"/>
                          <a:pt x="44096" y="377522"/>
                        </a:cubicBezTo>
                        <a:cubicBezTo>
                          <a:pt x="78576" y="389904"/>
                          <a:pt x="116867" y="371711"/>
                          <a:pt x="129249" y="337231"/>
                        </a:cubicBezTo>
                        <a:lnTo>
                          <a:pt x="151347" y="275509"/>
                        </a:lnTo>
                        <a:cubicBezTo>
                          <a:pt x="156776" y="275319"/>
                          <a:pt x="162206" y="274652"/>
                          <a:pt x="167540" y="273699"/>
                        </a:cubicBezTo>
                        <a:cubicBezTo>
                          <a:pt x="176207" y="272080"/>
                          <a:pt x="184780" y="269413"/>
                          <a:pt x="192781" y="265794"/>
                        </a:cubicBezTo>
                        <a:cubicBezTo>
                          <a:pt x="211831" y="257316"/>
                          <a:pt x="228595" y="243695"/>
                          <a:pt x="240501" y="225884"/>
                        </a:cubicBezTo>
                        <a:cubicBezTo>
                          <a:pt x="240787" y="225503"/>
                          <a:pt x="241073" y="225027"/>
                          <a:pt x="241358" y="224550"/>
                        </a:cubicBezTo>
                        <a:cubicBezTo>
                          <a:pt x="246026" y="217407"/>
                          <a:pt x="249931" y="209596"/>
                          <a:pt x="252884" y="201214"/>
                        </a:cubicBezTo>
                        <a:close/>
                      </a:path>
                    </a:pathLst>
                  </a:custGeom>
                  <a:solidFill>
                    <a:srgbClr val="FFA499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759;p38"/>
                  <p:cNvSpPr/>
                  <p:nvPr/>
                </p:nvSpPr>
                <p:spPr>
                  <a:xfrm>
                    <a:off x="5682716" y="3135159"/>
                    <a:ext cx="66091" cy="6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91" h="66091" extrusionOk="0">
                        <a:moveTo>
                          <a:pt x="61716" y="49524"/>
                        </a:moveTo>
                        <a:cubicBezTo>
                          <a:pt x="52572" y="65336"/>
                          <a:pt x="32379" y="70765"/>
                          <a:pt x="16568" y="61716"/>
                        </a:cubicBezTo>
                        <a:cubicBezTo>
                          <a:pt x="756" y="52572"/>
                          <a:pt x="-4673" y="32379"/>
                          <a:pt x="4376" y="16568"/>
                        </a:cubicBezTo>
                        <a:cubicBezTo>
                          <a:pt x="13520" y="756"/>
                          <a:pt x="33713" y="-4673"/>
                          <a:pt x="49524" y="4376"/>
                        </a:cubicBezTo>
                        <a:cubicBezTo>
                          <a:pt x="65336" y="13520"/>
                          <a:pt x="70765" y="33713"/>
                          <a:pt x="61716" y="49524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Google Shape;760;p38"/>
                  <p:cNvSpPr/>
                  <p:nvPr/>
                </p:nvSpPr>
                <p:spPr>
                  <a:xfrm>
                    <a:off x="5749296" y="3138113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3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3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38"/>
                  <p:cNvSpPr/>
                  <p:nvPr/>
                </p:nvSpPr>
                <p:spPr>
                  <a:xfrm>
                    <a:off x="5794724" y="3167824"/>
                    <a:ext cx="16312" cy="34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2" h="34194" extrusionOk="0">
                        <a:moveTo>
                          <a:pt x="9525" y="0"/>
                        </a:moveTo>
                        <a:cubicBezTo>
                          <a:pt x="9525" y="0"/>
                          <a:pt x="15526" y="20669"/>
                          <a:pt x="16288" y="26956"/>
                        </a:cubicBezTo>
                        <a:cubicBezTo>
                          <a:pt x="17050" y="33147"/>
                          <a:pt x="0" y="34195"/>
                          <a:pt x="0" y="3419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762;p38"/>
                  <p:cNvSpPr/>
                  <p:nvPr/>
                </p:nvSpPr>
                <p:spPr>
                  <a:xfrm>
                    <a:off x="5762507" y="3196494"/>
                    <a:ext cx="30025" cy="27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5" h="27155" extrusionOk="0">
                        <a:moveTo>
                          <a:pt x="30026" y="18288"/>
                        </a:moveTo>
                        <a:cubicBezTo>
                          <a:pt x="15262" y="7239"/>
                          <a:pt x="7928" y="0"/>
                          <a:pt x="7928" y="0"/>
                        </a:cubicBezTo>
                        <a:cubicBezTo>
                          <a:pt x="7928" y="0"/>
                          <a:pt x="-3312" y="15907"/>
                          <a:pt x="975" y="24479"/>
                        </a:cubicBezTo>
                        <a:cubicBezTo>
                          <a:pt x="5356" y="33052"/>
                          <a:pt x="29931" y="18288"/>
                          <a:pt x="29931" y="18288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Google Shape;763;p38"/>
                  <p:cNvSpPr/>
                  <p:nvPr/>
                </p:nvSpPr>
                <p:spPr>
                  <a:xfrm>
                    <a:off x="5826449" y="3160782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2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2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38"/>
                  <p:cNvSpPr/>
                  <p:nvPr/>
                </p:nvSpPr>
                <p:spPr>
                  <a:xfrm>
                    <a:off x="5611558" y="3113487"/>
                    <a:ext cx="29146" cy="10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46" h="10426" extrusionOk="0">
                        <a:moveTo>
                          <a:pt x="0" y="10427"/>
                        </a:moveTo>
                        <a:cubicBezTo>
                          <a:pt x="0" y="10427"/>
                          <a:pt x="10478" y="-7194"/>
                          <a:pt x="29146" y="337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765;p38"/>
                  <p:cNvSpPr/>
                  <p:nvPr/>
                </p:nvSpPr>
                <p:spPr>
                  <a:xfrm>
                    <a:off x="5623307" y="3115722"/>
                    <a:ext cx="8158" cy="2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8" h="25050" extrusionOk="0">
                        <a:moveTo>
                          <a:pt x="1110" y="0"/>
                        </a:moveTo>
                        <a:cubicBezTo>
                          <a:pt x="1110" y="0"/>
                          <a:pt x="-4129" y="18002"/>
                          <a:pt x="8158" y="2505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766;p38"/>
                  <p:cNvSpPr/>
                  <p:nvPr/>
                </p:nvSpPr>
                <p:spPr>
                  <a:xfrm>
                    <a:off x="5639055" y="2975956"/>
                    <a:ext cx="217771" cy="150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71" h="150502" extrusionOk="0">
                        <a:moveTo>
                          <a:pt x="3459" y="122812"/>
                        </a:moveTo>
                        <a:cubicBezTo>
                          <a:pt x="3459" y="122812"/>
                          <a:pt x="14603" y="128813"/>
                          <a:pt x="17175" y="140528"/>
                        </a:cubicBezTo>
                        <a:cubicBezTo>
                          <a:pt x="18318" y="145767"/>
                          <a:pt x="22414" y="149958"/>
                          <a:pt x="27748" y="150434"/>
                        </a:cubicBezTo>
                        <a:lnTo>
                          <a:pt x="28510" y="150434"/>
                        </a:lnTo>
                        <a:cubicBezTo>
                          <a:pt x="33749" y="151006"/>
                          <a:pt x="38702" y="147958"/>
                          <a:pt x="40607" y="143005"/>
                        </a:cubicBezTo>
                        <a:cubicBezTo>
                          <a:pt x="52894" y="111286"/>
                          <a:pt x="104805" y="3940"/>
                          <a:pt x="217772" y="93189"/>
                        </a:cubicBezTo>
                        <a:cubicBezTo>
                          <a:pt x="217772" y="93189"/>
                          <a:pt x="158621" y="-19587"/>
                          <a:pt x="68039" y="2987"/>
                        </a:cubicBezTo>
                        <a:cubicBezTo>
                          <a:pt x="-22544" y="25561"/>
                          <a:pt x="3459" y="122812"/>
                          <a:pt x="3459" y="1228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38"/>
                  <p:cNvSpPr/>
                  <p:nvPr/>
                </p:nvSpPr>
                <p:spPr>
                  <a:xfrm>
                    <a:off x="5650386" y="2973038"/>
                    <a:ext cx="217752" cy="16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52" h="169354" extrusionOk="0">
                        <a:moveTo>
                          <a:pt x="214441" y="169354"/>
                        </a:moveTo>
                        <a:cubicBezTo>
                          <a:pt x="214441" y="169354"/>
                          <a:pt x="185581" y="164592"/>
                          <a:pt x="159577" y="91440"/>
                        </a:cubicBezTo>
                        <a:cubicBezTo>
                          <a:pt x="159577" y="91440"/>
                          <a:pt x="104618" y="145256"/>
                          <a:pt x="16512" y="153352"/>
                        </a:cubicBezTo>
                        <a:cubicBezTo>
                          <a:pt x="-41305" y="158686"/>
                          <a:pt x="71281" y="0"/>
                          <a:pt x="71281" y="0"/>
                        </a:cubicBezTo>
                        <a:lnTo>
                          <a:pt x="206536" y="96107"/>
                        </a:lnTo>
                        <a:cubicBezTo>
                          <a:pt x="206536" y="96107"/>
                          <a:pt x="225014" y="124396"/>
                          <a:pt x="214537" y="16935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68" name="Google Shape;768;p38"/>
                <p:cNvSpPr/>
                <p:nvPr/>
              </p:nvSpPr>
              <p:spPr>
                <a:xfrm rot="-4812471">
                  <a:off x="5427193" y="3068126"/>
                  <a:ext cx="162425" cy="1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6" h="162496" extrusionOk="0">
                      <a:moveTo>
                        <a:pt x="162496" y="81248"/>
                      </a:moveTo>
                      <a:cubicBezTo>
                        <a:pt x="162496" y="126120"/>
                        <a:pt x="126120" y="162496"/>
                        <a:pt x="81248" y="162496"/>
                      </a:cubicBezTo>
                      <a:cubicBezTo>
                        <a:pt x="36376" y="162496"/>
                        <a:pt x="0" y="126120"/>
                        <a:pt x="0" y="81248"/>
                      </a:cubicBezTo>
                      <a:cubicBezTo>
                        <a:pt x="0" y="36376"/>
                        <a:pt x="36376" y="0"/>
                        <a:pt x="81248" y="0"/>
                      </a:cubicBezTo>
                      <a:cubicBezTo>
                        <a:pt x="126120" y="0"/>
                        <a:pt x="162496" y="36376"/>
                        <a:pt x="162496" y="812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9" name="Google Shape;769;p38"/>
              <p:cNvGrpSpPr/>
              <p:nvPr/>
            </p:nvGrpSpPr>
            <p:grpSpPr>
              <a:xfrm flipH="1">
                <a:off x="6346794" y="2878347"/>
                <a:ext cx="661074" cy="613453"/>
                <a:chOff x="5046725" y="3267607"/>
                <a:chExt cx="765664" cy="710508"/>
              </a:xfrm>
            </p:grpSpPr>
            <p:sp>
              <p:nvSpPr>
                <p:cNvPr id="770" name="Google Shape;770;p38"/>
                <p:cNvSpPr/>
                <p:nvPr/>
              </p:nvSpPr>
              <p:spPr>
                <a:xfrm>
                  <a:off x="5046725" y="3267607"/>
                  <a:ext cx="765664" cy="7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64" h="710508" extrusionOk="0">
                      <a:moveTo>
                        <a:pt x="551783" y="8611"/>
                      </a:moveTo>
                      <a:cubicBezTo>
                        <a:pt x="551783" y="8611"/>
                        <a:pt x="616077" y="70048"/>
                        <a:pt x="681990" y="55951"/>
                      </a:cubicBezTo>
                      <a:cubicBezTo>
                        <a:pt x="681990" y="55951"/>
                        <a:pt x="756095" y="91384"/>
                        <a:pt x="764286" y="174537"/>
                      </a:cubicBezTo>
                      <a:cubicBezTo>
                        <a:pt x="771525" y="247879"/>
                        <a:pt x="747903" y="420853"/>
                        <a:pt x="747903" y="420853"/>
                      </a:cubicBezTo>
                      <a:lnTo>
                        <a:pt x="639509" y="406280"/>
                      </a:lnTo>
                      <a:cubicBezTo>
                        <a:pt x="639509" y="406280"/>
                        <a:pt x="496634" y="690697"/>
                        <a:pt x="396431" y="710509"/>
                      </a:cubicBezTo>
                      <a:cubicBezTo>
                        <a:pt x="396431" y="710509"/>
                        <a:pt x="117158" y="568300"/>
                        <a:pt x="0" y="456763"/>
                      </a:cubicBezTo>
                      <a:cubicBezTo>
                        <a:pt x="0" y="456763"/>
                        <a:pt x="173736" y="331890"/>
                        <a:pt x="218408" y="260452"/>
                      </a:cubicBezTo>
                      <a:cubicBezTo>
                        <a:pt x="426244" y="-72065"/>
                        <a:pt x="551783" y="8611"/>
                        <a:pt x="551783" y="86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71" name="Google Shape;771;p38"/>
                <p:cNvGrpSpPr/>
                <p:nvPr/>
              </p:nvGrpSpPr>
              <p:grpSpPr>
                <a:xfrm>
                  <a:off x="5520841" y="3417570"/>
                  <a:ext cx="218018" cy="444675"/>
                  <a:chOff x="5520841" y="3417570"/>
                  <a:chExt cx="218018" cy="444675"/>
                </a:xfrm>
              </p:grpSpPr>
              <p:sp>
                <p:nvSpPr>
                  <p:cNvPr id="772" name="Google Shape;772;p38"/>
                  <p:cNvSpPr/>
                  <p:nvPr/>
                </p:nvSpPr>
                <p:spPr>
                  <a:xfrm rot="-254184">
                    <a:off x="5685962" y="3544569"/>
                    <a:ext cx="47687" cy="14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83" h="191833" extrusionOk="0">
                        <a:moveTo>
                          <a:pt x="64579" y="0"/>
                        </a:moveTo>
                        <a:cubicBezTo>
                          <a:pt x="64579" y="0"/>
                          <a:pt x="94964" y="139922"/>
                          <a:pt x="65246" y="191833"/>
                        </a:cubicBezTo>
                        <a:lnTo>
                          <a:pt x="0" y="175260"/>
                        </a:lnTo>
                        <a:cubicBezTo>
                          <a:pt x="0" y="175260"/>
                          <a:pt x="63817" y="50482"/>
                          <a:pt x="644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38"/>
                  <p:cNvSpPr/>
                  <p:nvPr/>
                </p:nvSpPr>
                <p:spPr>
                  <a:xfrm>
                    <a:off x="5520841" y="3417570"/>
                    <a:ext cx="63543" cy="44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3" h="444675" extrusionOk="0">
                        <a:moveTo>
                          <a:pt x="47949" y="0"/>
                        </a:moveTo>
                        <a:cubicBezTo>
                          <a:pt x="47949" y="0"/>
                          <a:pt x="94908" y="336899"/>
                          <a:pt x="25851" y="433007"/>
                        </a:cubicBezTo>
                        <a:cubicBezTo>
                          <a:pt x="-43205" y="529114"/>
                          <a:pt x="47949" y="0"/>
                          <a:pt x="479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38"/>
              <p:cNvGrpSpPr/>
              <p:nvPr/>
            </p:nvGrpSpPr>
            <p:grpSpPr>
              <a:xfrm flipH="1">
                <a:off x="6402206" y="3155032"/>
                <a:ext cx="372516" cy="585218"/>
                <a:chOff x="5316759" y="3588067"/>
                <a:chExt cx="431452" cy="677806"/>
              </a:xfrm>
            </p:grpSpPr>
            <p:sp>
              <p:nvSpPr>
                <p:cNvPr id="775" name="Google Shape;775;p38"/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38"/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7" name="Google Shape;777;p38"/>
              <p:cNvGrpSpPr/>
              <p:nvPr/>
            </p:nvGrpSpPr>
            <p:grpSpPr>
              <a:xfrm flipH="1">
                <a:off x="6525625" y="2854376"/>
                <a:ext cx="279935" cy="362170"/>
                <a:chOff x="5281041" y="3239843"/>
                <a:chExt cx="324224" cy="419470"/>
              </a:xfrm>
            </p:grpSpPr>
            <p:sp>
              <p:nvSpPr>
                <p:cNvPr id="778" name="Google Shape;778;p38"/>
                <p:cNvSpPr/>
                <p:nvPr/>
              </p:nvSpPr>
              <p:spPr>
                <a:xfrm>
                  <a:off x="5281041" y="3267346"/>
                  <a:ext cx="324224" cy="39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24" h="391967" extrusionOk="0">
                      <a:moveTo>
                        <a:pt x="0" y="364917"/>
                      </a:moveTo>
                      <a:cubicBezTo>
                        <a:pt x="0" y="364917"/>
                        <a:pt x="93345" y="-22846"/>
                        <a:pt x="257366" y="1062"/>
                      </a:cubicBezTo>
                      <a:cubicBezTo>
                        <a:pt x="381952" y="19159"/>
                        <a:pt x="294227" y="391968"/>
                        <a:pt x="294227" y="391968"/>
                      </a:cubicBezTo>
                      <a:lnTo>
                        <a:pt x="0" y="3649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38"/>
                <p:cNvSpPr/>
                <p:nvPr/>
              </p:nvSpPr>
              <p:spPr>
                <a:xfrm>
                  <a:off x="5369242" y="3239843"/>
                  <a:ext cx="189452" cy="40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52" h="400991" extrusionOk="0">
                      <a:moveTo>
                        <a:pt x="139256" y="28088"/>
                      </a:moveTo>
                      <a:cubicBezTo>
                        <a:pt x="129445" y="28088"/>
                        <a:pt x="9049" y="253069"/>
                        <a:pt x="0" y="393848"/>
                      </a:cubicBezTo>
                      <a:lnTo>
                        <a:pt x="98870" y="400992"/>
                      </a:lnTo>
                      <a:cubicBezTo>
                        <a:pt x="98870" y="400992"/>
                        <a:pt x="123825" y="127815"/>
                        <a:pt x="169259" y="39328"/>
                      </a:cubicBezTo>
                      <a:cubicBezTo>
                        <a:pt x="214694" y="-49160"/>
                        <a:pt x="169259" y="39328"/>
                        <a:pt x="169259" y="39328"/>
                      </a:cubicBezTo>
                      <a:lnTo>
                        <a:pt x="139351" y="279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0" name="Google Shape;780;p38"/>
              <p:cNvSpPr/>
              <p:nvPr/>
            </p:nvSpPr>
            <p:spPr>
              <a:xfrm flipH="1">
                <a:off x="6414558" y="3093107"/>
                <a:ext cx="41158" cy="135881"/>
              </a:xfrm>
              <a:custGeom>
                <a:avLst/>
                <a:gdLst/>
                <a:ahLst/>
                <a:cxnLst/>
                <a:rect l="l" t="t" r="r" b="b"/>
                <a:pathLst>
                  <a:path w="47720" h="157543" extrusionOk="0">
                    <a:moveTo>
                      <a:pt x="47720" y="0"/>
                    </a:moveTo>
                    <a:cubicBezTo>
                      <a:pt x="47720" y="0"/>
                      <a:pt x="28861" y="101822"/>
                      <a:pt x="0" y="157543"/>
                    </a:cubicBezTo>
                  </a:path>
                </a:pathLst>
              </a:custGeom>
              <a:solidFill>
                <a:srgbClr val="FFFAE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8"/>
              <p:cNvSpPr/>
              <p:nvPr/>
            </p:nvSpPr>
            <p:spPr>
              <a:xfrm flipH="1">
                <a:off x="6761337" y="3522558"/>
                <a:ext cx="98830" cy="85439"/>
              </a:xfrm>
              <a:custGeom>
                <a:avLst/>
                <a:gdLst/>
                <a:ahLst/>
                <a:cxnLst/>
                <a:rect l="l" t="t" r="r" b="b"/>
                <a:pathLst>
                  <a:path w="114585" h="99060" extrusionOk="0">
                    <a:moveTo>
                      <a:pt x="114586" y="0"/>
                    </a:moveTo>
                    <a:lnTo>
                      <a:pt x="0" y="9906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2" name="Google Shape;782;p38"/>
            <p:cNvSpPr/>
            <p:nvPr/>
          </p:nvSpPr>
          <p:spPr>
            <a:xfrm rot="302235">
              <a:off x="7395525" y="2870225"/>
              <a:ext cx="32149" cy="50023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grpSp>
        <p:nvGrpSpPr>
          <p:cNvPr id="720" name="Google Shape;2659;p65">
            <a:extLst>
              <a:ext uri="{FF2B5EF4-FFF2-40B4-BE49-F238E27FC236}">
                <a16:creationId xmlns:a16="http://schemas.microsoft.com/office/drawing/2014/main" xmlns="" id="{10C0737C-4D53-B694-31C6-A82BE1510DCE}"/>
              </a:ext>
            </a:extLst>
          </p:cNvPr>
          <p:cNvGrpSpPr/>
          <p:nvPr/>
        </p:nvGrpSpPr>
        <p:grpSpPr>
          <a:xfrm>
            <a:off x="8122568" y="3412967"/>
            <a:ext cx="2065468" cy="2724559"/>
            <a:chOff x="7034237" y="2586191"/>
            <a:chExt cx="1849946" cy="2006540"/>
          </a:xfrm>
        </p:grpSpPr>
        <p:grpSp>
          <p:nvGrpSpPr>
            <p:cNvPr id="721" name="Google Shape;2660;p65">
              <a:extLst>
                <a:ext uri="{FF2B5EF4-FFF2-40B4-BE49-F238E27FC236}">
                  <a16:creationId xmlns:a16="http://schemas.microsoft.com/office/drawing/2014/main" xmlns="" id="{B6E5139F-0B40-0830-F67A-C54D6453BC3A}"/>
                </a:ext>
              </a:extLst>
            </p:cNvPr>
            <p:cNvGrpSpPr/>
            <p:nvPr/>
          </p:nvGrpSpPr>
          <p:grpSpPr>
            <a:xfrm>
              <a:off x="7034237" y="2586191"/>
              <a:ext cx="1849946" cy="2006540"/>
              <a:chOff x="6043637" y="2586191"/>
              <a:chExt cx="1849946" cy="2006540"/>
            </a:xfrm>
          </p:grpSpPr>
          <p:grpSp>
            <p:nvGrpSpPr>
              <p:cNvPr id="723" name="Google Shape;2661;p65">
                <a:extLst>
                  <a:ext uri="{FF2B5EF4-FFF2-40B4-BE49-F238E27FC236}">
                    <a16:creationId xmlns:a16="http://schemas.microsoft.com/office/drawing/2014/main" xmlns="" id="{7C7F6327-A42D-69DC-8251-9CE60F5841A0}"/>
                  </a:ext>
                </a:extLst>
              </p:cNvPr>
              <p:cNvGrpSpPr/>
              <p:nvPr/>
            </p:nvGrpSpPr>
            <p:grpSpPr>
              <a:xfrm flipH="1">
                <a:off x="6356043" y="3578974"/>
                <a:ext cx="418760" cy="918443"/>
                <a:chOff x="5316664" y="4079081"/>
                <a:chExt cx="485013" cy="1063751"/>
              </a:xfrm>
            </p:grpSpPr>
            <p:sp>
              <p:nvSpPr>
                <p:cNvPr id="838" name="Google Shape;2662;p65">
                  <a:extLst>
                    <a:ext uri="{FF2B5EF4-FFF2-40B4-BE49-F238E27FC236}">
                      <a16:creationId xmlns:a16="http://schemas.microsoft.com/office/drawing/2014/main" xmlns="" id="{957A40C4-A07D-D806-E92D-91CCEDF1C22D}"/>
                    </a:ext>
                  </a:extLst>
                </p:cNvPr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2663;p65">
                  <a:extLst>
                    <a:ext uri="{FF2B5EF4-FFF2-40B4-BE49-F238E27FC236}">
                      <a16:creationId xmlns:a16="http://schemas.microsoft.com/office/drawing/2014/main" xmlns="" id="{9EDAB9B1-3ECD-AB7F-20F9-6CDEAA33F93A}"/>
                    </a:ext>
                  </a:extLst>
                </p:cNvPr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4" name="Google Shape;2664;p65">
                <a:extLst>
                  <a:ext uri="{FF2B5EF4-FFF2-40B4-BE49-F238E27FC236}">
                    <a16:creationId xmlns:a16="http://schemas.microsoft.com/office/drawing/2014/main" xmlns="" id="{1E67B843-5B72-420F-95EF-F3E3EE58DD1A}"/>
                  </a:ext>
                </a:extLst>
              </p:cNvPr>
              <p:cNvSpPr/>
              <p:nvPr/>
            </p:nvSpPr>
            <p:spPr>
              <a:xfrm flipH="1">
                <a:off x="6351403" y="4331400"/>
                <a:ext cx="184447" cy="192074"/>
              </a:xfrm>
              <a:custGeom>
                <a:avLst/>
                <a:gdLst/>
                <a:ahLst/>
                <a:cxnLst/>
                <a:rect l="l" t="t" r="r" b="b"/>
                <a:pathLst>
                  <a:path w="234219" h="222694" extrusionOk="0">
                    <a:moveTo>
                      <a:pt x="0" y="0"/>
                    </a:moveTo>
                    <a:lnTo>
                      <a:pt x="24289" y="125444"/>
                    </a:lnTo>
                    <a:lnTo>
                      <a:pt x="31147" y="222694"/>
                    </a:lnTo>
                    <a:lnTo>
                      <a:pt x="234220" y="222694"/>
                    </a:lnTo>
                    <a:lnTo>
                      <a:pt x="234220" y="54483"/>
                    </a:lnTo>
                    <a:lnTo>
                      <a:pt x="2305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5" name="Google Shape;2665;p65">
                <a:extLst>
                  <a:ext uri="{FF2B5EF4-FFF2-40B4-BE49-F238E27FC236}">
                    <a16:creationId xmlns:a16="http://schemas.microsoft.com/office/drawing/2014/main" xmlns="" id="{7395552B-FEDB-3E31-9AA8-45A4E1D4AA65}"/>
                  </a:ext>
                </a:extLst>
              </p:cNvPr>
              <p:cNvGrpSpPr/>
              <p:nvPr/>
            </p:nvGrpSpPr>
            <p:grpSpPr>
              <a:xfrm flipH="1">
                <a:off x="6043637" y="4388111"/>
                <a:ext cx="495791" cy="204621"/>
                <a:chOff x="5589279" y="5016233"/>
                <a:chExt cx="574231" cy="236994"/>
              </a:xfrm>
            </p:grpSpPr>
            <p:sp>
              <p:nvSpPr>
                <p:cNvPr id="836" name="Google Shape;2666;p65">
                  <a:extLst>
                    <a:ext uri="{FF2B5EF4-FFF2-40B4-BE49-F238E27FC236}">
                      <a16:creationId xmlns:a16="http://schemas.microsoft.com/office/drawing/2014/main" xmlns="" id="{820C3E8D-801A-D67F-C7F6-D309E3FAF694}"/>
                    </a:ext>
                  </a:extLst>
                </p:cNvPr>
                <p:cNvSpPr/>
                <p:nvPr/>
              </p:nvSpPr>
              <p:spPr>
                <a:xfrm>
                  <a:off x="5589279" y="5016233"/>
                  <a:ext cx="571778" cy="22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78" h="226421" extrusionOk="0">
                      <a:moveTo>
                        <a:pt x="12278" y="66783"/>
                      </a:moveTo>
                      <a:cubicBezTo>
                        <a:pt x="14468" y="59067"/>
                        <a:pt x="24184" y="56210"/>
                        <a:pt x="30089" y="61734"/>
                      </a:cubicBezTo>
                      <a:cubicBezTo>
                        <a:pt x="47425" y="77736"/>
                        <a:pt x="80477" y="103740"/>
                        <a:pt x="112100" y="103740"/>
                      </a:cubicBezTo>
                      <a:cubicBezTo>
                        <a:pt x="148104" y="103740"/>
                        <a:pt x="186395" y="67831"/>
                        <a:pt x="184013" y="60591"/>
                      </a:cubicBezTo>
                      <a:cubicBezTo>
                        <a:pt x="177060" y="38970"/>
                        <a:pt x="190109" y="3441"/>
                        <a:pt x="212493" y="108"/>
                      </a:cubicBezTo>
                      <a:cubicBezTo>
                        <a:pt x="242021" y="-4369"/>
                        <a:pt x="397564" y="132124"/>
                        <a:pt x="502339" y="154889"/>
                      </a:cubicBezTo>
                      <a:lnTo>
                        <a:pt x="539486" y="167652"/>
                      </a:lnTo>
                      <a:cubicBezTo>
                        <a:pt x="558917" y="174320"/>
                        <a:pt x="571967" y="192703"/>
                        <a:pt x="571776" y="213373"/>
                      </a:cubicBezTo>
                      <a:cubicBezTo>
                        <a:pt x="571776" y="220611"/>
                        <a:pt x="565490" y="226422"/>
                        <a:pt x="558251" y="226422"/>
                      </a:cubicBezTo>
                      <a:lnTo>
                        <a:pt x="44472" y="226422"/>
                      </a:lnTo>
                      <a:cubicBezTo>
                        <a:pt x="26470" y="226422"/>
                        <a:pt x="10563" y="214516"/>
                        <a:pt x="5991" y="197085"/>
                      </a:cubicBezTo>
                      <a:cubicBezTo>
                        <a:pt x="-867" y="170986"/>
                        <a:pt x="-5153" y="127457"/>
                        <a:pt x="12182" y="668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2667;p65">
                  <a:extLst>
                    <a:ext uri="{FF2B5EF4-FFF2-40B4-BE49-F238E27FC236}">
                      <a16:creationId xmlns:a16="http://schemas.microsoft.com/office/drawing/2014/main" xmlns="" id="{7CE71645-CD92-63B2-3566-0E147D0E467E}"/>
                    </a:ext>
                  </a:extLst>
                </p:cNvPr>
                <p:cNvSpPr/>
                <p:nvPr/>
              </p:nvSpPr>
              <p:spPr>
                <a:xfrm>
                  <a:off x="5591444" y="5198364"/>
                  <a:ext cx="572066" cy="5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66" h="54863" extrusionOk="0">
                      <a:moveTo>
                        <a:pt x="569611" y="31147"/>
                      </a:moveTo>
                      <a:cubicBezTo>
                        <a:pt x="569611" y="31147"/>
                        <a:pt x="575136" y="44101"/>
                        <a:pt x="569611" y="54864"/>
                      </a:cubicBezTo>
                      <a:lnTo>
                        <a:pt x="31068" y="54864"/>
                      </a:lnTo>
                      <a:cubicBezTo>
                        <a:pt x="21924" y="54864"/>
                        <a:pt x="13352" y="50101"/>
                        <a:pt x="8970" y="42100"/>
                      </a:cubicBezTo>
                      <a:cubicBezTo>
                        <a:pt x="3446" y="32099"/>
                        <a:pt x="-2079" y="17050"/>
                        <a:pt x="779" y="0"/>
                      </a:cubicBezTo>
                      <a:cubicBezTo>
                        <a:pt x="779" y="0"/>
                        <a:pt x="104030" y="37338"/>
                        <a:pt x="569611" y="311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6" name="Google Shape;2668;p65">
                <a:extLst>
                  <a:ext uri="{FF2B5EF4-FFF2-40B4-BE49-F238E27FC236}">
                    <a16:creationId xmlns:a16="http://schemas.microsoft.com/office/drawing/2014/main" xmlns="" id="{3F44C1B8-8752-32CD-F536-431C1D2912F8}"/>
                  </a:ext>
                </a:extLst>
              </p:cNvPr>
              <p:cNvGrpSpPr/>
              <p:nvPr/>
            </p:nvGrpSpPr>
            <p:grpSpPr>
              <a:xfrm flipH="1">
                <a:off x="6941255" y="3545256"/>
                <a:ext cx="930615" cy="949447"/>
                <a:chOff x="4046029" y="4040028"/>
                <a:chExt cx="1077849" cy="1099661"/>
              </a:xfrm>
            </p:grpSpPr>
            <p:sp>
              <p:nvSpPr>
                <p:cNvPr id="834" name="Google Shape;2669;p65">
                  <a:extLst>
                    <a:ext uri="{FF2B5EF4-FFF2-40B4-BE49-F238E27FC236}">
                      <a16:creationId xmlns:a16="http://schemas.microsoft.com/office/drawing/2014/main" xmlns="" id="{7C310B19-840D-29C3-4D6F-F625723A8CE3}"/>
                    </a:ext>
                  </a:extLst>
                </p:cNvPr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2670;p65">
                  <a:extLst>
                    <a:ext uri="{FF2B5EF4-FFF2-40B4-BE49-F238E27FC236}">
                      <a16:creationId xmlns:a16="http://schemas.microsoft.com/office/drawing/2014/main" xmlns="" id="{710FCF5E-729F-D14D-EB28-6D8762665451}"/>
                    </a:ext>
                  </a:extLst>
                </p:cNvPr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7" name="Google Shape;2671;p65">
                <a:extLst>
                  <a:ext uri="{FF2B5EF4-FFF2-40B4-BE49-F238E27FC236}">
                    <a16:creationId xmlns:a16="http://schemas.microsoft.com/office/drawing/2014/main" xmlns="" id="{807D9C4A-FF77-3471-223E-6EA2B85D9BC8}"/>
                  </a:ext>
                </a:extLst>
              </p:cNvPr>
              <p:cNvGrpSpPr/>
              <p:nvPr/>
            </p:nvGrpSpPr>
            <p:grpSpPr>
              <a:xfrm flipH="1">
                <a:off x="6473151" y="3268851"/>
                <a:ext cx="819510" cy="471310"/>
                <a:chOff x="4716875" y="3719893"/>
                <a:chExt cx="949166" cy="545877"/>
              </a:xfrm>
            </p:grpSpPr>
            <p:sp>
              <p:nvSpPr>
                <p:cNvPr id="832" name="Google Shape;2672;p65">
                  <a:extLst>
                    <a:ext uri="{FF2B5EF4-FFF2-40B4-BE49-F238E27FC236}">
                      <a16:creationId xmlns:a16="http://schemas.microsoft.com/office/drawing/2014/main" xmlns="" id="{A800845F-DB29-F558-984B-38855E4F0DA1}"/>
                    </a:ext>
                  </a:extLst>
                </p:cNvPr>
                <p:cNvSpPr/>
                <p:nvPr/>
              </p:nvSpPr>
              <p:spPr>
                <a:xfrm>
                  <a:off x="4716875" y="3719893"/>
                  <a:ext cx="949166" cy="545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66" h="545877" extrusionOk="0">
                      <a:moveTo>
                        <a:pt x="379667" y="0"/>
                      </a:moveTo>
                      <a:cubicBezTo>
                        <a:pt x="369094" y="7906"/>
                        <a:pt x="247936" y="53912"/>
                        <a:pt x="192500" y="146018"/>
                      </a:cubicBezTo>
                      <a:cubicBezTo>
                        <a:pt x="144304" y="226028"/>
                        <a:pt x="0" y="419195"/>
                        <a:pt x="0" y="419195"/>
                      </a:cubicBezTo>
                      <a:cubicBezTo>
                        <a:pt x="0" y="419195"/>
                        <a:pt x="216218" y="543401"/>
                        <a:pt x="350711" y="545878"/>
                      </a:cubicBezTo>
                      <a:cubicBezTo>
                        <a:pt x="350711" y="545878"/>
                        <a:pt x="458819" y="445580"/>
                        <a:pt x="501015" y="392811"/>
                      </a:cubicBezTo>
                      <a:lnTo>
                        <a:pt x="653891" y="535210"/>
                      </a:lnTo>
                      <a:lnTo>
                        <a:pt x="949166" y="374904"/>
                      </a:lnTo>
                      <a:lnTo>
                        <a:pt x="726281" y="258223"/>
                      </a:lnTo>
                      <a:lnTo>
                        <a:pt x="379667" y="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2673;p65">
                  <a:extLst>
                    <a:ext uri="{FF2B5EF4-FFF2-40B4-BE49-F238E27FC236}">
                      <a16:creationId xmlns:a16="http://schemas.microsoft.com/office/drawing/2014/main" xmlns="" id="{FBF36D35-74C1-4E4D-9692-4F6B0C266468}"/>
                    </a:ext>
                  </a:extLst>
                </p:cNvPr>
                <p:cNvSpPr/>
                <p:nvPr/>
              </p:nvSpPr>
              <p:spPr>
                <a:xfrm rot="-335793">
                  <a:off x="5217785" y="4050584"/>
                  <a:ext cx="108287" cy="15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12" h="201834" extrusionOk="0">
                      <a:moveTo>
                        <a:pt x="71914" y="0"/>
                      </a:moveTo>
                      <a:cubicBezTo>
                        <a:pt x="71914" y="0"/>
                        <a:pt x="147828" y="126778"/>
                        <a:pt x="80391" y="201835"/>
                      </a:cubicBezTo>
                      <a:lnTo>
                        <a:pt x="0" y="62198"/>
                      </a:lnTo>
                      <a:lnTo>
                        <a:pt x="71914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8" name="Google Shape;2674;p65">
                <a:extLst>
                  <a:ext uri="{FF2B5EF4-FFF2-40B4-BE49-F238E27FC236}">
                    <a16:creationId xmlns:a16="http://schemas.microsoft.com/office/drawing/2014/main" xmlns="" id="{C775C2D9-F134-2127-F1D3-4A0A325AC98F}"/>
                  </a:ext>
                </a:extLst>
              </p:cNvPr>
              <p:cNvSpPr/>
              <p:nvPr/>
            </p:nvSpPr>
            <p:spPr>
              <a:xfrm flipH="1">
                <a:off x="7539560" y="4357200"/>
                <a:ext cx="332309" cy="137360"/>
              </a:xfrm>
              <a:custGeom>
                <a:avLst/>
                <a:gdLst/>
                <a:ahLst/>
                <a:cxnLst/>
                <a:rect l="l" t="t" r="r" b="b"/>
                <a:pathLst>
                  <a:path w="385286" h="159258" extrusionOk="0">
                    <a:moveTo>
                      <a:pt x="108204" y="0"/>
                    </a:moveTo>
                    <a:lnTo>
                      <a:pt x="0" y="159258"/>
                    </a:lnTo>
                    <a:lnTo>
                      <a:pt x="247174" y="159258"/>
                    </a:lnTo>
                    <a:lnTo>
                      <a:pt x="385286" y="0"/>
                    </a:lnTo>
                    <a:lnTo>
                      <a:pt x="10820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9" name="Google Shape;2675;p65">
                <a:extLst>
                  <a:ext uri="{FF2B5EF4-FFF2-40B4-BE49-F238E27FC236}">
                    <a16:creationId xmlns:a16="http://schemas.microsoft.com/office/drawing/2014/main" xmlns="" id="{D54B32A1-975B-C4F8-ED93-CAC8EF9E8BCC}"/>
                  </a:ext>
                </a:extLst>
              </p:cNvPr>
              <p:cNvGrpSpPr/>
              <p:nvPr/>
            </p:nvGrpSpPr>
            <p:grpSpPr>
              <a:xfrm flipH="1">
                <a:off x="7389527" y="4407268"/>
                <a:ext cx="504056" cy="185464"/>
                <a:chOff x="4020881" y="5038421"/>
                <a:chExt cx="583803" cy="214806"/>
              </a:xfrm>
            </p:grpSpPr>
            <p:sp>
              <p:nvSpPr>
                <p:cNvPr id="830" name="Google Shape;2676;p65">
                  <a:extLst>
                    <a:ext uri="{FF2B5EF4-FFF2-40B4-BE49-F238E27FC236}">
                      <a16:creationId xmlns:a16="http://schemas.microsoft.com/office/drawing/2014/main" xmlns="" id="{A67F67E1-65F4-970F-E095-709A3AB50639}"/>
                    </a:ext>
                  </a:extLst>
                </p:cNvPr>
                <p:cNvSpPr/>
                <p:nvPr/>
              </p:nvSpPr>
              <p:spPr>
                <a:xfrm>
                  <a:off x="4025530" y="5038421"/>
                  <a:ext cx="579154" cy="20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54" h="204424" extrusionOk="0">
                      <a:moveTo>
                        <a:pt x="43645" y="51739"/>
                      </a:moveTo>
                      <a:cubicBezTo>
                        <a:pt x="48026" y="44309"/>
                        <a:pt x="58027" y="41642"/>
                        <a:pt x="62123" y="46881"/>
                      </a:cubicBezTo>
                      <a:cubicBezTo>
                        <a:pt x="74125" y="62216"/>
                        <a:pt x="98604" y="82600"/>
                        <a:pt x="128512" y="87077"/>
                      </a:cubicBezTo>
                      <a:cubicBezTo>
                        <a:pt x="196997" y="97364"/>
                        <a:pt x="256147" y="65074"/>
                        <a:pt x="256052" y="58025"/>
                      </a:cubicBezTo>
                      <a:cubicBezTo>
                        <a:pt x="255671" y="37261"/>
                        <a:pt x="278436" y="3352"/>
                        <a:pt x="300724" y="114"/>
                      </a:cubicBezTo>
                      <a:cubicBezTo>
                        <a:pt x="330347" y="-4173"/>
                        <a:pt x="433503" y="114223"/>
                        <a:pt x="527324" y="136035"/>
                      </a:cubicBezTo>
                      <a:lnTo>
                        <a:pt x="559233" y="148227"/>
                      </a:lnTo>
                      <a:cubicBezTo>
                        <a:pt x="575997" y="154609"/>
                        <a:pt x="583141" y="172230"/>
                        <a:pt x="576949" y="191947"/>
                      </a:cubicBezTo>
                      <a:cubicBezTo>
                        <a:pt x="574759" y="198900"/>
                        <a:pt x="567234" y="204425"/>
                        <a:pt x="560281" y="204425"/>
                      </a:cubicBezTo>
                      <a:lnTo>
                        <a:pt x="28405" y="204425"/>
                      </a:lnTo>
                      <a:cubicBezTo>
                        <a:pt x="11164" y="204425"/>
                        <a:pt x="-551" y="192995"/>
                        <a:pt x="20" y="176326"/>
                      </a:cubicBezTo>
                      <a:cubicBezTo>
                        <a:pt x="973" y="151275"/>
                        <a:pt x="9450" y="109651"/>
                        <a:pt x="43549" y="5164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2677;p65">
                  <a:extLst>
                    <a:ext uri="{FF2B5EF4-FFF2-40B4-BE49-F238E27FC236}">
                      <a16:creationId xmlns:a16="http://schemas.microsoft.com/office/drawing/2014/main" xmlns="" id="{C296B148-55B1-3E4E-E256-076FDCC1A11C}"/>
                    </a:ext>
                  </a:extLst>
                </p:cNvPr>
                <p:cNvSpPr/>
                <p:nvPr/>
              </p:nvSpPr>
              <p:spPr>
                <a:xfrm>
                  <a:off x="4020881" y="5200554"/>
                  <a:ext cx="581817" cy="52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17" h="52673" extrusionOk="0">
                      <a:moveTo>
                        <a:pt x="581693" y="29909"/>
                      </a:moveTo>
                      <a:cubicBezTo>
                        <a:pt x="581693" y="29909"/>
                        <a:pt x="583313" y="42291"/>
                        <a:pt x="574835" y="52673"/>
                      </a:cubicBezTo>
                      <a:lnTo>
                        <a:pt x="19147" y="52673"/>
                      </a:lnTo>
                      <a:cubicBezTo>
                        <a:pt x="10384" y="52673"/>
                        <a:pt x="3526" y="48101"/>
                        <a:pt x="1716" y="40386"/>
                      </a:cubicBezTo>
                      <a:cubicBezTo>
                        <a:pt x="-665" y="30766"/>
                        <a:pt x="-1618" y="16383"/>
                        <a:pt x="6002" y="0"/>
                      </a:cubicBezTo>
                      <a:cubicBezTo>
                        <a:pt x="6002" y="0"/>
                        <a:pt x="133923" y="35719"/>
                        <a:pt x="581693" y="299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0" name="Google Shape;2678;p65">
                <a:extLst>
                  <a:ext uri="{FF2B5EF4-FFF2-40B4-BE49-F238E27FC236}">
                    <a16:creationId xmlns:a16="http://schemas.microsoft.com/office/drawing/2014/main" xmlns="" id="{E576E038-8C1B-A0B6-FB83-F9E46F4FCA35}"/>
                  </a:ext>
                </a:extLst>
              </p:cNvPr>
              <p:cNvGrpSpPr/>
              <p:nvPr/>
            </p:nvGrpSpPr>
            <p:grpSpPr>
              <a:xfrm flipH="1">
                <a:off x="6364020" y="3167533"/>
                <a:ext cx="386384" cy="492801"/>
                <a:chOff x="5344923" y="3602545"/>
                <a:chExt cx="447515" cy="570768"/>
              </a:xfrm>
            </p:grpSpPr>
            <p:sp>
              <p:nvSpPr>
                <p:cNvPr id="828" name="Google Shape;2679;p65">
                  <a:extLst>
                    <a:ext uri="{FF2B5EF4-FFF2-40B4-BE49-F238E27FC236}">
                      <a16:creationId xmlns:a16="http://schemas.microsoft.com/office/drawing/2014/main" xmlns="" id="{60FF0074-B539-521B-CAFA-F84816E07BFA}"/>
                    </a:ext>
                  </a:extLst>
                </p:cNvPr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2680;p65">
                  <a:extLst>
                    <a:ext uri="{FF2B5EF4-FFF2-40B4-BE49-F238E27FC236}">
                      <a16:creationId xmlns:a16="http://schemas.microsoft.com/office/drawing/2014/main" xmlns="" id="{8B431C69-C821-8C8D-27DB-35A3C3E37B9F}"/>
                    </a:ext>
                  </a:extLst>
                </p:cNvPr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1" name="Google Shape;2681;p65">
                <a:extLst>
                  <a:ext uri="{FF2B5EF4-FFF2-40B4-BE49-F238E27FC236}">
                    <a16:creationId xmlns:a16="http://schemas.microsoft.com/office/drawing/2014/main" xmlns="" id="{72BE2752-D32C-E681-5E0D-1B72AE8DEB9F}"/>
                  </a:ext>
                </a:extLst>
              </p:cNvPr>
              <p:cNvGrpSpPr/>
              <p:nvPr/>
            </p:nvGrpSpPr>
            <p:grpSpPr>
              <a:xfrm flipH="1">
                <a:off x="6277976" y="2586191"/>
                <a:ext cx="412300" cy="394645"/>
                <a:chOff x="5414564" y="2929228"/>
                <a:chExt cx="477531" cy="457083"/>
              </a:xfrm>
            </p:grpSpPr>
            <p:grpSp>
              <p:nvGrpSpPr>
                <p:cNvPr id="815" name="Google Shape;2682;p65">
                  <a:extLst>
                    <a:ext uri="{FF2B5EF4-FFF2-40B4-BE49-F238E27FC236}">
                      <a16:creationId xmlns:a16="http://schemas.microsoft.com/office/drawing/2014/main" xmlns="" id="{8C76377C-281D-BC89-7B13-58C98781EB6E}"/>
                    </a:ext>
                  </a:extLst>
                </p:cNvPr>
                <p:cNvGrpSpPr/>
                <p:nvPr/>
              </p:nvGrpSpPr>
              <p:grpSpPr>
                <a:xfrm>
                  <a:off x="5531350" y="2929228"/>
                  <a:ext cx="360745" cy="457083"/>
                  <a:chOff x="5531350" y="2929228"/>
                  <a:chExt cx="360745" cy="457083"/>
                </a:xfrm>
              </p:grpSpPr>
              <p:sp>
                <p:nvSpPr>
                  <p:cNvPr id="817" name="Google Shape;2683;p65">
                    <a:extLst>
                      <a:ext uri="{FF2B5EF4-FFF2-40B4-BE49-F238E27FC236}">
                        <a16:creationId xmlns:a16="http://schemas.microsoft.com/office/drawing/2014/main" xmlns="" id="{D0EBCE20-18DE-7C53-D49C-F1E2FF75FC01}"/>
                      </a:ext>
                    </a:extLst>
                  </p:cNvPr>
                  <p:cNvSpPr/>
                  <p:nvPr/>
                </p:nvSpPr>
                <p:spPr>
                  <a:xfrm rot="-4820948">
                    <a:off x="5561452" y="2946352"/>
                    <a:ext cx="300540" cy="3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99" h="315087" extrusionOk="0">
                        <a:moveTo>
                          <a:pt x="300800" y="157544"/>
                        </a:moveTo>
                        <a:cubicBezTo>
                          <a:pt x="300800" y="244552"/>
                          <a:pt x="233463" y="315087"/>
                          <a:pt x="150400" y="315087"/>
                        </a:cubicBezTo>
                        <a:cubicBezTo>
                          <a:pt x="67336" y="315087"/>
                          <a:pt x="0" y="244552"/>
                          <a:pt x="0" y="157544"/>
                        </a:cubicBezTo>
                        <a:cubicBezTo>
                          <a:pt x="0" y="70535"/>
                          <a:pt x="67336" y="0"/>
                          <a:pt x="150400" y="0"/>
                        </a:cubicBezTo>
                        <a:cubicBezTo>
                          <a:pt x="233463" y="0"/>
                          <a:pt x="300800" y="70535"/>
                          <a:pt x="300800" y="1575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8" name="Google Shape;2684;p65">
                    <a:extLst>
                      <a:ext uri="{FF2B5EF4-FFF2-40B4-BE49-F238E27FC236}">
                        <a16:creationId xmlns:a16="http://schemas.microsoft.com/office/drawing/2014/main" xmlns="" id="{A744FBA1-04C2-3FE2-9376-0ECBD6735913}"/>
                      </a:ext>
                    </a:extLst>
                  </p:cNvPr>
                  <p:cNvSpPr/>
                  <p:nvPr/>
                </p:nvSpPr>
                <p:spPr>
                  <a:xfrm>
                    <a:off x="5589751" y="3004901"/>
                    <a:ext cx="277968" cy="38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968" h="381410" extrusionOk="0">
                        <a:moveTo>
                          <a:pt x="253074" y="201309"/>
                        </a:moveTo>
                        <a:lnTo>
                          <a:pt x="271457" y="149874"/>
                        </a:lnTo>
                        <a:cubicBezTo>
                          <a:pt x="281840" y="120823"/>
                          <a:pt x="279363" y="90248"/>
                          <a:pt x="267171" y="64244"/>
                        </a:cubicBezTo>
                        <a:cubicBezTo>
                          <a:pt x="254884" y="38241"/>
                          <a:pt x="232691" y="16905"/>
                          <a:pt x="203735" y="6523"/>
                        </a:cubicBezTo>
                        <a:cubicBezTo>
                          <a:pt x="145632" y="-14242"/>
                          <a:pt x="81148" y="16238"/>
                          <a:pt x="60383" y="74246"/>
                        </a:cubicBezTo>
                        <a:lnTo>
                          <a:pt x="54383" y="91010"/>
                        </a:lnTo>
                        <a:cubicBezTo>
                          <a:pt x="54383" y="91010"/>
                          <a:pt x="53525" y="92057"/>
                          <a:pt x="52859" y="93867"/>
                        </a:cubicBezTo>
                        <a:cubicBezTo>
                          <a:pt x="38476" y="88248"/>
                          <a:pt x="21902" y="93772"/>
                          <a:pt x="13901" y="107488"/>
                        </a:cubicBezTo>
                        <a:cubicBezTo>
                          <a:pt x="5138" y="122633"/>
                          <a:pt x="10377" y="142064"/>
                          <a:pt x="25617" y="150827"/>
                        </a:cubicBezTo>
                        <a:cubicBezTo>
                          <a:pt x="29046" y="152827"/>
                          <a:pt x="32761" y="153970"/>
                          <a:pt x="36476" y="154541"/>
                        </a:cubicBezTo>
                        <a:cubicBezTo>
                          <a:pt x="21902" y="213596"/>
                          <a:pt x="3900" y="292368"/>
                          <a:pt x="3900" y="292368"/>
                        </a:cubicBezTo>
                        <a:cubicBezTo>
                          <a:pt x="-8482" y="326849"/>
                          <a:pt x="9615" y="365139"/>
                          <a:pt x="44096" y="377522"/>
                        </a:cubicBezTo>
                        <a:cubicBezTo>
                          <a:pt x="78576" y="389904"/>
                          <a:pt x="116867" y="371711"/>
                          <a:pt x="129249" y="337231"/>
                        </a:cubicBezTo>
                        <a:lnTo>
                          <a:pt x="151347" y="275509"/>
                        </a:lnTo>
                        <a:cubicBezTo>
                          <a:pt x="156776" y="275319"/>
                          <a:pt x="162206" y="274652"/>
                          <a:pt x="167540" y="273699"/>
                        </a:cubicBezTo>
                        <a:cubicBezTo>
                          <a:pt x="176207" y="272080"/>
                          <a:pt x="184780" y="269413"/>
                          <a:pt x="192781" y="265794"/>
                        </a:cubicBezTo>
                        <a:cubicBezTo>
                          <a:pt x="211831" y="257316"/>
                          <a:pt x="228595" y="243695"/>
                          <a:pt x="240501" y="225884"/>
                        </a:cubicBezTo>
                        <a:cubicBezTo>
                          <a:pt x="240787" y="225503"/>
                          <a:pt x="241073" y="225027"/>
                          <a:pt x="241358" y="224550"/>
                        </a:cubicBezTo>
                        <a:cubicBezTo>
                          <a:pt x="246026" y="217407"/>
                          <a:pt x="249931" y="209596"/>
                          <a:pt x="252884" y="201214"/>
                        </a:cubicBezTo>
                        <a:close/>
                      </a:path>
                    </a:pathLst>
                  </a:custGeom>
                  <a:solidFill>
                    <a:srgbClr val="9E4E27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2685;p65">
                    <a:extLst>
                      <a:ext uri="{FF2B5EF4-FFF2-40B4-BE49-F238E27FC236}">
                        <a16:creationId xmlns:a16="http://schemas.microsoft.com/office/drawing/2014/main" xmlns="" id="{1938CA90-155D-58DB-E304-68BB87999329}"/>
                      </a:ext>
                    </a:extLst>
                  </p:cNvPr>
                  <p:cNvSpPr/>
                  <p:nvPr/>
                </p:nvSpPr>
                <p:spPr>
                  <a:xfrm>
                    <a:off x="5682716" y="3135159"/>
                    <a:ext cx="66091" cy="6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91" h="66091" extrusionOk="0">
                        <a:moveTo>
                          <a:pt x="61716" y="49524"/>
                        </a:moveTo>
                        <a:cubicBezTo>
                          <a:pt x="52572" y="65336"/>
                          <a:pt x="32379" y="70765"/>
                          <a:pt x="16568" y="61716"/>
                        </a:cubicBezTo>
                        <a:cubicBezTo>
                          <a:pt x="756" y="52572"/>
                          <a:pt x="-4673" y="32379"/>
                          <a:pt x="4376" y="16568"/>
                        </a:cubicBezTo>
                        <a:cubicBezTo>
                          <a:pt x="13520" y="756"/>
                          <a:pt x="33713" y="-4673"/>
                          <a:pt x="49524" y="4376"/>
                        </a:cubicBezTo>
                        <a:cubicBezTo>
                          <a:pt x="65336" y="13520"/>
                          <a:pt x="70765" y="33713"/>
                          <a:pt x="61716" y="49524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2686;p65">
                    <a:extLst>
                      <a:ext uri="{FF2B5EF4-FFF2-40B4-BE49-F238E27FC236}">
                        <a16:creationId xmlns:a16="http://schemas.microsoft.com/office/drawing/2014/main" xmlns="" id="{94D01134-863E-401E-27B9-4B1400629BA1}"/>
                      </a:ext>
                    </a:extLst>
                  </p:cNvPr>
                  <p:cNvSpPr/>
                  <p:nvPr/>
                </p:nvSpPr>
                <p:spPr>
                  <a:xfrm>
                    <a:off x="5749296" y="3138113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3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3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2687;p65">
                    <a:extLst>
                      <a:ext uri="{FF2B5EF4-FFF2-40B4-BE49-F238E27FC236}">
                        <a16:creationId xmlns:a16="http://schemas.microsoft.com/office/drawing/2014/main" xmlns="" id="{52FEB2BA-740F-1BFC-600F-A5D50E0017D0}"/>
                      </a:ext>
                    </a:extLst>
                  </p:cNvPr>
                  <p:cNvSpPr/>
                  <p:nvPr/>
                </p:nvSpPr>
                <p:spPr>
                  <a:xfrm>
                    <a:off x="5794724" y="3167824"/>
                    <a:ext cx="16312" cy="34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2" h="34194" extrusionOk="0">
                        <a:moveTo>
                          <a:pt x="9525" y="0"/>
                        </a:moveTo>
                        <a:cubicBezTo>
                          <a:pt x="9525" y="0"/>
                          <a:pt x="15526" y="20669"/>
                          <a:pt x="16288" y="26956"/>
                        </a:cubicBezTo>
                        <a:cubicBezTo>
                          <a:pt x="17050" y="33147"/>
                          <a:pt x="0" y="34195"/>
                          <a:pt x="0" y="3419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2688;p65">
                    <a:extLst>
                      <a:ext uri="{FF2B5EF4-FFF2-40B4-BE49-F238E27FC236}">
                        <a16:creationId xmlns:a16="http://schemas.microsoft.com/office/drawing/2014/main" xmlns="" id="{BDF525B1-B860-3868-14BF-47BA2AF89970}"/>
                      </a:ext>
                    </a:extLst>
                  </p:cNvPr>
                  <p:cNvSpPr/>
                  <p:nvPr/>
                </p:nvSpPr>
                <p:spPr>
                  <a:xfrm>
                    <a:off x="5762507" y="3196494"/>
                    <a:ext cx="30025" cy="27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5" h="27155" extrusionOk="0">
                        <a:moveTo>
                          <a:pt x="30026" y="18288"/>
                        </a:moveTo>
                        <a:cubicBezTo>
                          <a:pt x="15262" y="7239"/>
                          <a:pt x="7928" y="0"/>
                          <a:pt x="7928" y="0"/>
                        </a:cubicBezTo>
                        <a:cubicBezTo>
                          <a:pt x="7928" y="0"/>
                          <a:pt x="-3312" y="15907"/>
                          <a:pt x="975" y="24479"/>
                        </a:cubicBezTo>
                        <a:cubicBezTo>
                          <a:pt x="5356" y="33052"/>
                          <a:pt x="29931" y="18288"/>
                          <a:pt x="29931" y="18288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2689;p65">
                    <a:extLst>
                      <a:ext uri="{FF2B5EF4-FFF2-40B4-BE49-F238E27FC236}">
                        <a16:creationId xmlns:a16="http://schemas.microsoft.com/office/drawing/2014/main" xmlns="" id="{90750848-CDF7-0067-88ED-7C77085B68EF}"/>
                      </a:ext>
                    </a:extLst>
                  </p:cNvPr>
                  <p:cNvSpPr/>
                  <p:nvPr/>
                </p:nvSpPr>
                <p:spPr>
                  <a:xfrm>
                    <a:off x="5826449" y="3160782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2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2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4" name="Google Shape;2690;p65">
                    <a:extLst>
                      <a:ext uri="{FF2B5EF4-FFF2-40B4-BE49-F238E27FC236}">
                        <a16:creationId xmlns:a16="http://schemas.microsoft.com/office/drawing/2014/main" xmlns="" id="{8B2F0225-E3F1-A729-19E8-154A0B470F81}"/>
                      </a:ext>
                    </a:extLst>
                  </p:cNvPr>
                  <p:cNvSpPr/>
                  <p:nvPr/>
                </p:nvSpPr>
                <p:spPr>
                  <a:xfrm>
                    <a:off x="5611558" y="3113487"/>
                    <a:ext cx="29146" cy="10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46" h="10426" extrusionOk="0">
                        <a:moveTo>
                          <a:pt x="0" y="10427"/>
                        </a:moveTo>
                        <a:cubicBezTo>
                          <a:pt x="0" y="10427"/>
                          <a:pt x="10478" y="-7194"/>
                          <a:pt x="29146" y="337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5" name="Google Shape;2691;p65">
                    <a:extLst>
                      <a:ext uri="{FF2B5EF4-FFF2-40B4-BE49-F238E27FC236}">
                        <a16:creationId xmlns:a16="http://schemas.microsoft.com/office/drawing/2014/main" xmlns="" id="{C8E76333-55A6-7143-16DD-B125BD83453C}"/>
                      </a:ext>
                    </a:extLst>
                  </p:cNvPr>
                  <p:cNvSpPr/>
                  <p:nvPr/>
                </p:nvSpPr>
                <p:spPr>
                  <a:xfrm>
                    <a:off x="5623307" y="3115722"/>
                    <a:ext cx="8158" cy="2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8" h="25050" extrusionOk="0">
                        <a:moveTo>
                          <a:pt x="1110" y="0"/>
                        </a:moveTo>
                        <a:cubicBezTo>
                          <a:pt x="1110" y="0"/>
                          <a:pt x="-4129" y="18002"/>
                          <a:pt x="8158" y="2505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2692;p65">
                    <a:extLst>
                      <a:ext uri="{FF2B5EF4-FFF2-40B4-BE49-F238E27FC236}">
                        <a16:creationId xmlns:a16="http://schemas.microsoft.com/office/drawing/2014/main" xmlns="" id="{123683C5-DEF5-E34E-7A81-8C3C4A856CB2}"/>
                      </a:ext>
                    </a:extLst>
                  </p:cNvPr>
                  <p:cNvSpPr/>
                  <p:nvPr/>
                </p:nvSpPr>
                <p:spPr>
                  <a:xfrm>
                    <a:off x="5639055" y="2975956"/>
                    <a:ext cx="217771" cy="150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71" h="150502" extrusionOk="0">
                        <a:moveTo>
                          <a:pt x="3459" y="122812"/>
                        </a:moveTo>
                        <a:cubicBezTo>
                          <a:pt x="3459" y="122812"/>
                          <a:pt x="14603" y="128813"/>
                          <a:pt x="17175" y="140528"/>
                        </a:cubicBezTo>
                        <a:cubicBezTo>
                          <a:pt x="18318" y="145767"/>
                          <a:pt x="22414" y="149958"/>
                          <a:pt x="27748" y="150434"/>
                        </a:cubicBezTo>
                        <a:lnTo>
                          <a:pt x="28510" y="150434"/>
                        </a:lnTo>
                        <a:cubicBezTo>
                          <a:pt x="33749" y="151006"/>
                          <a:pt x="38702" y="147958"/>
                          <a:pt x="40607" y="143005"/>
                        </a:cubicBezTo>
                        <a:cubicBezTo>
                          <a:pt x="52894" y="111286"/>
                          <a:pt x="104805" y="3940"/>
                          <a:pt x="217772" y="93189"/>
                        </a:cubicBezTo>
                        <a:cubicBezTo>
                          <a:pt x="217772" y="93189"/>
                          <a:pt x="158621" y="-19587"/>
                          <a:pt x="68039" y="2987"/>
                        </a:cubicBezTo>
                        <a:cubicBezTo>
                          <a:pt x="-22544" y="25561"/>
                          <a:pt x="3459" y="122812"/>
                          <a:pt x="3459" y="1228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2693;p65">
                    <a:extLst>
                      <a:ext uri="{FF2B5EF4-FFF2-40B4-BE49-F238E27FC236}">
                        <a16:creationId xmlns:a16="http://schemas.microsoft.com/office/drawing/2014/main" xmlns="" id="{F96067B6-CEA0-8E17-456C-264968777FE5}"/>
                      </a:ext>
                    </a:extLst>
                  </p:cNvPr>
                  <p:cNvSpPr/>
                  <p:nvPr/>
                </p:nvSpPr>
                <p:spPr>
                  <a:xfrm>
                    <a:off x="5650386" y="2973038"/>
                    <a:ext cx="217752" cy="16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52" h="169354" extrusionOk="0">
                        <a:moveTo>
                          <a:pt x="214441" y="169354"/>
                        </a:moveTo>
                        <a:cubicBezTo>
                          <a:pt x="214441" y="169354"/>
                          <a:pt x="185581" y="164592"/>
                          <a:pt x="159577" y="91440"/>
                        </a:cubicBezTo>
                        <a:cubicBezTo>
                          <a:pt x="159577" y="91440"/>
                          <a:pt x="104618" y="145256"/>
                          <a:pt x="16512" y="153352"/>
                        </a:cubicBezTo>
                        <a:cubicBezTo>
                          <a:pt x="-41305" y="158686"/>
                          <a:pt x="71281" y="0"/>
                          <a:pt x="71281" y="0"/>
                        </a:cubicBezTo>
                        <a:lnTo>
                          <a:pt x="206536" y="96107"/>
                        </a:lnTo>
                        <a:cubicBezTo>
                          <a:pt x="206536" y="96107"/>
                          <a:pt x="225014" y="124396"/>
                          <a:pt x="214537" y="16935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16" name="Google Shape;2694;p65">
                  <a:extLst>
                    <a:ext uri="{FF2B5EF4-FFF2-40B4-BE49-F238E27FC236}">
                      <a16:creationId xmlns:a16="http://schemas.microsoft.com/office/drawing/2014/main" xmlns="" id="{A6F0CF31-27B3-C41F-905E-A6262C98DA8B}"/>
                    </a:ext>
                  </a:extLst>
                </p:cNvPr>
                <p:cNvSpPr/>
                <p:nvPr/>
              </p:nvSpPr>
              <p:spPr>
                <a:xfrm rot="-4812471">
                  <a:off x="5427193" y="3068126"/>
                  <a:ext cx="162425" cy="1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6" h="162496" extrusionOk="0">
                      <a:moveTo>
                        <a:pt x="162496" y="81248"/>
                      </a:moveTo>
                      <a:cubicBezTo>
                        <a:pt x="162496" y="126120"/>
                        <a:pt x="126120" y="162496"/>
                        <a:pt x="81248" y="162496"/>
                      </a:cubicBezTo>
                      <a:cubicBezTo>
                        <a:pt x="36376" y="162496"/>
                        <a:pt x="0" y="126120"/>
                        <a:pt x="0" y="81248"/>
                      </a:cubicBezTo>
                      <a:cubicBezTo>
                        <a:pt x="0" y="36376"/>
                        <a:pt x="36376" y="0"/>
                        <a:pt x="81248" y="0"/>
                      </a:cubicBezTo>
                      <a:cubicBezTo>
                        <a:pt x="126120" y="0"/>
                        <a:pt x="162496" y="36376"/>
                        <a:pt x="162496" y="812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2" name="Google Shape;2695;p65">
                <a:extLst>
                  <a:ext uri="{FF2B5EF4-FFF2-40B4-BE49-F238E27FC236}">
                    <a16:creationId xmlns:a16="http://schemas.microsoft.com/office/drawing/2014/main" xmlns="" id="{3183B999-CACA-9677-C774-7143352A4C6D}"/>
                  </a:ext>
                </a:extLst>
              </p:cNvPr>
              <p:cNvGrpSpPr/>
              <p:nvPr/>
            </p:nvGrpSpPr>
            <p:grpSpPr>
              <a:xfrm flipH="1">
                <a:off x="6346794" y="2878347"/>
                <a:ext cx="661074" cy="613453"/>
                <a:chOff x="5046725" y="3267607"/>
                <a:chExt cx="765664" cy="710508"/>
              </a:xfrm>
            </p:grpSpPr>
            <p:sp>
              <p:nvSpPr>
                <p:cNvPr id="811" name="Google Shape;2696;p65">
                  <a:extLst>
                    <a:ext uri="{FF2B5EF4-FFF2-40B4-BE49-F238E27FC236}">
                      <a16:creationId xmlns:a16="http://schemas.microsoft.com/office/drawing/2014/main" xmlns="" id="{EE148E5E-04D1-98EE-C109-03748119FC4E}"/>
                    </a:ext>
                  </a:extLst>
                </p:cNvPr>
                <p:cNvSpPr/>
                <p:nvPr/>
              </p:nvSpPr>
              <p:spPr>
                <a:xfrm>
                  <a:off x="5046725" y="3267607"/>
                  <a:ext cx="765664" cy="7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64" h="710508" extrusionOk="0">
                      <a:moveTo>
                        <a:pt x="551783" y="8611"/>
                      </a:moveTo>
                      <a:cubicBezTo>
                        <a:pt x="551783" y="8611"/>
                        <a:pt x="616077" y="70048"/>
                        <a:pt x="681990" y="55951"/>
                      </a:cubicBezTo>
                      <a:cubicBezTo>
                        <a:pt x="681990" y="55951"/>
                        <a:pt x="756095" y="91384"/>
                        <a:pt x="764286" y="174537"/>
                      </a:cubicBezTo>
                      <a:cubicBezTo>
                        <a:pt x="771525" y="247879"/>
                        <a:pt x="747903" y="420853"/>
                        <a:pt x="747903" y="420853"/>
                      </a:cubicBezTo>
                      <a:lnTo>
                        <a:pt x="639509" y="406280"/>
                      </a:lnTo>
                      <a:cubicBezTo>
                        <a:pt x="639509" y="406280"/>
                        <a:pt x="496634" y="690697"/>
                        <a:pt x="396431" y="710509"/>
                      </a:cubicBezTo>
                      <a:cubicBezTo>
                        <a:pt x="396431" y="710509"/>
                        <a:pt x="117158" y="568300"/>
                        <a:pt x="0" y="456763"/>
                      </a:cubicBezTo>
                      <a:cubicBezTo>
                        <a:pt x="0" y="456763"/>
                        <a:pt x="173736" y="331890"/>
                        <a:pt x="218408" y="260452"/>
                      </a:cubicBezTo>
                      <a:cubicBezTo>
                        <a:pt x="426244" y="-72065"/>
                        <a:pt x="551783" y="8611"/>
                        <a:pt x="551783" y="86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12" name="Google Shape;2697;p65">
                  <a:extLst>
                    <a:ext uri="{FF2B5EF4-FFF2-40B4-BE49-F238E27FC236}">
                      <a16:creationId xmlns:a16="http://schemas.microsoft.com/office/drawing/2014/main" xmlns="" id="{BAA28FBB-FF7E-A121-3C1A-49D1620799FB}"/>
                    </a:ext>
                  </a:extLst>
                </p:cNvPr>
                <p:cNvGrpSpPr/>
                <p:nvPr/>
              </p:nvGrpSpPr>
              <p:grpSpPr>
                <a:xfrm>
                  <a:off x="5520841" y="3417570"/>
                  <a:ext cx="218018" cy="444675"/>
                  <a:chOff x="5520841" y="3417570"/>
                  <a:chExt cx="218018" cy="444675"/>
                </a:xfrm>
              </p:grpSpPr>
              <p:sp>
                <p:nvSpPr>
                  <p:cNvPr id="813" name="Google Shape;2698;p65">
                    <a:extLst>
                      <a:ext uri="{FF2B5EF4-FFF2-40B4-BE49-F238E27FC236}">
                        <a16:creationId xmlns:a16="http://schemas.microsoft.com/office/drawing/2014/main" xmlns="" id="{5AFD7AB6-C4EF-8F21-0704-2ECA67E56910}"/>
                      </a:ext>
                    </a:extLst>
                  </p:cNvPr>
                  <p:cNvSpPr/>
                  <p:nvPr/>
                </p:nvSpPr>
                <p:spPr>
                  <a:xfrm rot="-254184">
                    <a:off x="5685962" y="3544569"/>
                    <a:ext cx="47687" cy="14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83" h="191833" extrusionOk="0">
                        <a:moveTo>
                          <a:pt x="64579" y="0"/>
                        </a:moveTo>
                        <a:cubicBezTo>
                          <a:pt x="64579" y="0"/>
                          <a:pt x="94964" y="139922"/>
                          <a:pt x="65246" y="191833"/>
                        </a:cubicBezTo>
                        <a:lnTo>
                          <a:pt x="0" y="175260"/>
                        </a:lnTo>
                        <a:cubicBezTo>
                          <a:pt x="0" y="175260"/>
                          <a:pt x="63817" y="50482"/>
                          <a:pt x="644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2699;p65">
                    <a:extLst>
                      <a:ext uri="{FF2B5EF4-FFF2-40B4-BE49-F238E27FC236}">
                        <a16:creationId xmlns:a16="http://schemas.microsoft.com/office/drawing/2014/main" xmlns="" id="{4E4CF2B4-A59C-9E10-3820-7EB069FD62CA}"/>
                      </a:ext>
                    </a:extLst>
                  </p:cNvPr>
                  <p:cNvSpPr/>
                  <p:nvPr/>
                </p:nvSpPr>
                <p:spPr>
                  <a:xfrm>
                    <a:off x="5520841" y="3417570"/>
                    <a:ext cx="63543" cy="44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3" h="444675" extrusionOk="0">
                        <a:moveTo>
                          <a:pt x="47949" y="0"/>
                        </a:moveTo>
                        <a:cubicBezTo>
                          <a:pt x="47949" y="0"/>
                          <a:pt x="94908" y="336899"/>
                          <a:pt x="25851" y="433007"/>
                        </a:cubicBezTo>
                        <a:cubicBezTo>
                          <a:pt x="-43205" y="529114"/>
                          <a:pt x="47949" y="0"/>
                          <a:pt x="479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3" name="Google Shape;2700;p65">
                <a:extLst>
                  <a:ext uri="{FF2B5EF4-FFF2-40B4-BE49-F238E27FC236}">
                    <a16:creationId xmlns:a16="http://schemas.microsoft.com/office/drawing/2014/main" xmlns="" id="{A40E6A97-156C-C7F1-58B9-A508B8FFA36F}"/>
                  </a:ext>
                </a:extLst>
              </p:cNvPr>
              <p:cNvGrpSpPr/>
              <p:nvPr/>
            </p:nvGrpSpPr>
            <p:grpSpPr>
              <a:xfrm flipH="1">
                <a:off x="6402206" y="3155032"/>
                <a:ext cx="372516" cy="585218"/>
                <a:chOff x="5316759" y="3588067"/>
                <a:chExt cx="431452" cy="677806"/>
              </a:xfrm>
            </p:grpSpPr>
            <p:sp>
              <p:nvSpPr>
                <p:cNvPr id="809" name="Google Shape;2701;p65">
                  <a:extLst>
                    <a:ext uri="{FF2B5EF4-FFF2-40B4-BE49-F238E27FC236}">
                      <a16:creationId xmlns:a16="http://schemas.microsoft.com/office/drawing/2014/main" xmlns="" id="{DABF94E3-4B36-7CC4-13DA-4EBD7C048B1B}"/>
                    </a:ext>
                  </a:extLst>
                </p:cNvPr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2702;p65">
                  <a:extLst>
                    <a:ext uri="{FF2B5EF4-FFF2-40B4-BE49-F238E27FC236}">
                      <a16:creationId xmlns:a16="http://schemas.microsoft.com/office/drawing/2014/main" xmlns="" id="{14AFC13D-A531-8845-AB1F-83A886FF0336}"/>
                    </a:ext>
                  </a:extLst>
                </p:cNvPr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4" name="Google Shape;2703;p65">
                <a:extLst>
                  <a:ext uri="{FF2B5EF4-FFF2-40B4-BE49-F238E27FC236}">
                    <a16:creationId xmlns:a16="http://schemas.microsoft.com/office/drawing/2014/main" xmlns="" id="{F00B5E6C-C3EA-FECE-9EC6-01F458D90855}"/>
                  </a:ext>
                </a:extLst>
              </p:cNvPr>
              <p:cNvGrpSpPr/>
              <p:nvPr/>
            </p:nvGrpSpPr>
            <p:grpSpPr>
              <a:xfrm flipH="1">
                <a:off x="6525625" y="2854376"/>
                <a:ext cx="279935" cy="362170"/>
                <a:chOff x="5281041" y="3239843"/>
                <a:chExt cx="324224" cy="419470"/>
              </a:xfrm>
            </p:grpSpPr>
            <p:sp>
              <p:nvSpPr>
                <p:cNvPr id="807" name="Google Shape;2704;p65">
                  <a:extLst>
                    <a:ext uri="{FF2B5EF4-FFF2-40B4-BE49-F238E27FC236}">
                      <a16:creationId xmlns:a16="http://schemas.microsoft.com/office/drawing/2014/main" xmlns="" id="{A87BC79D-B3A9-57F9-B385-F2F550678901}"/>
                    </a:ext>
                  </a:extLst>
                </p:cNvPr>
                <p:cNvSpPr/>
                <p:nvPr/>
              </p:nvSpPr>
              <p:spPr>
                <a:xfrm>
                  <a:off x="5281041" y="3267346"/>
                  <a:ext cx="324224" cy="39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24" h="391967" extrusionOk="0">
                      <a:moveTo>
                        <a:pt x="0" y="364917"/>
                      </a:moveTo>
                      <a:cubicBezTo>
                        <a:pt x="0" y="364917"/>
                        <a:pt x="93345" y="-22846"/>
                        <a:pt x="257366" y="1062"/>
                      </a:cubicBezTo>
                      <a:cubicBezTo>
                        <a:pt x="381952" y="19159"/>
                        <a:pt x="294227" y="391968"/>
                        <a:pt x="294227" y="391968"/>
                      </a:cubicBezTo>
                      <a:lnTo>
                        <a:pt x="0" y="3649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2705;p65">
                  <a:extLst>
                    <a:ext uri="{FF2B5EF4-FFF2-40B4-BE49-F238E27FC236}">
                      <a16:creationId xmlns:a16="http://schemas.microsoft.com/office/drawing/2014/main" xmlns="" id="{A2462C37-463A-6E59-0B78-CE26F77E7B23}"/>
                    </a:ext>
                  </a:extLst>
                </p:cNvPr>
                <p:cNvSpPr/>
                <p:nvPr/>
              </p:nvSpPr>
              <p:spPr>
                <a:xfrm>
                  <a:off x="5369242" y="3239843"/>
                  <a:ext cx="189452" cy="40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52" h="400991" extrusionOk="0">
                      <a:moveTo>
                        <a:pt x="139256" y="28088"/>
                      </a:moveTo>
                      <a:cubicBezTo>
                        <a:pt x="129445" y="28088"/>
                        <a:pt x="9049" y="253069"/>
                        <a:pt x="0" y="393848"/>
                      </a:cubicBezTo>
                      <a:lnTo>
                        <a:pt x="98870" y="400992"/>
                      </a:lnTo>
                      <a:cubicBezTo>
                        <a:pt x="98870" y="400992"/>
                        <a:pt x="123825" y="127815"/>
                        <a:pt x="169259" y="39328"/>
                      </a:cubicBezTo>
                      <a:cubicBezTo>
                        <a:pt x="214694" y="-49160"/>
                        <a:pt x="169259" y="39328"/>
                        <a:pt x="169259" y="39328"/>
                      </a:cubicBezTo>
                      <a:lnTo>
                        <a:pt x="139351" y="279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5" name="Google Shape;2706;p65">
                <a:extLst>
                  <a:ext uri="{FF2B5EF4-FFF2-40B4-BE49-F238E27FC236}">
                    <a16:creationId xmlns:a16="http://schemas.microsoft.com/office/drawing/2014/main" xmlns="" id="{80CE4FDE-B591-E386-1E8F-482158AC71F0}"/>
                  </a:ext>
                </a:extLst>
              </p:cNvPr>
              <p:cNvSpPr/>
              <p:nvPr/>
            </p:nvSpPr>
            <p:spPr>
              <a:xfrm flipH="1">
                <a:off x="6414558" y="3093107"/>
                <a:ext cx="41158" cy="135881"/>
              </a:xfrm>
              <a:custGeom>
                <a:avLst/>
                <a:gdLst/>
                <a:ahLst/>
                <a:cxnLst/>
                <a:rect l="l" t="t" r="r" b="b"/>
                <a:pathLst>
                  <a:path w="47720" h="157543" extrusionOk="0">
                    <a:moveTo>
                      <a:pt x="47720" y="0"/>
                    </a:moveTo>
                    <a:cubicBezTo>
                      <a:pt x="47720" y="0"/>
                      <a:pt x="28861" y="101822"/>
                      <a:pt x="0" y="157543"/>
                    </a:cubicBezTo>
                  </a:path>
                </a:pathLst>
              </a:custGeom>
              <a:solidFill>
                <a:srgbClr val="FFFAE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2707;p65">
                <a:extLst>
                  <a:ext uri="{FF2B5EF4-FFF2-40B4-BE49-F238E27FC236}">
                    <a16:creationId xmlns:a16="http://schemas.microsoft.com/office/drawing/2014/main" xmlns="" id="{CEF915C3-5937-B033-4708-86C466DDE1D0}"/>
                  </a:ext>
                </a:extLst>
              </p:cNvPr>
              <p:cNvSpPr/>
              <p:nvPr/>
            </p:nvSpPr>
            <p:spPr>
              <a:xfrm flipH="1">
                <a:off x="6761337" y="3522558"/>
                <a:ext cx="98830" cy="85439"/>
              </a:xfrm>
              <a:custGeom>
                <a:avLst/>
                <a:gdLst/>
                <a:ahLst/>
                <a:cxnLst/>
                <a:rect l="l" t="t" r="r" b="b"/>
                <a:pathLst>
                  <a:path w="114585" h="99060" extrusionOk="0">
                    <a:moveTo>
                      <a:pt x="114586" y="0"/>
                    </a:moveTo>
                    <a:lnTo>
                      <a:pt x="0" y="9906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2" name="Google Shape;2708;p65">
              <a:extLst>
                <a:ext uri="{FF2B5EF4-FFF2-40B4-BE49-F238E27FC236}">
                  <a16:creationId xmlns:a16="http://schemas.microsoft.com/office/drawing/2014/main" xmlns="" id="{CCEB2FF4-76CA-4204-3224-E46CE2944FD1}"/>
                </a:ext>
              </a:extLst>
            </p:cNvPr>
            <p:cNvSpPr/>
            <p:nvPr/>
          </p:nvSpPr>
          <p:spPr>
            <a:xfrm rot="302235">
              <a:off x="7395525" y="2870225"/>
              <a:ext cx="32149" cy="50023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3313D-3872-AA40-CF98-1E604549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hạc trò chơi.mp3">
            <a:hlinkClick r:id="" action="ppaction://media"/>
            <a:extLst>
              <a:ext uri="{FF2B5EF4-FFF2-40B4-BE49-F238E27FC236}">
                <a16:creationId xmlns:a16="http://schemas.microsoft.com/office/drawing/2014/main" xmlns="" id="{C170FB7F-938D-8021-C9F2-0A423C71FEB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218" y="5245031"/>
            <a:ext cx="553018" cy="5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xmlns="" id="{A5E3D291-5FF3-1447-5D60-13A53D50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129" y="1579797"/>
            <a:ext cx="9722223" cy="490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ạc trò chơi">
            <a:hlinkClick r:id="" action="ppaction://media"/>
            <a:extLst>
              <a:ext uri="{FF2B5EF4-FFF2-40B4-BE49-F238E27FC236}">
                <a16:creationId xmlns:a16="http://schemas.microsoft.com/office/drawing/2014/main" xmlns="" id="{A0336797-B6D2-32CE-4B79-E200818117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152529" y="58796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47"/>
          <p:cNvGrpSpPr/>
          <p:nvPr/>
        </p:nvGrpSpPr>
        <p:grpSpPr>
          <a:xfrm flipH="1">
            <a:off x="8275448" y="620487"/>
            <a:ext cx="3461159" cy="5507024"/>
            <a:chOff x="4004119" y="671463"/>
            <a:chExt cx="3006566" cy="4581764"/>
          </a:xfrm>
        </p:grpSpPr>
        <p:sp>
          <p:nvSpPr>
            <p:cNvPr id="1464" name="Google Shape;1464;p47"/>
            <p:cNvSpPr/>
            <p:nvPr/>
          </p:nvSpPr>
          <p:spPr>
            <a:xfrm>
              <a:off x="4004119" y="1943576"/>
              <a:ext cx="3006566" cy="3309651"/>
            </a:xfrm>
            <a:custGeom>
              <a:avLst/>
              <a:gdLst/>
              <a:ahLst/>
              <a:cxnLst/>
              <a:rect l="l" t="t" r="r" b="b"/>
              <a:pathLst>
                <a:path w="3006566" h="3309651" extrusionOk="0">
                  <a:moveTo>
                    <a:pt x="0" y="0"/>
                  </a:moveTo>
                  <a:lnTo>
                    <a:pt x="0" y="3309652"/>
                  </a:lnTo>
                  <a:lnTo>
                    <a:pt x="105918" y="3309652"/>
                  </a:lnTo>
                  <a:lnTo>
                    <a:pt x="105918" y="3109722"/>
                  </a:lnTo>
                  <a:lnTo>
                    <a:pt x="980218" y="3109722"/>
                  </a:lnTo>
                  <a:lnTo>
                    <a:pt x="980218" y="3309652"/>
                  </a:lnTo>
                  <a:lnTo>
                    <a:pt x="1086136" y="3309652"/>
                  </a:lnTo>
                  <a:lnTo>
                    <a:pt x="1086136" y="69342"/>
                  </a:lnTo>
                  <a:lnTo>
                    <a:pt x="1920431" y="69342"/>
                  </a:lnTo>
                  <a:lnTo>
                    <a:pt x="1920431" y="3309652"/>
                  </a:lnTo>
                  <a:lnTo>
                    <a:pt x="2026349" y="3309652"/>
                  </a:lnTo>
                  <a:lnTo>
                    <a:pt x="2026349" y="3109722"/>
                  </a:lnTo>
                  <a:lnTo>
                    <a:pt x="2900648" y="3109722"/>
                  </a:lnTo>
                  <a:lnTo>
                    <a:pt x="2900648" y="3309652"/>
                  </a:lnTo>
                  <a:lnTo>
                    <a:pt x="3006566" y="3309652"/>
                  </a:lnTo>
                  <a:lnTo>
                    <a:pt x="3006566" y="0"/>
                  </a:lnTo>
                  <a:lnTo>
                    <a:pt x="0" y="0"/>
                  </a:lnTo>
                  <a:close/>
                  <a:moveTo>
                    <a:pt x="980218" y="3020568"/>
                  </a:moveTo>
                  <a:lnTo>
                    <a:pt x="105918" y="3020568"/>
                  </a:lnTo>
                  <a:lnTo>
                    <a:pt x="105918" y="2798350"/>
                  </a:lnTo>
                  <a:lnTo>
                    <a:pt x="980218" y="2798350"/>
                  </a:lnTo>
                  <a:lnTo>
                    <a:pt x="980218" y="3020568"/>
                  </a:lnTo>
                  <a:close/>
                  <a:moveTo>
                    <a:pt x="980218" y="2709101"/>
                  </a:moveTo>
                  <a:lnTo>
                    <a:pt x="105918" y="2709101"/>
                  </a:lnTo>
                  <a:lnTo>
                    <a:pt x="105918" y="2486882"/>
                  </a:lnTo>
                  <a:lnTo>
                    <a:pt x="980218" y="2486882"/>
                  </a:lnTo>
                  <a:lnTo>
                    <a:pt x="980218" y="2709101"/>
                  </a:lnTo>
                  <a:close/>
                  <a:moveTo>
                    <a:pt x="980218" y="2397633"/>
                  </a:moveTo>
                  <a:lnTo>
                    <a:pt x="105918" y="2397633"/>
                  </a:lnTo>
                  <a:lnTo>
                    <a:pt x="105918" y="2175415"/>
                  </a:lnTo>
                  <a:lnTo>
                    <a:pt x="980218" y="2175415"/>
                  </a:lnTo>
                  <a:lnTo>
                    <a:pt x="980218" y="2397633"/>
                  </a:lnTo>
                  <a:close/>
                  <a:moveTo>
                    <a:pt x="980218" y="2086166"/>
                  </a:moveTo>
                  <a:lnTo>
                    <a:pt x="105918" y="2086166"/>
                  </a:lnTo>
                  <a:lnTo>
                    <a:pt x="105918" y="1863947"/>
                  </a:lnTo>
                  <a:lnTo>
                    <a:pt x="980218" y="1863947"/>
                  </a:lnTo>
                  <a:lnTo>
                    <a:pt x="980218" y="2086166"/>
                  </a:lnTo>
                  <a:close/>
                  <a:moveTo>
                    <a:pt x="980218" y="1774698"/>
                  </a:moveTo>
                  <a:lnTo>
                    <a:pt x="105918" y="1774698"/>
                  </a:lnTo>
                  <a:lnTo>
                    <a:pt x="105918" y="1552480"/>
                  </a:lnTo>
                  <a:lnTo>
                    <a:pt x="980218" y="1552480"/>
                  </a:lnTo>
                  <a:lnTo>
                    <a:pt x="980218" y="1774698"/>
                  </a:lnTo>
                  <a:close/>
                  <a:moveTo>
                    <a:pt x="980218" y="1463231"/>
                  </a:moveTo>
                  <a:lnTo>
                    <a:pt x="105918" y="1463231"/>
                  </a:lnTo>
                  <a:lnTo>
                    <a:pt x="105918" y="1241012"/>
                  </a:lnTo>
                  <a:lnTo>
                    <a:pt x="980218" y="1241012"/>
                  </a:lnTo>
                  <a:lnTo>
                    <a:pt x="980218" y="1463231"/>
                  </a:lnTo>
                  <a:close/>
                  <a:moveTo>
                    <a:pt x="980218" y="1151763"/>
                  </a:moveTo>
                  <a:lnTo>
                    <a:pt x="105918" y="1151763"/>
                  </a:lnTo>
                  <a:lnTo>
                    <a:pt x="105918" y="929545"/>
                  </a:lnTo>
                  <a:lnTo>
                    <a:pt x="980218" y="929545"/>
                  </a:lnTo>
                  <a:lnTo>
                    <a:pt x="980218" y="1151763"/>
                  </a:lnTo>
                  <a:close/>
                  <a:moveTo>
                    <a:pt x="980218" y="840296"/>
                  </a:moveTo>
                  <a:lnTo>
                    <a:pt x="105918" y="840296"/>
                  </a:lnTo>
                  <a:lnTo>
                    <a:pt x="105918" y="617982"/>
                  </a:lnTo>
                  <a:lnTo>
                    <a:pt x="980218" y="617982"/>
                  </a:lnTo>
                  <a:lnTo>
                    <a:pt x="980218" y="840296"/>
                  </a:lnTo>
                  <a:close/>
                  <a:moveTo>
                    <a:pt x="980218" y="528828"/>
                  </a:moveTo>
                  <a:lnTo>
                    <a:pt x="105918" y="528828"/>
                  </a:lnTo>
                  <a:lnTo>
                    <a:pt x="105918" y="306610"/>
                  </a:lnTo>
                  <a:lnTo>
                    <a:pt x="980218" y="306610"/>
                  </a:lnTo>
                  <a:lnTo>
                    <a:pt x="980218" y="528828"/>
                  </a:lnTo>
                  <a:close/>
                  <a:moveTo>
                    <a:pt x="980218" y="217361"/>
                  </a:moveTo>
                  <a:lnTo>
                    <a:pt x="105918" y="217361"/>
                  </a:lnTo>
                  <a:lnTo>
                    <a:pt x="105918" y="69342"/>
                  </a:lnTo>
                  <a:lnTo>
                    <a:pt x="980218" y="69342"/>
                  </a:lnTo>
                  <a:lnTo>
                    <a:pt x="980218" y="217361"/>
                  </a:lnTo>
                  <a:close/>
                  <a:moveTo>
                    <a:pt x="2900648" y="3020568"/>
                  </a:moveTo>
                  <a:lnTo>
                    <a:pt x="2026349" y="3020568"/>
                  </a:lnTo>
                  <a:lnTo>
                    <a:pt x="2026349" y="2798350"/>
                  </a:lnTo>
                  <a:lnTo>
                    <a:pt x="2900648" y="2798350"/>
                  </a:lnTo>
                  <a:lnTo>
                    <a:pt x="2900648" y="3020568"/>
                  </a:lnTo>
                  <a:close/>
                  <a:moveTo>
                    <a:pt x="2900648" y="2709101"/>
                  </a:moveTo>
                  <a:lnTo>
                    <a:pt x="2026349" y="2709101"/>
                  </a:lnTo>
                  <a:lnTo>
                    <a:pt x="2026349" y="2486882"/>
                  </a:lnTo>
                  <a:lnTo>
                    <a:pt x="2900648" y="2486882"/>
                  </a:lnTo>
                  <a:lnTo>
                    <a:pt x="2900648" y="2709101"/>
                  </a:lnTo>
                  <a:close/>
                  <a:moveTo>
                    <a:pt x="2900648" y="2397633"/>
                  </a:moveTo>
                  <a:lnTo>
                    <a:pt x="2026349" y="2397633"/>
                  </a:lnTo>
                  <a:lnTo>
                    <a:pt x="2026349" y="2175415"/>
                  </a:lnTo>
                  <a:lnTo>
                    <a:pt x="2900648" y="2175415"/>
                  </a:lnTo>
                  <a:lnTo>
                    <a:pt x="2900648" y="2397633"/>
                  </a:lnTo>
                  <a:close/>
                  <a:moveTo>
                    <a:pt x="2900648" y="2086166"/>
                  </a:moveTo>
                  <a:lnTo>
                    <a:pt x="2026349" y="2086166"/>
                  </a:lnTo>
                  <a:lnTo>
                    <a:pt x="2026349" y="1863947"/>
                  </a:lnTo>
                  <a:lnTo>
                    <a:pt x="2900648" y="1863947"/>
                  </a:lnTo>
                  <a:lnTo>
                    <a:pt x="2900648" y="2086166"/>
                  </a:lnTo>
                  <a:close/>
                  <a:moveTo>
                    <a:pt x="2900648" y="1774698"/>
                  </a:moveTo>
                  <a:lnTo>
                    <a:pt x="2026349" y="1774698"/>
                  </a:lnTo>
                  <a:lnTo>
                    <a:pt x="2026349" y="1552480"/>
                  </a:lnTo>
                  <a:lnTo>
                    <a:pt x="2900648" y="1552480"/>
                  </a:lnTo>
                  <a:lnTo>
                    <a:pt x="2900648" y="1774698"/>
                  </a:lnTo>
                  <a:close/>
                  <a:moveTo>
                    <a:pt x="2900648" y="1463231"/>
                  </a:moveTo>
                  <a:lnTo>
                    <a:pt x="2026349" y="1463231"/>
                  </a:lnTo>
                  <a:lnTo>
                    <a:pt x="2026349" y="1241012"/>
                  </a:lnTo>
                  <a:lnTo>
                    <a:pt x="2900648" y="1241012"/>
                  </a:lnTo>
                  <a:lnTo>
                    <a:pt x="2900648" y="1463231"/>
                  </a:lnTo>
                  <a:close/>
                  <a:moveTo>
                    <a:pt x="2900648" y="1151763"/>
                  </a:moveTo>
                  <a:lnTo>
                    <a:pt x="2026349" y="1151763"/>
                  </a:lnTo>
                  <a:lnTo>
                    <a:pt x="2026349" y="929545"/>
                  </a:lnTo>
                  <a:lnTo>
                    <a:pt x="2900648" y="929545"/>
                  </a:lnTo>
                  <a:lnTo>
                    <a:pt x="2900648" y="1151763"/>
                  </a:lnTo>
                  <a:close/>
                  <a:moveTo>
                    <a:pt x="2900648" y="840296"/>
                  </a:moveTo>
                  <a:lnTo>
                    <a:pt x="2026349" y="840296"/>
                  </a:lnTo>
                  <a:lnTo>
                    <a:pt x="2026349" y="617982"/>
                  </a:lnTo>
                  <a:lnTo>
                    <a:pt x="2900648" y="617982"/>
                  </a:lnTo>
                  <a:lnTo>
                    <a:pt x="2900648" y="840296"/>
                  </a:lnTo>
                  <a:close/>
                  <a:moveTo>
                    <a:pt x="2900648" y="528828"/>
                  </a:moveTo>
                  <a:lnTo>
                    <a:pt x="2026349" y="528828"/>
                  </a:lnTo>
                  <a:lnTo>
                    <a:pt x="2026349" y="306610"/>
                  </a:lnTo>
                  <a:lnTo>
                    <a:pt x="2900648" y="306610"/>
                  </a:lnTo>
                  <a:lnTo>
                    <a:pt x="2900648" y="528828"/>
                  </a:lnTo>
                  <a:close/>
                  <a:moveTo>
                    <a:pt x="2900648" y="217361"/>
                  </a:moveTo>
                  <a:lnTo>
                    <a:pt x="2026349" y="217361"/>
                  </a:lnTo>
                  <a:lnTo>
                    <a:pt x="2026349" y="69342"/>
                  </a:lnTo>
                  <a:lnTo>
                    <a:pt x="2900648" y="69342"/>
                  </a:lnTo>
                  <a:lnTo>
                    <a:pt x="2900648" y="21736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5" name="Google Shape;1465;p47"/>
            <p:cNvGrpSpPr/>
            <p:nvPr/>
          </p:nvGrpSpPr>
          <p:grpSpPr>
            <a:xfrm>
              <a:off x="6150687" y="671463"/>
              <a:ext cx="738588" cy="738588"/>
              <a:chOff x="6150687" y="671463"/>
              <a:chExt cx="738588" cy="738588"/>
            </a:xfrm>
          </p:grpSpPr>
          <p:sp>
            <p:nvSpPr>
              <p:cNvPr id="1466" name="Google Shape;1466;p47"/>
              <p:cNvSpPr/>
              <p:nvPr/>
            </p:nvSpPr>
            <p:spPr>
              <a:xfrm rot="2700000" flipH="1">
                <a:off x="6258851" y="779627"/>
                <a:ext cx="522260" cy="522260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521970" extrusionOk="0">
                    <a:moveTo>
                      <a:pt x="521970" y="260985"/>
                    </a:moveTo>
                    <a:cubicBezTo>
                      <a:pt x="521970" y="405123"/>
                      <a:pt x="405123" y="521970"/>
                      <a:pt x="260985" y="521970"/>
                    </a:cubicBezTo>
                    <a:cubicBezTo>
                      <a:pt x="116847" y="521970"/>
                      <a:pt x="0" y="405123"/>
                      <a:pt x="0" y="260985"/>
                    </a:cubicBezTo>
                    <a:cubicBezTo>
                      <a:pt x="0" y="116847"/>
                      <a:pt x="116847" y="0"/>
                      <a:pt x="260985" y="0"/>
                    </a:cubicBezTo>
                    <a:cubicBezTo>
                      <a:pt x="405123" y="0"/>
                      <a:pt x="521970" y="116847"/>
                      <a:pt x="521970" y="2609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47"/>
              <p:cNvSpPr/>
              <p:nvPr/>
            </p:nvSpPr>
            <p:spPr>
              <a:xfrm flipH="1">
                <a:off x="6404801" y="880158"/>
                <a:ext cx="115347" cy="160591"/>
              </a:xfrm>
              <a:custGeom>
                <a:avLst/>
                <a:gdLst/>
                <a:ahLst/>
                <a:cxnLst/>
                <a:rect l="l" t="t" r="r" b="b"/>
                <a:pathLst>
                  <a:path w="115347" h="160591" extrusionOk="0">
                    <a:moveTo>
                      <a:pt x="0" y="0"/>
                    </a:moveTo>
                    <a:lnTo>
                      <a:pt x="0" y="160592"/>
                    </a:lnTo>
                    <a:lnTo>
                      <a:pt x="115348" y="109061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8" name="Google Shape;1468;p47"/>
          <p:cNvGrpSpPr/>
          <p:nvPr/>
        </p:nvGrpSpPr>
        <p:grpSpPr>
          <a:xfrm>
            <a:off x="9399793" y="1452763"/>
            <a:ext cx="2572896" cy="4674093"/>
            <a:chOff x="5086487" y="1526395"/>
            <a:chExt cx="2049790" cy="3723784"/>
          </a:xfrm>
        </p:grpSpPr>
        <p:grpSp>
          <p:nvGrpSpPr>
            <p:cNvPr id="1469" name="Google Shape;1469;p47"/>
            <p:cNvGrpSpPr/>
            <p:nvPr/>
          </p:nvGrpSpPr>
          <p:grpSpPr>
            <a:xfrm>
              <a:off x="5086487" y="3293649"/>
              <a:ext cx="2049790" cy="1956530"/>
              <a:chOff x="5086487" y="3293649"/>
              <a:chExt cx="2049790" cy="1956530"/>
            </a:xfrm>
          </p:grpSpPr>
          <p:grpSp>
            <p:nvGrpSpPr>
              <p:cNvPr id="1470" name="Google Shape;1470;p47"/>
              <p:cNvGrpSpPr/>
              <p:nvPr/>
            </p:nvGrpSpPr>
            <p:grpSpPr>
              <a:xfrm>
                <a:off x="5086487" y="3937539"/>
                <a:ext cx="916262" cy="1312640"/>
                <a:chOff x="5086487" y="3937539"/>
                <a:chExt cx="916262" cy="1312640"/>
              </a:xfrm>
            </p:grpSpPr>
            <p:sp>
              <p:nvSpPr>
                <p:cNvPr id="1471" name="Google Shape;1471;p47"/>
                <p:cNvSpPr/>
                <p:nvPr/>
              </p:nvSpPr>
              <p:spPr>
                <a:xfrm>
                  <a:off x="5469826" y="3937539"/>
                  <a:ext cx="532923" cy="124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923" h="1240631" extrusionOk="0">
                      <a:moveTo>
                        <a:pt x="0" y="1061561"/>
                      </a:moveTo>
                      <a:lnTo>
                        <a:pt x="92964" y="261938"/>
                      </a:lnTo>
                      <a:cubicBezTo>
                        <a:pt x="94774" y="245935"/>
                        <a:pt x="98679" y="230314"/>
                        <a:pt x="104489" y="215265"/>
                      </a:cubicBezTo>
                      <a:lnTo>
                        <a:pt x="188119" y="0"/>
                      </a:lnTo>
                      <a:lnTo>
                        <a:pt x="532924" y="0"/>
                      </a:lnTo>
                      <a:lnTo>
                        <a:pt x="422053" y="258413"/>
                      </a:lnTo>
                      <a:lnTo>
                        <a:pt x="212122" y="1132237"/>
                      </a:lnTo>
                      <a:lnTo>
                        <a:pt x="92678" y="1240631"/>
                      </a:lnTo>
                      <a:lnTo>
                        <a:pt x="0" y="1181290"/>
                      </a:lnTo>
                      <a:lnTo>
                        <a:pt x="0" y="1061466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47"/>
                <p:cNvSpPr/>
                <p:nvPr/>
              </p:nvSpPr>
              <p:spPr>
                <a:xfrm>
                  <a:off x="5469826" y="4923091"/>
                  <a:ext cx="247364" cy="25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64" h="255174" extrusionOk="0">
                      <a:moveTo>
                        <a:pt x="8858" y="0"/>
                      </a:moveTo>
                      <a:lnTo>
                        <a:pt x="0" y="76010"/>
                      </a:lnTo>
                      <a:lnTo>
                        <a:pt x="0" y="195834"/>
                      </a:lnTo>
                      <a:lnTo>
                        <a:pt x="92678" y="255175"/>
                      </a:lnTo>
                      <a:lnTo>
                        <a:pt x="212122" y="146780"/>
                      </a:lnTo>
                      <a:lnTo>
                        <a:pt x="247364" y="0"/>
                      </a:lnTo>
                      <a:lnTo>
                        <a:pt x="885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73" name="Google Shape;1473;p47"/>
                <p:cNvGrpSpPr/>
                <p:nvPr/>
              </p:nvGrpSpPr>
              <p:grpSpPr>
                <a:xfrm>
                  <a:off x="5086487" y="4999085"/>
                  <a:ext cx="608465" cy="251094"/>
                  <a:chOff x="5086487" y="4999085"/>
                  <a:chExt cx="608465" cy="251094"/>
                </a:xfrm>
              </p:grpSpPr>
              <p:sp>
                <p:nvSpPr>
                  <p:cNvPr id="1474" name="Google Shape;1474;p47"/>
                  <p:cNvSpPr/>
                  <p:nvPr/>
                </p:nvSpPr>
                <p:spPr>
                  <a:xfrm>
                    <a:off x="5089205" y="4999085"/>
                    <a:ext cx="605747" cy="239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747" h="239759" extrusionOk="0">
                        <a:moveTo>
                          <a:pt x="592743" y="70786"/>
                        </a:moveTo>
                        <a:cubicBezTo>
                          <a:pt x="590361" y="62595"/>
                          <a:pt x="580170" y="59642"/>
                          <a:pt x="573883" y="65452"/>
                        </a:cubicBezTo>
                        <a:cubicBezTo>
                          <a:pt x="555500" y="82406"/>
                          <a:pt x="520543" y="109934"/>
                          <a:pt x="487015" y="109934"/>
                        </a:cubicBezTo>
                        <a:cubicBezTo>
                          <a:pt x="448915" y="109934"/>
                          <a:pt x="408339" y="71929"/>
                          <a:pt x="410815" y="64214"/>
                        </a:cubicBezTo>
                        <a:cubicBezTo>
                          <a:pt x="418149" y="41259"/>
                          <a:pt x="404338" y="3730"/>
                          <a:pt x="380716" y="111"/>
                        </a:cubicBezTo>
                        <a:cubicBezTo>
                          <a:pt x="349379" y="-4557"/>
                          <a:pt x="184596" y="139938"/>
                          <a:pt x="73630" y="164036"/>
                        </a:cubicBezTo>
                        <a:lnTo>
                          <a:pt x="34197" y="177561"/>
                        </a:lnTo>
                        <a:cubicBezTo>
                          <a:pt x="13527" y="184610"/>
                          <a:pt x="-189" y="204136"/>
                          <a:pt x="2" y="225948"/>
                        </a:cubicBezTo>
                        <a:cubicBezTo>
                          <a:pt x="2" y="233663"/>
                          <a:pt x="6574" y="239760"/>
                          <a:pt x="14289" y="239760"/>
                        </a:cubicBezTo>
                        <a:lnTo>
                          <a:pt x="558643" y="239760"/>
                        </a:lnTo>
                        <a:cubicBezTo>
                          <a:pt x="577693" y="239760"/>
                          <a:pt x="594552" y="227091"/>
                          <a:pt x="599410" y="208708"/>
                        </a:cubicBezTo>
                        <a:cubicBezTo>
                          <a:pt x="606649" y="181086"/>
                          <a:pt x="611221" y="134985"/>
                          <a:pt x="592838" y="7078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5" name="Google Shape;1475;p47"/>
                  <p:cNvSpPr/>
                  <p:nvPr/>
                </p:nvSpPr>
                <p:spPr>
                  <a:xfrm>
                    <a:off x="5086487" y="5191982"/>
                    <a:ext cx="606196" cy="58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196" h="58197" extrusionOk="0">
                        <a:moveTo>
                          <a:pt x="2625" y="33052"/>
                        </a:moveTo>
                        <a:cubicBezTo>
                          <a:pt x="2625" y="33052"/>
                          <a:pt x="-3281" y="46768"/>
                          <a:pt x="2625" y="58198"/>
                        </a:cubicBezTo>
                        <a:lnTo>
                          <a:pt x="573267" y="58198"/>
                        </a:lnTo>
                        <a:cubicBezTo>
                          <a:pt x="582888" y="58198"/>
                          <a:pt x="592032" y="53150"/>
                          <a:pt x="596699" y="44672"/>
                        </a:cubicBezTo>
                        <a:cubicBezTo>
                          <a:pt x="602509" y="34100"/>
                          <a:pt x="608415" y="18097"/>
                          <a:pt x="605367" y="0"/>
                        </a:cubicBezTo>
                        <a:cubicBezTo>
                          <a:pt x="605367" y="0"/>
                          <a:pt x="496020" y="39529"/>
                          <a:pt x="2625" y="3305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6" name="Google Shape;1476;p47"/>
              <p:cNvGrpSpPr/>
              <p:nvPr/>
            </p:nvGrpSpPr>
            <p:grpSpPr>
              <a:xfrm>
                <a:off x="6220110" y="3937539"/>
                <a:ext cx="916167" cy="1312640"/>
                <a:chOff x="6220110" y="3937539"/>
                <a:chExt cx="916167" cy="1312640"/>
              </a:xfrm>
            </p:grpSpPr>
            <p:sp>
              <p:nvSpPr>
                <p:cNvPr id="1477" name="Google Shape;1477;p47"/>
                <p:cNvSpPr/>
                <p:nvPr/>
              </p:nvSpPr>
              <p:spPr>
                <a:xfrm>
                  <a:off x="6220110" y="3937539"/>
                  <a:ext cx="532828" cy="124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828" h="1240726" extrusionOk="0">
                      <a:moveTo>
                        <a:pt x="532829" y="1061561"/>
                      </a:moveTo>
                      <a:lnTo>
                        <a:pt x="344805" y="0"/>
                      </a:lnTo>
                      <a:lnTo>
                        <a:pt x="0" y="0"/>
                      </a:lnTo>
                      <a:lnTo>
                        <a:pt x="320802" y="1132332"/>
                      </a:lnTo>
                      <a:lnTo>
                        <a:pt x="440246" y="1240726"/>
                      </a:lnTo>
                      <a:lnTo>
                        <a:pt x="532829" y="1181386"/>
                      </a:lnTo>
                      <a:lnTo>
                        <a:pt x="532829" y="1061561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8" name="Google Shape;1478;p47"/>
                <p:cNvSpPr/>
                <p:nvPr/>
              </p:nvSpPr>
              <p:spPr>
                <a:xfrm>
                  <a:off x="6500145" y="4922996"/>
                  <a:ext cx="252793" cy="255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793" h="255269" extrusionOk="0">
                      <a:moveTo>
                        <a:pt x="239363" y="0"/>
                      </a:moveTo>
                      <a:lnTo>
                        <a:pt x="252794" y="76105"/>
                      </a:lnTo>
                      <a:lnTo>
                        <a:pt x="252794" y="195929"/>
                      </a:lnTo>
                      <a:lnTo>
                        <a:pt x="160211" y="255270"/>
                      </a:lnTo>
                      <a:lnTo>
                        <a:pt x="40767" y="146875"/>
                      </a:lnTo>
                      <a:lnTo>
                        <a:pt x="0" y="3143"/>
                      </a:lnTo>
                      <a:lnTo>
                        <a:pt x="2393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79" name="Google Shape;1479;p47"/>
                <p:cNvGrpSpPr/>
                <p:nvPr/>
              </p:nvGrpSpPr>
              <p:grpSpPr>
                <a:xfrm>
                  <a:off x="6527908" y="4999085"/>
                  <a:ext cx="608369" cy="251094"/>
                  <a:chOff x="6527908" y="4999085"/>
                  <a:chExt cx="608369" cy="251094"/>
                </a:xfrm>
              </p:grpSpPr>
              <p:sp>
                <p:nvSpPr>
                  <p:cNvPr id="1480" name="Google Shape;1480;p47"/>
                  <p:cNvSpPr/>
                  <p:nvPr/>
                </p:nvSpPr>
                <p:spPr>
                  <a:xfrm>
                    <a:off x="6527908" y="4999085"/>
                    <a:ext cx="605747" cy="239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747" h="239759" extrusionOk="0">
                        <a:moveTo>
                          <a:pt x="13004" y="70786"/>
                        </a:moveTo>
                        <a:cubicBezTo>
                          <a:pt x="15386" y="62595"/>
                          <a:pt x="25578" y="59642"/>
                          <a:pt x="31864" y="65452"/>
                        </a:cubicBezTo>
                        <a:cubicBezTo>
                          <a:pt x="50247" y="82406"/>
                          <a:pt x="85204" y="109934"/>
                          <a:pt x="118732" y="109934"/>
                        </a:cubicBezTo>
                        <a:cubicBezTo>
                          <a:pt x="156832" y="109934"/>
                          <a:pt x="197409" y="71929"/>
                          <a:pt x="194932" y="64214"/>
                        </a:cubicBezTo>
                        <a:cubicBezTo>
                          <a:pt x="187598" y="41259"/>
                          <a:pt x="201409" y="3730"/>
                          <a:pt x="225031" y="111"/>
                        </a:cubicBezTo>
                        <a:cubicBezTo>
                          <a:pt x="256368" y="-4557"/>
                          <a:pt x="421151" y="139938"/>
                          <a:pt x="532117" y="164036"/>
                        </a:cubicBezTo>
                        <a:lnTo>
                          <a:pt x="571551" y="177561"/>
                        </a:lnTo>
                        <a:cubicBezTo>
                          <a:pt x="592220" y="184610"/>
                          <a:pt x="605936" y="204136"/>
                          <a:pt x="605745" y="225948"/>
                        </a:cubicBezTo>
                        <a:cubicBezTo>
                          <a:pt x="605745" y="233663"/>
                          <a:pt x="599173" y="239760"/>
                          <a:pt x="591458" y="239760"/>
                        </a:cubicBezTo>
                        <a:lnTo>
                          <a:pt x="47104" y="239760"/>
                        </a:lnTo>
                        <a:cubicBezTo>
                          <a:pt x="28054" y="239760"/>
                          <a:pt x="11195" y="227091"/>
                          <a:pt x="6337" y="208708"/>
                        </a:cubicBezTo>
                        <a:cubicBezTo>
                          <a:pt x="-902" y="181086"/>
                          <a:pt x="-5474" y="134985"/>
                          <a:pt x="12909" y="7078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47"/>
                  <p:cNvSpPr/>
                  <p:nvPr/>
                </p:nvSpPr>
                <p:spPr>
                  <a:xfrm>
                    <a:off x="6530081" y="5191982"/>
                    <a:ext cx="606196" cy="58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6196" h="58197" extrusionOk="0">
                        <a:moveTo>
                          <a:pt x="603572" y="33052"/>
                        </a:moveTo>
                        <a:cubicBezTo>
                          <a:pt x="603572" y="33052"/>
                          <a:pt x="609477" y="46768"/>
                          <a:pt x="603572" y="58198"/>
                        </a:cubicBezTo>
                        <a:lnTo>
                          <a:pt x="32929" y="58198"/>
                        </a:lnTo>
                        <a:cubicBezTo>
                          <a:pt x="23309" y="58198"/>
                          <a:pt x="14165" y="53150"/>
                          <a:pt x="9498" y="44672"/>
                        </a:cubicBezTo>
                        <a:cubicBezTo>
                          <a:pt x="3687" y="34100"/>
                          <a:pt x="-2218" y="18097"/>
                          <a:pt x="830" y="0"/>
                        </a:cubicBezTo>
                        <a:cubicBezTo>
                          <a:pt x="830" y="0"/>
                          <a:pt x="110177" y="39529"/>
                          <a:pt x="603572" y="3305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82" name="Google Shape;1482;p47"/>
              <p:cNvGrpSpPr/>
              <p:nvPr/>
            </p:nvGrpSpPr>
            <p:grpSpPr>
              <a:xfrm>
                <a:off x="5594984" y="3293649"/>
                <a:ext cx="1024508" cy="719518"/>
                <a:chOff x="5594984" y="3293649"/>
                <a:chExt cx="1024508" cy="719518"/>
              </a:xfrm>
            </p:grpSpPr>
            <p:sp>
              <p:nvSpPr>
                <p:cNvPr id="1483" name="Google Shape;1483;p47"/>
                <p:cNvSpPr/>
                <p:nvPr/>
              </p:nvSpPr>
              <p:spPr>
                <a:xfrm>
                  <a:off x="5594984" y="3293649"/>
                  <a:ext cx="1024508" cy="71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508" h="719518" extrusionOk="0">
                      <a:moveTo>
                        <a:pt x="223838" y="77629"/>
                      </a:moveTo>
                      <a:lnTo>
                        <a:pt x="0" y="719518"/>
                      </a:lnTo>
                      <a:lnTo>
                        <a:pt x="398907" y="719518"/>
                      </a:lnTo>
                      <a:lnTo>
                        <a:pt x="507968" y="469868"/>
                      </a:lnTo>
                      <a:lnTo>
                        <a:pt x="614172" y="719518"/>
                      </a:lnTo>
                      <a:lnTo>
                        <a:pt x="1024509" y="719518"/>
                      </a:lnTo>
                      <a:cubicBezTo>
                        <a:pt x="1024509" y="719518"/>
                        <a:pt x="878205" y="139065"/>
                        <a:pt x="806387" y="0"/>
                      </a:cubicBezTo>
                      <a:lnTo>
                        <a:pt x="223838" y="77629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47"/>
                <p:cNvSpPr/>
                <p:nvPr/>
              </p:nvSpPr>
              <p:spPr>
                <a:xfrm>
                  <a:off x="6002760" y="3602773"/>
                  <a:ext cx="105689" cy="30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89" h="348424" extrusionOk="0">
                      <a:moveTo>
                        <a:pt x="39586" y="0"/>
                      </a:moveTo>
                      <a:cubicBezTo>
                        <a:pt x="39586" y="0"/>
                        <a:pt x="-31756" y="281845"/>
                        <a:pt x="17107" y="348425"/>
                      </a:cubicBezTo>
                      <a:lnTo>
                        <a:pt x="105690" y="191929"/>
                      </a:lnTo>
                      <a:lnTo>
                        <a:pt x="39586" y="0"/>
                      </a:ln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47"/>
                <p:cNvSpPr/>
                <p:nvPr/>
              </p:nvSpPr>
              <p:spPr>
                <a:xfrm>
                  <a:off x="5594984" y="3293649"/>
                  <a:ext cx="1024508" cy="71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508" h="719518" extrusionOk="0">
                      <a:moveTo>
                        <a:pt x="223838" y="77629"/>
                      </a:moveTo>
                      <a:lnTo>
                        <a:pt x="0" y="719518"/>
                      </a:lnTo>
                      <a:lnTo>
                        <a:pt x="398907" y="719518"/>
                      </a:lnTo>
                      <a:lnTo>
                        <a:pt x="507968" y="469868"/>
                      </a:lnTo>
                      <a:lnTo>
                        <a:pt x="614172" y="719518"/>
                      </a:lnTo>
                      <a:lnTo>
                        <a:pt x="1024509" y="719518"/>
                      </a:lnTo>
                      <a:cubicBezTo>
                        <a:pt x="1024509" y="719518"/>
                        <a:pt x="878205" y="139065"/>
                        <a:pt x="806387" y="0"/>
                      </a:cubicBezTo>
                      <a:lnTo>
                        <a:pt x="223838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86" name="Google Shape;1486;p47"/>
              <p:cNvSpPr/>
              <p:nvPr/>
            </p:nvSpPr>
            <p:spPr>
              <a:xfrm>
                <a:off x="6058281" y="3617499"/>
                <a:ext cx="44672" cy="145922"/>
              </a:xfrm>
              <a:custGeom>
                <a:avLst/>
                <a:gdLst/>
                <a:ahLst/>
                <a:cxnLst/>
                <a:rect l="l" t="t" r="r" b="b"/>
                <a:pathLst>
                  <a:path w="44672" h="145922" extrusionOk="0">
                    <a:moveTo>
                      <a:pt x="0" y="0"/>
                    </a:moveTo>
                    <a:lnTo>
                      <a:pt x="44672" y="14592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7" name="Google Shape;1487;p47"/>
            <p:cNvGrpSpPr/>
            <p:nvPr/>
          </p:nvGrpSpPr>
          <p:grpSpPr>
            <a:xfrm>
              <a:off x="5394813" y="1526395"/>
              <a:ext cx="1020849" cy="2060108"/>
              <a:chOff x="5394813" y="1526395"/>
              <a:chExt cx="1020849" cy="2060108"/>
            </a:xfrm>
          </p:grpSpPr>
          <p:sp>
            <p:nvSpPr>
              <p:cNvPr id="1488" name="Google Shape;1488;p47"/>
              <p:cNvSpPr/>
              <p:nvPr/>
            </p:nvSpPr>
            <p:spPr>
              <a:xfrm>
                <a:off x="5743045" y="1526395"/>
                <a:ext cx="575268" cy="960201"/>
              </a:xfrm>
              <a:custGeom>
                <a:avLst/>
                <a:gdLst/>
                <a:ahLst/>
                <a:cxnLst/>
                <a:rect l="l" t="t" r="r" b="b"/>
                <a:pathLst>
                  <a:path w="575268" h="960201" extrusionOk="0">
                    <a:moveTo>
                      <a:pt x="142071" y="184961"/>
                    </a:moveTo>
                    <a:cubicBezTo>
                      <a:pt x="118544" y="165816"/>
                      <a:pt x="82064" y="180104"/>
                      <a:pt x="82064" y="180104"/>
                    </a:cubicBezTo>
                    <a:cubicBezTo>
                      <a:pt x="82064" y="180104"/>
                      <a:pt x="-2423" y="160482"/>
                      <a:pt x="53" y="180389"/>
                    </a:cubicBezTo>
                    <a:cubicBezTo>
                      <a:pt x="2530" y="200297"/>
                      <a:pt x="43297" y="218680"/>
                      <a:pt x="75777" y="249827"/>
                    </a:cubicBezTo>
                    <a:cubicBezTo>
                      <a:pt x="108257" y="280973"/>
                      <a:pt x="138547" y="287069"/>
                      <a:pt x="138547" y="287069"/>
                    </a:cubicBezTo>
                    <a:lnTo>
                      <a:pt x="301139" y="571391"/>
                    </a:lnTo>
                    <a:lnTo>
                      <a:pt x="343334" y="946199"/>
                    </a:lnTo>
                    <a:lnTo>
                      <a:pt x="575268" y="960201"/>
                    </a:lnTo>
                    <a:lnTo>
                      <a:pt x="531548" y="570819"/>
                    </a:lnTo>
                    <a:cubicBezTo>
                      <a:pt x="526786" y="528433"/>
                      <a:pt x="507926" y="488809"/>
                      <a:pt x="478018" y="458329"/>
                    </a:cubicBezTo>
                    <a:lnTo>
                      <a:pt x="247703" y="224014"/>
                    </a:lnTo>
                    <a:cubicBezTo>
                      <a:pt x="256562" y="198201"/>
                      <a:pt x="216080" y="102570"/>
                      <a:pt x="216080" y="102570"/>
                    </a:cubicBezTo>
                    <a:cubicBezTo>
                      <a:pt x="216080" y="102570"/>
                      <a:pt x="222938" y="5987"/>
                      <a:pt x="199697" y="13035"/>
                    </a:cubicBezTo>
                    <a:cubicBezTo>
                      <a:pt x="176361" y="20084"/>
                      <a:pt x="174551" y="80948"/>
                      <a:pt x="174551" y="80948"/>
                    </a:cubicBezTo>
                    <a:cubicBezTo>
                      <a:pt x="174551" y="80948"/>
                      <a:pt x="147500" y="-5443"/>
                      <a:pt x="128450" y="272"/>
                    </a:cubicBezTo>
                    <a:cubicBezTo>
                      <a:pt x="109400" y="6082"/>
                      <a:pt x="132546" y="92283"/>
                      <a:pt x="132546" y="92283"/>
                    </a:cubicBezTo>
                    <a:cubicBezTo>
                      <a:pt x="132546" y="92283"/>
                      <a:pt x="93970" y="-4396"/>
                      <a:pt x="67967" y="4558"/>
                    </a:cubicBezTo>
                    <a:cubicBezTo>
                      <a:pt x="42059" y="13416"/>
                      <a:pt x="96542" y="115143"/>
                      <a:pt x="96542" y="115143"/>
                    </a:cubicBezTo>
                    <a:cubicBezTo>
                      <a:pt x="96542" y="115143"/>
                      <a:pt x="61585" y="40181"/>
                      <a:pt x="39296" y="56850"/>
                    </a:cubicBezTo>
                    <a:cubicBezTo>
                      <a:pt x="17008" y="73519"/>
                      <a:pt x="82159" y="180008"/>
                      <a:pt x="82159" y="180008"/>
                    </a:cubicBezTo>
                  </a:path>
                </a:pathLst>
              </a:custGeom>
              <a:solidFill>
                <a:srgbClr val="9E4E27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9" name="Google Shape;1489;p47"/>
              <p:cNvGrpSpPr/>
              <p:nvPr/>
            </p:nvGrpSpPr>
            <p:grpSpPr>
              <a:xfrm>
                <a:off x="5632729" y="2109521"/>
                <a:ext cx="442793" cy="475033"/>
                <a:chOff x="5632729" y="2109521"/>
                <a:chExt cx="442793" cy="475033"/>
              </a:xfrm>
            </p:grpSpPr>
            <p:sp>
              <p:nvSpPr>
                <p:cNvPr id="1490" name="Google Shape;1490;p47"/>
                <p:cNvSpPr/>
                <p:nvPr/>
              </p:nvSpPr>
              <p:spPr>
                <a:xfrm rot="-675222">
                  <a:off x="5723029" y="2138277"/>
                  <a:ext cx="325308" cy="3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64" h="310895" extrusionOk="0">
                      <a:moveTo>
                        <a:pt x="325564" y="155448"/>
                      </a:moveTo>
                      <a:cubicBezTo>
                        <a:pt x="325564" y="241300"/>
                        <a:pt x="252684" y="310896"/>
                        <a:pt x="162782" y="310896"/>
                      </a:cubicBezTo>
                      <a:cubicBezTo>
                        <a:pt x="72880" y="310896"/>
                        <a:pt x="0" y="241300"/>
                        <a:pt x="0" y="155448"/>
                      </a:cubicBezTo>
                      <a:cubicBezTo>
                        <a:pt x="0" y="69596"/>
                        <a:pt x="72880" y="0"/>
                        <a:pt x="162782" y="0"/>
                      </a:cubicBezTo>
                      <a:cubicBezTo>
                        <a:pt x="252684" y="0"/>
                        <a:pt x="325564" y="69596"/>
                        <a:pt x="325564" y="1554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47"/>
                <p:cNvSpPr/>
                <p:nvPr/>
              </p:nvSpPr>
              <p:spPr>
                <a:xfrm>
                  <a:off x="5724987" y="2193393"/>
                  <a:ext cx="293140" cy="39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40" h="391161" extrusionOk="0">
                      <a:moveTo>
                        <a:pt x="28493" y="210621"/>
                      </a:moveTo>
                      <a:lnTo>
                        <a:pt x="7919" y="158043"/>
                      </a:lnTo>
                      <a:cubicBezTo>
                        <a:pt x="-3701" y="128420"/>
                        <a:pt x="-2082" y="96702"/>
                        <a:pt x="9824" y="69460"/>
                      </a:cubicBezTo>
                      <a:cubicBezTo>
                        <a:pt x="21731" y="42219"/>
                        <a:pt x="44019" y="19549"/>
                        <a:pt x="73642" y="7929"/>
                      </a:cubicBezTo>
                      <a:cubicBezTo>
                        <a:pt x="132983" y="-15312"/>
                        <a:pt x="200610" y="14311"/>
                        <a:pt x="223756" y="73651"/>
                      </a:cubicBezTo>
                      <a:lnTo>
                        <a:pt x="230423" y="90796"/>
                      </a:lnTo>
                      <a:cubicBezTo>
                        <a:pt x="230423" y="90796"/>
                        <a:pt x="231281" y="91844"/>
                        <a:pt x="232043" y="93654"/>
                      </a:cubicBezTo>
                      <a:cubicBezTo>
                        <a:pt x="246711" y="87463"/>
                        <a:pt x="264047" y="92606"/>
                        <a:pt x="272619" y="106608"/>
                      </a:cubicBezTo>
                      <a:cubicBezTo>
                        <a:pt x="282049" y="122038"/>
                        <a:pt x="277286" y="142231"/>
                        <a:pt x="261856" y="151661"/>
                      </a:cubicBezTo>
                      <a:cubicBezTo>
                        <a:pt x="258332" y="153852"/>
                        <a:pt x="254522" y="155185"/>
                        <a:pt x="250712" y="155852"/>
                      </a:cubicBezTo>
                      <a:cubicBezTo>
                        <a:pt x="267476" y="216431"/>
                        <a:pt x="288431" y="297298"/>
                        <a:pt x="288431" y="297298"/>
                      </a:cubicBezTo>
                      <a:cubicBezTo>
                        <a:pt x="302242" y="332541"/>
                        <a:pt x="284621" y="372641"/>
                        <a:pt x="249378" y="386452"/>
                      </a:cubicBezTo>
                      <a:cubicBezTo>
                        <a:pt x="214136" y="400264"/>
                        <a:pt x="174035" y="382642"/>
                        <a:pt x="160224" y="347400"/>
                      </a:cubicBezTo>
                      <a:lnTo>
                        <a:pt x="135554" y="284344"/>
                      </a:lnTo>
                      <a:cubicBezTo>
                        <a:pt x="129935" y="284344"/>
                        <a:pt x="124315" y="283868"/>
                        <a:pt x="118695" y="283011"/>
                      </a:cubicBezTo>
                      <a:cubicBezTo>
                        <a:pt x="109646" y="281582"/>
                        <a:pt x="100788" y="279106"/>
                        <a:pt x="92311" y="275677"/>
                      </a:cubicBezTo>
                      <a:cubicBezTo>
                        <a:pt x="72308" y="267485"/>
                        <a:pt x="54687" y="253864"/>
                        <a:pt x="41828" y="235862"/>
                      </a:cubicBezTo>
                      <a:cubicBezTo>
                        <a:pt x="41543" y="235386"/>
                        <a:pt x="41162" y="235005"/>
                        <a:pt x="40876" y="234528"/>
                      </a:cubicBezTo>
                      <a:cubicBezTo>
                        <a:pt x="35828" y="227290"/>
                        <a:pt x="31541" y="219384"/>
                        <a:pt x="28208" y="210811"/>
                      </a:cubicBezTo>
                      <a:close/>
                    </a:path>
                  </a:pathLst>
                </a:custGeom>
                <a:solidFill>
                  <a:srgbClr val="9E4E27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47"/>
                <p:cNvSpPr/>
                <p:nvPr/>
              </p:nvSpPr>
              <p:spPr>
                <a:xfrm>
                  <a:off x="5849372" y="2326837"/>
                  <a:ext cx="68322" cy="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22" h="68344" extrusionOk="0">
                      <a:moveTo>
                        <a:pt x="5073" y="52032"/>
                      </a:moveTo>
                      <a:cubicBezTo>
                        <a:pt x="14979" y="68129"/>
                        <a:pt x="36030" y="73177"/>
                        <a:pt x="52032" y="63271"/>
                      </a:cubicBezTo>
                      <a:cubicBezTo>
                        <a:pt x="68034" y="53365"/>
                        <a:pt x="73177" y="32315"/>
                        <a:pt x="63271" y="16313"/>
                      </a:cubicBezTo>
                      <a:cubicBezTo>
                        <a:pt x="53365" y="216"/>
                        <a:pt x="32315" y="-4833"/>
                        <a:pt x="16313" y="5073"/>
                      </a:cubicBezTo>
                      <a:cubicBezTo>
                        <a:pt x="216" y="14979"/>
                        <a:pt x="-4833" y="36030"/>
                        <a:pt x="5073" y="52032"/>
                      </a:cubicBezTo>
                      <a:close/>
                    </a:path>
                  </a:pathLst>
                </a:custGeom>
                <a:solidFill>
                  <a:srgbClr val="FF887C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47"/>
                <p:cNvSpPr/>
                <p:nvPr/>
              </p:nvSpPr>
              <p:spPr>
                <a:xfrm>
                  <a:off x="5824839" y="2331164"/>
                  <a:ext cx="23495" cy="2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5" h="23495" extrusionOk="0">
                      <a:moveTo>
                        <a:pt x="1699" y="17891"/>
                      </a:moveTo>
                      <a:cubicBezTo>
                        <a:pt x="5128" y="23416"/>
                        <a:pt x="12367" y="25130"/>
                        <a:pt x="17891" y="21796"/>
                      </a:cubicBezTo>
                      <a:cubicBezTo>
                        <a:pt x="23416" y="18367"/>
                        <a:pt x="25130" y="11128"/>
                        <a:pt x="21796" y="5604"/>
                      </a:cubicBezTo>
                      <a:cubicBezTo>
                        <a:pt x="18367" y="79"/>
                        <a:pt x="11128" y="-1635"/>
                        <a:pt x="5604" y="1699"/>
                      </a:cubicBezTo>
                      <a:cubicBezTo>
                        <a:pt x="79" y="5128"/>
                        <a:pt x="-1635" y="12367"/>
                        <a:pt x="1699" y="178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47"/>
                <p:cNvSpPr/>
                <p:nvPr/>
              </p:nvSpPr>
              <p:spPr>
                <a:xfrm>
                  <a:off x="5785947" y="2363152"/>
                  <a:ext cx="17063" cy="3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3" h="35051" extrusionOk="0">
                      <a:moveTo>
                        <a:pt x="6205" y="0"/>
                      </a:moveTo>
                      <a:cubicBezTo>
                        <a:pt x="6205" y="0"/>
                        <a:pt x="585" y="21526"/>
                        <a:pt x="14" y="28003"/>
                      </a:cubicBezTo>
                      <a:cubicBezTo>
                        <a:pt x="-558" y="34480"/>
                        <a:pt x="17063" y="35052"/>
                        <a:pt x="17063" y="3505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47"/>
                <p:cNvSpPr/>
                <p:nvPr/>
              </p:nvSpPr>
              <p:spPr>
                <a:xfrm>
                  <a:off x="5817584" y="2386393"/>
                  <a:ext cx="13334" cy="2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23907" extrusionOk="0">
                      <a:moveTo>
                        <a:pt x="13335" y="0"/>
                      </a:moveTo>
                      <a:cubicBezTo>
                        <a:pt x="13335" y="0"/>
                        <a:pt x="12383" y="16002"/>
                        <a:pt x="0" y="2390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47"/>
                <p:cNvSpPr/>
                <p:nvPr/>
              </p:nvSpPr>
              <p:spPr>
                <a:xfrm>
                  <a:off x="5745876" y="2356977"/>
                  <a:ext cx="23495" cy="2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5" h="23495" extrusionOk="0">
                      <a:moveTo>
                        <a:pt x="1699" y="17891"/>
                      </a:moveTo>
                      <a:cubicBezTo>
                        <a:pt x="5128" y="23416"/>
                        <a:pt x="12367" y="25130"/>
                        <a:pt x="17891" y="21796"/>
                      </a:cubicBezTo>
                      <a:cubicBezTo>
                        <a:pt x="23416" y="18367"/>
                        <a:pt x="25130" y="11128"/>
                        <a:pt x="21796" y="5604"/>
                      </a:cubicBezTo>
                      <a:cubicBezTo>
                        <a:pt x="18367" y="79"/>
                        <a:pt x="11128" y="-1635"/>
                        <a:pt x="5604" y="1699"/>
                      </a:cubicBezTo>
                      <a:cubicBezTo>
                        <a:pt x="79" y="5128"/>
                        <a:pt x="-1635" y="12367"/>
                        <a:pt x="1699" y="178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47"/>
                <p:cNvSpPr/>
                <p:nvPr/>
              </p:nvSpPr>
              <p:spPr>
                <a:xfrm>
                  <a:off x="5959506" y="2301752"/>
                  <a:ext cx="30384" cy="1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4" h="10250" extrusionOk="0">
                      <a:moveTo>
                        <a:pt x="30385" y="10251"/>
                      </a:moveTo>
                      <a:cubicBezTo>
                        <a:pt x="30385" y="10251"/>
                        <a:pt x="18955" y="-7561"/>
                        <a:pt x="0" y="377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47"/>
                <p:cNvSpPr/>
                <p:nvPr/>
              </p:nvSpPr>
              <p:spPr>
                <a:xfrm>
                  <a:off x="5969888" y="2303907"/>
                  <a:ext cx="7919" cy="26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26098" extrusionOk="0">
                      <a:moveTo>
                        <a:pt x="6477" y="0"/>
                      </a:moveTo>
                      <a:cubicBezTo>
                        <a:pt x="6477" y="0"/>
                        <a:pt x="12478" y="18383"/>
                        <a:pt x="0" y="2609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47"/>
                <p:cNvSpPr/>
                <p:nvPr/>
              </p:nvSpPr>
              <p:spPr>
                <a:xfrm>
                  <a:off x="5734716" y="2162724"/>
                  <a:ext cx="225045" cy="153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45" h="153683" extrusionOk="0">
                      <a:moveTo>
                        <a:pt x="222409" y="124323"/>
                      </a:moveTo>
                      <a:cubicBezTo>
                        <a:pt x="222409" y="124323"/>
                        <a:pt x="211074" y="130895"/>
                        <a:pt x="208693" y="142992"/>
                      </a:cubicBezTo>
                      <a:cubicBezTo>
                        <a:pt x="207645" y="148517"/>
                        <a:pt x="203644" y="152898"/>
                        <a:pt x="198025" y="153565"/>
                      </a:cubicBezTo>
                      <a:lnTo>
                        <a:pt x="197263" y="153565"/>
                      </a:lnTo>
                      <a:cubicBezTo>
                        <a:pt x="191834" y="154327"/>
                        <a:pt x="186690" y="151374"/>
                        <a:pt x="184499" y="146326"/>
                      </a:cubicBezTo>
                      <a:cubicBezTo>
                        <a:pt x="170878" y="113846"/>
                        <a:pt x="114014" y="4594"/>
                        <a:pt x="0" y="100130"/>
                      </a:cubicBezTo>
                      <a:cubicBezTo>
                        <a:pt x="0" y="100130"/>
                        <a:pt x="57721" y="-18171"/>
                        <a:pt x="152019" y="2403"/>
                      </a:cubicBezTo>
                      <a:cubicBezTo>
                        <a:pt x="246316" y="22977"/>
                        <a:pt x="222313" y="124228"/>
                        <a:pt x="222313" y="124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47"/>
                <p:cNvSpPr/>
                <p:nvPr/>
              </p:nvSpPr>
              <p:spPr>
                <a:xfrm>
                  <a:off x="5632729" y="2131990"/>
                  <a:ext cx="297403" cy="208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403" h="208920" extrusionOk="0">
                      <a:moveTo>
                        <a:pt x="96081" y="206778"/>
                      </a:moveTo>
                      <a:cubicBezTo>
                        <a:pt x="102368" y="204302"/>
                        <a:pt x="107892" y="200111"/>
                        <a:pt x="114655" y="195539"/>
                      </a:cubicBezTo>
                      <a:cubicBezTo>
                        <a:pt x="139325" y="179156"/>
                        <a:pt x="164280" y="157629"/>
                        <a:pt x="175615" y="129530"/>
                      </a:cubicBezTo>
                      <a:cubicBezTo>
                        <a:pt x="175615" y="129530"/>
                        <a:pt x="221811" y="178394"/>
                        <a:pt x="279342" y="161820"/>
                      </a:cubicBezTo>
                      <a:cubicBezTo>
                        <a:pt x="312108" y="152390"/>
                        <a:pt x="292296" y="110099"/>
                        <a:pt x="281914" y="90668"/>
                      </a:cubicBezTo>
                      <a:cubicBezTo>
                        <a:pt x="273913" y="75714"/>
                        <a:pt x="267627" y="65237"/>
                        <a:pt x="265150" y="48473"/>
                      </a:cubicBezTo>
                      <a:cubicBezTo>
                        <a:pt x="262769" y="32185"/>
                        <a:pt x="255625" y="15421"/>
                        <a:pt x="240861" y="6467"/>
                      </a:cubicBezTo>
                      <a:cubicBezTo>
                        <a:pt x="224383" y="-3439"/>
                        <a:pt x="203333" y="-295"/>
                        <a:pt x="184759" y="4848"/>
                      </a:cubicBezTo>
                      <a:cubicBezTo>
                        <a:pt x="157899" y="12278"/>
                        <a:pt x="131991" y="23327"/>
                        <a:pt x="108083" y="37519"/>
                      </a:cubicBezTo>
                      <a:cubicBezTo>
                        <a:pt x="97415" y="43901"/>
                        <a:pt x="86842" y="50949"/>
                        <a:pt x="74936" y="54378"/>
                      </a:cubicBezTo>
                      <a:cubicBezTo>
                        <a:pt x="61696" y="58188"/>
                        <a:pt x="47218" y="57236"/>
                        <a:pt x="34359" y="62093"/>
                      </a:cubicBezTo>
                      <a:cubicBezTo>
                        <a:pt x="11976" y="70571"/>
                        <a:pt x="-1074" y="96003"/>
                        <a:pt x="69" y="119910"/>
                      </a:cubicBezTo>
                      <a:cubicBezTo>
                        <a:pt x="1308" y="143818"/>
                        <a:pt x="14452" y="165821"/>
                        <a:pt x="31502" y="182680"/>
                      </a:cubicBezTo>
                      <a:cubicBezTo>
                        <a:pt x="44265" y="195348"/>
                        <a:pt x="60839" y="206207"/>
                        <a:pt x="78936" y="208588"/>
                      </a:cubicBezTo>
                      <a:cubicBezTo>
                        <a:pt x="85699" y="209445"/>
                        <a:pt x="91033" y="208588"/>
                        <a:pt x="95986" y="2066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1" name="Google Shape;1501;p47"/>
              <p:cNvSpPr/>
              <p:nvPr/>
            </p:nvSpPr>
            <p:spPr>
              <a:xfrm>
                <a:off x="5510593" y="2222091"/>
                <a:ext cx="905069" cy="1239679"/>
              </a:xfrm>
              <a:custGeom>
                <a:avLst/>
                <a:gdLst/>
                <a:ahLst/>
                <a:cxnLst/>
                <a:rect l="l" t="t" r="r" b="b"/>
                <a:pathLst>
                  <a:path w="905069" h="1239679" extrusionOk="0">
                    <a:moveTo>
                      <a:pt x="374809" y="318702"/>
                    </a:moveTo>
                    <a:cubicBezTo>
                      <a:pt x="374809" y="318702"/>
                      <a:pt x="458629" y="328798"/>
                      <a:pt x="503015" y="268601"/>
                    </a:cubicBezTo>
                    <a:lnTo>
                      <a:pt x="515493" y="44382"/>
                    </a:lnTo>
                    <a:cubicBezTo>
                      <a:pt x="515493" y="44382"/>
                      <a:pt x="723709" y="-22579"/>
                      <a:pt x="806196" y="7996"/>
                    </a:cubicBezTo>
                    <a:lnTo>
                      <a:pt x="814292" y="374328"/>
                    </a:lnTo>
                    <a:cubicBezTo>
                      <a:pt x="814292" y="374328"/>
                      <a:pt x="879824" y="1007074"/>
                      <a:pt x="899732" y="1060128"/>
                    </a:cubicBezTo>
                    <a:cubicBezTo>
                      <a:pt x="919543" y="1113182"/>
                      <a:pt x="877824" y="1121850"/>
                      <a:pt x="877824" y="1121850"/>
                    </a:cubicBezTo>
                    <a:cubicBezTo>
                      <a:pt x="877824" y="1121850"/>
                      <a:pt x="360236" y="1240627"/>
                      <a:pt x="266129" y="1239674"/>
                    </a:cubicBezTo>
                    <a:cubicBezTo>
                      <a:pt x="266129" y="1239674"/>
                      <a:pt x="249079" y="836290"/>
                      <a:pt x="249841" y="798286"/>
                    </a:cubicBezTo>
                    <a:lnTo>
                      <a:pt x="214408" y="875248"/>
                    </a:lnTo>
                    <a:lnTo>
                      <a:pt x="0" y="621502"/>
                    </a:lnTo>
                    <a:cubicBezTo>
                      <a:pt x="0" y="621502"/>
                      <a:pt x="208883" y="356993"/>
                      <a:pt x="374809" y="3187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2" name="Google Shape;1502;p47"/>
              <p:cNvGrpSpPr/>
              <p:nvPr/>
            </p:nvGrpSpPr>
            <p:grpSpPr>
              <a:xfrm>
                <a:off x="5394813" y="2870073"/>
                <a:ext cx="565141" cy="716430"/>
                <a:chOff x="5394813" y="2870073"/>
                <a:chExt cx="565141" cy="716430"/>
              </a:xfrm>
            </p:grpSpPr>
            <p:sp>
              <p:nvSpPr>
                <p:cNvPr id="1503" name="Google Shape;1503;p47"/>
                <p:cNvSpPr/>
                <p:nvPr/>
              </p:nvSpPr>
              <p:spPr>
                <a:xfrm>
                  <a:off x="5394813" y="2870073"/>
                  <a:ext cx="565141" cy="716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41" h="716430" extrusionOk="0">
                      <a:moveTo>
                        <a:pt x="109303" y="0"/>
                      </a:moveTo>
                      <a:lnTo>
                        <a:pt x="39580" y="99250"/>
                      </a:lnTo>
                      <a:cubicBezTo>
                        <a:pt x="-25761" y="183166"/>
                        <a:pt x="-8330" y="304609"/>
                        <a:pt x="78061" y="366713"/>
                      </a:cubicBezTo>
                      <a:lnTo>
                        <a:pt x="349714" y="588835"/>
                      </a:lnTo>
                      <a:cubicBezTo>
                        <a:pt x="349714" y="588835"/>
                        <a:pt x="407341" y="655796"/>
                        <a:pt x="441916" y="676370"/>
                      </a:cubicBezTo>
                      <a:cubicBezTo>
                        <a:pt x="471158" y="693801"/>
                        <a:pt x="483350" y="721233"/>
                        <a:pt x="496018" y="715708"/>
                      </a:cubicBezTo>
                      <a:cubicBezTo>
                        <a:pt x="508687" y="710184"/>
                        <a:pt x="469348" y="649510"/>
                        <a:pt x="469348" y="649510"/>
                      </a:cubicBezTo>
                      <a:cubicBezTo>
                        <a:pt x="469348" y="649510"/>
                        <a:pt x="517164" y="689134"/>
                        <a:pt x="529070" y="678371"/>
                      </a:cubicBezTo>
                      <a:cubicBezTo>
                        <a:pt x="540976" y="667607"/>
                        <a:pt x="486208" y="603028"/>
                        <a:pt x="486208" y="603028"/>
                      </a:cubicBezTo>
                      <a:cubicBezTo>
                        <a:pt x="486208" y="603028"/>
                        <a:pt x="542405" y="641318"/>
                        <a:pt x="552597" y="631698"/>
                      </a:cubicBezTo>
                      <a:cubicBezTo>
                        <a:pt x="562789" y="622078"/>
                        <a:pt x="511354" y="565785"/>
                        <a:pt x="511354" y="565785"/>
                      </a:cubicBezTo>
                      <a:cubicBezTo>
                        <a:pt x="511354" y="565785"/>
                        <a:pt x="554692" y="568357"/>
                        <a:pt x="564598" y="557022"/>
                      </a:cubicBezTo>
                      <a:cubicBezTo>
                        <a:pt x="574600" y="545592"/>
                        <a:pt x="443155" y="487680"/>
                        <a:pt x="443155" y="487680"/>
                      </a:cubicBezTo>
                      <a:lnTo>
                        <a:pt x="292850" y="252508"/>
                      </a:lnTo>
                      <a:lnTo>
                        <a:pt x="329521" y="216503"/>
                      </a:lnTo>
                      <a:lnTo>
                        <a:pt x="109494" y="95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4" name="Google Shape;1504;p47"/>
                <p:cNvSpPr/>
                <p:nvPr/>
              </p:nvSpPr>
              <p:spPr>
                <a:xfrm>
                  <a:off x="5649087" y="3084099"/>
                  <a:ext cx="38385" cy="38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5" h="38385" extrusionOk="0">
                      <a:moveTo>
                        <a:pt x="38386" y="3838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5" name="Google Shape;1505;p47"/>
              <p:cNvSpPr/>
              <p:nvPr/>
            </p:nvSpPr>
            <p:spPr>
              <a:xfrm>
                <a:off x="5475399" y="2823318"/>
                <a:ext cx="275275" cy="294175"/>
              </a:xfrm>
              <a:custGeom>
                <a:avLst/>
                <a:gdLst/>
                <a:ahLst/>
                <a:cxnLst/>
                <a:rect l="l" t="t" r="r" b="b"/>
                <a:pathLst>
                  <a:path w="275275" h="294175" extrusionOk="0">
                    <a:moveTo>
                      <a:pt x="36242" y="3606"/>
                    </a:moveTo>
                    <a:cubicBezTo>
                      <a:pt x="28337" y="16751"/>
                      <a:pt x="12811" y="42373"/>
                      <a:pt x="1190" y="60852"/>
                    </a:cubicBezTo>
                    <a:cubicBezTo>
                      <a:pt x="-810" y="63995"/>
                      <a:pt x="-238" y="67995"/>
                      <a:pt x="2524" y="70472"/>
                    </a:cubicBezTo>
                    <a:lnTo>
                      <a:pt x="246173" y="292214"/>
                    </a:lnTo>
                    <a:cubicBezTo>
                      <a:pt x="249983" y="295643"/>
                      <a:pt x="255984" y="294405"/>
                      <a:pt x="258080" y="289832"/>
                    </a:cubicBezTo>
                    <a:lnTo>
                      <a:pt x="274558" y="254781"/>
                    </a:lnTo>
                    <a:cubicBezTo>
                      <a:pt x="275891" y="252018"/>
                      <a:pt x="275320" y="248685"/>
                      <a:pt x="273224" y="246399"/>
                    </a:cubicBezTo>
                    <a:lnTo>
                      <a:pt x="48148" y="2463"/>
                    </a:lnTo>
                    <a:cubicBezTo>
                      <a:pt x="44719" y="-1252"/>
                      <a:pt x="38719" y="-680"/>
                      <a:pt x="36147" y="36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47"/>
              <p:cNvSpPr/>
              <p:nvPr/>
            </p:nvSpPr>
            <p:spPr>
              <a:xfrm>
                <a:off x="6018275" y="2208647"/>
                <a:ext cx="309106" cy="91244"/>
              </a:xfrm>
              <a:custGeom>
                <a:avLst/>
                <a:gdLst/>
                <a:ahLst/>
                <a:cxnLst/>
                <a:rect l="l" t="t" r="r" b="b"/>
                <a:pathLst>
                  <a:path w="309106" h="91244" extrusionOk="0">
                    <a:moveTo>
                      <a:pt x="0" y="43920"/>
                    </a:moveTo>
                    <a:lnTo>
                      <a:pt x="0" y="84877"/>
                    </a:lnTo>
                    <a:cubicBezTo>
                      <a:pt x="0" y="88973"/>
                      <a:pt x="3810" y="92021"/>
                      <a:pt x="7811" y="91069"/>
                    </a:cubicBezTo>
                    <a:cubicBezTo>
                      <a:pt x="38005" y="83544"/>
                      <a:pt x="152590" y="57064"/>
                      <a:pt x="302990" y="50873"/>
                    </a:cubicBezTo>
                    <a:cubicBezTo>
                      <a:pt x="306514" y="50683"/>
                      <a:pt x="309372" y="47730"/>
                      <a:pt x="309086" y="44110"/>
                    </a:cubicBezTo>
                    <a:lnTo>
                      <a:pt x="306514" y="5915"/>
                    </a:lnTo>
                    <a:cubicBezTo>
                      <a:pt x="306324" y="2486"/>
                      <a:pt x="303371" y="-181"/>
                      <a:pt x="299847" y="10"/>
                    </a:cubicBezTo>
                    <a:cubicBezTo>
                      <a:pt x="265462" y="1819"/>
                      <a:pt x="96774" y="11725"/>
                      <a:pt x="4572" y="37729"/>
                    </a:cubicBezTo>
                    <a:cubicBezTo>
                      <a:pt x="1810" y="38491"/>
                      <a:pt x="0" y="40967"/>
                      <a:pt x="0" y="43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47"/>
              <p:cNvSpPr/>
              <p:nvPr/>
            </p:nvSpPr>
            <p:spPr>
              <a:xfrm>
                <a:off x="5757576" y="2874645"/>
                <a:ext cx="2857" cy="145732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45732" extrusionOk="0">
                    <a:moveTo>
                      <a:pt x="0" y="0"/>
                    </a:moveTo>
                    <a:lnTo>
                      <a:pt x="2858" y="14573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8" name="Google Shape;1508;p47"/>
              <p:cNvGrpSpPr/>
              <p:nvPr/>
            </p:nvGrpSpPr>
            <p:grpSpPr>
              <a:xfrm>
                <a:off x="5703761" y="3302844"/>
                <a:ext cx="121163" cy="158679"/>
                <a:chOff x="5703761" y="3302844"/>
                <a:chExt cx="121163" cy="158679"/>
              </a:xfrm>
            </p:grpSpPr>
            <p:sp>
              <p:nvSpPr>
                <p:cNvPr id="1509" name="Google Shape;1509;p47"/>
                <p:cNvSpPr/>
                <p:nvPr/>
              </p:nvSpPr>
              <p:spPr>
                <a:xfrm>
                  <a:off x="5703761" y="3302844"/>
                  <a:ext cx="121163" cy="158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63" h="158679" extrusionOk="0">
                      <a:moveTo>
                        <a:pt x="119347" y="25190"/>
                      </a:moveTo>
                      <a:lnTo>
                        <a:pt x="32669" y="153682"/>
                      </a:lnTo>
                      <a:cubicBezTo>
                        <a:pt x="28859" y="159302"/>
                        <a:pt x="21049" y="160350"/>
                        <a:pt x="15905" y="155968"/>
                      </a:cubicBezTo>
                      <a:lnTo>
                        <a:pt x="3999" y="145872"/>
                      </a:lnTo>
                      <a:cubicBezTo>
                        <a:pt x="-573" y="141967"/>
                        <a:pt x="-1335" y="135204"/>
                        <a:pt x="2285" y="130441"/>
                      </a:cubicBezTo>
                      <a:lnTo>
                        <a:pt x="96487" y="4521"/>
                      </a:lnTo>
                      <a:cubicBezTo>
                        <a:pt x="101345" y="-1956"/>
                        <a:pt x="111346" y="-1385"/>
                        <a:pt x="115346" y="5664"/>
                      </a:cubicBezTo>
                      <a:lnTo>
                        <a:pt x="119633" y="13093"/>
                      </a:lnTo>
                      <a:cubicBezTo>
                        <a:pt x="121823" y="16808"/>
                        <a:pt x="121633" y="21475"/>
                        <a:pt x="119252" y="250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47"/>
                <p:cNvSpPr/>
                <p:nvPr/>
              </p:nvSpPr>
              <p:spPr>
                <a:xfrm>
                  <a:off x="5733669" y="3349751"/>
                  <a:ext cx="64769" cy="64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9" h="64770" extrusionOk="0">
                      <a:moveTo>
                        <a:pt x="64770" y="32385"/>
                      </a:moveTo>
                      <a:cubicBezTo>
                        <a:pt x="64770" y="50292"/>
                        <a:pt x="50292" y="64770"/>
                        <a:pt x="32385" y="64770"/>
                      </a:cubicBezTo>
                      <a:cubicBezTo>
                        <a:pt x="14478" y="64770"/>
                        <a:pt x="0" y="50292"/>
                        <a:pt x="0" y="32385"/>
                      </a:cubicBezTo>
                      <a:cubicBezTo>
                        <a:pt x="0" y="14478"/>
                        <a:pt x="14478" y="0"/>
                        <a:pt x="32385" y="0"/>
                      </a:cubicBezTo>
                      <a:cubicBezTo>
                        <a:pt x="50292" y="0"/>
                        <a:pt x="64770" y="14478"/>
                        <a:pt x="64770" y="323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47"/>
                <p:cNvSpPr/>
                <p:nvPr/>
              </p:nvSpPr>
              <p:spPr>
                <a:xfrm>
                  <a:off x="5741288" y="3357371"/>
                  <a:ext cx="49530" cy="49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" h="49529" extrusionOk="0">
                      <a:moveTo>
                        <a:pt x="49530" y="24765"/>
                      </a:moveTo>
                      <a:cubicBezTo>
                        <a:pt x="49530" y="38386"/>
                        <a:pt x="38481" y="49530"/>
                        <a:pt x="24765" y="49530"/>
                      </a:cubicBezTo>
                      <a:cubicBezTo>
                        <a:pt x="11049" y="49530"/>
                        <a:pt x="0" y="38481"/>
                        <a:pt x="0" y="24765"/>
                      </a:cubicBezTo>
                      <a:cubicBezTo>
                        <a:pt x="0" y="11049"/>
                        <a:pt x="11049" y="0"/>
                        <a:pt x="24765" y="0"/>
                      </a:cubicBezTo>
                      <a:cubicBezTo>
                        <a:pt x="38481" y="0"/>
                        <a:pt x="49530" y="11049"/>
                        <a:pt x="49530" y="2476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47"/>
                <p:cNvSpPr/>
                <p:nvPr/>
              </p:nvSpPr>
              <p:spPr>
                <a:xfrm>
                  <a:off x="5766054" y="3368230"/>
                  <a:ext cx="12382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" h="13906" extrusionOk="0">
                      <a:moveTo>
                        <a:pt x="0" y="0"/>
                      </a:moveTo>
                      <a:lnTo>
                        <a:pt x="0" y="13907"/>
                      </a:lnTo>
                      <a:lnTo>
                        <a:pt x="12383" y="8287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3" name="Google Shape;1513;p47"/>
              <p:cNvSpPr/>
              <p:nvPr/>
            </p:nvSpPr>
            <p:spPr>
              <a:xfrm>
                <a:off x="5875584" y="2463831"/>
                <a:ext cx="163524" cy="496252"/>
              </a:xfrm>
              <a:custGeom>
                <a:avLst/>
                <a:gdLst/>
                <a:ahLst/>
                <a:cxnLst/>
                <a:rect l="l" t="t" r="r" b="b"/>
                <a:pathLst>
                  <a:path w="163524" h="496252" extrusionOk="0">
                    <a:moveTo>
                      <a:pt x="4198" y="62484"/>
                    </a:moveTo>
                    <a:cubicBezTo>
                      <a:pt x="4198" y="62484"/>
                      <a:pt x="-37617" y="154019"/>
                      <a:pt x="142691" y="496253"/>
                    </a:cubicBezTo>
                    <a:cubicBezTo>
                      <a:pt x="142691" y="496253"/>
                      <a:pt x="196603" y="47911"/>
                      <a:pt x="130976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4" name="Google Shape;1514;p47"/>
              <p:cNvGrpSpPr/>
              <p:nvPr/>
            </p:nvGrpSpPr>
            <p:grpSpPr>
              <a:xfrm>
                <a:off x="5986540" y="2942862"/>
                <a:ext cx="84097" cy="135756"/>
                <a:chOff x="5986540" y="2942862"/>
                <a:chExt cx="84097" cy="135756"/>
              </a:xfrm>
            </p:grpSpPr>
            <p:sp>
              <p:nvSpPr>
                <p:cNvPr id="1515" name="Google Shape;1515;p47"/>
                <p:cNvSpPr/>
                <p:nvPr/>
              </p:nvSpPr>
              <p:spPr>
                <a:xfrm>
                  <a:off x="5986540" y="2942862"/>
                  <a:ext cx="84097" cy="135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7" h="135756" extrusionOk="0">
                      <a:moveTo>
                        <a:pt x="9542" y="62560"/>
                      </a:moveTo>
                      <a:cubicBezTo>
                        <a:pt x="-15127" y="31414"/>
                        <a:pt x="15829" y="8363"/>
                        <a:pt x="15829" y="8363"/>
                      </a:cubicBezTo>
                      <a:cubicBezTo>
                        <a:pt x="32498" y="-4877"/>
                        <a:pt x="56786" y="-2114"/>
                        <a:pt x="70026" y="14650"/>
                      </a:cubicBezTo>
                      <a:cubicBezTo>
                        <a:pt x="81170" y="28651"/>
                        <a:pt x="80789" y="47987"/>
                        <a:pt x="70598" y="61608"/>
                      </a:cubicBezTo>
                      <a:lnTo>
                        <a:pt x="83933" y="122473"/>
                      </a:lnTo>
                      <a:cubicBezTo>
                        <a:pt x="84504" y="124854"/>
                        <a:pt x="83552" y="127330"/>
                        <a:pt x="81647" y="128854"/>
                      </a:cubicBezTo>
                      <a:lnTo>
                        <a:pt x="74693" y="134379"/>
                      </a:lnTo>
                      <a:cubicBezTo>
                        <a:pt x="71931" y="136570"/>
                        <a:pt x="67931" y="136093"/>
                        <a:pt x="65740" y="133331"/>
                      </a:cubicBezTo>
                      <a:lnTo>
                        <a:pt x="9638" y="6256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47"/>
                <p:cNvSpPr/>
                <p:nvPr/>
              </p:nvSpPr>
              <p:spPr>
                <a:xfrm>
                  <a:off x="6006043" y="2962329"/>
                  <a:ext cx="39038" cy="3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38" h="39038" extrusionOk="0">
                      <a:moveTo>
                        <a:pt x="31663" y="34807"/>
                      </a:moveTo>
                      <a:cubicBezTo>
                        <a:pt x="40141" y="28139"/>
                        <a:pt x="41474" y="15852"/>
                        <a:pt x="34807" y="7375"/>
                      </a:cubicBezTo>
                      <a:cubicBezTo>
                        <a:pt x="28139" y="-1103"/>
                        <a:pt x="15852" y="-2436"/>
                        <a:pt x="7375" y="4231"/>
                      </a:cubicBezTo>
                      <a:cubicBezTo>
                        <a:pt x="-1103" y="10899"/>
                        <a:pt x="-2436" y="23186"/>
                        <a:pt x="4231" y="31663"/>
                      </a:cubicBezTo>
                      <a:cubicBezTo>
                        <a:pt x="10899" y="40141"/>
                        <a:pt x="23186" y="41474"/>
                        <a:pt x="31663" y="348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18" name="Google Shape;1518;p47"/>
          <p:cNvSpPr txBox="1">
            <a:spLocks noGrp="1"/>
          </p:cNvSpPr>
          <p:nvPr>
            <p:ph type="title"/>
          </p:nvPr>
        </p:nvSpPr>
        <p:spPr>
          <a:xfrm>
            <a:off x="108857" y="2148841"/>
            <a:ext cx="8141443" cy="3978015"/>
          </a:xfrm>
          <a:prstGeom prst="rect">
            <a:avLst/>
          </a:prstGeom>
          <a:ln w="28575"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8580" algn="just">
              <a:lnSpc>
                <a:spcPct val="150000"/>
              </a:lnSpc>
              <a:spcAft>
                <a:spcPts val="1000"/>
              </a:spcAft>
            </a:pP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lỏng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nhắc nhở nhẹ nhàng, tuyên dương và động viên HS kịp thời qua từng hoạt động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400" dirty="0"/>
          </a:p>
        </p:txBody>
      </p:sp>
      <p:grpSp>
        <p:nvGrpSpPr>
          <p:cNvPr id="1519" name="Google Shape;1519;p47"/>
          <p:cNvGrpSpPr/>
          <p:nvPr/>
        </p:nvGrpSpPr>
        <p:grpSpPr>
          <a:xfrm flipH="1">
            <a:off x="8175523" y="2763059"/>
            <a:ext cx="1736043" cy="3363807"/>
            <a:chOff x="4427262" y="2694652"/>
            <a:chExt cx="1457716" cy="2824513"/>
          </a:xfrm>
        </p:grpSpPr>
        <p:grpSp>
          <p:nvGrpSpPr>
            <p:cNvPr id="1520" name="Google Shape;1520;p47"/>
            <p:cNvGrpSpPr/>
            <p:nvPr/>
          </p:nvGrpSpPr>
          <p:grpSpPr>
            <a:xfrm>
              <a:off x="4953515" y="2729339"/>
              <a:ext cx="312762" cy="831391"/>
              <a:chOff x="4953515" y="2729339"/>
              <a:chExt cx="312762" cy="831391"/>
            </a:xfrm>
          </p:grpSpPr>
          <p:sp>
            <p:nvSpPr>
              <p:cNvPr id="1521" name="Google Shape;1521;p47"/>
              <p:cNvSpPr/>
              <p:nvPr/>
            </p:nvSpPr>
            <p:spPr>
              <a:xfrm>
                <a:off x="4953515" y="2729339"/>
                <a:ext cx="312762" cy="831391"/>
              </a:xfrm>
              <a:custGeom>
                <a:avLst/>
                <a:gdLst/>
                <a:ahLst/>
                <a:cxnLst/>
                <a:rect l="l" t="t" r="r" b="b"/>
                <a:pathLst>
                  <a:path w="312762" h="831391" extrusionOk="0">
                    <a:moveTo>
                      <a:pt x="125120" y="128732"/>
                    </a:moveTo>
                    <a:cubicBezTo>
                      <a:pt x="136073" y="91013"/>
                      <a:pt x="161410" y="86822"/>
                      <a:pt x="161410" y="86822"/>
                    </a:cubicBezTo>
                    <a:cubicBezTo>
                      <a:pt x="161410" y="86822"/>
                      <a:pt x="178174" y="32434"/>
                      <a:pt x="192080" y="32815"/>
                    </a:cubicBezTo>
                    <a:cubicBezTo>
                      <a:pt x="205987" y="33196"/>
                      <a:pt x="193128" y="99681"/>
                      <a:pt x="193128" y="99681"/>
                    </a:cubicBezTo>
                    <a:cubicBezTo>
                      <a:pt x="193128" y="99681"/>
                      <a:pt x="197319" y="139019"/>
                      <a:pt x="162172" y="188359"/>
                    </a:cubicBezTo>
                    <a:lnTo>
                      <a:pt x="183889" y="491444"/>
                    </a:lnTo>
                    <a:lnTo>
                      <a:pt x="312762" y="722044"/>
                    </a:lnTo>
                    <a:lnTo>
                      <a:pt x="125596" y="831391"/>
                    </a:lnTo>
                    <a:lnTo>
                      <a:pt x="13677" y="593647"/>
                    </a:lnTo>
                    <a:cubicBezTo>
                      <a:pt x="437" y="565549"/>
                      <a:pt x="-3277" y="533926"/>
                      <a:pt x="2914" y="503445"/>
                    </a:cubicBezTo>
                    <a:lnTo>
                      <a:pt x="72637" y="164832"/>
                    </a:lnTo>
                    <a:cubicBezTo>
                      <a:pt x="67970" y="155497"/>
                      <a:pt x="79209" y="106729"/>
                      <a:pt x="79209" y="106729"/>
                    </a:cubicBezTo>
                    <a:cubicBezTo>
                      <a:pt x="79209" y="106729"/>
                      <a:pt x="41776" y="54913"/>
                      <a:pt x="48729" y="48246"/>
                    </a:cubicBezTo>
                    <a:cubicBezTo>
                      <a:pt x="55682" y="41673"/>
                      <a:pt x="97021" y="91489"/>
                      <a:pt x="97021" y="91489"/>
                    </a:cubicBezTo>
                    <a:cubicBezTo>
                      <a:pt x="97021" y="91489"/>
                      <a:pt x="76066" y="23290"/>
                      <a:pt x="85305" y="18814"/>
                    </a:cubicBezTo>
                    <a:cubicBezTo>
                      <a:pt x="94544" y="14337"/>
                      <a:pt x="118262" y="82536"/>
                      <a:pt x="118262" y="82536"/>
                    </a:cubicBezTo>
                    <a:cubicBezTo>
                      <a:pt x="118262" y="82536"/>
                      <a:pt x="97116" y="2335"/>
                      <a:pt x="108927" y="49"/>
                    </a:cubicBezTo>
                    <a:cubicBezTo>
                      <a:pt x="120738" y="-2237"/>
                      <a:pt x="143408" y="75773"/>
                      <a:pt x="143408" y="75773"/>
                    </a:cubicBezTo>
                    <a:cubicBezTo>
                      <a:pt x="143408" y="75773"/>
                      <a:pt x="124739" y="3478"/>
                      <a:pt x="139026" y="3097"/>
                    </a:cubicBezTo>
                    <a:cubicBezTo>
                      <a:pt x="153314" y="2716"/>
                      <a:pt x="168173" y="67772"/>
                      <a:pt x="168173" y="67772"/>
                    </a:cubicBezTo>
                    <a:lnTo>
                      <a:pt x="161505" y="86631"/>
                    </a:lnTo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47"/>
              <p:cNvSpPr/>
              <p:nvPr/>
            </p:nvSpPr>
            <p:spPr>
              <a:xfrm>
                <a:off x="4953515" y="2729339"/>
                <a:ext cx="312762" cy="831391"/>
              </a:xfrm>
              <a:custGeom>
                <a:avLst/>
                <a:gdLst/>
                <a:ahLst/>
                <a:cxnLst/>
                <a:rect l="l" t="t" r="r" b="b"/>
                <a:pathLst>
                  <a:path w="312762" h="831391" extrusionOk="0">
                    <a:moveTo>
                      <a:pt x="125120" y="128732"/>
                    </a:moveTo>
                    <a:cubicBezTo>
                      <a:pt x="136073" y="91013"/>
                      <a:pt x="161410" y="86822"/>
                      <a:pt x="161410" y="86822"/>
                    </a:cubicBezTo>
                    <a:cubicBezTo>
                      <a:pt x="161410" y="86822"/>
                      <a:pt x="178174" y="32434"/>
                      <a:pt x="192080" y="32815"/>
                    </a:cubicBezTo>
                    <a:cubicBezTo>
                      <a:pt x="205987" y="33196"/>
                      <a:pt x="193128" y="99681"/>
                      <a:pt x="193128" y="99681"/>
                    </a:cubicBezTo>
                    <a:cubicBezTo>
                      <a:pt x="193128" y="99681"/>
                      <a:pt x="197319" y="139019"/>
                      <a:pt x="162172" y="188359"/>
                    </a:cubicBezTo>
                    <a:lnTo>
                      <a:pt x="183889" y="491444"/>
                    </a:lnTo>
                    <a:lnTo>
                      <a:pt x="312762" y="722044"/>
                    </a:lnTo>
                    <a:lnTo>
                      <a:pt x="125596" y="831391"/>
                    </a:lnTo>
                    <a:lnTo>
                      <a:pt x="13677" y="593647"/>
                    </a:lnTo>
                    <a:cubicBezTo>
                      <a:pt x="437" y="565549"/>
                      <a:pt x="-3277" y="533926"/>
                      <a:pt x="2914" y="503445"/>
                    </a:cubicBezTo>
                    <a:lnTo>
                      <a:pt x="72637" y="164832"/>
                    </a:lnTo>
                    <a:cubicBezTo>
                      <a:pt x="67970" y="155497"/>
                      <a:pt x="79209" y="106729"/>
                      <a:pt x="79209" y="106729"/>
                    </a:cubicBezTo>
                    <a:cubicBezTo>
                      <a:pt x="79209" y="106729"/>
                      <a:pt x="41776" y="54913"/>
                      <a:pt x="48729" y="48246"/>
                    </a:cubicBezTo>
                    <a:cubicBezTo>
                      <a:pt x="55682" y="41673"/>
                      <a:pt x="97021" y="91489"/>
                      <a:pt x="97021" y="91489"/>
                    </a:cubicBezTo>
                    <a:cubicBezTo>
                      <a:pt x="97021" y="91489"/>
                      <a:pt x="76066" y="23290"/>
                      <a:pt x="85305" y="18814"/>
                    </a:cubicBezTo>
                    <a:cubicBezTo>
                      <a:pt x="94544" y="14337"/>
                      <a:pt x="118262" y="82536"/>
                      <a:pt x="118262" y="82536"/>
                    </a:cubicBezTo>
                    <a:cubicBezTo>
                      <a:pt x="118262" y="82536"/>
                      <a:pt x="97116" y="2335"/>
                      <a:pt x="108927" y="49"/>
                    </a:cubicBezTo>
                    <a:cubicBezTo>
                      <a:pt x="120738" y="-2237"/>
                      <a:pt x="143408" y="75773"/>
                      <a:pt x="143408" y="75773"/>
                    </a:cubicBezTo>
                    <a:cubicBezTo>
                      <a:pt x="143408" y="75773"/>
                      <a:pt x="124739" y="3478"/>
                      <a:pt x="139026" y="3097"/>
                    </a:cubicBezTo>
                    <a:cubicBezTo>
                      <a:pt x="153314" y="2716"/>
                      <a:pt x="168173" y="67772"/>
                      <a:pt x="168173" y="67772"/>
                    </a:cubicBezTo>
                    <a:lnTo>
                      <a:pt x="161505" y="8663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3" name="Google Shape;1523;p47"/>
            <p:cNvSpPr/>
            <p:nvPr/>
          </p:nvSpPr>
          <p:spPr>
            <a:xfrm>
              <a:off x="5077158" y="2694652"/>
              <a:ext cx="530018" cy="701867"/>
            </a:xfrm>
            <a:custGeom>
              <a:avLst/>
              <a:gdLst/>
              <a:ahLst/>
              <a:cxnLst/>
              <a:rect l="l" t="t" r="r" b="b"/>
              <a:pathLst>
                <a:path w="530018" h="701867" extrusionOk="0">
                  <a:moveTo>
                    <a:pt x="112442" y="113222"/>
                  </a:moveTo>
                  <a:cubicBezTo>
                    <a:pt x="81200" y="89410"/>
                    <a:pt x="58340" y="101125"/>
                    <a:pt x="58340" y="101125"/>
                  </a:cubicBezTo>
                  <a:cubicBezTo>
                    <a:pt x="58340" y="101125"/>
                    <a:pt x="12525" y="67407"/>
                    <a:pt x="1571" y="75979"/>
                  </a:cubicBezTo>
                  <a:cubicBezTo>
                    <a:pt x="-9383" y="84552"/>
                    <a:pt x="40528" y="130367"/>
                    <a:pt x="40528" y="130367"/>
                  </a:cubicBezTo>
                  <a:cubicBezTo>
                    <a:pt x="40528" y="130367"/>
                    <a:pt x="60531" y="164467"/>
                    <a:pt x="118062" y="183231"/>
                  </a:cubicBezTo>
                  <a:lnTo>
                    <a:pt x="280939" y="439834"/>
                  </a:lnTo>
                  <a:lnTo>
                    <a:pt x="314563" y="701867"/>
                  </a:lnTo>
                  <a:lnTo>
                    <a:pt x="530018" y="678436"/>
                  </a:lnTo>
                  <a:lnTo>
                    <a:pt x="478583" y="420689"/>
                  </a:lnTo>
                  <a:cubicBezTo>
                    <a:pt x="472487" y="390209"/>
                    <a:pt x="456676" y="362587"/>
                    <a:pt x="433625" y="341822"/>
                  </a:cubicBezTo>
                  <a:lnTo>
                    <a:pt x="176164" y="111127"/>
                  </a:lnTo>
                  <a:cubicBezTo>
                    <a:pt x="174355" y="100840"/>
                    <a:pt x="136350" y="68359"/>
                    <a:pt x="136350" y="68359"/>
                  </a:cubicBezTo>
                  <a:cubicBezTo>
                    <a:pt x="136350" y="68359"/>
                    <a:pt x="135588" y="4447"/>
                    <a:pt x="126063" y="3208"/>
                  </a:cubicBezTo>
                  <a:cubicBezTo>
                    <a:pt x="116538" y="2065"/>
                    <a:pt x="113014" y="66645"/>
                    <a:pt x="113014" y="66645"/>
                  </a:cubicBezTo>
                  <a:cubicBezTo>
                    <a:pt x="113014" y="66645"/>
                    <a:pt x="89296" y="-697"/>
                    <a:pt x="79200" y="1208"/>
                  </a:cubicBezTo>
                  <a:cubicBezTo>
                    <a:pt x="69103" y="3113"/>
                    <a:pt x="90535" y="72074"/>
                    <a:pt x="90535" y="72074"/>
                  </a:cubicBezTo>
                  <a:cubicBezTo>
                    <a:pt x="90535" y="72074"/>
                    <a:pt x="59864" y="-4983"/>
                    <a:pt x="49006" y="255"/>
                  </a:cubicBezTo>
                  <a:cubicBezTo>
                    <a:pt x="38147" y="5399"/>
                    <a:pt x="66246" y="81694"/>
                    <a:pt x="66246" y="81694"/>
                  </a:cubicBezTo>
                  <a:cubicBezTo>
                    <a:pt x="66246" y="81694"/>
                    <a:pt x="38242" y="12448"/>
                    <a:pt x="26527" y="20639"/>
                  </a:cubicBezTo>
                  <a:cubicBezTo>
                    <a:pt x="14906" y="28830"/>
                    <a:pt x="41576" y="89981"/>
                    <a:pt x="41576" y="89981"/>
                  </a:cubicBezTo>
                  <a:lnTo>
                    <a:pt x="58150" y="101125"/>
                  </a:lnTo>
                </a:path>
              </a:pathLst>
            </a:custGeom>
            <a:solidFill>
              <a:srgbClr val="C2724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5011959" y="3238309"/>
              <a:ext cx="612920" cy="764476"/>
            </a:xfrm>
            <a:custGeom>
              <a:avLst/>
              <a:gdLst/>
              <a:ahLst/>
              <a:cxnLst/>
              <a:rect l="l" t="t" r="r" b="b"/>
              <a:pathLst>
                <a:path w="612920" h="764476" extrusionOk="0">
                  <a:moveTo>
                    <a:pt x="402241" y="223933"/>
                  </a:moveTo>
                  <a:lnTo>
                    <a:pt x="398431" y="41434"/>
                  </a:lnTo>
                  <a:lnTo>
                    <a:pt x="582549" y="0"/>
                  </a:lnTo>
                  <a:cubicBezTo>
                    <a:pt x="582549" y="0"/>
                    <a:pt x="619506" y="234124"/>
                    <a:pt x="611886" y="318421"/>
                  </a:cubicBezTo>
                  <a:cubicBezTo>
                    <a:pt x="604266" y="402717"/>
                    <a:pt x="587312" y="536829"/>
                    <a:pt x="598646" y="591693"/>
                  </a:cubicBezTo>
                  <a:cubicBezTo>
                    <a:pt x="609981" y="646557"/>
                    <a:pt x="575977" y="695611"/>
                    <a:pt x="575977" y="695611"/>
                  </a:cubicBezTo>
                  <a:lnTo>
                    <a:pt x="197644" y="764476"/>
                  </a:lnTo>
                  <a:cubicBezTo>
                    <a:pt x="166783" y="737044"/>
                    <a:pt x="159925" y="623983"/>
                    <a:pt x="161068" y="599980"/>
                  </a:cubicBezTo>
                  <a:cubicBezTo>
                    <a:pt x="162211" y="575977"/>
                    <a:pt x="161068" y="451485"/>
                    <a:pt x="132493" y="426339"/>
                  </a:cubicBezTo>
                  <a:cubicBezTo>
                    <a:pt x="103918" y="401193"/>
                    <a:pt x="0" y="199549"/>
                    <a:pt x="0" y="199549"/>
                  </a:cubicBezTo>
                  <a:lnTo>
                    <a:pt x="137350" y="131635"/>
                  </a:lnTo>
                  <a:lnTo>
                    <a:pt x="238316" y="240982"/>
                  </a:ln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5" name="Google Shape;1525;p47"/>
            <p:cNvGrpSpPr/>
            <p:nvPr/>
          </p:nvGrpSpPr>
          <p:grpSpPr>
            <a:xfrm>
              <a:off x="5127069" y="3151213"/>
              <a:ext cx="295751" cy="468208"/>
              <a:chOff x="5127069" y="3151213"/>
              <a:chExt cx="295751" cy="468208"/>
            </a:xfrm>
          </p:grpSpPr>
          <p:sp>
            <p:nvSpPr>
              <p:cNvPr id="1526" name="Google Shape;1526;p47"/>
              <p:cNvSpPr/>
              <p:nvPr/>
            </p:nvSpPr>
            <p:spPr>
              <a:xfrm>
                <a:off x="5127069" y="3151213"/>
                <a:ext cx="295751" cy="283538"/>
              </a:xfrm>
              <a:custGeom>
                <a:avLst/>
                <a:gdLst/>
                <a:ahLst/>
                <a:cxnLst/>
                <a:rect l="l" t="t" r="r" b="b"/>
                <a:pathLst>
                  <a:path w="295751" h="283538" extrusionOk="0">
                    <a:moveTo>
                      <a:pt x="22241" y="218731"/>
                    </a:moveTo>
                    <a:cubicBezTo>
                      <a:pt x="65294" y="284454"/>
                      <a:pt x="156448" y="303313"/>
                      <a:pt x="225790" y="260832"/>
                    </a:cubicBezTo>
                    <a:cubicBezTo>
                      <a:pt x="295227" y="218350"/>
                      <a:pt x="316564" y="130625"/>
                      <a:pt x="273510" y="64807"/>
                    </a:cubicBezTo>
                    <a:cubicBezTo>
                      <a:pt x="230458" y="-916"/>
                      <a:pt x="139303" y="-19775"/>
                      <a:pt x="69961" y="22707"/>
                    </a:cubicBezTo>
                    <a:cubicBezTo>
                      <a:pt x="524" y="65188"/>
                      <a:pt x="-20812" y="152913"/>
                      <a:pt x="22241" y="21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7" name="Google Shape;1527;p47"/>
              <p:cNvGrpSpPr/>
              <p:nvPr/>
            </p:nvGrpSpPr>
            <p:grpSpPr>
              <a:xfrm>
                <a:off x="5128829" y="3202211"/>
                <a:ext cx="290534" cy="417210"/>
                <a:chOff x="5128829" y="3202211"/>
                <a:chExt cx="290534" cy="417210"/>
              </a:xfrm>
            </p:grpSpPr>
            <p:sp>
              <p:nvSpPr>
                <p:cNvPr id="1528" name="Google Shape;1528;p47"/>
                <p:cNvSpPr/>
                <p:nvPr/>
              </p:nvSpPr>
              <p:spPr>
                <a:xfrm>
                  <a:off x="5128829" y="3202211"/>
                  <a:ext cx="290534" cy="417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34" h="417210" extrusionOk="0">
                      <a:moveTo>
                        <a:pt x="27053" y="192690"/>
                      </a:moveTo>
                      <a:lnTo>
                        <a:pt x="7718" y="145065"/>
                      </a:lnTo>
                      <a:cubicBezTo>
                        <a:pt x="-3236" y="118204"/>
                        <a:pt x="-2093" y="89343"/>
                        <a:pt x="8384" y="64388"/>
                      </a:cubicBezTo>
                      <a:cubicBezTo>
                        <a:pt x="19814" y="37242"/>
                        <a:pt x="42484" y="14858"/>
                        <a:pt x="73059" y="4952"/>
                      </a:cubicBezTo>
                      <a:cubicBezTo>
                        <a:pt x="126209" y="-12289"/>
                        <a:pt x="183454" y="17049"/>
                        <a:pt x="204504" y="68769"/>
                      </a:cubicBezTo>
                      <a:lnTo>
                        <a:pt x="209457" y="81057"/>
                      </a:lnTo>
                      <a:cubicBezTo>
                        <a:pt x="209457" y="81057"/>
                        <a:pt x="210314" y="82009"/>
                        <a:pt x="210981" y="83628"/>
                      </a:cubicBezTo>
                      <a:cubicBezTo>
                        <a:pt x="226126" y="76961"/>
                        <a:pt x="244605" y="83724"/>
                        <a:pt x="250986" y="100678"/>
                      </a:cubicBezTo>
                      <a:cubicBezTo>
                        <a:pt x="254130" y="108965"/>
                        <a:pt x="252891" y="118585"/>
                        <a:pt x="248319" y="126110"/>
                      </a:cubicBezTo>
                      <a:cubicBezTo>
                        <a:pt x="243271" y="134492"/>
                        <a:pt x="236127" y="138492"/>
                        <a:pt x="228793" y="139921"/>
                      </a:cubicBezTo>
                      <a:cubicBezTo>
                        <a:pt x="244795" y="194785"/>
                        <a:pt x="285943" y="330802"/>
                        <a:pt x="285943" y="330802"/>
                      </a:cubicBezTo>
                      <a:cubicBezTo>
                        <a:pt x="306517" y="381380"/>
                        <a:pt x="255558" y="444150"/>
                        <a:pt x="180882" y="404907"/>
                      </a:cubicBezTo>
                      <a:lnTo>
                        <a:pt x="125637" y="258126"/>
                      </a:lnTo>
                      <a:cubicBezTo>
                        <a:pt x="120494" y="258126"/>
                        <a:pt x="115350" y="257745"/>
                        <a:pt x="110302" y="257078"/>
                      </a:cubicBezTo>
                      <a:cubicBezTo>
                        <a:pt x="102015" y="255935"/>
                        <a:pt x="93919" y="253745"/>
                        <a:pt x="86204" y="250697"/>
                      </a:cubicBezTo>
                      <a:cubicBezTo>
                        <a:pt x="67916" y="243458"/>
                        <a:pt x="51723" y="231361"/>
                        <a:pt x="39722" y="215073"/>
                      </a:cubicBezTo>
                      <a:cubicBezTo>
                        <a:pt x="39436" y="214692"/>
                        <a:pt x="39150" y="214311"/>
                        <a:pt x="38864" y="213835"/>
                      </a:cubicBezTo>
                      <a:cubicBezTo>
                        <a:pt x="34197" y="207263"/>
                        <a:pt x="30197" y="200119"/>
                        <a:pt x="27053" y="192404"/>
                      </a:cubicBezTo>
                      <a:close/>
                    </a:path>
                  </a:pathLst>
                </a:custGeom>
                <a:solidFill>
                  <a:srgbClr val="C2724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47"/>
                <p:cNvSpPr/>
                <p:nvPr/>
              </p:nvSpPr>
              <p:spPr>
                <a:xfrm>
                  <a:off x="5228639" y="3424465"/>
                  <a:ext cx="83078" cy="9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8" h="97372" extrusionOk="0">
                      <a:moveTo>
                        <a:pt x="25731" y="36158"/>
                      </a:moveTo>
                      <a:cubicBezTo>
                        <a:pt x="25731" y="36158"/>
                        <a:pt x="52782" y="25966"/>
                        <a:pt x="77452" y="1011"/>
                      </a:cubicBezTo>
                      <a:cubicBezTo>
                        <a:pt x="79547" y="-1180"/>
                        <a:pt x="83262" y="439"/>
                        <a:pt x="83072" y="3487"/>
                      </a:cubicBezTo>
                      <a:cubicBezTo>
                        <a:pt x="82119" y="22632"/>
                        <a:pt x="74690" y="69019"/>
                        <a:pt x="27350" y="91403"/>
                      </a:cubicBezTo>
                      <a:cubicBezTo>
                        <a:pt x="-33229" y="120073"/>
                        <a:pt x="25731" y="36158"/>
                        <a:pt x="25731" y="3615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0" name="Google Shape;1530;p47"/>
              <p:cNvSpPr/>
              <p:nvPr/>
            </p:nvSpPr>
            <p:spPr>
              <a:xfrm>
                <a:off x="5250666" y="3321663"/>
                <a:ext cx="62178" cy="62178"/>
              </a:xfrm>
              <a:custGeom>
                <a:avLst/>
                <a:gdLst/>
                <a:ahLst/>
                <a:cxnLst/>
                <a:rect l="l" t="t" r="r" b="b"/>
                <a:pathLst>
                  <a:path w="62178" h="62178" extrusionOk="0">
                    <a:moveTo>
                      <a:pt x="4848" y="47710"/>
                    </a:moveTo>
                    <a:cubicBezTo>
                      <a:pt x="13992" y="62188"/>
                      <a:pt x="33232" y="66570"/>
                      <a:pt x="47710" y="57331"/>
                    </a:cubicBezTo>
                    <a:cubicBezTo>
                      <a:pt x="62188" y="48187"/>
                      <a:pt x="66570" y="28946"/>
                      <a:pt x="57331" y="14468"/>
                    </a:cubicBezTo>
                    <a:cubicBezTo>
                      <a:pt x="48187" y="-10"/>
                      <a:pt x="28946" y="-4391"/>
                      <a:pt x="14468" y="4848"/>
                    </a:cubicBezTo>
                    <a:cubicBezTo>
                      <a:pt x="-10" y="13992"/>
                      <a:pt x="-4391" y="33232"/>
                      <a:pt x="4848" y="47710"/>
                    </a:cubicBezTo>
                    <a:close/>
                  </a:path>
                </a:pathLst>
              </a:custGeom>
              <a:solidFill>
                <a:srgbClr val="9E4E27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47"/>
              <p:cNvSpPr/>
              <p:nvPr/>
            </p:nvSpPr>
            <p:spPr>
              <a:xfrm>
                <a:off x="5228824" y="3319443"/>
                <a:ext cx="21374" cy="21374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21374" extrusionOk="0">
                    <a:moveTo>
                      <a:pt x="1638" y="16402"/>
                    </a:moveTo>
                    <a:cubicBezTo>
                      <a:pt x="4782" y="21355"/>
                      <a:pt x="11449" y="22879"/>
                      <a:pt x="16402" y="19736"/>
                    </a:cubicBezTo>
                    <a:cubicBezTo>
                      <a:pt x="21355" y="16593"/>
                      <a:pt x="22879" y="9925"/>
                      <a:pt x="19736" y="4972"/>
                    </a:cubicBezTo>
                    <a:cubicBezTo>
                      <a:pt x="16593" y="19"/>
                      <a:pt x="9925" y="-1505"/>
                      <a:pt x="4972" y="1639"/>
                    </a:cubicBezTo>
                    <a:cubicBezTo>
                      <a:pt x="19" y="4782"/>
                      <a:pt x="-1505" y="11449"/>
                      <a:pt x="1638" y="16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47"/>
              <p:cNvSpPr/>
              <p:nvPr/>
            </p:nvSpPr>
            <p:spPr>
              <a:xfrm>
                <a:off x="5201782" y="3342513"/>
                <a:ext cx="15631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31718" extrusionOk="0">
                    <a:moveTo>
                      <a:pt x="5344" y="0"/>
                    </a:moveTo>
                    <a:cubicBezTo>
                      <a:pt x="5344" y="0"/>
                      <a:pt x="487" y="19717"/>
                      <a:pt x="10" y="25527"/>
                    </a:cubicBezTo>
                    <a:cubicBezTo>
                      <a:pt x="-466" y="31337"/>
                      <a:pt x="15631" y="31718"/>
                      <a:pt x="15631" y="317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47"/>
              <p:cNvSpPr/>
              <p:nvPr/>
            </p:nvSpPr>
            <p:spPr>
              <a:xfrm>
                <a:off x="5157292" y="3343827"/>
                <a:ext cx="21374" cy="21374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21374" extrusionOk="0">
                    <a:moveTo>
                      <a:pt x="1638" y="16402"/>
                    </a:moveTo>
                    <a:cubicBezTo>
                      <a:pt x="4782" y="21355"/>
                      <a:pt x="11449" y="22879"/>
                      <a:pt x="16402" y="19736"/>
                    </a:cubicBezTo>
                    <a:cubicBezTo>
                      <a:pt x="21355" y="16593"/>
                      <a:pt x="22879" y="9925"/>
                      <a:pt x="19736" y="4972"/>
                    </a:cubicBezTo>
                    <a:cubicBezTo>
                      <a:pt x="16593" y="19"/>
                      <a:pt x="9925" y="-1505"/>
                      <a:pt x="4972" y="1639"/>
                    </a:cubicBezTo>
                    <a:cubicBezTo>
                      <a:pt x="19" y="4782"/>
                      <a:pt x="-1505" y="11449"/>
                      <a:pt x="1638" y="16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47"/>
              <p:cNvSpPr/>
              <p:nvPr/>
            </p:nvSpPr>
            <p:spPr>
              <a:xfrm>
                <a:off x="5342096" y="3299196"/>
                <a:ext cx="27717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27717" h="9121" extrusionOk="0">
                    <a:moveTo>
                      <a:pt x="27718" y="9122"/>
                    </a:moveTo>
                    <a:cubicBezTo>
                      <a:pt x="27718" y="9122"/>
                      <a:pt x="17145" y="-6975"/>
                      <a:pt x="0" y="359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47"/>
              <p:cNvSpPr/>
              <p:nvPr/>
            </p:nvSpPr>
            <p:spPr>
              <a:xfrm>
                <a:off x="5351811" y="3301079"/>
                <a:ext cx="7060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3812" extrusionOk="0">
                    <a:moveTo>
                      <a:pt x="5620" y="0"/>
                    </a:moveTo>
                    <a:cubicBezTo>
                      <a:pt x="5620" y="0"/>
                      <a:pt x="11335" y="16669"/>
                      <a:pt x="0" y="238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47"/>
              <p:cNvSpPr/>
              <p:nvPr/>
            </p:nvSpPr>
            <p:spPr>
              <a:xfrm>
                <a:off x="5137213" y="3173981"/>
                <a:ext cx="204655" cy="139037"/>
              </a:xfrm>
              <a:custGeom>
                <a:avLst/>
                <a:gdLst/>
                <a:ahLst/>
                <a:cxnLst/>
                <a:rect l="l" t="t" r="r" b="b"/>
                <a:pathLst>
                  <a:path w="204655" h="139037" extrusionOk="0">
                    <a:moveTo>
                      <a:pt x="202502" y="111953"/>
                    </a:moveTo>
                    <a:cubicBezTo>
                      <a:pt x="202502" y="111953"/>
                      <a:pt x="192310" y="118048"/>
                      <a:pt x="190310" y="129098"/>
                    </a:cubicBezTo>
                    <a:cubicBezTo>
                      <a:pt x="189452" y="134146"/>
                      <a:pt x="185833" y="138146"/>
                      <a:pt x="180785" y="138908"/>
                    </a:cubicBezTo>
                    <a:lnTo>
                      <a:pt x="180118" y="138908"/>
                    </a:lnTo>
                    <a:cubicBezTo>
                      <a:pt x="175165" y="139670"/>
                      <a:pt x="170402" y="137003"/>
                      <a:pt x="168402" y="132431"/>
                    </a:cubicBezTo>
                    <a:cubicBezTo>
                      <a:pt x="155543" y="103094"/>
                      <a:pt x="102584" y="4320"/>
                      <a:pt x="0" y="92617"/>
                    </a:cubicBezTo>
                    <a:cubicBezTo>
                      <a:pt x="0" y="92617"/>
                      <a:pt x="51054" y="-15683"/>
                      <a:pt x="137065" y="1939"/>
                    </a:cubicBezTo>
                    <a:cubicBezTo>
                      <a:pt x="223076" y="19560"/>
                      <a:pt x="202502" y="111953"/>
                      <a:pt x="202502" y="11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47"/>
              <p:cNvSpPr/>
              <p:nvPr/>
            </p:nvSpPr>
            <p:spPr>
              <a:xfrm>
                <a:off x="5219985" y="3370611"/>
                <a:ext cx="21907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19621" extrusionOk="0">
                    <a:moveTo>
                      <a:pt x="0" y="19621"/>
                    </a:moveTo>
                    <a:cubicBezTo>
                      <a:pt x="2476" y="11049"/>
                      <a:pt x="12763" y="9620"/>
                      <a:pt x="2190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8" name="Google Shape;1538;p47"/>
            <p:cNvSpPr/>
            <p:nvPr/>
          </p:nvSpPr>
          <p:spPr>
            <a:xfrm>
              <a:off x="5127455" y="3220937"/>
              <a:ext cx="173873" cy="117575"/>
            </a:xfrm>
            <a:custGeom>
              <a:avLst/>
              <a:gdLst/>
              <a:ahLst/>
              <a:cxnLst/>
              <a:rect l="l" t="t" r="r" b="b"/>
              <a:pathLst>
                <a:path w="173873" h="117575" extrusionOk="0">
                  <a:moveTo>
                    <a:pt x="6615" y="117575"/>
                  </a:moveTo>
                  <a:cubicBezTo>
                    <a:pt x="6615" y="117575"/>
                    <a:pt x="43762" y="81095"/>
                    <a:pt x="38809" y="35184"/>
                  </a:cubicBezTo>
                  <a:cubicBezTo>
                    <a:pt x="38809" y="35184"/>
                    <a:pt x="118915" y="84428"/>
                    <a:pt x="173874" y="75665"/>
                  </a:cubicBezTo>
                  <a:cubicBezTo>
                    <a:pt x="173874" y="75665"/>
                    <a:pt x="146823" y="-45111"/>
                    <a:pt x="35571" y="18515"/>
                  </a:cubicBezTo>
                  <a:cubicBezTo>
                    <a:pt x="-20531" y="50615"/>
                    <a:pt x="6519" y="117480"/>
                    <a:pt x="6519" y="117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5376557" y="3357352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40"/>
                    <a:pt x="55169" y="66027"/>
                    <a:pt x="36499" y="67551"/>
                  </a:cubicBezTo>
                  <a:cubicBezTo>
                    <a:pt x="17926" y="69075"/>
                    <a:pt x="1638" y="55169"/>
                    <a:pt x="114" y="36500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5250656" y="3479291"/>
              <a:ext cx="181165" cy="161925"/>
            </a:xfrm>
            <a:custGeom>
              <a:avLst/>
              <a:gdLst/>
              <a:ahLst/>
              <a:cxnLst/>
              <a:rect l="l" t="t" r="r" b="b"/>
              <a:pathLst>
                <a:path w="181165" h="161925" extrusionOk="0">
                  <a:moveTo>
                    <a:pt x="113729" y="16097"/>
                  </a:moveTo>
                  <a:lnTo>
                    <a:pt x="181165" y="0"/>
                  </a:lnTo>
                  <a:lnTo>
                    <a:pt x="173164" y="147733"/>
                  </a:lnTo>
                  <a:lnTo>
                    <a:pt x="67723" y="161925"/>
                  </a:lnTo>
                  <a:lnTo>
                    <a:pt x="0" y="50387"/>
                  </a:lnTo>
                  <a:lnTo>
                    <a:pt x="76390" y="21907"/>
                  </a:lnTo>
                  <a:lnTo>
                    <a:pt x="113729" y="108585"/>
                  </a:lnTo>
                  <a:cubicBezTo>
                    <a:pt x="113729" y="108585"/>
                    <a:pt x="113729" y="16288"/>
                    <a:pt x="113729" y="16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1" name="Google Shape;1541;p47"/>
            <p:cNvGrpSpPr/>
            <p:nvPr/>
          </p:nvGrpSpPr>
          <p:grpSpPr>
            <a:xfrm>
              <a:off x="4688490" y="4445412"/>
              <a:ext cx="607028" cy="999363"/>
              <a:chOff x="4688490" y="4445412"/>
              <a:chExt cx="607028" cy="999363"/>
            </a:xfrm>
          </p:grpSpPr>
          <p:sp>
            <p:nvSpPr>
              <p:cNvPr id="1542" name="Google Shape;1542;p47"/>
              <p:cNvSpPr/>
              <p:nvPr/>
            </p:nvSpPr>
            <p:spPr>
              <a:xfrm>
                <a:off x="4688490" y="4445412"/>
                <a:ext cx="607028" cy="999363"/>
              </a:xfrm>
              <a:custGeom>
                <a:avLst/>
                <a:gdLst/>
                <a:ahLst/>
                <a:cxnLst/>
                <a:rect l="l" t="t" r="r" b="b"/>
                <a:pathLst>
                  <a:path w="607028" h="999363" extrusionOk="0">
                    <a:moveTo>
                      <a:pt x="342995" y="0"/>
                    </a:moveTo>
                    <a:lnTo>
                      <a:pt x="607028" y="0"/>
                    </a:lnTo>
                    <a:lnTo>
                      <a:pt x="247936" y="919448"/>
                    </a:lnTo>
                    <a:lnTo>
                      <a:pt x="85344" y="999363"/>
                    </a:lnTo>
                    <a:lnTo>
                      <a:pt x="0" y="972979"/>
                    </a:lnTo>
                    <a:lnTo>
                      <a:pt x="66580" y="858965"/>
                    </a:lnTo>
                    <a:lnTo>
                      <a:pt x="215837" y="325755"/>
                    </a:lnTo>
                    <a:lnTo>
                      <a:pt x="342995" y="0"/>
                    </a:lnTo>
                    <a:close/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47"/>
              <p:cNvSpPr/>
              <p:nvPr/>
            </p:nvSpPr>
            <p:spPr>
              <a:xfrm>
                <a:off x="4688490" y="4445412"/>
                <a:ext cx="607028" cy="999363"/>
              </a:xfrm>
              <a:custGeom>
                <a:avLst/>
                <a:gdLst/>
                <a:ahLst/>
                <a:cxnLst/>
                <a:rect l="l" t="t" r="r" b="b"/>
                <a:pathLst>
                  <a:path w="607028" h="999363" extrusionOk="0">
                    <a:moveTo>
                      <a:pt x="342995" y="0"/>
                    </a:moveTo>
                    <a:lnTo>
                      <a:pt x="607028" y="0"/>
                    </a:lnTo>
                    <a:lnTo>
                      <a:pt x="247936" y="919448"/>
                    </a:lnTo>
                    <a:lnTo>
                      <a:pt x="85344" y="999363"/>
                    </a:lnTo>
                    <a:lnTo>
                      <a:pt x="0" y="972979"/>
                    </a:lnTo>
                    <a:lnTo>
                      <a:pt x="66580" y="858965"/>
                    </a:lnTo>
                    <a:lnTo>
                      <a:pt x="215837" y="325755"/>
                    </a:lnTo>
                    <a:lnTo>
                      <a:pt x="342995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47"/>
            <p:cNvGrpSpPr/>
            <p:nvPr/>
          </p:nvGrpSpPr>
          <p:grpSpPr>
            <a:xfrm>
              <a:off x="5364670" y="4445412"/>
              <a:ext cx="261080" cy="999442"/>
              <a:chOff x="5364670" y="4445412"/>
              <a:chExt cx="261080" cy="999442"/>
            </a:xfrm>
          </p:grpSpPr>
          <p:sp>
            <p:nvSpPr>
              <p:cNvPr id="1545" name="Google Shape;1545;p47"/>
              <p:cNvSpPr/>
              <p:nvPr/>
            </p:nvSpPr>
            <p:spPr>
              <a:xfrm>
                <a:off x="5364670" y="4445412"/>
                <a:ext cx="261080" cy="999442"/>
              </a:xfrm>
              <a:custGeom>
                <a:avLst/>
                <a:gdLst/>
                <a:ahLst/>
                <a:cxnLst/>
                <a:rect l="l" t="t" r="r" b="b"/>
                <a:pathLst>
                  <a:path w="261080" h="999442" extrusionOk="0">
                    <a:moveTo>
                      <a:pt x="95" y="0"/>
                    </a:moveTo>
                    <a:lnTo>
                      <a:pt x="27241" y="914876"/>
                    </a:lnTo>
                    <a:cubicBezTo>
                      <a:pt x="27241" y="914876"/>
                      <a:pt x="-19907" y="1006697"/>
                      <a:pt x="27241" y="998982"/>
                    </a:cubicBezTo>
                    <a:cubicBezTo>
                      <a:pt x="74390" y="991172"/>
                      <a:pt x="218694" y="986314"/>
                      <a:pt x="218694" y="986314"/>
                    </a:cubicBezTo>
                    <a:lnTo>
                      <a:pt x="192500" y="859060"/>
                    </a:lnTo>
                    <a:lnTo>
                      <a:pt x="261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47"/>
              <p:cNvSpPr/>
              <p:nvPr/>
            </p:nvSpPr>
            <p:spPr>
              <a:xfrm>
                <a:off x="5364670" y="4445412"/>
                <a:ext cx="261080" cy="999442"/>
              </a:xfrm>
              <a:custGeom>
                <a:avLst/>
                <a:gdLst/>
                <a:ahLst/>
                <a:cxnLst/>
                <a:rect l="l" t="t" r="r" b="b"/>
                <a:pathLst>
                  <a:path w="261080" h="999442" extrusionOk="0">
                    <a:moveTo>
                      <a:pt x="95" y="0"/>
                    </a:moveTo>
                    <a:lnTo>
                      <a:pt x="27241" y="914876"/>
                    </a:lnTo>
                    <a:cubicBezTo>
                      <a:pt x="27241" y="914876"/>
                      <a:pt x="-19907" y="1006697"/>
                      <a:pt x="27241" y="998982"/>
                    </a:cubicBezTo>
                    <a:cubicBezTo>
                      <a:pt x="74390" y="991172"/>
                      <a:pt x="218694" y="986314"/>
                      <a:pt x="218694" y="986314"/>
                    </a:cubicBezTo>
                    <a:lnTo>
                      <a:pt x="192500" y="859060"/>
                    </a:lnTo>
                    <a:lnTo>
                      <a:pt x="2610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7" name="Google Shape;1547;p47"/>
            <p:cNvGrpSpPr/>
            <p:nvPr/>
          </p:nvGrpSpPr>
          <p:grpSpPr>
            <a:xfrm>
              <a:off x="5214366" y="3445287"/>
              <a:ext cx="243553" cy="142399"/>
              <a:chOff x="5214366" y="3445287"/>
              <a:chExt cx="243553" cy="142399"/>
            </a:xfrm>
          </p:grpSpPr>
          <p:sp>
            <p:nvSpPr>
              <p:cNvPr id="1548" name="Google Shape;1548;p47"/>
              <p:cNvSpPr/>
              <p:nvPr/>
            </p:nvSpPr>
            <p:spPr>
              <a:xfrm>
                <a:off x="5214366" y="3479291"/>
                <a:ext cx="1126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12680" h="68580" extrusionOk="0">
                    <a:moveTo>
                      <a:pt x="0" y="29528"/>
                    </a:moveTo>
                    <a:lnTo>
                      <a:pt x="35909" y="0"/>
                    </a:lnTo>
                    <a:lnTo>
                      <a:pt x="112681" y="21812"/>
                    </a:lnTo>
                    <a:lnTo>
                      <a:pt x="76867" y="68580"/>
                    </a:lnTo>
                    <a:lnTo>
                      <a:pt x="0" y="2952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47"/>
              <p:cNvSpPr/>
              <p:nvPr/>
            </p:nvSpPr>
            <p:spPr>
              <a:xfrm>
                <a:off x="5327046" y="3495389"/>
                <a:ext cx="37338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37338" h="92297" extrusionOk="0">
                    <a:moveTo>
                      <a:pt x="0" y="5715"/>
                    </a:moveTo>
                    <a:lnTo>
                      <a:pt x="37338" y="92297"/>
                    </a:lnTo>
                    <a:lnTo>
                      <a:pt x="3733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47"/>
              <p:cNvSpPr/>
              <p:nvPr/>
            </p:nvSpPr>
            <p:spPr>
              <a:xfrm>
                <a:off x="5364384" y="3445287"/>
                <a:ext cx="93535" cy="68294"/>
              </a:xfrm>
              <a:custGeom>
                <a:avLst/>
                <a:gdLst/>
                <a:ahLst/>
                <a:cxnLst/>
                <a:rect l="l" t="t" r="r" b="b"/>
                <a:pathLst>
                  <a:path w="93535" h="68294" extrusionOk="0">
                    <a:moveTo>
                      <a:pt x="33719" y="0"/>
                    </a:moveTo>
                    <a:lnTo>
                      <a:pt x="0" y="50102"/>
                    </a:lnTo>
                    <a:lnTo>
                      <a:pt x="42100" y="68294"/>
                    </a:lnTo>
                    <a:lnTo>
                      <a:pt x="93536" y="0"/>
                    </a:lnTo>
                    <a:lnTo>
                      <a:pt x="3371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1" name="Google Shape;1551;p47"/>
            <p:cNvSpPr/>
            <p:nvPr/>
          </p:nvSpPr>
          <p:spPr>
            <a:xfrm>
              <a:off x="5414181" y="3404025"/>
              <a:ext cx="67665" cy="67652"/>
            </a:xfrm>
            <a:custGeom>
              <a:avLst/>
              <a:gdLst/>
              <a:ahLst/>
              <a:cxnLst/>
              <a:rect l="l" t="t" r="r" b="b"/>
              <a:pathLst>
                <a:path w="67665" h="67652" extrusionOk="0">
                  <a:moveTo>
                    <a:pt x="67551" y="31166"/>
                  </a:moveTo>
                  <a:cubicBezTo>
                    <a:pt x="69075" y="49739"/>
                    <a:pt x="55169" y="66122"/>
                    <a:pt x="36500" y="67551"/>
                  </a:cubicBezTo>
                  <a:cubicBezTo>
                    <a:pt x="17831" y="68980"/>
                    <a:pt x="1638" y="55169"/>
                    <a:pt x="114" y="36499"/>
                  </a:cubicBezTo>
                  <a:cubicBezTo>
                    <a:pt x="-1410" y="17831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5451900" y="3451745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39"/>
                    <a:pt x="55169" y="66027"/>
                    <a:pt x="36499" y="67551"/>
                  </a:cubicBezTo>
                  <a:cubicBezTo>
                    <a:pt x="17926" y="69075"/>
                    <a:pt x="1638" y="55169"/>
                    <a:pt x="114" y="36500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4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3" name="Google Shape;1553;p47"/>
            <p:cNvGrpSpPr/>
            <p:nvPr/>
          </p:nvGrpSpPr>
          <p:grpSpPr>
            <a:xfrm>
              <a:off x="4999862" y="3959548"/>
              <a:ext cx="643699" cy="511107"/>
              <a:chOff x="4999862" y="3959548"/>
              <a:chExt cx="643699" cy="511107"/>
            </a:xfrm>
          </p:grpSpPr>
          <p:sp>
            <p:nvSpPr>
              <p:cNvPr id="1554" name="Google Shape;1554;p47"/>
              <p:cNvSpPr/>
              <p:nvPr/>
            </p:nvSpPr>
            <p:spPr>
              <a:xfrm>
                <a:off x="4999862" y="3979259"/>
                <a:ext cx="643699" cy="491394"/>
              </a:xfrm>
              <a:custGeom>
                <a:avLst/>
                <a:gdLst/>
                <a:ahLst/>
                <a:cxnLst/>
                <a:rect l="l" t="t" r="r" b="b"/>
                <a:pathLst>
                  <a:path w="643699" h="491394" extrusionOk="0">
                    <a:moveTo>
                      <a:pt x="588455" y="0"/>
                    </a:moveTo>
                    <a:cubicBezTo>
                      <a:pt x="588455" y="0"/>
                      <a:pt x="647891" y="144971"/>
                      <a:pt x="643414" y="232696"/>
                    </a:cubicBezTo>
                    <a:cubicBezTo>
                      <a:pt x="638937" y="320421"/>
                      <a:pt x="643700" y="491395"/>
                      <a:pt x="643700" y="491395"/>
                    </a:cubicBezTo>
                    <a:lnTo>
                      <a:pt x="345948" y="491395"/>
                    </a:lnTo>
                    <a:lnTo>
                      <a:pt x="345948" y="329470"/>
                    </a:lnTo>
                    <a:lnTo>
                      <a:pt x="299561" y="491395"/>
                    </a:lnTo>
                    <a:lnTo>
                      <a:pt x="0" y="491395"/>
                    </a:lnTo>
                    <a:lnTo>
                      <a:pt x="214694" y="61151"/>
                    </a:lnTo>
                    <a:lnTo>
                      <a:pt x="58855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55" name="Google Shape;1555;p47"/>
              <p:cNvGrpSpPr/>
              <p:nvPr/>
            </p:nvGrpSpPr>
            <p:grpSpPr>
              <a:xfrm>
                <a:off x="5497916" y="3959548"/>
                <a:ext cx="110052" cy="511107"/>
                <a:chOff x="5497916" y="3959548"/>
                <a:chExt cx="110052" cy="511107"/>
              </a:xfrm>
            </p:grpSpPr>
            <p:sp>
              <p:nvSpPr>
                <p:cNvPr id="1556" name="Google Shape;1556;p47"/>
                <p:cNvSpPr/>
                <p:nvPr/>
              </p:nvSpPr>
              <p:spPr>
                <a:xfrm>
                  <a:off x="5534588" y="3959548"/>
                  <a:ext cx="73380" cy="51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0" h="546639" extrusionOk="0">
                      <a:moveTo>
                        <a:pt x="0" y="0"/>
                      </a:moveTo>
                      <a:cubicBezTo>
                        <a:pt x="0" y="0"/>
                        <a:pt x="71152" y="134112"/>
                        <a:pt x="73152" y="225647"/>
                      </a:cubicBezTo>
                      <a:cubicBezTo>
                        <a:pt x="75152" y="317182"/>
                        <a:pt x="63341" y="546640"/>
                        <a:pt x="63341" y="54664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7" name="Google Shape;1557;p47"/>
                <p:cNvSpPr/>
                <p:nvPr/>
              </p:nvSpPr>
              <p:spPr>
                <a:xfrm>
                  <a:off x="5497916" y="3959548"/>
                  <a:ext cx="73380" cy="51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0" h="546639" extrusionOk="0">
                      <a:moveTo>
                        <a:pt x="0" y="0"/>
                      </a:moveTo>
                      <a:cubicBezTo>
                        <a:pt x="0" y="0"/>
                        <a:pt x="71152" y="134112"/>
                        <a:pt x="73152" y="225647"/>
                      </a:cubicBezTo>
                      <a:cubicBezTo>
                        <a:pt x="75152" y="317087"/>
                        <a:pt x="63341" y="546640"/>
                        <a:pt x="63341" y="54664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58" name="Google Shape;1558;p47"/>
            <p:cNvSpPr/>
            <p:nvPr/>
          </p:nvSpPr>
          <p:spPr>
            <a:xfrm>
              <a:off x="5481809" y="3508800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39"/>
                    <a:pt x="55169" y="66027"/>
                    <a:pt x="36500" y="67551"/>
                  </a:cubicBezTo>
                  <a:cubicBezTo>
                    <a:pt x="17926" y="69075"/>
                    <a:pt x="1638" y="55169"/>
                    <a:pt x="114" y="36499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5360574" y="3604164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13525" h="13525" extrusionOk="0">
                  <a:moveTo>
                    <a:pt x="13525" y="6763"/>
                  </a:moveTo>
                  <a:cubicBezTo>
                    <a:pt x="13525" y="10498"/>
                    <a:pt x="10498" y="13525"/>
                    <a:pt x="6763" y="13525"/>
                  </a:cubicBezTo>
                  <a:cubicBezTo>
                    <a:pt x="3028" y="13525"/>
                    <a:pt x="0" y="10498"/>
                    <a:pt x="0" y="6763"/>
                  </a:cubicBezTo>
                  <a:cubicBezTo>
                    <a:pt x="0" y="3028"/>
                    <a:pt x="3028" y="0"/>
                    <a:pt x="6763" y="0"/>
                  </a:cubicBezTo>
                  <a:cubicBezTo>
                    <a:pt x="10498" y="0"/>
                    <a:pt x="13525" y="3028"/>
                    <a:pt x="13525" y="6763"/>
                  </a:cubicBezTo>
                  <a:close/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5364480" y="3634359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13525" h="13525" extrusionOk="0">
                  <a:moveTo>
                    <a:pt x="13525" y="6763"/>
                  </a:moveTo>
                  <a:cubicBezTo>
                    <a:pt x="13525" y="10498"/>
                    <a:pt x="10498" y="13525"/>
                    <a:pt x="6763" y="13525"/>
                  </a:cubicBezTo>
                  <a:cubicBezTo>
                    <a:pt x="3028" y="13525"/>
                    <a:pt x="0" y="10498"/>
                    <a:pt x="0" y="6763"/>
                  </a:cubicBezTo>
                  <a:cubicBezTo>
                    <a:pt x="0" y="3028"/>
                    <a:pt x="3028" y="0"/>
                    <a:pt x="6763" y="0"/>
                  </a:cubicBezTo>
                  <a:cubicBezTo>
                    <a:pt x="10498" y="0"/>
                    <a:pt x="13525" y="3028"/>
                    <a:pt x="13525" y="6763"/>
                  </a:cubicBezTo>
                  <a:close/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5208353" y="3933920"/>
              <a:ext cx="389701" cy="106394"/>
            </a:xfrm>
            <a:custGeom>
              <a:avLst/>
              <a:gdLst/>
              <a:ahLst/>
              <a:cxnLst/>
              <a:rect l="l" t="t" r="r" b="b"/>
              <a:pathLst>
                <a:path w="389701" h="106394" extrusionOk="0">
                  <a:moveTo>
                    <a:pt x="1250" y="68866"/>
                  </a:moveTo>
                  <a:cubicBezTo>
                    <a:pt x="1250" y="68866"/>
                    <a:pt x="-3703" y="88201"/>
                    <a:pt x="6108" y="106394"/>
                  </a:cubicBezTo>
                  <a:lnTo>
                    <a:pt x="379964" y="45339"/>
                  </a:lnTo>
                  <a:cubicBezTo>
                    <a:pt x="379964" y="45339"/>
                    <a:pt x="402062" y="19431"/>
                    <a:pt x="379679" y="0"/>
                  </a:cubicBezTo>
                  <a:lnTo>
                    <a:pt x="1345" y="68866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2" name="Google Shape;1562;p47"/>
            <p:cNvGrpSpPr/>
            <p:nvPr/>
          </p:nvGrpSpPr>
          <p:grpSpPr>
            <a:xfrm>
              <a:off x="4427262" y="5304282"/>
              <a:ext cx="520392" cy="214883"/>
              <a:chOff x="4427262" y="5304282"/>
              <a:chExt cx="520392" cy="214883"/>
            </a:xfrm>
          </p:grpSpPr>
          <p:sp>
            <p:nvSpPr>
              <p:cNvPr id="1563" name="Google Shape;1563;p47"/>
              <p:cNvSpPr/>
              <p:nvPr/>
            </p:nvSpPr>
            <p:spPr>
              <a:xfrm>
                <a:off x="4429599" y="5304282"/>
                <a:ext cx="518055" cy="205072"/>
              </a:xfrm>
              <a:custGeom>
                <a:avLst/>
                <a:gdLst/>
                <a:ahLst/>
                <a:cxnLst/>
                <a:rect l="l" t="t" r="r" b="b"/>
                <a:pathLst>
                  <a:path w="518055" h="205072" extrusionOk="0">
                    <a:moveTo>
                      <a:pt x="506827" y="60578"/>
                    </a:moveTo>
                    <a:cubicBezTo>
                      <a:pt x="504827" y="53530"/>
                      <a:pt x="496064" y="51053"/>
                      <a:pt x="490730" y="56007"/>
                    </a:cubicBezTo>
                    <a:cubicBezTo>
                      <a:pt x="475014" y="70485"/>
                      <a:pt x="445105" y="94011"/>
                      <a:pt x="416435" y="94011"/>
                    </a:cubicBezTo>
                    <a:cubicBezTo>
                      <a:pt x="383860" y="94011"/>
                      <a:pt x="349189" y="61531"/>
                      <a:pt x="351284" y="54864"/>
                    </a:cubicBezTo>
                    <a:cubicBezTo>
                      <a:pt x="357571" y="35242"/>
                      <a:pt x="345760" y="3143"/>
                      <a:pt x="325567" y="95"/>
                    </a:cubicBezTo>
                    <a:cubicBezTo>
                      <a:pt x="298801" y="-3906"/>
                      <a:pt x="157831" y="119729"/>
                      <a:pt x="62963" y="140303"/>
                    </a:cubicBezTo>
                    <a:lnTo>
                      <a:pt x="29244" y="151828"/>
                    </a:lnTo>
                    <a:cubicBezTo>
                      <a:pt x="11623" y="157924"/>
                      <a:pt x="-188" y="174593"/>
                      <a:pt x="2" y="193262"/>
                    </a:cubicBezTo>
                    <a:cubicBezTo>
                      <a:pt x="2" y="199834"/>
                      <a:pt x="5622" y="205073"/>
                      <a:pt x="12194" y="205073"/>
                    </a:cubicBezTo>
                    <a:lnTo>
                      <a:pt x="477776" y="205073"/>
                    </a:lnTo>
                    <a:cubicBezTo>
                      <a:pt x="494064" y="205073"/>
                      <a:pt x="508447" y="194310"/>
                      <a:pt x="512638" y="178498"/>
                    </a:cubicBezTo>
                    <a:cubicBezTo>
                      <a:pt x="518829" y="154876"/>
                      <a:pt x="522734" y="115443"/>
                      <a:pt x="507018" y="60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47"/>
              <p:cNvSpPr/>
              <p:nvPr/>
            </p:nvSpPr>
            <p:spPr>
              <a:xfrm>
                <a:off x="4427262" y="5469350"/>
                <a:ext cx="51843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518430" h="49815" extrusionOk="0">
                    <a:moveTo>
                      <a:pt x="2244" y="28289"/>
                    </a:moveTo>
                    <a:cubicBezTo>
                      <a:pt x="2244" y="28289"/>
                      <a:pt x="-2805" y="40005"/>
                      <a:pt x="2244" y="49816"/>
                    </a:cubicBezTo>
                    <a:lnTo>
                      <a:pt x="490305" y="49816"/>
                    </a:lnTo>
                    <a:cubicBezTo>
                      <a:pt x="498591" y="49816"/>
                      <a:pt x="506307" y="45434"/>
                      <a:pt x="510307" y="38195"/>
                    </a:cubicBezTo>
                    <a:cubicBezTo>
                      <a:pt x="515260" y="29146"/>
                      <a:pt x="520308" y="15430"/>
                      <a:pt x="517737" y="0"/>
                    </a:cubicBezTo>
                    <a:cubicBezTo>
                      <a:pt x="517737" y="0"/>
                      <a:pt x="424201" y="33814"/>
                      <a:pt x="2244" y="28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47"/>
            <p:cNvGrpSpPr/>
            <p:nvPr/>
          </p:nvGrpSpPr>
          <p:grpSpPr>
            <a:xfrm>
              <a:off x="5364586" y="5304282"/>
              <a:ext cx="520392" cy="214883"/>
              <a:chOff x="5364586" y="5304282"/>
              <a:chExt cx="520392" cy="214883"/>
            </a:xfrm>
          </p:grpSpPr>
          <p:sp>
            <p:nvSpPr>
              <p:cNvPr id="1566" name="Google Shape;1566;p47"/>
              <p:cNvSpPr/>
              <p:nvPr/>
            </p:nvSpPr>
            <p:spPr>
              <a:xfrm>
                <a:off x="5364586" y="5304282"/>
                <a:ext cx="518055" cy="205072"/>
              </a:xfrm>
              <a:custGeom>
                <a:avLst/>
                <a:gdLst/>
                <a:ahLst/>
                <a:cxnLst/>
                <a:rect l="l" t="t" r="r" b="b"/>
                <a:pathLst>
                  <a:path w="518055" h="205072" extrusionOk="0">
                    <a:moveTo>
                      <a:pt x="11229" y="60578"/>
                    </a:moveTo>
                    <a:cubicBezTo>
                      <a:pt x="13229" y="53530"/>
                      <a:pt x="21992" y="51053"/>
                      <a:pt x="27326" y="56007"/>
                    </a:cubicBezTo>
                    <a:cubicBezTo>
                      <a:pt x="43042" y="70485"/>
                      <a:pt x="72950" y="94011"/>
                      <a:pt x="101621" y="94011"/>
                    </a:cubicBezTo>
                    <a:cubicBezTo>
                      <a:pt x="134196" y="94011"/>
                      <a:pt x="168867" y="61531"/>
                      <a:pt x="166772" y="54864"/>
                    </a:cubicBezTo>
                    <a:cubicBezTo>
                      <a:pt x="160485" y="35242"/>
                      <a:pt x="172296" y="3143"/>
                      <a:pt x="192489" y="95"/>
                    </a:cubicBezTo>
                    <a:cubicBezTo>
                      <a:pt x="219254" y="-3906"/>
                      <a:pt x="360129" y="119729"/>
                      <a:pt x="455093" y="140303"/>
                    </a:cubicBezTo>
                    <a:lnTo>
                      <a:pt x="488812" y="151828"/>
                    </a:lnTo>
                    <a:cubicBezTo>
                      <a:pt x="506433" y="157924"/>
                      <a:pt x="518244" y="174593"/>
                      <a:pt x="518054" y="193262"/>
                    </a:cubicBezTo>
                    <a:cubicBezTo>
                      <a:pt x="518054" y="199834"/>
                      <a:pt x="512434" y="205073"/>
                      <a:pt x="505862" y="205073"/>
                    </a:cubicBezTo>
                    <a:lnTo>
                      <a:pt x="40280" y="205073"/>
                    </a:lnTo>
                    <a:cubicBezTo>
                      <a:pt x="23992" y="205073"/>
                      <a:pt x="9609" y="194310"/>
                      <a:pt x="5418" y="178498"/>
                    </a:cubicBezTo>
                    <a:cubicBezTo>
                      <a:pt x="-773" y="154876"/>
                      <a:pt x="-4678" y="115443"/>
                      <a:pt x="11038" y="60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7"/>
              <p:cNvSpPr/>
              <p:nvPr/>
            </p:nvSpPr>
            <p:spPr>
              <a:xfrm>
                <a:off x="5366548" y="5469350"/>
                <a:ext cx="51843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518430" h="49815" extrusionOk="0">
                    <a:moveTo>
                      <a:pt x="516187" y="28289"/>
                    </a:moveTo>
                    <a:cubicBezTo>
                      <a:pt x="516187" y="28289"/>
                      <a:pt x="521235" y="40005"/>
                      <a:pt x="516187" y="49816"/>
                    </a:cubicBezTo>
                    <a:lnTo>
                      <a:pt x="28126" y="49816"/>
                    </a:lnTo>
                    <a:cubicBezTo>
                      <a:pt x="19839" y="49816"/>
                      <a:pt x="12124" y="45434"/>
                      <a:pt x="8123" y="38195"/>
                    </a:cubicBezTo>
                    <a:cubicBezTo>
                      <a:pt x="3170" y="29146"/>
                      <a:pt x="-1878" y="15430"/>
                      <a:pt x="694" y="0"/>
                    </a:cubicBezTo>
                    <a:cubicBezTo>
                      <a:pt x="694" y="0"/>
                      <a:pt x="94229" y="33814"/>
                      <a:pt x="516187" y="28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8" name="Google Shape;1568;p47"/>
            <p:cNvSpPr/>
            <p:nvPr/>
          </p:nvSpPr>
          <p:spPr>
            <a:xfrm>
              <a:off x="5341239" y="4160805"/>
              <a:ext cx="4476" cy="147828"/>
            </a:xfrm>
            <a:custGeom>
              <a:avLst/>
              <a:gdLst/>
              <a:ahLst/>
              <a:cxnLst/>
              <a:rect l="l" t="t" r="r" b="b"/>
              <a:pathLst>
                <a:path w="4476" h="147828" extrusionOk="0">
                  <a:moveTo>
                    <a:pt x="0" y="0"/>
                  </a:moveTo>
                  <a:lnTo>
                    <a:pt x="4477" y="1478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787;p39">
            <a:extLst>
              <a:ext uri="{FF2B5EF4-FFF2-40B4-BE49-F238E27FC236}">
                <a16:creationId xmlns:a16="http://schemas.microsoft.com/office/drawing/2014/main" xmlns="" id="{E6DB4D3C-A013-37BC-068F-3052FDB10339}"/>
              </a:ext>
            </a:extLst>
          </p:cNvPr>
          <p:cNvSpPr txBox="1">
            <a:spLocks/>
          </p:cNvSpPr>
          <p:nvPr/>
        </p:nvSpPr>
        <p:spPr>
          <a:xfrm>
            <a:off x="-1579688" y="681031"/>
            <a:ext cx="11366492" cy="11332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VÀ DẶN DÒ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" name="Google Shape;3051;p70"/>
          <p:cNvGrpSpPr/>
          <p:nvPr/>
        </p:nvGrpSpPr>
        <p:grpSpPr>
          <a:xfrm>
            <a:off x="5118553" y="3090654"/>
            <a:ext cx="1287196" cy="3048007"/>
            <a:chOff x="4610686" y="1819040"/>
            <a:chExt cx="1117099" cy="2645227"/>
          </a:xfrm>
        </p:grpSpPr>
        <p:sp>
          <p:nvSpPr>
            <p:cNvPr id="3052" name="Google Shape;3052;p70"/>
            <p:cNvSpPr/>
            <p:nvPr/>
          </p:nvSpPr>
          <p:spPr>
            <a:xfrm>
              <a:off x="4837200" y="3660145"/>
              <a:ext cx="448420" cy="721571"/>
            </a:xfrm>
            <a:custGeom>
              <a:avLst/>
              <a:gdLst/>
              <a:ahLst/>
              <a:cxnLst/>
              <a:rect l="l" t="t" r="r" b="b"/>
              <a:pathLst>
                <a:path w="7885" h="12697" extrusionOk="0">
                  <a:moveTo>
                    <a:pt x="3130" y="1"/>
                  </a:moveTo>
                  <a:cubicBezTo>
                    <a:pt x="2531" y="1250"/>
                    <a:pt x="2142" y="2557"/>
                    <a:pt x="2046" y="3940"/>
                  </a:cubicBezTo>
                  <a:cubicBezTo>
                    <a:pt x="1849" y="6789"/>
                    <a:pt x="689" y="9867"/>
                    <a:pt x="0" y="12639"/>
                  </a:cubicBezTo>
                  <a:lnTo>
                    <a:pt x="3327" y="12697"/>
                  </a:lnTo>
                  <a:cubicBezTo>
                    <a:pt x="5233" y="10339"/>
                    <a:pt x="6304" y="6444"/>
                    <a:pt x="6782" y="3972"/>
                  </a:cubicBezTo>
                  <a:cubicBezTo>
                    <a:pt x="7151" y="3003"/>
                    <a:pt x="7515" y="2034"/>
                    <a:pt x="7884" y="1065"/>
                  </a:cubicBezTo>
                  <a:cubicBezTo>
                    <a:pt x="6374" y="536"/>
                    <a:pt x="4723" y="167"/>
                    <a:pt x="3130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3" name="Google Shape;3053;p70"/>
            <p:cNvSpPr/>
            <p:nvPr/>
          </p:nvSpPr>
          <p:spPr>
            <a:xfrm>
              <a:off x="4967291" y="3821194"/>
              <a:ext cx="74045" cy="21936"/>
            </a:xfrm>
            <a:custGeom>
              <a:avLst/>
              <a:gdLst/>
              <a:ahLst/>
              <a:cxnLst/>
              <a:rect l="l" t="t" r="r" b="b"/>
              <a:pathLst>
                <a:path w="1302" h="386" extrusionOk="0">
                  <a:moveTo>
                    <a:pt x="78" y="0"/>
                  </a:moveTo>
                  <a:cubicBezTo>
                    <a:pt x="56" y="0"/>
                    <a:pt x="35" y="10"/>
                    <a:pt x="20" y="29"/>
                  </a:cubicBezTo>
                  <a:cubicBezTo>
                    <a:pt x="1" y="60"/>
                    <a:pt x="7" y="105"/>
                    <a:pt x="39" y="124"/>
                  </a:cubicBezTo>
                  <a:cubicBezTo>
                    <a:pt x="262" y="296"/>
                    <a:pt x="568" y="385"/>
                    <a:pt x="868" y="385"/>
                  </a:cubicBezTo>
                  <a:cubicBezTo>
                    <a:pt x="995" y="385"/>
                    <a:pt x="1123" y="373"/>
                    <a:pt x="1244" y="341"/>
                  </a:cubicBezTo>
                  <a:cubicBezTo>
                    <a:pt x="1282" y="328"/>
                    <a:pt x="1301" y="290"/>
                    <a:pt x="1295" y="252"/>
                  </a:cubicBezTo>
                  <a:cubicBezTo>
                    <a:pt x="1284" y="226"/>
                    <a:pt x="1257" y="204"/>
                    <a:pt x="1226" y="204"/>
                  </a:cubicBezTo>
                  <a:cubicBezTo>
                    <a:pt x="1219" y="204"/>
                    <a:pt x="1212" y="205"/>
                    <a:pt x="1205" y="207"/>
                  </a:cubicBezTo>
                  <a:cubicBezTo>
                    <a:pt x="1096" y="237"/>
                    <a:pt x="982" y="252"/>
                    <a:pt x="868" y="252"/>
                  </a:cubicBezTo>
                  <a:cubicBezTo>
                    <a:pt x="596" y="252"/>
                    <a:pt x="324" y="169"/>
                    <a:pt x="122" y="16"/>
                  </a:cubicBezTo>
                  <a:cubicBezTo>
                    <a:pt x="109" y="5"/>
                    <a:pt x="9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4" name="Google Shape;3054;p70"/>
            <p:cNvSpPr/>
            <p:nvPr/>
          </p:nvSpPr>
          <p:spPr>
            <a:xfrm>
              <a:off x="4635652" y="4218363"/>
              <a:ext cx="462922" cy="243403"/>
            </a:xfrm>
            <a:custGeom>
              <a:avLst/>
              <a:gdLst/>
              <a:ahLst/>
              <a:cxnLst/>
              <a:rect l="l" t="t" r="r" b="b"/>
              <a:pathLst>
                <a:path w="8140" h="4283" extrusionOk="0">
                  <a:moveTo>
                    <a:pt x="4931" y="0"/>
                  </a:moveTo>
                  <a:cubicBezTo>
                    <a:pt x="4667" y="0"/>
                    <a:pt x="4393" y="108"/>
                    <a:pt x="4188" y="273"/>
                  </a:cubicBezTo>
                  <a:cubicBezTo>
                    <a:pt x="3857" y="541"/>
                    <a:pt x="3653" y="936"/>
                    <a:pt x="3455" y="1319"/>
                  </a:cubicBezTo>
                  <a:cubicBezTo>
                    <a:pt x="2945" y="2326"/>
                    <a:pt x="1894" y="3020"/>
                    <a:pt x="868" y="3485"/>
                  </a:cubicBezTo>
                  <a:cubicBezTo>
                    <a:pt x="683" y="3568"/>
                    <a:pt x="485" y="3645"/>
                    <a:pt x="320" y="3766"/>
                  </a:cubicBezTo>
                  <a:cubicBezTo>
                    <a:pt x="154" y="3893"/>
                    <a:pt x="14" y="4072"/>
                    <a:pt x="1" y="4282"/>
                  </a:cubicBezTo>
                  <a:lnTo>
                    <a:pt x="7496" y="4225"/>
                  </a:lnTo>
                  <a:cubicBezTo>
                    <a:pt x="7713" y="3256"/>
                    <a:pt x="7923" y="2313"/>
                    <a:pt x="8140" y="1350"/>
                  </a:cubicBezTo>
                  <a:lnTo>
                    <a:pt x="8140" y="1350"/>
                  </a:lnTo>
                  <a:cubicBezTo>
                    <a:pt x="7375" y="1414"/>
                    <a:pt x="6572" y="1523"/>
                    <a:pt x="5807" y="1586"/>
                  </a:cubicBezTo>
                  <a:cubicBezTo>
                    <a:pt x="5826" y="1325"/>
                    <a:pt x="5839" y="1057"/>
                    <a:pt x="5788" y="796"/>
                  </a:cubicBezTo>
                  <a:cubicBezTo>
                    <a:pt x="5737" y="535"/>
                    <a:pt x="5603" y="280"/>
                    <a:pt x="5386" y="133"/>
                  </a:cubicBezTo>
                  <a:cubicBezTo>
                    <a:pt x="5251" y="41"/>
                    <a:pt x="5092" y="0"/>
                    <a:pt x="4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5" name="Google Shape;3055;p70"/>
            <p:cNvSpPr/>
            <p:nvPr/>
          </p:nvSpPr>
          <p:spPr>
            <a:xfrm>
              <a:off x="4643272" y="4408623"/>
              <a:ext cx="436818" cy="41884"/>
            </a:xfrm>
            <a:custGeom>
              <a:avLst/>
              <a:gdLst/>
              <a:ahLst/>
              <a:cxnLst/>
              <a:rect l="l" t="t" r="r" b="b"/>
              <a:pathLst>
                <a:path w="7681" h="737" extrusionOk="0">
                  <a:moveTo>
                    <a:pt x="7612" y="0"/>
                  </a:moveTo>
                  <a:cubicBezTo>
                    <a:pt x="7605" y="0"/>
                    <a:pt x="7598" y="1"/>
                    <a:pt x="7591" y="4"/>
                  </a:cubicBezTo>
                  <a:cubicBezTo>
                    <a:pt x="5665" y="397"/>
                    <a:pt x="3699" y="600"/>
                    <a:pt x="1731" y="600"/>
                  </a:cubicBezTo>
                  <a:cubicBezTo>
                    <a:pt x="1179" y="600"/>
                    <a:pt x="628" y="584"/>
                    <a:pt x="77" y="552"/>
                  </a:cubicBezTo>
                  <a:cubicBezTo>
                    <a:pt x="39" y="552"/>
                    <a:pt x="7" y="584"/>
                    <a:pt x="7" y="622"/>
                  </a:cubicBezTo>
                  <a:cubicBezTo>
                    <a:pt x="1" y="660"/>
                    <a:pt x="33" y="692"/>
                    <a:pt x="71" y="692"/>
                  </a:cubicBezTo>
                  <a:cubicBezTo>
                    <a:pt x="619" y="724"/>
                    <a:pt x="1167" y="737"/>
                    <a:pt x="1715" y="737"/>
                  </a:cubicBezTo>
                  <a:cubicBezTo>
                    <a:pt x="3697" y="737"/>
                    <a:pt x="5679" y="539"/>
                    <a:pt x="7617" y="137"/>
                  </a:cubicBezTo>
                  <a:cubicBezTo>
                    <a:pt x="7655" y="131"/>
                    <a:pt x="7681" y="93"/>
                    <a:pt x="7674" y="55"/>
                  </a:cubicBezTo>
                  <a:cubicBezTo>
                    <a:pt x="7669" y="23"/>
                    <a:pt x="7642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6" name="Google Shape;3056;p70"/>
            <p:cNvSpPr/>
            <p:nvPr/>
          </p:nvSpPr>
          <p:spPr>
            <a:xfrm>
              <a:off x="4724085" y="4380948"/>
              <a:ext cx="163160" cy="64502"/>
            </a:xfrm>
            <a:custGeom>
              <a:avLst/>
              <a:gdLst/>
              <a:ahLst/>
              <a:cxnLst/>
              <a:rect l="l" t="t" r="r" b="b"/>
              <a:pathLst>
                <a:path w="2869" h="1135" extrusionOk="0">
                  <a:moveTo>
                    <a:pt x="955" y="0"/>
                  </a:moveTo>
                  <a:cubicBezTo>
                    <a:pt x="645" y="0"/>
                    <a:pt x="334" y="62"/>
                    <a:pt x="52" y="185"/>
                  </a:cubicBezTo>
                  <a:cubicBezTo>
                    <a:pt x="14" y="197"/>
                    <a:pt x="1" y="242"/>
                    <a:pt x="14" y="274"/>
                  </a:cubicBezTo>
                  <a:cubicBezTo>
                    <a:pt x="23" y="303"/>
                    <a:pt x="51" y="317"/>
                    <a:pt x="77" y="317"/>
                  </a:cubicBezTo>
                  <a:cubicBezTo>
                    <a:pt x="86" y="317"/>
                    <a:pt x="95" y="315"/>
                    <a:pt x="103" y="312"/>
                  </a:cubicBezTo>
                  <a:cubicBezTo>
                    <a:pt x="369" y="198"/>
                    <a:pt x="659" y="141"/>
                    <a:pt x="948" y="141"/>
                  </a:cubicBezTo>
                  <a:cubicBezTo>
                    <a:pt x="1156" y="141"/>
                    <a:pt x="1365" y="171"/>
                    <a:pt x="1562" y="229"/>
                  </a:cubicBezTo>
                  <a:cubicBezTo>
                    <a:pt x="2034" y="376"/>
                    <a:pt x="2461" y="695"/>
                    <a:pt x="2735" y="1102"/>
                  </a:cubicBezTo>
                  <a:cubicBezTo>
                    <a:pt x="2748" y="1122"/>
                    <a:pt x="2767" y="1134"/>
                    <a:pt x="2793" y="1134"/>
                  </a:cubicBezTo>
                  <a:cubicBezTo>
                    <a:pt x="2805" y="1134"/>
                    <a:pt x="2818" y="1134"/>
                    <a:pt x="2831" y="1122"/>
                  </a:cubicBezTo>
                  <a:cubicBezTo>
                    <a:pt x="2863" y="1102"/>
                    <a:pt x="2869" y="1058"/>
                    <a:pt x="2850" y="1026"/>
                  </a:cubicBezTo>
                  <a:cubicBezTo>
                    <a:pt x="2563" y="586"/>
                    <a:pt x="2111" y="248"/>
                    <a:pt x="1607" y="96"/>
                  </a:cubicBezTo>
                  <a:cubicBezTo>
                    <a:pt x="1397" y="32"/>
                    <a:pt x="1176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7" name="Google Shape;3057;p70"/>
            <p:cNvSpPr/>
            <p:nvPr/>
          </p:nvSpPr>
          <p:spPr>
            <a:xfrm>
              <a:off x="4833590" y="4300480"/>
              <a:ext cx="68528" cy="17845"/>
            </a:xfrm>
            <a:custGeom>
              <a:avLst/>
              <a:gdLst/>
              <a:ahLst/>
              <a:cxnLst/>
              <a:rect l="l" t="t" r="r" b="b"/>
              <a:pathLst>
                <a:path w="1205" h="314" extrusionOk="0">
                  <a:moveTo>
                    <a:pt x="78" y="0"/>
                  </a:moveTo>
                  <a:cubicBezTo>
                    <a:pt x="44" y="0"/>
                    <a:pt x="12" y="24"/>
                    <a:pt x="6" y="58"/>
                  </a:cubicBezTo>
                  <a:cubicBezTo>
                    <a:pt x="0" y="97"/>
                    <a:pt x="26" y="135"/>
                    <a:pt x="64" y="141"/>
                  </a:cubicBezTo>
                  <a:lnTo>
                    <a:pt x="1115" y="313"/>
                  </a:lnTo>
                  <a:lnTo>
                    <a:pt x="1128" y="313"/>
                  </a:lnTo>
                  <a:cubicBezTo>
                    <a:pt x="1160" y="313"/>
                    <a:pt x="1192" y="288"/>
                    <a:pt x="1198" y="256"/>
                  </a:cubicBezTo>
                  <a:cubicBezTo>
                    <a:pt x="1205" y="218"/>
                    <a:pt x="1179" y="179"/>
                    <a:pt x="1141" y="179"/>
                  </a:cubicBezTo>
                  <a:lnTo>
                    <a:pt x="89" y="1"/>
                  </a:lnTo>
                  <a:cubicBezTo>
                    <a:pt x="85" y="0"/>
                    <a:pt x="8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8" name="Google Shape;3058;p70"/>
            <p:cNvSpPr/>
            <p:nvPr/>
          </p:nvSpPr>
          <p:spPr>
            <a:xfrm>
              <a:off x="4820509" y="4326563"/>
              <a:ext cx="83770" cy="16765"/>
            </a:xfrm>
            <a:custGeom>
              <a:avLst/>
              <a:gdLst/>
              <a:ahLst/>
              <a:cxnLst/>
              <a:rect l="l" t="t" r="r" b="b"/>
              <a:pathLst>
                <a:path w="1473" h="295" extrusionOk="0">
                  <a:moveTo>
                    <a:pt x="84" y="1"/>
                  </a:moveTo>
                  <a:cubicBezTo>
                    <a:pt x="45" y="1"/>
                    <a:pt x="13" y="26"/>
                    <a:pt x="7" y="65"/>
                  </a:cubicBezTo>
                  <a:cubicBezTo>
                    <a:pt x="1" y="103"/>
                    <a:pt x="33" y="135"/>
                    <a:pt x="71" y="141"/>
                  </a:cubicBezTo>
                  <a:lnTo>
                    <a:pt x="1390" y="288"/>
                  </a:lnTo>
                  <a:cubicBezTo>
                    <a:pt x="1390" y="294"/>
                    <a:pt x="1396" y="294"/>
                    <a:pt x="1396" y="294"/>
                  </a:cubicBezTo>
                  <a:cubicBezTo>
                    <a:pt x="1435" y="294"/>
                    <a:pt x="1460" y="269"/>
                    <a:pt x="1467" y="230"/>
                  </a:cubicBezTo>
                  <a:cubicBezTo>
                    <a:pt x="1473" y="192"/>
                    <a:pt x="1441" y="154"/>
                    <a:pt x="1403" y="154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9" name="Google Shape;3059;p70"/>
            <p:cNvSpPr/>
            <p:nvPr/>
          </p:nvSpPr>
          <p:spPr>
            <a:xfrm>
              <a:off x="4802054" y="4346794"/>
              <a:ext cx="85589" cy="21141"/>
            </a:xfrm>
            <a:custGeom>
              <a:avLst/>
              <a:gdLst/>
              <a:ahLst/>
              <a:cxnLst/>
              <a:rect l="l" t="t" r="r" b="b"/>
              <a:pathLst>
                <a:path w="1505" h="372" extrusionOk="0">
                  <a:moveTo>
                    <a:pt x="75" y="1"/>
                  </a:moveTo>
                  <a:cubicBezTo>
                    <a:pt x="42" y="1"/>
                    <a:pt x="12" y="19"/>
                    <a:pt x="7" y="53"/>
                  </a:cubicBezTo>
                  <a:cubicBezTo>
                    <a:pt x="0" y="91"/>
                    <a:pt x="26" y="129"/>
                    <a:pt x="64" y="136"/>
                  </a:cubicBezTo>
                  <a:lnTo>
                    <a:pt x="1422" y="371"/>
                  </a:lnTo>
                  <a:lnTo>
                    <a:pt x="1434" y="371"/>
                  </a:lnTo>
                  <a:cubicBezTo>
                    <a:pt x="1466" y="371"/>
                    <a:pt x="1498" y="346"/>
                    <a:pt x="1498" y="314"/>
                  </a:cubicBezTo>
                  <a:cubicBezTo>
                    <a:pt x="1504" y="276"/>
                    <a:pt x="1479" y="238"/>
                    <a:pt x="1441" y="231"/>
                  </a:cubicBezTo>
                  <a:lnTo>
                    <a:pt x="89" y="2"/>
                  </a:lnTo>
                  <a:cubicBezTo>
                    <a:pt x="85" y="1"/>
                    <a:pt x="80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0" name="Google Shape;3060;p70"/>
            <p:cNvSpPr/>
            <p:nvPr/>
          </p:nvSpPr>
          <p:spPr>
            <a:xfrm>
              <a:off x="5300066" y="3783120"/>
              <a:ext cx="305961" cy="612627"/>
            </a:xfrm>
            <a:custGeom>
              <a:avLst/>
              <a:gdLst/>
              <a:ahLst/>
              <a:cxnLst/>
              <a:rect l="l" t="t" r="r" b="b"/>
              <a:pathLst>
                <a:path w="5380" h="10780" extrusionOk="0">
                  <a:moveTo>
                    <a:pt x="4120" y="1"/>
                  </a:moveTo>
                  <a:cubicBezTo>
                    <a:pt x="3074" y="1"/>
                    <a:pt x="2025" y="283"/>
                    <a:pt x="1090" y="769"/>
                  </a:cubicBezTo>
                  <a:cubicBezTo>
                    <a:pt x="153" y="3949"/>
                    <a:pt x="0" y="7359"/>
                    <a:pt x="657" y="10616"/>
                  </a:cubicBezTo>
                  <a:cubicBezTo>
                    <a:pt x="1300" y="10660"/>
                    <a:pt x="1868" y="10717"/>
                    <a:pt x="2511" y="10768"/>
                  </a:cubicBezTo>
                  <a:cubicBezTo>
                    <a:pt x="2606" y="10776"/>
                    <a:pt x="2698" y="10779"/>
                    <a:pt x="2789" y="10779"/>
                  </a:cubicBezTo>
                  <a:cubicBezTo>
                    <a:pt x="3338" y="10779"/>
                    <a:pt x="3829" y="10642"/>
                    <a:pt x="4283" y="10303"/>
                  </a:cubicBezTo>
                  <a:cubicBezTo>
                    <a:pt x="4487" y="6881"/>
                    <a:pt x="4819" y="3522"/>
                    <a:pt x="5379" y="144"/>
                  </a:cubicBezTo>
                  <a:cubicBezTo>
                    <a:pt x="4965" y="47"/>
                    <a:pt x="4543" y="1"/>
                    <a:pt x="4120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1" name="Google Shape;3061;p70"/>
            <p:cNvSpPr/>
            <p:nvPr/>
          </p:nvSpPr>
          <p:spPr>
            <a:xfrm>
              <a:off x="5510288" y="3853529"/>
              <a:ext cx="64206" cy="22902"/>
            </a:xfrm>
            <a:custGeom>
              <a:avLst/>
              <a:gdLst/>
              <a:ahLst/>
              <a:cxnLst/>
              <a:rect l="l" t="t" r="r" b="b"/>
              <a:pathLst>
                <a:path w="1129" h="403" extrusionOk="0">
                  <a:moveTo>
                    <a:pt x="80" y="1"/>
                  </a:moveTo>
                  <a:cubicBezTo>
                    <a:pt x="64" y="1"/>
                    <a:pt x="50" y="6"/>
                    <a:pt x="38" y="14"/>
                  </a:cubicBezTo>
                  <a:cubicBezTo>
                    <a:pt x="7" y="40"/>
                    <a:pt x="0" y="84"/>
                    <a:pt x="26" y="116"/>
                  </a:cubicBezTo>
                  <a:cubicBezTo>
                    <a:pt x="172" y="301"/>
                    <a:pt x="414" y="403"/>
                    <a:pt x="650" y="403"/>
                  </a:cubicBezTo>
                  <a:cubicBezTo>
                    <a:pt x="803" y="403"/>
                    <a:pt x="963" y="365"/>
                    <a:pt x="1090" y="275"/>
                  </a:cubicBezTo>
                  <a:cubicBezTo>
                    <a:pt x="1122" y="250"/>
                    <a:pt x="1128" y="212"/>
                    <a:pt x="1103" y="180"/>
                  </a:cubicBezTo>
                  <a:cubicBezTo>
                    <a:pt x="1091" y="160"/>
                    <a:pt x="1069" y="150"/>
                    <a:pt x="1046" y="150"/>
                  </a:cubicBezTo>
                  <a:cubicBezTo>
                    <a:pt x="1033" y="150"/>
                    <a:pt x="1019" y="153"/>
                    <a:pt x="1007" y="161"/>
                  </a:cubicBezTo>
                  <a:cubicBezTo>
                    <a:pt x="903" y="233"/>
                    <a:pt x="778" y="267"/>
                    <a:pt x="652" y="267"/>
                  </a:cubicBezTo>
                  <a:cubicBezTo>
                    <a:pt x="454" y="267"/>
                    <a:pt x="255" y="182"/>
                    <a:pt x="134" y="27"/>
                  </a:cubicBezTo>
                  <a:cubicBezTo>
                    <a:pt x="120" y="9"/>
                    <a:pt x="9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2" name="Google Shape;3062;p70"/>
            <p:cNvSpPr/>
            <p:nvPr/>
          </p:nvSpPr>
          <p:spPr>
            <a:xfrm>
              <a:off x="5280844" y="4209726"/>
              <a:ext cx="446941" cy="254542"/>
            </a:xfrm>
            <a:custGeom>
              <a:avLst/>
              <a:gdLst/>
              <a:ahLst/>
              <a:cxnLst/>
              <a:rect l="l" t="t" r="r" b="b"/>
              <a:pathLst>
                <a:path w="7859" h="4479" extrusionOk="0">
                  <a:moveTo>
                    <a:pt x="4113" y="1"/>
                  </a:moveTo>
                  <a:cubicBezTo>
                    <a:pt x="3769" y="1"/>
                    <a:pt x="3440" y="215"/>
                    <a:pt x="3225" y="495"/>
                  </a:cubicBezTo>
                  <a:cubicBezTo>
                    <a:pt x="2983" y="820"/>
                    <a:pt x="2811" y="1260"/>
                    <a:pt x="2703" y="1649"/>
                  </a:cubicBezTo>
                  <a:lnTo>
                    <a:pt x="377" y="999"/>
                  </a:lnTo>
                  <a:cubicBezTo>
                    <a:pt x="243" y="2159"/>
                    <a:pt x="134" y="3300"/>
                    <a:pt x="0" y="4453"/>
                  </a:cubicBezTo>
                  <a:lnTo>
                    <a:pt x="7744" y="4479"/>
                  </a:lnTo>
                  <a:cubicBezTo>
                    <a:pt x="7859" y="4326"/>
                    <a:pt x="7789" y="4096"/>
                    <a:pt x="7649" y="3963"/>
                  </a:cubicBezTo>
                  <a:cubicBezTo>
                    <a:pt x="7508" y="3835"/>
                    <a:pt x="7317" y="3771"/>
                    <a:pt x="7139" y="3701"/>
                  </a:cubicBezTo>
                  <a:cubicBezTo>
                    <a:pt x="6272" y="3357"/>
                    <a:pt x="5150" y="2822"/>
                    <a:pt x="5163" y="1885"/>
                  </a:cubicBezTo>
                  <a:cubicBezTo>
                    <a:pt x="5169" y="1509"/>
                    <a:pt x="5169" y="1126"/>
                    <a:pt x="5048" y="769"/>
                  </a:cubicBezTo>
                  <a:cubicBezTo>
                    <a:pt x="4927" y="413"/>
                    <a:pt x="4647" y="88"/>
                    <a:pt x="4277" y="17"/>
                  </a:cubicBezTo>
                  <a:cubicBezTo>
                    <a:pt x="4222" y="6"/>
                    <a:pt x="4167" y="1"/>
                    <a:pt x="4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3" name="Google Shape;3063;p70"/>
            <p:cNvSpPr/>
            <p:nvPr/>
          </p:nvSpPr>
          <p:spPr>
            <a:xfrm>
              <a:off x="5276124" y="4386460"/>
              <a:ext cx="431018" cy="64786"/>
            </a:xfrm>
            <a:custGeom>
              <a:avLst/>
              <a:gdLst/>
              <a:ahLst/>
              <a:cxnLst/>
              <a:rect l="l" t="t" r="r" b="b"/>
              <a:pathLst>
                <a:path w="7579" h="1140" extrusionOk="0">
                  <a:moveTo>
                    <a:pt x="79" y="1"/>
                  </a:moveTo>
                  <a:cubicBezTo>
                    <a:pt x="50" y="1"/>
                    <a:pt x="23" y="19"/>
                    <a:pt x="13" y="49"/>
                  </a:cubicBezTo>
                  <a:cubicBezTo>
                    <a:pt x="1" y="88"/>
                    <a:pt x="26" y="126"/>
                    <a:pt x="58" y="139"/>
                  </a:cubicBezTo>
                  <a:cubicBezTo>
                    <a:pt x="2034" y="795"/>
                    <a:pt x="4137" y="1139"/>
                    <a:pt x="6227" y="1139"/>
                  </a:cubicBezTo>
                  <a:cubicBezTo>
                    <a:pt x="6661" y="1139"/>
                    <a:pt x="7088" y="1120"/>
                    <a:pt x="7515" y="1095"/>
                  </a:cubicBezTo>
                  <a:cubicBezTo>
                    <a:pt x="7553" y="1088"/>
                    <a:pt x="7579" y="1056"/>
                    <a:pt x="7579" y="1018"/>
                  </a:cubicBezTo>
                  <a:cubicBezTo>
                    <a:pt x="7572" y="980"/>
                    <a:pt x="7540" y="955"/>
                    <a:pt x="7502" y="955"/>
                  </a:cubicBezTo>
                  <a:cubicBezTo>
                    <a:pt x="7082" y="983"/>
                    <a:pt x="6659" y="997"/>
                    <a:pt x="6236" y="997"/>
                  </a:cubicBezTo>
                  <a:cubicBezTo>
                    <a:pt x="4162" y="997"/>
                    <a:pt x="2066" y="661"/>
                    <a:pt x="103" y="5"/>
                  </a:cubicBezTo>
                  <a:cubicBezTo>
                    <a:pt x="95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4" name="Google Shape;3064;p70"/>
            <p:cNvSpPr/>
            <p:nvPr/>
          </p:nvSpPr>
          <p:spPr>
            <a:xfrm>
              <a:off x="5485633" y="4378731"/>
              <a:ext cx="134498" cy="56546"/>
            </a:xfrm>
            <a:custGeom>
              <a:avLst/>
              <a:gdLst/>
              <a:ahLst/>
              <a:cxnLst/>
              <a:rect l="l" t="t" r="r" b="b"/>
              <a:pathLst>
                <a:path w="2365" h="995" extrusionOk="0">
                  <a:moveTo>
                    <a:pt x="2105" y="1"/>
                  </a:moveTo>
                  <a:cubicBezTo>
                    <a:pt x="1333" y="1"/>
                    <a:pt x="568" y="320"/>
                    <a:pt x="26" y="874"/>
                  </a:cubicBezTo>
                  <a:cubicBezTo>
                    <a:pt x="0" y="899"/>
                    <a:pt x="0" y="944"/>
                    <a:pt x="26" y="969"/>
                  </a:cubicBezTo>
                  <a:cubicBezTo>
                    <a:pt x="39" y="989"/>
                    <a:pt x="58" y="995"/>
                    <a:pt x="77" y="995"/>
                  </a:cubicBezTo>
                  <a:cubicBezTo>
                    <a:pt x="96" y="995"/>
                    <a:pt x="109" y="982"/>
                    <a:pt x="128" y="969"/>
                  </a:cubicBezTo>
                  <a:cubicBezTo>
                    <a:pt x="647" y="439"/>
                    <a:pt x="1389" y="137"/>
                    <a:pt x="2135" y="137"/>
                  </a:cubicBezTo>
                  <a:cubicBezTo>
                    <a:pt x="2186" y="137"/>
                    <a:pt x="2237" y="138"/>
                    <a:pt x="2288" y="141"/>
                  </a:cubicBezTo>
                  <a:cubicBezTo>
                    <a:pt x="2292" y="141"/>
                    <a:pt x="2295" y="142"/>
                    <a:pt x="2298" y="142"/>
                  </a:cubicBezTo>
                  <a:cubicBezTo>
                    <a:pt x="2332" y="142"/>
                    <a:pt x="2359" y="112"/>
                    <a:pt x="2365" y="77"/>
                  </a:cubicBezTo>
                  <a:cubicBezTo>
                    <a:pt x="2365" y="39"/>
                    <a:pt x="2333" y="7"/>
                    <a:pt x="2295" y="7"/>
                  </a:cubicBezTo>
                  <a:cubicBezTo>
                    <a:pt x="2232" y="3"/>
                    <a:pt x="2168" y="1"/>
                    <a:pt x="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5" name="Google Shape;3065;p70"/>
            <p:cNvSpPr/>
            <p:nvPr/>
          </p:nvSpPr>
          <p:spPr>
            <a:xfrm>
              <a:off x="5488875" y="4315368"/>
              <a:ext cx="74386" cy="10173"/>
            </a:xfrm>
            <a:custGeom>
              <a:avLst/>
              <a:gdLst/>
              <a:ahLst/>
              <a:cxnLst/>
              <a:rect l="l" t="t" r="r" b="b"/>
              <a:pathLst>
                <a:path w="1308" h="179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1"/>
                    <a:pt x="71" y="141"/>
                  </a:cubicBezTo>
                  <a:lnTo>
                    <a:pt x="1237" y="179"/>
                  </a:lnTo>
                  <a:cubicBezTo>
                    <a:pt x="1275" y="179"/>
                    <a:pt x="1307" y="147"/>
                    <a:pt x="1307" y="109"/>
                  </a:cubicBezTo>
                  <a:cubicBezTo>
                    <a:pt x="1307" y="70"/>
                    <a:pt x="1275" y="39"/>
                    <a:pt x="1237" y="3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6" name="Google Shape;3066;p70"/>
            <p:cNvSpPr/>
            <p:nvPr/>
          </p:nvSpPr>
          <p:spPr>
            <a:xfrm>
              <a:off x="5494334" y="4341395"/>
              <a:ext cx="84509" cy="11309"/>
            </a:xfrm>
            <a:custGeom>
              <a:avLst/>
              <a:gdLst/>
              <a:ahLst/>
              <a:cxnLst/>
              <a:rect l="l" t="t" r="r" b="b"/>
              <a:pathLst>
                <a:path w="1486" h="199" extrusionOk="0">
                  <a:moveTo>
                    <a:pt x="1419" y="0"/>
                  </a:moveTo>
                  <a:cubicBezTo>
                    <a:pt x="1415" y="0"/>
                    <a:pt x="1412" y="1"/>
                    <a:pt x="1409" y="1"/>
                  </a:cubicBezTo>
                  <a:lnTo>
                    <a:pt x="71" y="59"/>
                  </a:lnTo>
                  <a:cubicBezTo>
                    <a:pt x="32" y="65"/>
                    <a:pt x="0" y="97"/>
                    <a:pt x="0" y="135"/>
                  </a:cubicBezTo>
                  <a:cubicBezTo>
                    <a:pt x="7" y="167"/>
                    <a:pt x="39" y="199"/>
                    <a:pt x="71" y="199"/>
                  </a:cubicBezTo>
                  <a:lnTo>
                    <a:pt x="77" y="199"/>
                  </a:lnTo>
                  <a:lnTo>
                    <a:pt x="1415" y="141"/>
                  </a:lnTo>
                  <a:cubicBezTo>
                    <a:pt x="1454" y="135"/>
                    <a:pt x="1485" y="103"/>
                    <a:pt x="1479" y="65"/>
                  </a:cubicBezTo>
                  <a:cubicBezTo>
                    <a:pt x="1479" y="30"/>
                    <a:pt x="1452" y="0"/>
                    <a:pt x="1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7" name="Google Shape;3067;p70"/>
            <p:cNvSpPr/>
            <p:nvPr/>
          </p:nvSpPr>
          <p:spPr>
            <a:xfrm>
              <a:off x="5507358" y="4363899"/>
              <a:ext cx="82348" cy="13469"/>
            </a:xfrm>
            <a:custGeom>
              <a:avLst/>
              <a:gdLst/>
              <a:ahLst/>
              <a:cxnLst/>
              <a:rect l="l" t="t" r="r" b="b"/>
              <a:pathLst>
                <a:path w="1448" h="237" extrusionOk="0">
                  <a:moveTo>
                    <a:pt x="1371" y="0"/>
                  </a:moveTo>
                  <a:lnTo>
                    <a:pt x="71" y="96"/>
                  </a:lnTo>
                  <a:cubicBezTo>
                    <a:pt x="33" y="102"/>
                    <a:pt x="1" y="134"/>
                    <a:pt x="1" y="172"/>
                  </a:cubicBezTo>
                  <a:cubicBezTo>
                    <a:pt x="7" y="211"/>
                    <a:pt x="39" y="236"/>
                    <a:pt x="71" y="236"/>
                  </a:cubicBezTo>
                  <a:lnTo>
                    <a:pt x="77" y="236"/>
                  </a:lnTo>
                  <a:lnTo>
                    <a:pt x="1377" y="141"/>
                  </a:lnTo>
                  <a:cubicBezTo>
                    <a:pt x="1416" y="141"/>
                    <a:pt x="1448" y="102"/>
                    <a:pt x="1441" y="64"/>
                  </a:cubicBezTo>
                  <a:cubicBezTo>
                    <a:pt x="1441" y="26"/>
                    <a:pt x="1409" y="0"/>
                    <a:pt x="1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8" name="Google Shape;3068;p70"/>
            <p:cNvSpPr/>
            <p:nvPr/>
          </p:nvSpPr>
          <p:spPr>
            <a:xfrm>
              <a:off x="4948096" y="3229902"/>
              <a:ext cx="703937" cy="609274"/>
            </a:xfrm>
            <a:custGeom>
              <a:avLst/>
              <a:gdLst/>
              <a:ahLst/>
              <a:cxnLst/>
              <a:rect l="l" t="t" r="r" b="b"/>
              <a:pathLst>
                <a:path w="12378" h="10721" extrusionOk="0">
                  <a:moveTo>
                    <a:pt x="11702" y="0"/>
                  </a:moveTo>
                  <a:lnTo>
                    <a:pt x="2142" y="2142"/>
                  </a:lnTo>
                  <a:cubicBezTo>
                    <a:pt x="1428" y="4589"/>
                    <a:pt x="715" y="7030"/>
                    <a:pt x="1" y="9478"/>
                  </a:cubicBezTo>
                  <a:cubicBezTo>
                    <a:pt x="1919" y="9650"/>
                    <a:pt x="3838" y="9956"/>
                    <a:pt x="5692" y="10497"/>
                  </a:cubicBezTo>
                  <a:lnTo>
                    <a:pt x="6814" y="7572"/>
                  </a:lnTo>
                  <a:lnTo>
                    <a:pt x="6814" y="7572"/>
                  </a:lnTo>
                  <a:cubicBezTo>
                    <a:pt x="6814" y="7572"/>
                    <a:pt x="6616" y="10077"/>
                    <a:pt x="6527" y="10720"/>
                  </a:cubicBezTo>
                  <a:cubicBezTo>
                    <a:pt x="8356" y="10638"/>
                    <a:pt x="10160" y="10593"/>
                    <a:pt x="11989" y="10504"/>
                  </a:cubicBezTo>
                  <a:cubicBezTo>
                    <a:pt x="12378" y="6986"/>
                    <a:pt x="12257" y="3499"/>
                    <a:pt x="1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9" name="Google Shape;3069;p70"/>
            <p:cNvSpPr/>
            <p:nvPr/>
          </p:nvSpPr>
          <p:spPr>
            <a:xfrm>
              <a:off x="5321820" y="3529782"/>
              <a:ext cx="9099" cy="168842"/>
            </a:xfrm>
            <a:custGeom>
              <a:avLst/>
              <a:gdLst/>
              <a:ahLst/>
              <a:cxnLst/>
              <a:rect l="l" t="t" r="r" b="b"/>
              <a:pathLst>
                <a:path w="160" h="2971" extrusionOk="0">
                  <a:moveTo>
                    <a:pt x="89" y="1"/>
                  </a:moveTo>
                  <a:cubicBezTo>
                    <a:pt x="51" y="1"/>
                    <a:pt x="19" y="32"/>
                    <a:pt x="19" y="71"/>
                  </a:cubicBezTo>
                  <a:lnTo>
                    <a:pt x="0" y="2900"/>
                  </a:lnTo>
                  <a:cubicBezTo>
                    <a:pt x="0" y="2939"/>
                    <a:pt x="32" y="2970"/>
                    <a:pt x="70" y="2970"/>
                  </a:cubicBezTo>
                  <a:cubicBezTo>
                    <a:pt x="108" y="2970"/>
                    <a:pt x="140" y="2945"/>
                    <a:pt x="140" y="2900"/>
                  </a:cubicBezTo>
                  <a:lnTo>
                    <a:pt x="159" y="71"/>
                  </a:lnTo>
                  <a:cubicBezTo>
                    <a:pt x="159" y="32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0" name="Google Shape;3070;p70"/>
            <p:cNvSpPr/>
            <p:nvPr/>
          </p:nvSpPr>
          <p:spPr>
            <a:xfrm>
              <a:off x="5451541" y="3264112"/>
              <a:ext cx="193244" cy="183163"/>
            </a:xfrm>
            <a:custGeom>
              <a:avLst/>
              <a:gdLst/>
              <a:ahLst/>
              <a:cxnLst/>
              <a:rect l="l" t="t" r="r" b="b"/>
              <a:pathLst>
                <a:path w="3398" h="3223" extrusionOk="0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26" y="10"/>
                    <a:pt x="1" y="42"/>
                    <a:pt x="7" y="80"/>
                  </a:cubicBezTo>
                  <a:cubicBezTo>
                    <a:pt x="154" y="883"/>
                    <a:pt x="562" y="1629"/>
                    <a:pt x="1154" y="2190"/>
                  </a:cubicBezTo>
                  <a:cubicBezTo>
                    <a:pt x="1741" y="2751"/>
                    <a:pt x="2512" y="3114"/>
                    <a:pt x="3315" y="3222"/>
                  </a:cubicBezTo>
                  <a:lnTo>
                    <a:pt x="3328" y="3222"/>
                  </a:lnTo>
                  <a:cubicBezTo>
                    <a:pt x="3359" y="3222"/>
                    <a:pt x="3391" y="3197"/>
                    <a:pt x="3398" y="3159"/>
                  </a:cubicBezTo>
                  <a:cubicBezTo>
                    <a:pt x="3398" y="3120"/>
                    <a:pt x="3372" y="3089"/>
                    <a:pt x="3334" y="3082"/>
                  </a:cubicBezTo>
                  <a:cubicBezTo>
                    <a:pt x="2556" y="2980"/>
                    <a:pt x="1817" y="2630"/>
                    <a:pt x="1244" y="2088"/>
                  </a:cubicBezTo>
                  <a:cubicBezTo>
                    <a:pt x="676" y="1553"/>
                    <a:pt x="288" y="826"/>
                    <a:pt x="147" y="55"/>
                  </a:cubicBezTo>
                  <a:cubicBezTo>
                    <a:pt x="142" y="23"/>
                    <a:pt x="11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1" name="Google Shape;3071;p70"/>
            <p:cNvSpPr/>
            <p:nvPr/>
          </p:nvSpPr>
          <p:spPr>
            <a:xfrm>
              <a:off x="5016256" y="3330942"/>
              <a:ext cx="90651" cy="165603"/>
            </a:xfrm>
            <a:custGeom>
              <a:avLst/>
              <a:gdLst/>
              <a:ahLst/>
              <a:cxnLst/>
              <a:rect l="l" t="t" r="r" b="b"/>
              <a:pathLst>
                <a:path w="1594" h="2914" extrusionOk="0">
                  <a:moveTo>
                    <a:pt x="1524" y="1"/>
                  </a:moveTo>
                  <a:cubicBezTo>
                    <a:pt x="1485" y="1"/>
                    <a:pt x="1453" y="26"/>
                    <a:pt x="1453" y="64"/>
                  </a:cubicBezTo>
                  <a:cubicBezTo>
                    <a:pt x="1434" y="1122"/>
                    <a:pt x="893" y="2167"/>
                    <a:pt x="39" y="2786"/>
                  </a:cubicBezTo>
                  <a:cubicBezTo>
                    <a:pt x="7" y="2811"/>
                    <a:pt x="0" y="2856"/>
                    <a:pt x="19" y="2888"/>
                  </a:cubicBezTo>
                  <a:cubicBezTo>
                    <a:pt x="39" y="2907"/>
                    <a:pt x="58" y="2913"/>
                    <a:pt x="77" y="2913"/>
                  </a:cubicBezTo>
                  <a:cubicBezTo>
                    <a:pt x="96" y="2913"/>
                    <a:pt x="109" y="2907"/>
                    <a:pt x="121" y="2900"/>
                  </a:cubicBezTo>
                  <a:cubicBezTo>
                    <a:pt x="1007" y="2250"/>
                    <a:pt x="1568" y="1167"/>
                    <a:pt x="1594" y="71"/>
                  </a:cubicBezTo>
                  <a:cubicBezTo>
                    <a:pt x="1594" y="32"/>
                    <a:pt x="1562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2" name="Google Shape;3072;p70"/>
            <p:cNvSpPr/>
            <p:nvPr/>
          </p:nvSpPr>
          <p:spPr>
            <a:xfrm>
              <a:off x="4952107" y="3709073"/>
              <a:ext cx="337865" cy="84449"/>
            </a:xfrm>
            <a:custGeom>
              <a:avLst/>
              <a:gdLst/>
              <a:ahLst/>
              <a:cxnLst/>
              <a:rect l="l" t="t" r="r" b="b"/>
              <a:pathLst>
                <a:path w="5941" h="1486" extrusionOk="0">
                  <a:moveTo>
                    <a:pt x="77" y="0"/>
                  </a:moveTo>
                  <a:cubicBezTo>
                    <a:pt x="45" y="0"/>
                    <a:pt x="7" y="26"/>
                    <a:pt x="7" y="64"/>
                  </a:cubicBezTo>
                  <a:cubicBezTo>
                    <a:pt x="0" y="102"/>
                    <a:pt x="32" y="134"/>
                    <a:pt x="70" y="141"/>
                  </a:cubicBezTo>
                  <a:cubicBezTo>
                    <a:pt x="2052" y="274"/>
                    <a:pt x="3990" y="727"/>
                    <a:pt x="5832" y="1479"/>
                  </a:cubicBezTo>
                  <a:cubicBezTo>
                    <a:pt x="5845" y="1479"/>
                    <a:pt x="5851" y="1485"/>
                    <a:pt x="5857" y="1485"/>
                  </a:cubicBezTo>
                  <a:cubicBezTo>
                    <a:pt x="5889" y="1485"/>
                    <a:pt x="5915" y="1466"/>
                    <a:pt x="5921" y="1441"/>
                  </a:cubicBezTo>
                  <a:cubicBezTo>
                    <a:pt x="5940" y="1402"/>
                    <a:pt x="5921" y="1364"/>
                    <a:pt x="5883" y="1351"/>
                  </a:cubicBezTo>
                  <a:cubicBezTo>
                    <a:pt x="4035" y="593"/>
                    <a:pt x="2078" y="141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3" name="Google Shape;3073;p70"/>
            <p:cNvSpPr/>
            <p:nvPr/>
          </p:nvSpPr>
          <p:spPr>
            <a:xfrm>
              <a:off x="5319261" y="3776357"/>
              <a:ext cx="324785" cy="24778"/>
            </a:xfrm>
            <a:custGeom>
              <a:avLst/>
              <a:gdLst/>
              <a:ahLst/>
              <a:cxnLst/>
              <a:rect l="l" t="t" r="r" b="b"/>
              <a:pathLst>
                <a:path w="5711" h="436" extrusionOk="0">
                  <a:moveTo>
                    <a:pt x="5644" y="1"/>
                  </a:moveTo>
                  <a:cubicBezTo>
                    <a:pt x="5641" y="1"/>
                    <a:pt x="5638" y="1"/>
                    <a:pt x="5634" y="2"/>
                  </a:cubicBezTo>
                  <a:lnTo>
                    <a:pt x="71" y="295"/>
                  </a:lnTo>
                  <a:cubicBezTo>
                    <a:pt x="26" y="295"/>
                    <a:pt x="0" y="327"/>
                    <a:pt x="0" y="365"/>
                  </a:cubicBezTo>
                  <a:cubicBezTo>
                    <a:pt x="0" y="403"/>
                    <a:pt x="32" y="435"/>
                    <a:pt x="71" y="435"/>
                  </a:cubicBezTo>
                  <a:lnTo>
                    <a:pt x="77" y="435"/>
                  </a:lnTo>
                  <a:lnTo>
                    <a:pt x="5641" y="142"/>
                  </a:lnTo>
                  <a:cubicBezTo>
                    <a:pt x="5679" y="136"/>
                    <a:pt x="5711" y="104"/>
                    <a:pt x="5711" y="66"/>
                  </a:cubicBezTo>
                  <a:cubicBezTo>
                    <a:pt x="5705" y="31"/>
                    <a:pt x="5678" y="1"/>
                    <a:pt x="5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4" name="Google Shape;3074;p70"/>
            <p:cNvSpPr/>
            <p:nvPr/>
          </p:nvSpPr>
          <p:spPr>
            <a:xfrm>
              <a:off x="4610686" y="1819040"/>
              <a:ext cx="892006" cy="934342"/>
            </a:xfrm>
            <a:custGeom>
              <a:avLst/>
              <a:gdLst/>
              <a:ahLst/>
              <a:cxnLst/>
              <a:rect l="l" t="t" r="r" b="b"/>
              <a:pathLst>
                <a:path w="15685" h="16441" extrusionOk="0">
                  <a:moveTo>
                    <a:pt x="2140" y="1"/>
                  </a:moveTo>
                  <a:cubicBezTo>
                    <a:pt x="2126" y="1"/>
                    <a:pt x="2111" y="1"/>
                    <a:pt x="2097" y="3"/>
                  </a:cubicBezTo>
                  <a:cubicBezTo>
                    <a:pt x="1982" y="16"/>
                    <a:pt x="1874" y="111"/>
                    <a:pt x="1887" y="220"/>
                  </a:cubicBezTo>
                  <a:cubicBezTo>
                    <a:pt x="1899" y="328"/>
                    <a:pt x="2001" y="398"/>
                    <a:pt x="2097" y="449"/>
                  </a:cubicBezTo>
                  <a:cubicBezTo>
                    <a:pt x="2384" y="602"/>
                    <a:pt x="2671" y="819"/>
                    <a:pt x="2957" y="972"/>
                  </a:cubicBezTo>
                  <a:cubicBezTo>
                    <a:pt x="2435" y="755"/>
                    <a:pt x="1919" y="545"/>
                    <a:pt x="1396" y="335"/>
                  </a:cubicBezTo>
                  <a:cubicBezTo>
                    <a:pt x="1313" y="296"/>
                    <a:pt x="1237" y="264"/>
                    <a:pt x="1147" y="264"/>
                  </a:cubicBezTo>
                  <a:cubicBezTo>
                    <a:pt x="1064" y="271"/>
                    <a:pt x="975" y="309"/>
                    <a:pt x="943" y="386"/>
                  </a:cubicBezTo>
                  <a:cubicBezTo>
                    <a:pt x="912" y="462"/>
                    <a:pt x="937" y="545"/>
                    <a:pt x="988" y="609"/>
                  </a:cubicBezTo>
                  <a:cubicBezTo>
                    <a:pt x="1039" y="666"/>
                    <a:pt x="1109" y="704"/>
                    <a:pt x="1179" y="742"/>
                  </a:cubicBezTo>
                  <a:cubicBezTo>
                    <a:pt x="1574" y="965"/>
                    <a:pt x="2059" y="1208"/>
                    <a:pt x="2454" y="1424"/>
                  </a:cubicBezTo>
                  <a:lnTo>
                    <a:pt x="625" y="749"/>
                  </a:lnTo>
                  <a:cubicBezTo>
                    <a:pt x="528" y="713"/>
                    <a:pt x="423" y="678"/>
                    <a:pt x="320" y="678"/>
                  </a:cubicBezTo>
                  <a:cubicBezTo>
                    <a:pt x="294" y="678"/>
                    <a:pt x="268" y="680"/>
                    <a:pt x="242" y="685"/>
                  </a:cubicBezTo>
                  <a:cubicBezTo>
                    <a:pt x="115" y="704"/>
                    <a:pt x="0" y="825"/>
                    <a:pt x="19" y="953"/>
                  </a:cubicBezTo>
                  <a:cubicBezTo>
                    <a:pt x="45" y="1061"/>
                    <a:pt x="153" y="1125"/>
                    <a:pt x="255" y="1176"/>
                  </a:cubicBezTo>
                  <a:cubicBezTo>
                    <a:pt x="803" y="1456"/>
                    <a:pt x="1402" y="1762"/>
                    <a:pt x="1957" y="2043"/>
                  </a:cubicBezTo>
                  <a:cubicBezTo>
                    <a:pt x="1530" y="1896"/>
                    <a:pt x="1103" y="1749"/>
                    <a:pt x="669" y="1603"/>
                  </a:cubicBezTo>
                  <a:cubicBezTo>
                    <a:pt x="588" y="1574"/>
                    <a:pt x="501" y="1545"/>
                    <a:pt x="409" y="1545"/>
                  </a:cubicBezTo>
                  <a:cubicBezTo>
                    <a:pt x="400" y="1545"/>
                    <a:pt x="391" y="1545"/>
                    <a:pt x="383" y="1545"/>
                  </a:cubicBezTo>
                  <a:cubicBezTo>
                    <a:pt x="287" y="1558"/>
                    <a:pt x="185" y="1628"/>
                    <a:pt x="179" y="1724"/>
                  </a:cubicBezTo>
                  <a:cubicBezTo>
                    <a:pt x="159" y="1858"/>
                    <a:pt x="300" y="1953"/>
                    <a:pt x="421" y="2017"/>
                  </a:cubicBezTo>
                  <a:cubicBezTo>
                    <a:pt x="816" y="2221"/>
                    <a:pt x="1217" y="2412"/>
                    <a:pt x="1600" y="2642"/>
                  </a:cubicBezTo>
                  <a:cubicBezTo>
                    <a:pt x="2020" y="2890"/>
                    <a:pt x="2486" y="3215"/>
                    <a:pt x="2913" y="3470"/>
                  </a:cubicBezTo>
                  <a:cubicBezTo>
                    <a:pt x="2632" y="3591"/>
                    <a:pt x="2358" y="3712"/>
                    <a:pt x="2084" y="3834"/>
                  </a:cubicBezTo>
                  <a:cubicBezTo>
                    <a:pt x="1982" y="3878"/>
                    <a:pt x="1880" y="3923"/>
                    <a:pt x="1810" y="4006"/>
                  </a:cubicBezTo>
                  <a:cubicBezTo>
                    <a:pt x="1740" y="4088"/>
                    <a:pt x="1708" y="4222"/>
                    <a:pt x="1772" y="4312"/>
                  </a:cubicBezTo>
                  <a:cubicBezTo>
                    <a:pt x="2295" y="4343"/>
                    <a:pt x="2804" y="4363"/>
                    <a:pt x="3321" y="4394"/>
                  </a:cubicBezTo>
                  <a:cubicBezTo>
                    <a:pt x="3419" y="4401"/>
                    <a:pt x="3518" y="4407"/>
                    <a:pt x="3616" y="4407"/>
                  </a:cubicBezTo>
                  <a:cubicBezTo>
                    <a:pt x="3714" y="4407"/>
                    <a:pt x="3811" y="4401"/>
                    <a:pt x="3907" y="4382"/>
                  </a:cubicBezTo>
                  <a:cubicBezTo>
                    <a:pt x="4105" y="4350"/>
                    <a:pt x="4296" y="4261"/>
                    <a:pt x="4410" y="4101"/>
                  </a:cubicBezTo>
                  <a:cubicBezTo>
                    <a:pt x="5794" y="5593"/>
                    <a:pt x="7151" y="7065"/>
                    <a:pt x="8534" y="8556"/>
                  </a:cubicBezTo>
                  <a:cubicBezTo>
                    <a:pt x="9407" y="10322"/>
                    <a:pt x="10835" y="13706"/>
                    <a:pt x="11612" y="16440"/>
                  </a:cubicBezTo>
                  <a:lnTo>
                    <a:pt x="15685" y="16421"/>
                  </a:lnTo>
                  <a:cubicBezTo>
                    <a:pt x="12384" y="7180"/>
                    <a:pt x="11759" y="6549"/>
                    <a:pt x="5723" y="2438"/>
                  </a:cubicBezTo>
                  <a:cubicBezTo>
                    <a:pt x="4806" y="1424"/>
                    <a:pt x="3671" y="615"/>
                    <a:pt x="2416" y="73"/>
                  </a:cubicBezTo>
                  <a:cubicBezTo>
                    <a:pt x="2327" y="35"/>
                    <a:pt x="2234" y="1"/>
                    <a:pt x="2140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5" name="Google Shape;3075;p70"/>
            <p:cNvSpPr/>
            <p:nvPr/>
          </p:nvSpPr>
          <p:spPr>
            <a:xfrm>
              <a:off x="4766141" y="1966906"/>
              <a:ext cx="72566" cy="51886"/>
            </a:xfrm>
            <a:custGeom>
              <a:avLst/>
              <a:gdLst/>
              <a:ahLst/>
              <a:cxnLst/>
              <a:rect l="l" t="t" r="r" b="b"/>
              <a:pathLst>
                <a:path w="1276" h="913" extrusionOk="0">
                  <a:moveTo>
                    <a:pt x="1209" y="1"/>
                  </a:moveTo>
                  <a:cubicBezTo>
                    <a:pt x="1205" y="1"/>
                    <a:pt x="1202" y="1"/>
                    <a:pt x="1199" y="1"/>
                  </a:cubicBezTo>
                  <a:cubicBezTo>
                    <a:pt x="695" y="21"/>
                    <a:pt x="217" y="352"/>
                    <a:pt x="13" y="817"/>
                  </a:cubicBezTo>
                  <a:cubicBezTo>
                    <a:pt x="1" y="849"/>
                    <a:pt x="13" y="894"/>
                    <a:pt x="52" y="906"/>
                  </a:cubicBezTo>
                  <a:cubicBezTo>
                    <a:pt x="58" y="913"/>
                    <a:pt x="71" y="913"/>
                    <a:pt x="77" y="913"/>
                  </a:cubicBezTo>
                  <a:cubicBezTo>
                    <a:pt x="109" y="913"/>
                    <a:pt x="135" y="894"/>
                    <a:pt x="141" y="868"/>
                  </a:cubicBezTo>
                  <a:cubicBezTo>
                    <a:pt x="326" y="454"/>
                    <a:pt x="753" y="161"/>
                    <a:pt x="1205" y="142"/>
                  </a:cubicBezTo>
                  <a:cubicBezTo>
                    <a:pt x="1243" y="135"/>
                    <a:pt x="1275" y="103"/>
                    <a:pt x="1275" y="65"/>
                  </a:cubicBezTo>
                  <a:cubicBezTo>
                    <a:pt x="1270" y="30"/>
                    <a:pt x="1242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6" name="Google Shape;3076;p70"/>
            <p:cNvSpPr/>
            <p:nvPr/>
          </p:nvSpPr>
          <p:spPr>
            <a:xfrm>
              <a:off x="4758521" y="1896837"/>
              <a:ext cx="54823" cy="77402"/>
            </a:xfrm>
            <a:custGeom>
              <a:avLst/>
              <a:gdLst/>
              <a:ahLst/>
              <a:cxnLst/>
              <a:rect l="l" t="t" r="r" b="b"/>
              <a:pathLst>
                <a:path w="964" h="1362" extrusionOk="0">
                  <a:moveTo>
                    <a:pt x="886" y="0"/>
                  </a:moveTo>
                  <a:cubicBezTo>
                    <a:pt x="863" y="0"/>
                    <a:pt x="841" y="10"/>
                    <a:pt x="829" y="30"/>
                  </a:cubicBezTo>
                  <a:lnTo>
                    <a:pt x="26" y="1254"/>
                  </a:lnTo>
                  <a:cubicBezTo>
                    <a:pt x="1" y="1285"/>
                    <a:pt x="14" y="1330"/>
                    <a:pt x="45" y="1349"/>
                  </a:cubicBezTo>
                  <a:cubicBezTo>
                    <a:pt x="58" y="1362"/>
                    <a:pt x="71" y="1362"/>
                    <a:pt x="84" y="1362"/>
                  </a:cubicBezTo>
                  <a:cubicBezTo>
                    <a:pt x="103" y="1362"/>
                    <a:pt x="128" y="1356"/>
                    <a:pt x="141" y="1330"/>
                  </a:cubicBezTo>
                  <a:lnTo>
                    <a:pt x="944" y="106"/>
                  </a:lnTo>
                  <a:cubicBezTo>
                    <a:pt x="963" y="75"/>
                    <a:pt x="957" y="36"/>
                    <a:pt x="925" y="11"/>
                  </a:cubicBezTo>
                  <a:cubicBezTo>
                    <a:pt x="913" y="4"/>
                    <a:pt x="899" y="0"/>
                    <a:pt x="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7" name="Google Shape;3077;p70"/>
            <p:cNvSpPr/>
            <p:nvPr/>
          </p:nvSpPr>
          <p:spPr>
            <a:xfrm>
              <a:off x="4855314" y="2036861"/>
              <a:ext cx="23999" cy="23243"/>
            </a:xfrm>
            <a:custGeom>
              <a:avLst/>
              <a:gdLst/>
              <a:ahLst/>
              <a:cxnLst/>
              <a:rect l="l" t="t" r="r" b="b"/>
              <a:pathLst>
                <a:path w="422" h="409" extrusionOk="0">
                  <a:moveTo>
                    <a:pt x="342" y="1"/>
                  </a:moveTo>
                  <a:cubicBezTo>
                    <a:pt x="324" y="1"/>
                    <a:pt x="306" y="7"/>
                    <a:pt x="294" y="20"/>
                  </a:cubicBezTo>
                  <a:lnTo>
                    <a:pt x="26" y="287"/>
                  </a:lnTo>
                  <a:cubicBezTo>
                    <a:pt x="1" y="313"/>
                    <a:pt x="1" y="357"/>
                    <a:pt x="26" y="383"/>
                  </a:cubicBezTo>
                  <a:cubicBezTo>
                    <a:pt x="39" y="402"/>
                    <a:pt x="58" y="408"/>
                    <a:pt x="77" y="408"/>
                  </a:cubicBezTo>
                  <a:cubicBezTo>
                    <a:pt x="96" y="408"/>
                    <a:pt x="109" y="402"/>
                    <a:pt x="128" y="383"/>
                  </a:cubicBezTo>
                  <a:lnTo>
                    <a:pt x="396" y="115"/>
                  </a:lnTo>
                  <a:cubicBezTo>
                    <a:pt x="421" y="90"/>
                    <a:pt x="421" y="45"/>
                    <a:pt x="396" y="20"/>
                  </a:cubicBezTo>
                  <a:cubicBezTo>
                    <a:pt x="380" y="7"/>
                    <a:pt x="36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8" name="Google Shape;3078;p70"/>
            <p:cNvSpPr/>
            <p:nvPr/>
          </p:nvSpPr>
          <p:spPr>
            <a:xfrm>
              <a:off x="4681319" y="2951389"/>
              <a:ext cx="382849" cy="356381"/>
            </a:xfrm>
            <a:custGeom>
              <a:avLst/>
              <a:gdLst/>
              <a:ahLst/>
              <a:cxnLst/>
              <a:rect l="l" t="t" r="r" b="b"/>
              <a:pathLst>
                <a:path w="6732" h="6271" extrusionOk="0">
                  <a:moveTo>
                    <a:pt x="3608" y="0"/>
                  </a:moveTo>
                  <a:cubicBezTo>
                    <a:pt x="2863" y="383"/>
                    <a:pt x="2117" y="765"/>
                    <a:pt x="1480" y="1300"/>
                  </a:cubicBezTo>
                  <a:cubicBezTo>
                    <a:pt x="842" y="1836"/>
                    <a:pt x="320" y="2550"/>
                    <a:pt x="160" y="3365"/>
                  </a:cubicBezTo>
                  <a:cubicBezTo>
                    <a:pt x="1" y="4181"/>
                    <a:pt x="269" y="5105"/>
                    <a:pt x="944" y="5596"/>
                  </a:cubicBezTo>
                  <a:cubicBezTo>
                    <a:pt x="1505" y="6004"/>
                    <a:pt x="2244" y="6061"/>
                    <a:pt x="2933" y="6100"/>
                  </a:cubicBezTo>
                  <a:lnTo>
                    <a:pt x="5042" y="6221"/>
                  </a:lnTo>
                  <a:cubicBezTo>
                    <a:pt x="5237" y="6232"/>
                    <a:pt x="5394" y="6270"/>
                    <a:pt x="5555" y="6270"/>
                  </a:cubicBezTo>
                  <a:cubicBezTo>
                    <a:pt x="5657" y="6270"/>
                    <a:pt x="5761" y="6255"/>
                    <a:pt x="5877" y="6208"/>
                  </a:cubicBezTo>
                  <a:cubicBezTo>
                    <a:pt x="6177" y="6087"/>
                    <a:pt x="6438" y="5857"/>
                    <a:pt x="6559" y="5558"/>
                  </a:cubicBezTo>
                  <a:cubicBezTo>
                    <a:pt x="6680" y="5258"/>
                    <a:pt x="6731" y="4787"/>
                    <a:pt x="6495" y="4564"/>
                  </a:cubicBezTo>
                  <a:cubicBezTo>
                    <a:pt x="6107" y="4200"/>
                    <a:pt x="5667" y="3882"/>
                    <a:pt x="5189" y="3639"/>
                  </a:cubicBezTo>
                  <a:cubicBezTo>
                    <a:pt x="4998" y="3537"/>
                    <a:pt x="4800" y="3448"/>
                    <a:pt x="4609" y="3359"/>
                  </a:cubicBezTo>
                  <a:cubicBezTo>
                    <a:pt x="4405" y="3263"/>
                    <a:pt x="4201" y="3174"/>
                    <a:pt x="4003" y="3079"/>
                  </a:cubicBezTo>
                  <a:cubicBezTo>
                    <a:pt x="4507" y="2849"/>
                    <a:pt x="4991" y="2632"/>
                    <a:pt x="5495" y="2397"/>
                  </a:cubicBezTo>
                  <a:cubicBezTo>
                    <a:pt x="5010" y="1523"/>
                    <a:pt x="4348" y="669"/>
                    <a:pt x="3608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9" name="Google Shape;3079;p70"/>
            <p:cNvSpPr/>
            <p:nvPr/>
          </p:nvSpPr>
          <p:spPr>
            <a:xfrm>
              <a:off x="4757838" y="3094993"/>
              <a:ext cx="155539" cy="34268"/>
            </a:xfrm>
            <a:custGeom>
              <a:avLst/>
              <a:gdLst/>
              <a:ahLst/>
              <a:cxnLst/>
              <a:rect l="l" t="t" r="r" b="b"/>
              <a:pathLst>
                <a:path w="2735" h="603" extrusionOk="0">
                  <a:moveTo>
                    <a:pt x="836" y="1"/>
                  </a:moveTo>
                  <a:cubicBezTo>
                    <a:pt x="576" y="1"/>
                    <a:pt x="317" y="27"/>
                    <a:pt x="64" y="80"/>
                  </a:cubicBezTo>
                  <a:cubicBezTo>
                    <a:pt x="26" y="86"/>
                    <a:pt x="0" y="125"/>
                    <a:pt x="13" y="163"/>
                  </a:cubicBezTo>
                  <a:cubicBezTo>
                    <a:pt x="18" y="194"/>
                    <a:pt x="45" y="217"/>
                    <a:pt x="76" y="217"/>
                  </a:cubicBezTo>
                  <a:cubicBezTo>
                    <a:pt x="82" y="217"/>
                    <a:pt x="89" y="216"/>
                    <a:pt x="96" y="214"/>
                  </a:cubicBezTo>
                  <a:cubicBezTo>
                    <a:pt x="337" y="163"/>
                    <a:pt x="584" y="138"/>
                    <a:pt x="832" y="138"/>
                  </a:cubicBezTo>
                  <a:cubicBezTo>
                    <a:pt x="1453" y="138"/>
                    <a:pt x="2077" y="295"/>
                    <a:pt x="2620" y="596"/>
                  </a:cubicBezTo>
                  <a:cubicBezTo>
                    <a:pt x="2632" y="603"/>
                    <a:pt x="2645" y="603"/>
                    <a:pt x="2658" y="603"/>
                  </a:cubicBezTo>
                  <a:cubicBezTo>
                    <a:pt x="2683" y="603"/>
                    <a:pt x="2702" y="590"/>
                    <a:pt x="2715" y="564"/>
                  </a:cubicBezTo>
                  <a:cubicBezTo>
                    <a:pt x="2734" y="532"/>
                    <a:pt x="2722" y="488"/>
                    <a:pt x="2690" y="475"/>
                  </a:cubicBezTo>
                  <a:cubicBezTo>
                    <a:pt x="2127" y="162"/>
                    <a:pt x="147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0" name="Google Shape;3080;p70"/>
            <p:cNvSpPr/>
            <p:nvPr/>
          </p:nvSpPr>
          <p:spPr>
            <a:xfrm>
              <a:off x="4851360" y="2605252"/>
              <a:ext cx="788389" cy="755839"/>
            </a:xfrm>
            <a:custGeom>
              <a:avLst/>
              <a:gdLst/>
              <a:ahLst/>
              <a:cxnLst/>
              <a:rect l="l" t="t" r="r" b="b"/>
              <a:pathLst>
                <a:path w="13863" h="13300" extrusionOk="0">
                  <a:moveTo>
                    <a:pt x="9477" y="1"/>
                  </a:moveTo>
                  <a:cubicBezTo>
                    <a:pt x="8363" y="1"/>
                    <a:pt x="7200" y="76"/>
                    <a:pt x="6246" y="158"/>
                  </a:cubicBezTo>
                  <a:cubicBezTo>
                    <a:pt x="6475" y="1107"/>
                    <a:pt x="6584" y="1891"/>
                    <a:pt x="6584" y="1891"/>
                  </a:cubicBezTo>
                  <a:cubicBezTo>
                    <a:pt x="6169" y="2216"/>
                    <a:pt x="6042" y="2325"/>
                    <a:pt x="5583" y="2586"/>
                  </a:cubicBezTo>
                  <a:cubicBezTo>
                    <a:pt x="5194" y="2809"/>
                    <a:pt x="4806" y="3045"/>
                    <a:pt x="4436" y="3306"/>
                  </a:cubicBezTo>
                  <a:cubicBezTo>
                    <a:pt x="3008" y="4307"/>
                    <a:pt x="1530" y="5231"/>
                    <a:pt x="0" y="6066"/>
                  </a:cubicBezTo>
                  <a:cubicBezTo>
                    <a:pt x="389" y="6722"/>
                    <a:pt x="809" y="7334"/>
                    <a:pt x="1192" y="7991"/>
                  </a:cubicBezTo>
                  <a:cubicBezTo>
                    <a:pt x="1485" y="8481"/>
                    <a:pt x="1772" y="8978"/>
                    <a:pt x="2103" y="9437"/>
                  </a:cubicBezTo>
                  <a:cubicBezTo>
                    <a:pt x="2447" y="9265"/>
                    <a:pt x="2734" y="9150"/>
                    <a:pt x="3085" y="8978"/>
                  </a:cubicBezTo>
                  <a:cubicBezTo>
                    <a:pt x="3397" y="10400"/>
                    <a:pt x="3658" y="11878"/>
                    <a:pt x="3977" y="13300"/>
                  </a:cubicBezTo>
                  <a:cubicBezTo>
                    <a:pt x="7196" y="12356"/>
                    <a:pt x="10516" y="12012"/>
                    <a:pt x="13862" y="11757"/>
                  </a:cubicBezTo>
                  <a:cubicBezTo>
                    <a:pt x="13250" y="8883"/>
                    <a:pt x="11810" y="6206"/>
                    <a:pt x="11612" y="3274"/>
                  </a:cubicBezTo>
                  <a:cubicBezTo>
                    <a:pt x="11536" y="2235"/>
                    <a:pt x="11529" y="1139"/>
                    <a:pt x="11459" y="107"/>
                  </a:cubicBezTo>
                  <a:cubicBezTo>
                    <a:pt x="10861" y="30"/>
                    <a:pt x="10179" y="1"/>
                    <a:pt x="9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1" name="Google Shape;3081;p70"/>
            <p:cNvSpPr/>
            <p:nvPr/>
          </p:nvSpPr>
          <p:spPr>
            <a:xfrm>
              <a:off x="5139863" y="2882571"/>
              <a:ext cx="280597" cy="314838"/>
            </a:xfrm>
            <a:custGeom>
              <a:avLst/>
              <a:gdLst/>
              <a:ahLst/>
              <a:cxnLst/>
              <a:rect l="l" t="t" r="r" b="b"/>
              <a:pathLst>
                <a:path w="4934" h="5540" extrusionOk="0">
                  <a:moveTo>
                    <a:pt x="2741" y="0"/>
                  </a:moveTo>
                  <a:cubicBezTo>
                    <a:pt x="2467" y="32"/>
                    <a:pt x="2193" y="395"/>
                    <a:pt x="2205" y="682"/>
                  </a:cubicBezTo>
                  <a:cubicBezTo>
                    <a:pt x="2212" y="905"/>
                    <a:pt x="2346" y="1154"/>
                    <a:pt x="2225" y="1339"/>
                  </a:cubicBezTo>
                  <a:cubicBezTo>
                    <a:pt x="2162" y="1424"/>
                    <a:pt x="2055" y="1468"/>
                    <a:pt x="1951" y="1468"/>
                  </a:cubicBezTo>
                  <a:cubicBezTo>
                    <a:pt x="1938" y="1468"/>
                    <a:pt x="1925" y="1468"/>
                    <a:pt x="1912" y="1466"/>
                  </a:cubicBezTo>
                  <a:cubicBezTo>
                    <a:pt x="1791" y="1447"/>
                    <a:pt x="1689" y="1383"/>
                    <a:pt x="1594" y="1307"/>
                  </a:cubicBezTo>
                  <a:cubicBezTo>
                    <a:pt x="1300" y="1058"/>
                    <a:pt x="1109" y="676"/>
                    <a:pt x="1090" y="274"/>
                  </a:cubicBezTo>
                  <a:cubicBezTo>
                    <a:pt x="873" y="383"/>
                    <a:pt x="695" y="587"/>
                    <a:pt x="625" y="835"/>
                  </a:cubicBezTo>
                  <a:cubicBezTo>
                    <a:pt x="555" y="1077"/>
                    <a:pt x="587" y="1351"/>
                    <a:pt x="714" y="1568"/>
                  </a:cubicBezTo>
                  <a:cubicBezTo>
                    <a:pt x="842" y="1785"/>
                    <a:pt x="1071" y="1982"/>
                    <a:pt x="1026" y="2231"/>
                  </a:cubicBezTo>
                  <a:cubicBezTo>
                    <a:pt x="1005" y="2392"/>
                    <a:pt x="853" y="2512"/>
                    <a:pt x="702" y="2512"/>
                  </a:cubicBezTo>
                  <a:cubicBezTo>
                    <a:pt x="674" y="2512"/>
                    <a:pt x="646" y="2508"/>
                    <a:pt x="618" y="2499"/>
                  </a:cubicBezTo>
                  <a:cubicBezTo>
                    <a:pt x="440" y="2435"/>
                    <a:pt x="357" y="2276"/>
                    <a:pt x="344" y="2065"/>
                  </a:cubicBezTo>
                  <a:cubicBezTo>
                    <a:pt x="204" y="2531"/>
                    <a:pt x="58" y="3009"/>
                    <a:pt x="26" y="3499"/>
                  </a:cubicBezTo>
                  <a:cubicBezTo>
                    <a:pt x="0" y="3984"/>
                    <a:pt x="96" y="4500"/>
                    <a:pt x="395" y="4882"/>
                  </a:cubicBezTo>
                  <a:cubicBezTo>
                    <a:pt x="759" y="5351"/>
                    <a:pt x="1362" y="5539"/>
                    <a:pt x="1944" y="5539"/>
                  </a:cubicBezTo>
                  <a:cubicBezTo>
                    <a:pt x="1963" y="5539"/>
                    <a:pt x="1982" y="5539"/>
                    <a:pt x="2001" y="5539"/>
                  </a:cubicBezTo>
                  <a:cubicBezTo>
                    <a:pt x="2983" y="5526"/>
                    <a:pt x="3977" y="5003"/>
                    <a:pt x="4455" y="4098"/>
                  </a:cubicBezTo>
                  <a:cubicBezTo>
                    <a:pt x="4933" y="3200"/>
                    <a:pt x="4787" y="1938"/>
                    <a:pt x="4028" y="1288"/>
                  </a:cubicBezTo>
                  <a:cubicBezTo>
                    <a:pt x="3792" y="1084"/>
                    <a:pt x="3512" y="944"/>
                    <a:pt x="3263" y="759"/>
                  </a:cubicBezTo>
                  <a:cubicBezTo>
                    <a:pt x="3015" y="574"/>
                    <a:pt x="2792" y="319"/>
                    <a:pt x="2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2" name="Google Shape;3082;p70"/>
            <p:cNvSpPr/>
            <p:nvPr/>
          </p:nvSpPr>
          <p:spPr>
            <a:xfrm>
              <a:off x="5217035" y="3035778"/>
              <a:ext cx="149397" cy="143553"/>
            </a:xfrm>
            <a:custGeom>
              <a:avLst/>
              <a:gdLst/>
              <a:ahLst/>
              <a:cxnLst/>
              <a:rect l="l" t="t" r="r" b="b"/>
              <a:pathLst>
                <a:path w="2627" h="2526" extrusionOk="0">
                  <a:moveTo>
                    <a:pt x="1422" y="0"/>
                  </a:moveTo>
                  <a:cubicBezTo>
                    <a:pt x="788" y="0"/>
                    <a:pt x="128" y="461"/>
                    <a:pt x="52" y="1141"/>
                  </a:cubicBezTo>
                  <a:cubicBezTo>
                    <a:pt x="1" y="1606"/>
                    <a:pt x="230" y="2091"/>
                    <a:pt x="613" y="2333"/>
                  </a:cubicBezTo>
                  <a:cubicBezTo>
                    <a:pt x="812" y="2462"/>
                    <a:pt x="1043" y="2526"/>
                    <a:pt x="1276" y="2526"/>
                  </a:cubicBezTo>
                  <a:cubicBezTo>
                    <a:pt x="1490" y="2526"/>
                    <a:pt x="1704" y="2472"/>
                    <a:pt x="1894" y="2365"/>
                  </a:cubicBezTo>
                  <a:cubicBezTo>
                    <a:pt x="2244" y="2167"/>
                    <a:pt x="2512" y="1798"/>
                    <a:pt x="2569" y="1377"/>
                  </a:cubicBezTo>
                  <a:cubicBezTo>
                    <a:pt x="2627" y="963"/>
                    <a:pt x="2467" y="516"/>
                    <a:pt x="2155" y="255"/>
                  </a:cubicBezTo>
                  <a:cubicBezTo>
                    <a:pt x="1944" y="80"/>
                    <a:pt x="1685" y="0"/>
                    <a:pt x="1422" y="0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3" name="Google Shape;3083;p70"/>
            <p:cNvSpPr/>
            <p:nvPr/>
          </p:nvSpPr>
          <p:spPr>
            <a:xfrm>
              <a:off x="5010058" y="2715384"/>
              <a:ext cx="233167" cy="175548"/>
            </a:xfrm>
            <a:custGeom>
              <a:avLst/>
              <a:gdLst/>
              <a:ahLst/>
              <a:cxnLst/>
              <a:rect l="l" t="t" r="r" b="b"/>
              <a:pathLst>
                <a:path w="4100" h="3089" extrusionOk="0">
                  <a:moveTo>
                    <a:pt x="3737" y="1"/>
                  </a:moveTo>
                  <a:cubicBezTo>
                    <a:pt x="3730" y="1"/>
                    <a:pt x="3724" y="2"/>
                    <a:pt x="3717" y="4"/>
                  </a:cubicBezTo>
                  <a:cubicBezTo>
                    <a:pt x="3678" y="17"/>
                    <a:pt x="3659" y="55"/>
                    <a:pt x="3672" y="93"/>
                  </a:cubicBezTo>
                  <a:cubicBezTo>
                    <a:pt x="3946" y="998"/>
                    <a:pt x="3564" y="2069"/>
                    <a:pt x="2780" y="2598"/>
                  </a:cubicBezTo>
                  <a:cubicBezTo>
                    <a:pt x="2420" y="2836"/>
                    <a:pt x="1989" y="2952"/>
                    <a:pt x="1556" y="2952"/>
                  </a:cubicBezTo>
                  <a:cubicBezTo>
                    <a:pt x="1038" y="2952"/>
                    <a:pt x="518" y="2785"/>
                    <a:pt x="122" y="2458"/>
                  </a:cubicBezTo>
                  <a:cubicBezTo>
                    <a:pt x="111" y="2447"/>
                    <a:pt x="96" y="2442"/>
                    <a:pt x="81" y="2442"/>
                  </a:cubicBezTo>
                  <a:cubicBezTo>
                    <a:pt x="61" y="2442"/>
                    <a:pt x="41" y="2450"/>
                    <a:pt x="26" y="2464"/>
                  </a:cubicBezTo>
                  <a:cubicBezTo>
                    <a:pt x="1" y="2496"/>
                    <a:pt x="7" y="2541"/>
                    <a:pt x="33" y="2566"/>
                  </a:cubicBezTo>
                  <a:cubicBezTo>
                    <a:pt x="453" y="2910"/>
                    <a:pt x="1008" y="3089"/>
                    <a:pt x="1556" y="3089"/>
                  </a:cubicBezTo>
                  <a:cubicBezTo>
                    <a:pt x="2015" y="3089"/>
                    <a:pt x="2474" y="2968"/>
                    <a:pt x="2856" y="2713"/>
                  </a:cubicBezTo>
                  <a:cubicBezTo>
                    <a:pt x="3691" y="2152"/>
                    <a:pt x="4099" y="1011"/>
                    <a:pt x="3806" y="49"/>
                  </a:cubicBezTo>
                  <a:cubicBezTo>
                    <a:pt x="3795" y="23"/>
                    <a:pt x="3768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4" name="Google Shape;3084;p70"/>
            <p:cNvSpPr/>
            <p:nvPr/>
          </p:nvSpPr>
          <p:spPr>
            <a:xfrm>
              <a:off x="5202563" y="2628665"/>
              <a:ext cx="307382" cy="18868"/>
            </a:xfrm>
            <a:custGeom>
              <a:avLst/>
              <a:gdLst/>
              <a:ahLst/>
              <a:cxnLst/>
              <a:rect l="l" t="t" r="r" b="b"/>
              <a:pathLst>
                <a:path w="5405" h="332" extrusionOk="0">
                  <a:moveTo>
                    <a:pt x="2847" y="0"/>
                  </a:moveTo>
                  <a:cubicBezTo>
                    <a:pt x="1916" y="0"/>
                    <a:pt x="986" y="64"/>
                    <a:pt x="64" y="192"/>
                  </a:cubicBezTo>
                  <a:cubicBezTo>
                    <a:pt x="26" y="198"/>
                    <a:pt x="0" y="236"/>
                    <a:pt x="0" y="275"/>
                  </a:cubicBezTo>
                  <a:cubicBezTo>
                    <a:pt x="7" y="307"/>
                    <a:pt x="38" y="332"/>
                    <a:pt x="70" y="332"/>
                  </a:cubicBezTo>
                  <a:lnTo>
                    <a:pt x="83" y="332"/>
                  </a:lnTo>
                  <a:cubicBezTo>
                    <a:pt x="998" y="204"/>
                    <a:pt x="1922" y="140"/>
                    <a:pt x="2846" y="140"/>
                  </a:cubicBezTo>
                  <a:cubicBezTo>
                    <a:pt x="3673" y="140"/>
                    <a:pt x="4500" y="191"/>
                    <a:pt x="5322" y="294"/>
                  </a:cubicBezTo>
                  <a:cubicBezTo>
                    <a:pt x="5360" y="294"/>
                    <a:pt x="5398" y="268"/>
                    <a:pt x="5405" y="230"/>
                  </a:cubicBezTo>
                  <a:cubicBezTo>
                    <a:pt x="5405" y="192"/>
                    <a:pt x="5379" y="160"/>
                    <a:pt x="5341" y="154"/>
                  </a:cubicBezTo>
                  <a:cubicBezTo>
                    <a:pt x="4513" y="51"/>
                    <a:pt x="3680" y="0"/>
                    <a:pt x="2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5" name="Google Shape;3085;p70"/>
            <p:cNvSpPr/>
            <p:nvPr/>
          </p:nvSpPr>
          <p:spPr>
            <a:xfrm>
              <a:off x="4881417" y="2922975"/>
              <a:ext cx="112773" cy="209532"/>
            </a:xfrm>
            <a:custGeom>
              <a:avLst/>
              <a:gdLst/>
              <a:ahLst/>
              <a:cxnLst/>
              <a:rect l="l" t="t" r="r" b="b"/>
              <a:pathLst>
                <a:path w="1983" h="3687" extrusionOk="0">
                  <a:moveTo>
                    <a:pt x="80" y="1"/>
                  </a:moveTo>
                  <a:cubicBezTo>
                    <a:pt x="69" y="1"/>
                    <a:pt x="57" y="4"/>
                    <a:pt x="45" y="10"/>
                  </a:cubicBezTo>
                  <a:cubicBezTo>
                    <a:pt x="13" y="29"/>
                    <a:pt x="0" y="67"/>
                    <a:pt x="13" y="105"/>
                  </a:cubicBezTo>
                  <a:lnTo>
                    <a:pt x="1836" y="3649"/>
                  </a:lnTo>
                  <a:cubicBezTo>
                    <a:pt x="1849" y="3674"/>
                    <a:pt x="1874" y="3687"/>
                    <a:pt x="1900" y="3687"/>
                  </a:cubicBezTo>
                  <a:cubicBezTo>
                    <a:pt x="1912" y="3687"/>
                    <a:pt x="1925" y="3687"/>
                    <a:pt x="1932" y="3681"/>
                  </a:cubicBezTo>
                  <a:cubicBezTo>
                    <a:pt x="1970" y="3661"/>
                    <a:pt x="1983" y="3617"/>
                    <a:pt x="1963" y="3585"/>
                  </a:cubicBezTo>
                  <a:lnTo>
                    <a:pt x="141" y="41"/>
                  </a:lnTo>
                  <a:cubicBezTo>
                    <a:pt x="127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6" name="Google Shape;3086;p70"/>
            <p:cNvSpPr/>
            <p:nvPr/>
          </p:nvSpPr>
          <p:spPr>
            <a:xfrm>
              <a:off x="5077847" y="3226265"/>
              <a:ext cx="552094" cy="88825"/>
            </a:xfrm>
            <a:custGeom>
              <a:avLst/>
              <a:gdLst/>
              <a:ahLst/>
              <a:cxnLst/>
              <a:rect l="l" t="t" r="r" b="b"/>
              <a:pathLst>
                <a:path w="9708" h="1563" extrusionOk="0">
                  <a:moveTo>
                    <a:pt x="9637" y="1"/>
                  </a:moveTo>
                  <a:cubicBezTo>
                    <a:pt x="5584" y="1"/>
                    <a:pt x="115" y="1409"/>
                    <a:pt x="58" y="1422"/>
                  </a:cubicBezTo>
                  <a:cubicBezTo>
                    <a:pt x="26" y="1435"/>
                    <a:pt x="1" y="1473"/>
                    <a:pt x="14" y="1505"/>
                  </a:cubicBezTo>
                  <a:cubicBezTo>
                    <a:pt x="20" y="1537"/>
                    <a:pt x="45" y="1562"/>
                    <a:pt x="77" y="1562"/>
                  </a:cubicBezTo>
                  <a:cubicBezTo>
                    <a:pt x="84" y="1562"/>
                    <a:pt x="90" y="1556"/>
                    <a:pt x="96" y="1556"/>
                  </a:cubicBezTo>
                  <a:cubicBezTo>
                    <a:pt x="147" y="1543"/>
                    <a:pt x="5603" y="134"/>
                    <a:pt x="9637" y="134"/>
                  </a:cubicBezTo>
                  <a:cubicBezTo>
                    <a:pt x="9676" y="134"/>
                    <a:pt x="9707" y="103"/>
                    <a:pt x="9707" y="64"/>
                  </a:cubicBezTo>
                  <a:cubicBezTo>
                    <a:pt x="9707" y="26"/>
                    <a:pt x="9676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7" name="Google Shape;3087;p70"/>
            <p:cNvSpPr/>
            <p:nvPr/>
          </p:nvSpPr>
          <p:spPr>
            <a:xfrm>
              <a:off x="4890460" y="2510747"/>
              <a:ext cx="147578" cy="66207"/>
            </a:xfrm>
            <a:custGeom>
              <a:avLst/>
              <a:gdLst/>
              <a:ahLst/>
              <a:cxnLst/>
              <a:rect l="l" t="t" r="r" b="b"/>
              <a:pathLst>
                <a:path w="2595" h="1165" extrusionOk="0">
                  <a:moveTo>
                    <a:pt x="2517" y="1"/>
                  </a:moveTo>
                  <a:cubicBezTo>
                    <a:pt x="2497" y="1"/>
                    <a:pt x="2478" y="9"/>
                    <a:pt x="2467" y="23"/>
                  </a:cubicBezTo>
                  <a:cubicBezTo>
                    <a:pt x="2333" y="176"/>
                    <a:pt x="2270" y="387"/>
                    <a:pt x="2276" y="584"/>
                  </a:cubicBezTo>
                  <a:cubicBezTo>
                    <a:pt x="2042" y="502"/>
                    <a:pt x="1797" y="462"/>
                    <a:pt x="1551" y="462"/>
                  </a:cubicBezTo>
                  <a:cubicBezTo>
                    <a:pt x="999" y="462"/>
                    <a:pt x="447" y="664"/>
                    <a:pt x="33" y="1043"/>
                  </a:cubicBezTo>
                  <a:cubicBezTo>
                    <a:pt x="7" y="1069"/>
                    <a:pt x="1" y="1113"/>
                    <a:pt x="26" y="1139"/>
                  </a:cubicBezTo>
                  <a:cubicBezTo>
                    <a:pt x="45" y="1158"/>
                    <a:pt x="58" y="1164"/>
                    <a:pt x="77" y="1164"/>
                  </a:cubicBezTo>
                  <a:cubicBezTo>
                    <a:pt x="96" y="1164"/>
                    <a:pt x="115" y="1158"/>
                    <a:pt x="128" y="1145"/>
                  </a:cubicBezTo>
                  <a:cubicBezTo>
                    <a:pt x="514" y="789"/>
                    <a:pt x="1029" y="601"/>
                    <a:pt x="1545" y="601"/>
                  </a:cubicBezTo>
                  <a:cubicBezTo>
                    <a:pt x="1814" y="601"/>
                    <a:pt x="2083" y="652"/>
                    <a:pt x="2333" y="756"/>
                  </a:cubicBezTo>
                  <a:cubicBezTo>
                    <a:pt x="2343" y="759"/>
                    <a:pt x="2352" y="760"/>
                    <a:pt x="2361" y="760"/>
                  </a:cubicBezTo>
                  <a:cubicBezTo>
                    <a:pt x="2377" y="760"/>
                    <a:pt x="2391" y="756"/>
                    <a:pt x="2403" y="744"/>
                  </a:cubicBezTo>
                  <a:cubicBezTo>
                    <a:pt x="2423" y="724"/>
                    <a:pt x="2435" y="699"/>
                    <a:pt x="2429" y="673"/>
                  </a:cubicBezTo>
                  <a:cubicBezTo>
                    <a:pt x="2384" y="489"/>
                    <a:pt x="2442" y="266"/>
                    <a:pt x="2569" y="119"/>
                  </a:cubicBezTo>
                  <a:cubicBezTo>
                    <a:pt x="2595" y="87"/>
                    <a:pt x="2595" y="42"/>
                    <a:pt x="2563" y="17"/>
                  </a:cubicBezTo>
                  <a:cubicBezTo>
                    <a:pt x="2549" y="6"/>
                    <a:pt x="2532" y="1"/>
                    <a:pt x="2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8" name="Google Shape;3088;p70"/>
            <p:cNvSpPr/>
            <p:nvPr/>
          </p:nvSpPr>
          <p:spPr>
            <a:xfrm>
              <a:off x="4901690" y="2527682"/>
              <a:ext cx="252332" cy="203906"/>
            </a:xfrm>
            <a:custGeom>
              <a:avLst/>
              <a:gdLst/>
              <a:ahLst/>
              <a:cxnLst/>
              <a:rect l="l" t="t" r="r" b="b"/>
              <a:pathLst>
                <a:path w="4437" h="3588" extrusionOk="0">
                  <a:moveTo>
                    <a:pt x="3021" y="1"/>
                  </a:moveTo>
                  <a:cubicBezTo>
                    <a:pt x="2693" y="1"/>
                    <a:pt x="2354" y="133"/>
                    <a:pt x="2174" y="388"/>
                  </a:cubicBezTo>
                  <a:cubicBezTo>
                    <a:pt x="2063" y="382"/>
                    <a:pt x="1950" y="377"/>
                    <a:pt x="1838" y="377"/>
                  </a:cubicBezTo>
                  <a:cubicBezTo>
                    <a:pt x="1623" y="377"/>
                    <a:pt x="1408" y="393"/>
                    <a:pt x="1199" y="439"/>
                  </a:cubicBezTo>
                  <a:cubicBezTo>
                    <a:pt x="880" y="509"/>
                    <a:pt x="568" y="656"/>
                    <a:pt x="351" y="904"/>
                  </a:cubicBezTo>
                  <a:cubicBezTo>
                    <a:pt x="128" y="1147"/>
                    <a:pt x="1" y="1491"/>
                    <a:pt x="65" y="1816"/>
                  </a:cubicBezTo>
                  <a:cubicBezTo>
                    <a:pt x="122" y="2141"/>
                    <a:pt x="396" y="2415"/>
                    <a:pt x="721" y="2453"/>
                  </a:cubicBezTo>
                  <a:cubicBezTo>
                    <a:pt x="874" y="2829"/>
                    <a:pt x="1021" y="3212"/>
                    <a:pt x="1174" y="3588"/>
                  </a:cubicBezTo>
                  <a:lnTo>
                    <a:pt x="4430" y="2147"/>
                  </a:lnTo>
                  <a:cubicBezTo>
                    <a:pt x="4437" y="1727"/>
                    <a:pt x="4392" y="1293"/>
                    <a:pt x="4226" y="904"/>
                  </a:cubicBezTo>
                  <a:cubicBezTo>
                    <a:pt x="4054" y="522"/>
                    <a:pt x="3748" y="184"/>
                    <a:pt x="3353" y="50"/>
                  </a:cubicBezTo>
                  <a:cubicBezTo>
                    <a:pt x="3249" y="17"/>
                    <a:pt x="3136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9" name="Google Shape;3089;p70"/>
            <p:cNvSpPr/>
            <p:nvPr/>
          </p:nvSpPr>
          <p:spPr>
            <a:xfrm>
              <a:off x="5051771" y="2689129"/>
              <a:ext cx="161340" cy="175321"/>
            </a:xfrm>
            <a:custGeom>
              <a:avLst/>
              <a:gdLst/>
              <a:ahLst/>
              <a:cxnLst/>
              <a:rect l="l" t="t" r="r" b="b"/>
              <a:pathLst>
                <a:path w="2837" h="3085" extrusionOk="0">
                  <a:moveTo>
                    <a:pt x="1492" y="1"/>
                  </a:moveTo>
                  <a:cubicBezTo>
                    <a:pt x="880" y="358"/>
                    <a:pt x="396" y="931"/>
                    <a:pt x="179" y="1607"/>
                  </a:cubicBezTo>
                  <a:cubicBezTo>
                    <a:pt x="268" y="1862"/>
                    <a:pt x="357" y="2098"/>
                    <a:pt x="447" y="2353"/>
                  </a:cubicBezTo>
                  <a:cubicBezTo>
                    <a:pt x="294" y="2499"/>
                    <a:pt x="153" y="2633"/>
                    <a:pt x="1" y="2780"/>
                  </a:cubicBezTo>
                  <a:cubicBezTo>
                    <a:pt x="300" y="2980"/>
                    <a:pt x="657" y="3084"/>
                    <a:pt x="1013" y="3084"/>
                  </a:cubicBezTo>
                  <a:cubicBezTo>
                    <a:pt x="1345" y="3084"/>
                    <a:pt x="1677" y="2993"/>
                    <a:pt x="1957" y="2805"/>
                  </a:cubicBezTo>
                  <a:cubicBezTo>
                    <a:pt x="2531" y="2410"/>
                    <a:pt x="2837" y="1652"/>
                    <a:pt x="2684" y="970"/>
                  </a:cubicBezTo>
                  <a:lnTo>
                    <a:pt x="2684" y="970"/>
                  </a:lnTo>
                  <a:lnTo>
                    <a:pt x="2218" y="1225"/>
                  </a:lnTo>
                  <a:cubicBezTo>
                    <a:pt x="1976" y="817"/>
                    <a:pt x="1734" y="409"/>
                    <a:pt x="1492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0" name="Google Shape;3090;p70"/>
            <p:cNvSpPr/>
            <p:nvPr/>
          </p:nvSpPr>
          <p:spPr>
            <a:xfrm>
              <a:off x="4946277" y="2605877"/>
              <a:ext cx="222987" cy="200780"/>
            </a:xfrm>
            <a:custGeom>
              <a:avLst/>
              <a:gdLst/>
              <a:ahLst/>
              <a:cxnLst/>
              <a:rect l="l" t="t" r="r" b="b"/>
              <a:pathLst>
                <a:path w="3921" h="3533" extrusionOk="0">
                  <a:moveTo>
                    <a:pt x="1938" y="0"/>
                  </a:moveTo>
                  <a:cubicBezTo>
                    <a:pt x="1799" y="236"/>
                    <a:pt x="1524" y="377"/>
                    <a:pt x="1250" y="377"/>
                  </a:cubicBezTo>
                  <a:cubicBezTo>
                    <a:pt x="1162" y="377"/>
                    <a:pt x="1073" y="363"/>
                    <a:pt x="989" y="331"/>
                  </a:cubicBezTo>
                  <a:cubicBezTo>
                    <a:pt x="959" y="591"/>
                    <a:pt x="717" y="840"/>
                    <a:pt x="458" y="840"/>
                  </a:cubicBezTo>
                  <a:cubicBezTo>
                    <a:pt x="438" y="840"/>
                    <a:pt x="417" y="838"/>
                    <a:pt x="396" y="835"/>
                  </a:cubicBezTo>
                  <a:lnTo>
                    <a:pt x="396" y="835"/>
                  </a:lnTo>
                  <a:cubicBezTo>
                    <a:pt x="472" y="1243"/>
                    <a:pt x="543" y="1657"/>
                    <a:pt x="613" y="2065"/>
                  </a:cubicBezTo>
                  <a:cubicBezTo>
                    <a:pt x="517" y="2040"/>
                    <a:pt x="460" y="2008"/>
                    <a:pt x="364" y="2008"/>
                  </a:cubicBezTo>
                  <a:cubicBezTo>
                    <a:pt x="179" y="2008"/>
                    <a:pt x="26" y="2199"/>
                    <a:pt x="14" y="2384"/>
                  </a:cubicBezTo>
                  <a:cubicBezTo>
                    <a:pt x="1" y="2588"/>
                    <a:pt x="116" y="2792"/>
                    <a:pt x="300" y="2887"/>
                  </a:cubicBezTo>
                  <a:cubicBezTo>
                    <a:pt x="371" y="2922"/>
                    <a:pt x="450" y="2940"/>
                    <a:pt x="529" y="2940"/>
                  </a:cubicBezTo>
                  <a:cubicBezTo>
                    <a:pt x="652" y="2940"/>
                    <a:pt x="777" y="2898"/>
                    <a:pt x="874" y="2817"/>
                  </a:cubicBezTo>
                  <a:cubicBezTo>
                    <a:pt x="989" y="3231"/>
                    <a:pt x="1416" y="3499"/>
                    <a:pt x="1849" y="3531"/>
                  </a:cubicBezTo>
                  <a:cubicBezTo>
                    <a:pt x="1871" y="3532"/>
                    <a:pt x="1894" y="3533"/>
                    <a:pt x="1916" y="3533"/>
                  </a:cubicBezTo>
                  <a:cubicBezTo>
                    <a:pt x="2320" y="3533"/>
                    <a:pt x="2717" y="3315"/>
                    <a:pt x="2964" y="2989"/>
                  </a:cubicBezTo>
                  <a:cubicBezTo>
                    <a:pt x="3219" y="2645"/>
                    <a:pt x="3309" y="2142"/>
                    <a:pt x="3258" y="1708"/>
                  </a:cubicBezTo>
                  <a:cubicBezTo>
                    <a:pt x="3474" y="1638"/>
                    <a:pt x="3672" y="1498"/>
                    <a:pt x="3787" y="1300"/>
                  </a:cubicBezTo>
                  <a:cubicBezTo>
                    <a:pt x="3901" y="1103"/>
                    <a:pt x="3920" y="848"/>
                    <a:pt x="3812" y="644"/>
                  </a:cubicBezTo>
                  <a:cubicBezTo>
                    <a:pt x="3748" y="523"/>
                    <a:pt x="3640" y="421"/>
                    <a:pt x="3506" y="389"/>
                  </a:cubicBezTo>
                  <a:cubicBezTo>
                    <a:pt x="3469" y="378"/>
                    <a:pt x="3431" y="373"/>
                    <a:pt x="3392" y="373"/>
                  </a:cubicBezTo>
                  <a:cubicBezTo>
                    <a:pt x="3292" y="373"/>
                    <a:pt x="3191" y="409"/>
                    <a:pt x="3117" y="478"/>
                  </a:cubicBezTo>
                  <a:cubicBezTo>
                    <a:pt x="3022" y="574"/>
                    <a:pt x="2964" y="778"/>
                    <a:pt x="3028" y="899"/>
                  </a:cubicBezTo>
                  <a:cubicBezTo>
                    <a:pt x="2690" y="567"/>
                    <a:pt x="2308" y="293"/>
                    <a:pt x="1938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1" name="Google Shape;3091;p70"/>
            <p:cNvSpPr/>
            <p:nvPr/>
          </p:nvSpPr>
          <p:spPr>
            <a:xfrm>
              <a:off x="5122433" y="2640087"/>
              <a:ext cx="20018" cy="27392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273" y="1"/>
                  </a:moveTo>
                  <a:cubicBezTo>
                    <a:pt x="249" y="1"/>
                    <a:pt x="224" y="14"/>
                    <a:pt x="211" y="35"/>
                  </a:cubicBezTo>
                  <a:lnTo>
                    <a:pt x="20" y="380"/>
                  </a:lnTo>
                  <a:cubicBezTo>
                    <a:pt x="1" y="411"/>
                    <a:pt x="13" y="456"/>
                    <a:pt x="45" y="475"/>
                  </a:cubicBezTo>
                  <a:cubicBezTo>
                    <a:pt x="52" y="482"/>
                    <a:pt x="64" y="482"/>
                    <a:pt x="77" y="482"/>
                  </a:cubicBezTo>
                  <a:cubicBezTo>
                    <a:pt x="103" y="482"/>
                    <a:pt x="128" y="469"/>
                    <a:pt x="141" y="450"/>
                  </a:cubicBezTo>
                  <a:lnTo>
                    <a:pt x="332" y="106"/>
                  </a:lnTo>
                  <a:cubicBezTo>
                    <a:pt x="351" y="74"/>
                    <a:pt x="338" y="29"/>
                    <a:pt x="307" y="10"/>
                  </a:cubicBezTo>
                  <a:cubicBezTo>
                    <a:pt x="296" y="4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2" name="Google Shape;3092;p70"/>
            <p:cNvSpPr/>
            <p:nvPr/>
          </p:nvSpPr>
          <p:spPr>
            <a:xfrm>
              <a:off x="4953187" y="2735103"/>
              <a:ext cx="41743" cy="37053"/>
            </a:xfrm>
            <a:custGeom>
              <a:avLst/>
              <a:gdLst/>
              <a:ahLst/>
              <a:cxnLst/>
              <a:rect l="l" t="t" r="r" b="b"/>
              <a:pathLst>
                <a:path w="734" h="652" extrusionOk="0">
                  <a:moveTo>
                    <a:pt x="78" y="0"/>
                  </a:moveTo>
                  <a:cubicBezTo>
                    <a:pt x="44" y="0"/>
                    <a:pt x="12" y="24"/>
                    <a:pt x="7" y="59"/>
                  </a:cubicBezTo>
                  <a:cubicBezTo>
                    <a:pt x="0" y="97"/>
                    <a:pt x="26" y="135"/>
                    <a:pt x="64" y="142"/>
                  </a:cubicBezTo>
                  <a:lnTo>
                    <a:pt x="370" y="193"/>
                  </a:lnTo>
                  <a:cubicBezTo>
                    <a:pt x="402" y="263"/>
                    <a:pt x="440" y="326"/>
                    <a:pt x="478" y="390"/>
                  </a:cubicBezTo>
                  <a:cubicBezTo>
                    <a:pt x="523" y="467"/>
                    <a:pt x="561" y="530"/>
                    <a:pt x="587" y="607"/>
                  </a:cubicBezTo>
                  <a:cubicBezTo>
                    <a:pt x="599" y="632"/>
                    <a:pt x="625" y="651"/>
                    <a:pt x="650" y="651"/>
                  </a:cubicBezTo>
                  <a:cubicBezTo>
                    <a:pt x="663" y="651"/>
                    <a:pt x="670" y="651"/>
                    <a:pt x="676" y="645"/>
                  </a:cubicBezTo>
                  <a:cubicBezTo>
                    <a:pt x="714" y="639"/>
                    <a:pt x="733" y="594"/>
                    <a:pt x="721" y="562"/>
                  </a:cubicBezTo>
                  <a:cubicBezTo>
                    <a:pt x="689" y="473"/>
                    <a:pt x="644" y="397"/>
                    <a:pt x="599" y="320"/>
                  </a:cubicBezTo>
                  <a:cubicBezTo>
                    <a:pt x="555" y="244"/>
                    <a:pt x="517" y="180"/>
                    <a:pt x="485" y="103"/>
                  </a:cubicBezTo>
                  <a:cubicBezTo>
                    <a:pt x="478" y="78"/>
                    <a:pt x="459" y="59"/>
                    <a:pt x="434" y="59"/>
                  </a:cubicBezTo>
                  <a:lnTo>
                    <a:pt x="90" y="1"/>
                  </a:lnTo>
                  <a:cubicBezTo>
                    <a:pt x="86" y="1"/>
                    <a:pt x="82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3" name="Google Shape;3093;p70"/>
            <p:cNvSpPr/>
            <p:nvPr/>
          </p:nvSpPr>
          <p:spPr>
            <a:xfrm>
              <a:off x="5061184" y="2748855"/>
              <a:ext cx="73249" cy="61661"/>
            </a:xfrm>
            <a:custGeom>
              <a:avLst/>
              <a:gdLst/>
              <a:ahLst/>
              <a:cxnLst/>
              <a:rect l="l" t="t" r="r" b="b"/>
              <a:pathLst>
                <a:path w="1288" h="1085" extrusionOk="0">
                  <a:moveTo>
                    <a:pt x="1212" y="0"/>
                  </a:moveTo>
                  <a:cubicBezTo>
                    <a:pt x="1183" y="0"/>
                    <a:pt x="1153" y="19"/>
                    <a:pt x="1141" y="53"/>
                  </a:cubicBezTo>
                  <a:cubicBezTo>
                    <a:pt x="1020" y="537"/>
                    <a:pt x="568" y="913"/>
                    <a:pt x="71" y="945"/>
                  </a:cubicBezTo>
                  <a:cubicBezTo>
                    <a:pt x="32" y="945"/>
                    <a:pt x="1" y="983"/>
                    <a:pt x="1" y="1021"/>
                  </a:cubicBezTo>
                  <a:cubicBezTo>
                    <a:pt x="7" y="1053"/>
                    <a:pt x="39" y="1085"/>
                    <a:pt x="71" y="1085"/>
                  </a:cubicBezTo>
                  <a:lnTo>
                    <a:pt x="77" y="1085"/>
                  </a:lnTo>
                  <a:cubicBezTo>
                    <a:pt x="632" y="1047"/>
                    <a:pt x="1141" y="626"/>
                    <a:pt x="1275" y="84"/>
                  </a:cubicBezTo>
                  <a:cubicBezTo>
                    <a:pt x="1288" y="46"/>
                    <a:pt x="1263" y="14"/>
                    <a:pt x="1224" y="2"/>
                  </a:cubicBezTo>
                  <a:cubicBezTo>
                    <a:pt x="1220" y="1"/>
                    <a:pt x="1216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4" name="Google Shape;3094;p70"/>
            <p:cNvSpPr/>
            <p:nvPr/>
          </p:nvSpPr>
          <p:spPr>
            <a:xfrm>
              <a:off x="4998456" y="2703620"/>
              <a:ext cx="16037" cy="16026"/>
            </a:xfrm>
            <a:custGeom>
              <a:avLst/>
              <a:gdLst/>
              <a:ahLst/>
              <a:cxnLst/>
              <a:rect l="l" t="t" r="r" b="b"/>
              <a:pathLst>
                <a:path w="282" h="282" extrusionOk="0">
                  <a:moveTo>
                    <a:pt x="141" y="1"/>
                  </a:moveTo>
                  <a:cubicBezTo>
                    <a:pt x="65" y="1"/>
                    <a:pt x="1" y="65"/>
                    <a:pt x="1" y="141"/>
                  </a:cubicBezTo>
                  <a:cubicBezTo>
                    <a:pt x="1" y="218"/>
                    <a:pt x="65" y="281"/>
                    <a:pt x="141" y="281"/>
                  </a:cubicBezTo>
                  <a:cubicBezTo>
                    <a:pt x="218" y="281"/>
                    <a:pt x="281" y="218"/>
                    <a:pt x="281" y="141"/>
                  </a:cubicBezTo>
                  <a:cubicBezTo>
                    <a:pt x="281" y="65"/>
                    <a:pt x="21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5" name="Google Shape;3095;p70"/>
            <p:cNvSpPr/>
            <p:nvPr/>
          </p:nvSpPr>
          <p:spPr>
            <a:xfrm>
              <a:off x="5066245" y="2670319"/>
              <a:ext cx="16037" cy="15969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1"/>
                  </a:moveTo>
                  <a:cubicBezTo>
                    <a:pt x="65" y="1"/>
                    <a:pt x="1" y="64"/>
                    <a:pt x="1" y="141"/>
                  </a:cubicBezTo>
                  <a:cubicBezTo>
                    <a:pt x="1" y="217"/>
                    <a:pt x="65" y="281"/>
                    <a:pt x="141" y="281"/>
                  </a:cubicBezTo>
                  <a:cubicBezTo>
                    <a:pt x="218" y="281"/>
                    <a:pt x="281" y="217"/>
                    <a:pt x="281" y="141"/>
                  </a:cubicBezTo>
                  <a:cubicBezTo>
                    <a:pt x="281" y="64"/>
                    <a:pt x="21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6" name="Google Shape;3096;p70"/>
            <p:cNvSpPr/>
            <p:nvPr/>
          </p:nvSpPr>
          <p:spPr>
            <a:xfrm>
              <a:off x="4969111" y="2657135"/>
              <a:ext cx="40662" cy="26653"/>
            </a:xfrm>
            <a:custGeom>
              <a:avLst/>
              <a:gdLst/>
              <a:ahLst/>
              <a:cxnLst/>
              <a:rect l="l" t="t" r="r" b="b"/>
              <a:pathLst>
                <a:path w="715" h="469" extrusionOk="0">
                  <a:moveTo>
                    <a:pt x="553" y="0"/>
                  </a:moveTo>
                  <a:cubicBezTo>
                    <a:pt x="318" y="0"/>
                    <a:pt x="92" y="155"/>
                    <a:pt x="13" y="379"/>
                  </a:cubicBezTo>
                  <a:cubicBezTo>
                    <a:pt x="1" y="411"/>
                    <a:pt x="20" y="449"/>
                    <a:pt x="58" y="462"/>
                  </a:cubicBezTo>
                  <a:cubicBezTo>
                    <a:pt x="64" y="468"/>
                    <a:pt x="77" y="468"/>
                    <a:pt x="84" y="468"/>
                  </a:cubicBezTo>
                  <a:cubicBezTo>
                    <a:pt x="109" y="468"/>
                    <a:pt x="135" y="449"/>
                    <a:pt x="147" y="417"/>
                  </a:cubicBezTo>
                  <a:cubicBezTo>
                    <a:pt x="203" y="255"/>
                    <a:pt x="378" y="136"/>
                    <a:pt x="554" y="136"/>
                  </a:cubicBezTo>
                  <a:cubicBezTo>
                    <a:pt x="578" y="136"/>
                    <a:pt x="602" y="139"/>
                    <a:pt x="625" y="143"/>
                  </a:cubicBezTo>
                  <a:cubicBezTo>
                    <a:pt x="629" y="144"/>
                    <a:pt x="633" y="144"/>
                    <a:pt x="637" y="144"/>
                  </a:cubicBezTo>
                  <a:cubicBezTo>
                    <a:pt x="670" y="144"/>
                    <a:pt x="696" y="120"/>
                    <a:pt x="702" y="86"/>
                  </a:cubicBezTo>
                  <a:cubicBezTo>
                    <a:pt x="715" y="48"/>
                    <a:pt x="689" y="16"/>
                    <a:pt x="651" y="9"/>
                  </a:cubicBezTo>
                  <a:cubicBezTo>
                    <a:pt x="618" y="3"/>
                    <a:pt x="585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7" name="Google Shape;3097;p70"/>
            <p:cNvSpPr/>
            <p:nvPr/>
          </p:nvSpPr>
          <p:spPr>
            <a:xfrm>
              <a:off x="5034739" y="2628039"/>
              <a:ext cx="44245" cy="19890"/>
            </a:xfrm>
            <a:custGeom>
              <a:avLst/>
              <a:gdLst/>
              <a:ahLst/>
              <a:cxnLst/>
              <a:rect l="l" t="t" r="r" b="b"/>
              <a:pathLst>
                <a:path w="778" h="350" extrusionOk="0">
                  <a:moveTo>
                    <a:pt x="487" y="0"/>
                  </a:moveTo>
                  <a:cubicBezTo>
                    <a:pt x="305" y="0"/>
                    <a:pt x="125" y="88"/>
                    <a:pt x="19" y="241"/>
                  </a:cubicBezTo>
                  <a:cubicBezTo>
                    <a:pt x="0" y="273"/>
                    <a:pt x="7" y="318"/>
                    <a:pt x="39" y="343"/>
                  </a:cubicBezTo>
                  <a:cubicBezTo>
                    <a:pt x="51" y="349"/>
                    <a:pt x="64" y="349"/>
                    <a:pt x="77" y="349"/>
                  </a:cubicBezTo>
                  <a:cubicBezTo>
                    <a:pt x="102" y="349"/>
                    <a:pt x="121" y="343"/>
                    <a:pt x="134" y="318"/>
                  </a:cubicBezTo>
                  <a:cubicBezTo>
                    <a:pt x="215" y="206"/>
                    <a:pt x="357" y="138"/>
                    <a:pt x="495" y="138"/>
                  </a:cubicBezTo>
                  <a:cubicBezTo>
                    <a:pt x="554" y="138"/>
                    <a:pt x="612" y="151"/>
                    <a:pt x="663" y="177"/>
                  </a:cubicBezTo>
                  <a:cubicBezTo>
                    <a:pt x="675" y="183"/>
                    <a:pt x="687" y="186"/>
                    <a:pt x="698" y="186"/>
                  </a:cubicBezTo>
                  <a:cubicBezTo>
                    <a:pt x="723" y="186"/>
                    <a:pt x="746" y="172"/>
                    <a:pt x="759" y="145"/>
                  </a:cubicBezTo>
                  <a:cubicBezTo>
                    <a:pt x="778" y="114"/>
                    <a:pt x="759" y="75"/>
                    <a:pt x="727" y="56"/>
                  </a:cubicBezTo>
                  <a:cubicBezTo>
                    <a:pt x="651" y="18"/>
                    <a:pt x="569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8" name="Google Shape;3098;p70"/>
            <p:cNvSpPr/>
            <p:nvPr/>
          </p:nvSpPr>
          <p:spPr>
            <a:xfrm>
              <a:off x="5033261" y="2692709"/>
              <a:ext cx="30880" cy="42850"/>
            </a:xfrm>
            <a:custGeom>
              <a:avLst/>
              <a:gdLst/>
              <a:ahLst/>
              <a:cxnLst/>
              <a:rect l="l" t="t" r="r" b="b"/>
              <a:pathLst>
                <a:path w="543" h="754" extrusionOk="0">
                  <a:moveTo>
                    <a:pt x="76" y="1"/>
                  </a:moveTo>
                  <a:cubicBezTo>
                    <a:pt x="72" y="1"/>
                    <a:pt x="69" y="1"/>
                    <a:pt x="65" y="2"/>
                  </a:cubicBezTo>
                  <a:cubicBezTo>
                    <a:pt x="26" y="8"/>
                    <a:pt x="1" y="46"/>
                    <a:pt x="7" y="85"/>
                  </a:cubicBezTo>
                  <a:lnTo>
                    <a:pt x="109" y="696"/>
                  </a:lnTo>
                  <a:cubicBezTo>
                    <a:pt x="116" y="715"/>
                    <a:pt x="128" y="735"/>
                    <a:pt x="147" y="747"/>
                  </a:cubicBezTo>
                  <a:cubicBezTo>
                    <a:pt x="160" y="754"/>
                    <a:pt x="173" y="754"/>
                    <a:pt x="179" y="754"/>
                  </a:cubicBezTo>
                  <a:cubicBezTo>
                    <a:pt x="192" y="754"/>
                    <a:pt x="205" y="754"/>
                    <a:pt x="211" y="747"/>
                  </a:cubicBezTo>
                  <a:lnTo>
                    <a:pt x="498" y="594"/>
                  </a:lnTo>
                  <a:cubicBezTo>
                    <a:pt x="530" y="575"/>
                    <a:pt x="543" y="537"/>
                    <a:pt x="523" y="499"/>
                  </a:cubicBezTo>
                  <a:cubicBezTo>
                    <a:pt x="510" y="477"/>
                    <a:pt x="489" y="464"/>
                    <a:pt x="464" y="464"/>
                  </a:cubicBezTo>
                  <a:cubicBezTo>
                    <a:pt x="452" y="464"/>
                    <a:pt x="440" y="467"/>
                    <a:pt x="428" y="473"/>
                  </a:cubicBezTo>
                  <a:lnTo>
                    <a:pt x="230" y="575"/>
                  </a:lnTo>
                  <a:lnTo>
                    <a:pt x="141" y="59"/>
                  </a:ln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9" name="Google Shape;3099;p70"/>
            <p:cNvSpPr/>
            <p:nvPr/>
          </p:nvSpPr>
          <p:spPr>
            <a:xfrm>
              <a:off x="5069544" y="2719418"/>
              <a:ext cx="21781" cy="29893"/>
            </a:xfrm>
            <a:custGeom>
              <a:avLst/>
              <a:gdLst/>
              <a:ahLst/>
              <a:cxnLst/>
              <a:rect l="l" t="t" r="r" b="b"/>
              <a:pathLst>
                <a:path w="383" h="526" extrusionOk="0">
                  <a:moveTo>
                    <a:pt x="266" y="1"/>
                  </a:moveTo>
                  <a:cubicBezTo>
                    <a:pt x="254" y="1"/>
                    <a:pt x="242" y="4"/>
                    <a:pt x="230" y="10"/>
                  </a:cubicBezTo>
                  <a:cubicBezTo>
                    <a:pt x="198" y="22"/>
                    <a:pt x="185" y="67"/>
                    <a:pt x="204" y="99"/>
                  </a:cubicBezTo>
                  <a:cubicBezTo>
                    <a:pt x="236" y="163"/>
                    <a:pt x="236" y="233"/>
                    <a:pt x="204" y="290"/>
                  </a:cubicBezTo>
                  <a:cubicBezTo>
                    <a:pt x="179" y="341"/>
                    <a:pt x="121" y="386"/>
                    <a:pt x="64" y="392"/>
                  </a:cubicBezTo>
                  <a:cubicBezTo>
                    <a:pt x="26" y="392"/>
                    <a:pt x="0" y="430"/>
                    <a:pt x="0" y="469"/>
                  </a:cubicBezTo>
                  <a:cubicBezTo>
                    <a:pt x="7" y="500"/>
                    <a:pt x="38" y="526"/>
                    <a:pt x="70" y="526"/>
                  </a:cubicBezTo>
                  <a:lnTo>
                    <a:pt x="77" y="526"/>
                  </a:lnTo>
                  <a:cubicBezTo>
                    <a:pt x="185" y="513"/>
                    <a:pt x="281" y="449"/>
                    <a:pt x="332" y="354"/>
                  </a:cubicBezTo>
                  <a:cubicBezTo>
                    <a:pt x="383" y="258"/>
                    <a:pt x="376" y="137"/>
                    <a:pt x="325" y="35"/>
                  </a:cubicBezTo>
                  <a:cubicBezTo>
                    <a:pt x="312" y="14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0" name="Google Shape;3100;p70"/>
            <p:cNvSpPr/>
            <p:nvPr/>
          </p:nvSpPr>
          <p:spPr>
            <a:xfrm>
              <a:off x="4907889" y="3180916"/>
              <a:ext cx="234532" cy="250393"/>
            </a:xfrm>
            <a:custGeom>
              <a:avLst/>
              <a:gdLst/>
              <a:ahLst/>
              <a:cxnLst/>
              <a:rect l="l" t="t" r="r" b="b"/>
              <a:pathLst>
                <a:path w="4124" h="4406" extrusionOk="0">
                  <a:moveTo>
                    <a:pt x="1233" y="0"/>
                  </a:moveTo>
                  <a:cubicBezTo>
                    <a:pt x="1175" y="0"/>
                    <a:pt x="1117" y="3"/>
                    <a:pt x="1058" y="8"/>
                  </a:cubicBezTo>
                  <a:cubicBezTo>
                    <a:pt x="861" y="27"/>
                    <a:pt x="689" y="72"/>
                    <a:pt x="548" y="155"/>
                  </a:cubicBezTo>
                  <a:cubicBezTo>
                    <a:pt x="160" y="397"/>
                    <a:pt x="0" y="913"/>
                    <a:pt x="58" y="1366"/>
                  </a:cubicBezTo>
                  <a:cubicBezTo>
                    <a:pt x="109" y="1825"/>
                    <a:pt x="338" y="2239"/>
                    <a:pt x="555" y="2647"/>
                  </a:cubicBezTo>
                  <a:cubicBezTo>
                    <a:pt x="791" y="3074"/>
                    <a:pt x="1026" y="3507"/>
                    <a:pt x="1256" y="3941"/>
                  </a:cubicBezTo>
                  <a:cubicBezTo>
                    <a:pt x="1358" y="4119"/>
                    <a:pt x="1466" y="4304"/>
                    <a:pt x="1651" y="4380"/>
                  </a:cubicBezTo>
                  <a:cubicBezTo>
                    <a:pt x="1694" y="4398"/>
                    <a:pt x="1749" y="4406"/>
                    <a:pt x="1807" y="4406"/>
                  </a:cubicBezTo>
                  <a:cubicBezTo>
                    <a:pt x="2005" y="4406"/>
                    <a:pt x="2246" y="4310"/>
                    <a:pt x="2231" y="4157"/>
                  </a:cubicBezTo>
                  <a:lnTo>
                    <a:pt x="2231" y="4157"/>
                  </a:lnTo>
                  <a:cubicBezTo>
                    <a:pt x="2300" y="4204"/>
                    <a:pt x="2383" y="4228"/>
                    <a:pt x="2467" y="4228"/>
                  </a:cubicBezTo>
                  <a:cubicBezTo>
                    <a:pt x="2544" y="4228"/>
                    <a:pt x="2622" y="4207"/>
                    <a:pt x="2690" y="4164"/>
                  </a:cubicBezTo>
                  <a:cubicBezTo>
                    <a:pt x="2824" y="4075"/>
                    <a:pt x="2964" y="3871"/>
                    <a:pt x="2932" y="3711"/>
                  </a:cubicBezTo>
                  <a:lnTo>
                    <a:pt x="2932" y="3711"/>
                  </a:lnTo>
                  <a:cubicBezTo>
                    <a:pt x="3005" y="3770"/>
                    <a:pt x="3096" y="3799"/>
                    <a:pt x="3187" y="3799"/>
                  </a:cubicBezTo>
                  <a:cubicBezTo>
                    <a:pt x="3254" y="3799"/>
                    <a:pt x="3321" y="3782"/>
                    <a:pt x="3378" y="3749"/>
                  </a:cubicBezTo>
                  <a:cubicBezTo>
                    <a:pt x="3518" y="3667"/>
                    <a:pt x="3678" y="3514"/>
                    <a:pt x="3646" y="3361"/>
                  </a:cubicBezTo>
                  <a:lnTo>
                    <a:pt x="3646" y="3361"/>
                  </a:lnTo>
                  <a:cubicBezTo>
                    <a:pt x="3683" y="3382"/>
                    <a:pt x="3722" y="3392"/>
                    <a:pt x="3761" y="3392"/>
                  </a:cubicBezTo>
                  <a:cubicBezTo>
                    <a:pt x="3919" y="3392"/>
                    <a:pt x="4078" y="3236"/>
                    <a:pt x="4098" y="3068"/>
                  </a:cubicBezTo>
                  <a:cubicBezTo>
                    <a:pt x="4124" y="2851"/>
                    <a:pt x="4003" y="2653"/>
                    <a:pt x="3894" y="2468"/>
                  </a:cubicBezTo>
                  <a:lnTo>
                    <a:pt x="2983" y="1003"/>
                  </a:lnTo>
                  <a:cubicBezTo>
                    <a:pt x="2606" y="390"/>
                    <a:pt x="1940" y="0"/>
                    <a:pt x="1233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1" name="Google Shape;3101;p70"/>
            <p:cNvSpPr/>
            <p:nvPr/>
          </p:nvSpPr>
          <p:spPr>
            <a:xfrm>
              <a:off x="4903881" y="3274398"/>
              <a:ext cx="23260" cy="40690"/>
            </a:xfrm>
            <a:custGeom>
              <a:avLst/>
              <a:gdLst/>
              <a:ahLst/>
              <a:cxnLst/>
              <a:rect l="l" t="t" r="r" b="b"/>
              <a:pathLst>
                <a:path w="409" h="716" extrusionOk="0">
                  <a:moveTo>
                    <a:pt x="83" y="0"/>
                  </a:moveTo>
                  <a:cubicBezTo>
                    <a:pt x="73" y="0"/>
                    <a:pt x="62" y="2"/>
                    <a:pt x="52" y="8"/>
                  </a:cubicBezTo>
                  <a:cubicBezTo>
                    <a:pt x="20" y="20"/>
                    <a:pt x="1" y="59"/>
                    <a:pt x="20" y="97"/>
                  </a:cubicBezTo>
                  <a:lnTo>
                    <a:pt x="268" y="670"/>
                  </a:lnTo>
                  <a:cubicBezTo>
                    <a:pt x="281" y="696"/>
                    <a:pt x="306" y="715"/>
                    <a:pt x="332" y="715"/>
                  </a:cubicBezTo>
                  <a:cubicBezTo>
                    <a:pt x="338" y="715"/>
                    <a:pt x="351" y="709"/>
                    <a:pt x="357" y="709"/>
                  </a:cubicBezTo>
                  <a:cubicBezTo>
                    <a:pt x="396" y="690"/>
                    <a:pt x="408" y="651"/>
                    <a:pt x="396" y="613"/>
                  </a:cubicBezTo>
                  <a:lnTo>
                    <a:pt x="147" y="40"/>
                  </a:lnTo>
                  <a:cubicBezTo>
                    <a:pt x="133" y="16"/>
                    <a:pt x="10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2" name="Google Shape;3102;p70"/>
            <p:cNvSpPr/>
            <p:nvPr/>
          </p:nvSpPr>
          <p:spPr>
            <a:xfrm>
              <a:off x="5021659" y="3405841"/>
              <a:ext cx="16777" cy="23300"/>
            </a:xfrm>
            <a:custGeom>
              <a:avLst/>
              <a:gdLst/>
              <a:ahLst/>
              <a:cxnLst/>
              <a:rect l="l" t="t" r="r" b="b"/>
              <a:pathLst>
                <a:path w="295" h="410" extrusionOk="0">
                  <a:moveTo>
                    <a:pt x="77" y="1"/>
                  </a:moveTo>
                  <a:cubicBezTo>
                    <a:pt x="67" y="1"/>
                    <a:pt x="56" y="3"/>
                    <a:pt x="46" y="8"/>
                  </a:cubicBezTo>
                  <a:cubicBezTo>
                    <a:pt x="14" y="27"/>
                    <a:pt x="1" y="66"/>
                    <a:pt x="14" y="104"/>
                  </a:cubicBezTo>
                  <a:lnTo>
                    <a:pt x="147" y="371"/>
                  </a:lnTo>
                  <a:cubicBezTo>
                    <a:pt x="160" y="391"/>
                    <a:pt x="186" y="410"/>
                    <a:pt x="211" y="410"/>
                  </a:cubicBezTo>
                  <a:cubicBezTo>
                    <a:pt x="224" y="410"/>
                    <a:pt x="237" y="403"/>
                    <a:pt x="243" y="403"/>
                  </a:cubicBezTo>
                  <a:cubicBezTo>
                    <a:pt x="275" y="384"/>
                    <a:pt x="294" y="340"/>
                    <a:pt x="275" y="308"/>
                  </a:cubicBezTo>
                  <a:lnTo>
                    <a:pt x="141" y="40"/>
                  </a:lnTo>
                  <a:cubicBezTo>
                    <a:pt x="127" y="17"/>
                    <a:pt x="103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3" name="Google Shape;3103;p70"/>
            <p:cNvSpPr/>
            <p:nvPr/>
          </p:nvSpPr>
          <p:spPr>
            <a:xfrm>
              <a:off x="5066245" y="3378677"/>
              <a:ext cx="15639" cy="23300"/>
            </a:xfrm>
            <a:custGeom>
              <a:avLst/>
              <a:gdLst/>
              <a:ahLst/>
              <a:cxnLst/>
              <a:rect l="l" t="t" r="r" b="b"/>
              <a:pathLst>
                <a:path w="275" h="410" extrusionOk="0">
                  <a:moveTo>
                    <a:pt x="83" y="1"/>
                  </a:moveTo>
                  <a:cubicBezTo>
                    <a:pt x="73" y="1"/>
                    <a:pt x="62" y="3"/>
                    <a:pt x="52" y="8"/>
                  </a:cubicBezTo>
                  <a:cubicBezTo>
                    <a:pt x="20" y="21"/>
                    <a:pt x="1" y="66"/>
                    <a:pt x="14" y="97"/>
                  </a:cubicBezTo>
                  <a:lnTo>
                    <a:pt x="128" y="365"/>
                  </a:lnTo>
                  <a:cubicBezTo>
                    <a:pt x="141" y="391"/>
                    <a:pt x="167" y="410"/>
                    <a:pt x="192" y="410"/>
                  </a:cubicBezTo>
                  <a:cubicBezTo>
                    <a:pt x="205" y="410"/>
                    <a:pt x="211" y="403"/>
                    <a:pt x="224" y="403"/>
                  </a:cubicBezTo>
                  <a:cubicBezTo>
                    <a:pt x="256" y="384"/>
                    <a:pt x="275" y="346"/>
                    <a:pt x="256" y="308"/>
                  </a:cubicBezTo>
                  <a:lnTo>
                    <a:pt x="141" y="40"/>
                  </a:lnTo>
                  <a:cubicBezTo>
                    <a:pt x="132" y="17"/>
                    <a:pt x="109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4" name="Google Shape;3104;p70"/>
            <p:cNvSpPr/>
            <p:nvPr/>
          </p:nvSpPr>
          <p:spPr>
            <a:xfrm>
              <a:off x="5103950" y="3360208"/>
              <a:ext cx="14559" cy="21141"/>
            </a:xfrm>
            <a:custGeom>
              <a:avLst/>
              <a:gdLst/>
              <a:ahLst/>
              <a:cxnLst/>
              <a:rect l="l" t="t" r="r" b="b"/>
              <a:pathLst>
                <a:path w="256" h="372" extrusionOk="0">
                  <a:moveTo>
                    <a:pt x="86" y="1"/>
                  </a:moveTo>
                  <a:cubicBezTo>
                    <a:pt x="76" y="1"/>
                    <a:pt x="67" y="3"/>
                    <a:pt x="58" y="8"/>
                  </a:cubicBezTo>
                  <a:cubicBezTo>
                    <a:pt x="20" y="21"/>
                    <a:pt x="1" y="59"/>
                    <a:pt x="20" y="97"/>
                  </a:cubicBezTo>
                  <a:lnTo>
                    <a:pt x="115" y="327"/>
                  </a:lnTo>
                  <a:cubicBezTo>
                    <a:pt x="128" y="352"/>
                    <a:pt x="154" y="371"/>
                    <a:pt x="179" y="371"/>
                  </a:cubicBezTo>
                  <a:cubicBezTo>
                    <a:pt x="185" y="371"/>
                    <a:pt x="198" y="365"/>
                    <a:pt x="205" y="365"/>
                  </a:cubicBezTo>
                  <a:cubicBezTo>
                    <a:pt x="243" y="352"/>
                    <a:pt x="256" y="308"/>
                    <a:pt x="243" y="276"/>
                  </a:cubicBezTo>
                  <a:lnTo>
                    <a:pt x="147" y="46"/>
                  </a:lnTo>
                  <a:cubicBezTo>
                    <a:pt x="138" y="18"/>
                    <a:pt x="111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05" name="Google Shape;3105;p70"/>
          <p:cNvGrpSpPr/>
          <p:nvPr/>
        </p:nvGrpSpPr>
        <p:grpSpPr>
          <a:xfrm>
            <a:off x="3699651" y="3218824"/>
            <a:ext cx="1143244" cy="2901592"/>
            <a:chOff x="2166854" y="1940708"/>
            <a:chExt cx="945351" cy="2399332"/>
          </a:xfrm>
        </p:grpSpPr>
        <p:sp>
          <p:nvSpPr>
            <p:cNvPr id="3106" name="Google Shape;3106;p70"/>
            <p:cNvSpPr/>
            <p:nvPr/>
          </p:nvSpPr>
          <p:spPr>
            <a:xfrm>
              <a:off x="2768199" y="3559844"/>
              <a:ext cx="319382" cy="720377"/>
            </a:xfrm>
            <a:custGeom>
              <a:avLst/>
              <a:gdLst/>
              <a:ahLst/>
              <a:cxnLst/>
              <a:rect l="l" t="t" r="r" b="b"/>
              <a:pathLst>
                <a:path w="5616" h="12676" extrusionOk="0">
                  <a:moveTo>
                    <a:pt x="5602" y="0"/>
                  </a:moveTo>
                  <a:lnTo>
                    <a:pt x="5602" y="0"/>
                  </a:lnTo>
                  <a:cubicBezTo>
                    <a:pt x="4015" y="204"/>
                    <a:pt x="2479" y="402"/>
                    <a:pt x="892" y="606"/>
                  </a:cubicBezTo>
                  <a:cubicBezTo>
                    <a:pt x="969" y="1141"/>
                    <a:pt x="1045" y="1677"/>
                    <a:pt x="1122" y="2212"/>
                  </a:cubicBezTo>
                  <a:cubicBezTo>
                    <a:pt x="593" y="5647"/>
                    <a:pt x="0" y="9063"/>
                    <a:pt x="529" y="12486"/>
                  </a:cubicBezTo>
                  <a:cubicBezTo>
                    <a:pt x="1090" y="12550"/>
                    <a:pt x="1587" y="12639"/>
                    <a:pt x="2148" y="12671"/>
                  </a:cubicBezTo>
                  <a:cubicBezTo>
                    <a:pt x="2194" y="12674"/>
                    <a:pt x="2241" y="12675"/>
                    <a:pt x="2288" y="12675"/>
                  </a:cubicBezTo>
                  <a:cubicBezTo>
                    <a:pt x="2724" y="12675"/>
                    <a:pt x="3199" y="12545"/>
                    <a:pt x="3544" y="12320"/>
                  </a:cubicBezTo>
                  <a:cubicBezTo>
                    <a:pt x="4563" y="9261"/>
                    <a:pt x="5086" y="5533"/>
                    <a:pt x="5500" y="2352"/>
                  </a:cubicBezTo>
                  <a:cubicBezTo>
                    <a:pt x="5615" y="1454"/>
                    <a:pt x="5488" y="899"/>
                    <a:pt x="560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7" name="Google Shape;3107;p70"/>
            <p:cNvSpPr/>
            <p:nvPr/>
          </p:nvSpPr>
          <p:spPr>
            <a:xfrm>
              <a:off x="2955928" y="3668726"/>
              <a:ext cx="83428" cy="34212"/>
            </a:xfrm>
            <a:custGeom>
              <a:avLst/>
              <a:gdLst/>
              <a:ahLst/>
              <a:cxnLst/>
              <a:rect l="l" t="t" r="r" b="b"/>
              <a:pathLst>
                <a:path w="1467" h="602" extrusionOk="0">
                  <a:moveTo>
                    <a:pt x="80" y="0"/>
                  </a:moveTo>
                  <a:cubicBezTo>
                    <a:pt x="69" y="0"/>
                    <a:pt x="57" y="3"/>
                    <a:pt x="45" y="9"/>
                  </a:cubicBezTo>
                  <a:cubicBezTo>
                    <a:pt x="13" y="22"/>
                    <a:pt x="1" y="67"/>
                    <a:pt x="13" y="98"/>
                  </a:cubicBezTo>
                  <a:cubicBezTo>
                    <a:pt x="141" y="347"/>
                    <a:pt x="389" y="538"/>
                    <a:pt x="663" y="589"/>
                  </a:cubicBezTo>
                  <a:cubicBezTo>
                    <a:pt x="714" y="596"/>
                    <a:pt x="765" y="602"/>
                    <a:pt x="816" y="602"/>
                  </a:cubicBezTo>
                  <a:cubicBezTo>
                    <a:pt x="1046" y="602"/>
                    <a:pt x="1275" y="513"/>
                    <a:pt x="1441" y="360"/>
                  </a:cubicBezTo>
                  <a:cubicBezTo>
                    <a:pt x="1466" y="334"/>
                    <a:pt x="1466" y="290"/>
                    <a:pt x="1441" y="264"/>
                  </a:cubicBezTo>
                  <a:cubicBezTo>
                    <a:pt x="1427" y="247"/>
                    <a:pt x="1409" y="239"/>
                    <a:pt x="1390" y="239"/>
                  </a:cubicBezTo>
                  <a:cubicBezTo>
                    <a:pt x="1374" y="239"/>
                    <a:pt x="1357" y="246"/>
                    <a:pt x="1345" y="258"/>
                  </a:cubicBezTo>
                  <a:cubicBezTo>
                    <a:pt x="1207" y="391"/>
                    <a:pt x="1016" y="462"/>
                    <a:pt x="827" y="462"/>
                  </a:cubicBezTo>
                  <a:cubicBezTo>
                    <a:pt x="781" y="462"/>
                    <a:pt x="734" y="458"/>
                    <a:pt x="689" y="449"/>
                  </a:cubicBezTo>
                  <a:cubicBezTo>
                    <a:pt x="453" y="411"/>
                    <a:pt x="243" y="251"/>
                    <a:pt x="141" y="41"/>
                  </a:cubicBezTo>
                  <a:cubicBezTo>
                    <a:pt x="128" y="15"/>
                    <a:pt x="105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8" name="Google Shape;3108;p70"/>
            <p:cNvSpPr/>
            <p:nvPr/>
          </p:nvSpPr>
          <p:spPr>
            <a:xfrm>
              <a:off x="2767460" y="4129599"/>
              <a:ext cx="313183" cy="210441"/>
            </a:xfrm>
            <a:custGeom>
              <a:avLst/>
              <a:gdLst/>
              <a:ahLst/>
              <a:cxnLst/>
              <a:rect l="l" t="t" r="r" b="b"/>
              <a:pathLst>
                <a:path w="5507" h="3703" extrusionOk="0">
                  <a:moveTo>
                    <a:pt x="2887" y="1"/>
                  </a:moveTo>
                  <a:cubicBezTo>
                    <a:pt x="2736" y="1"/>
                    <a:pt x="2582" y="48"/>
                    <a:pt x="2454" y="127"/>
                  </a:cubicBezTo>
                  <a:cubicBezTo>
                    <a:pt x="2244" y="267"/>
                    <a:pt x="2084" y="484"/>
                    <a:pt x="1951" y="701"/>
                  </a:cubicBezTo>
                  <a:cubicBezTo>
                    <a:pt x="1817" y="918"/>
                    <a:pt x="1689" y="1147"/>
                    <a:pt x="1511" y="1332"/>
                  </a:cubicBezTo>
                  <a:cubicBezTo>
                    <a:pt x="1071" y="1153"/>
                    <a:pt x="599" y="969"/>
                    <a:pt x="160" y="790"/>
                  </a:cubicBezTo>
                  <a:cubicBezTo>
                    <a:pt x="115" y="1733"/>
                    <a:pt x="45" y="2664"/>
                    <a:pt x="0" y="3601"/>
                  </a:cubicBezTo>
                  <a:lnTo>
                    <a:pt x="5424" y="3703"/>
                  </a:lnTo>
                  <a:cubicBezTo>
                    <a:pt x="5507" y="3563"/>
                    <a:pt x="5443" y="3371"/>
                    <a:pt x="5329" y="3250"/>
                  </a:cubicBezTo>
                  <a:cubicBezTo>
                    <a:pt x="5220" y="3129"/>
                    <a:pt x="5067" y="3053"/>
                    <a:pt x="4940" y="2951"/>
                  </a:cubicBezTo>
                  <a:cubicBezTo>
                    <a:pt x="4659" y="2740"/>
                    <a:pt x="4474" y="2428"/>
                    <a:pt x="4360" y="2097"/>
                  </a:cubicBezTo>
                  <a:cubicBezTo>
                    <a:pt x="4245" y="1765"/>
                    <a:pt x="4143" y="1415"/>
                    <a:pt x="4092" y="1071"/>
                  </a:cubicBezTo>
                  <a:cubicBezTo>
                    <a:pt x="3965" y="1204"/>
                    <a:pt x="3831" y="1313"/>
                    <a:pt x="3703" y="1447"/>
                  </a:cubicBezTo>
                  <a:cubicBezTo>
                    <a:pt x="3608" y="1211"/>
                    <a:pt x="3595" y="956"/>
                    <a:pt x="3550" y="707"/>
                  </a:cubicBezTo>
                  <a:cubicBezTo>
                    <a:pt x="3506" y="459"/>
                    <a:pt x="3404" y="204"/>
                    <a:pt x="3187" y="76"/>
                  </a:cubicBezTo>
                  <a:cubicBezTo>
                    <a:pt x="3095" y="24"/>
                    <a:pt x="2992" y="1"/>
                    <a:pt x="2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9" name="Google Shape;3109;p70"/>
            <p:cNvSpPr/>
            <p:nvPr/>
          </p:nvSpPr>
          <p:spPr>
            <a:xfrm>
              <a:off x="2887058" y="4198758"/>
              <a:ext cx="78708" cy="9832"/>
            </a:xfrm>
            <a:custGeom>
              <a:avLst/>
              <a:gdLst/>
              <a:ahLst/>
              <a:cxnLst/>
              <a:rect l="l" t="t" r="r" b="b"/>
              <a:pathLst>
                <a:path w="1384" h="173" extrusionOk="0">
                  <a:moveTo>
                    <a:pt x="71" y="0"/>
                  </a:moveTo>
                  <a:cubicBezTo>
                    <a:pt x="32" y="0"/>
                    <a:pt x="1" y="26"/>
                    <a:pt x="1" y="64"/>
                  </a:cubicBezTo>
                  <a:cubicBezTo>
                    <a:pt x="1" y="102"/>
                    <a:pt x="32" y="140"/>
                    <a:pt x="71" y="140"/>
                  </a:cubicBezTo>
                  <a:lnTo>
                    <a:pt x="1313" y="172"/>
                  </a:lnTo>
                  <a:cubicBezTo>
                    <a:pt x="1352" y="172"/>
                    <a:pt x="1384" y="140"/>
                    <a:pt x="1384" y="102"/>
                  </a:cubicBezTo>
                  <a:cubicBezTo>
                    <a:pt x="1384" y="64"/>
                    <a:pt x="1352" y="32"/>
                    <a:pt x="1313" y="3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0" name="Google Shape;3110;p70"/>
            <p:cNvSpPr/>
            <p:nvPr/>
          </p:nvSpPr>
          <p:spPr>
            <a:xfrm>
              <a:off x="2899001" y="4231320"/>
              <a:ext cx="73305" cy="10911"/>
            </a:xfrm>
            <a:custGeom>
              <a:avLst/>
              <a:gdLst/>
              <a:ahLst/>
              <a:cxnLst/>
              <a:rect l="l" t="t" r="r" b="b"/>
              <a:pathLst>
                <a:path w="1289" h="192" extrusionOk="0">
                  <a:moveTo>
                    <a:pt x="1218" y="1"/>
                  </a:moveTo>
                  <a:lnTo>
                    <a:pt x="71" y="58"/>
                  </a:lnTo>
                  <a:cubicBezTo>
                    <a:pt x="33" y="58"/>
                    <a:pt x="1" y="90"/>
                    <a:pt x="1" y="128"/>
                  </a:cubicBezTo>
                  <a:cubicBezTo>
                    <a:pt x="1" y="166"/>
                    <a:pt x="33" y="192"/>
                    <a:pt x="71" y="192"/>
                  </a:cubicBezTo>
                  <a:lnTo>
                    <a:pt x="77" y="192"/>
                  </a:lnTo>
                  <a:lnTo>
                    <a:pt x="1225" y="141"/>
                  </a:lnTo>
                  <a:cubicBezTo>
                    <a:pt x="1263" y="135"/>
                    <a:pt x="1288" y="103"/>
                    <a:pt x="1288" y="64"/>
                  </a:cubicBezTo>
                  <a:cubicBezTo>
                    <a:pt x="1288" y="26"/>
                    <a:pt x="1256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1" name="Google Shape;3111;p70"/>
            <p:cNvSpPr/>
            <p:nvPr/>
          </p:nvSpPr>
          <p:spPr>
            <a:xfrm>
              <a:off x="2901219" y="4259961"/>
              <a:ext cx="81950" cy="10173"/>
            </a:xfrm>
            <a:custGeom>
              <a:avLst/>
              <a:gdLst/>
              <a:ahLst/>
              <a:cxnLst/>
              <a:rect l="l" t="t" r="r" b="b"/>
              <a:pathLst>
                <a:path w="1441" h="179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lnTo>
                    <a:pt x="1370" y="179"/>
                  </a:lnTo>
                  <a:cubicBezTo>
                    <a:pt x="1409" y="179"/>
                    <a:pt x="1441" y="147"/>
                    <a:pt x="1441" y="109"/>
                  </a:cubicBezTo>
                  <a:cubicBezTo>
                    <a:pt x="1441" y="70"/>
                    <a:pt x="1415" y="38"/>
                    <a:pt x="1377" y="3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2" name="Google Shape;3112;p70"/>
            <p:cNvSpPr/>
            <p:nvPr/>
          </p:nvSpPr>
          <p:spPr>
            <a:xfrm>
              <a:off x="2765640" y="4281158"/>
              <a:ext cx="305619" cy="46601"/>
            </a:xfrm>
            <a:custGeom>
              <a:avLst/>
              <a:gdLst/>
              <a:ahLst/>
              <a:cxnLst/>
              <a:rect l="l" t="t" r="r" b="b"/>
              <a:pathLst>
                <a:path w="5374" h="820" extrusionOk="0">
                  <a:moveTo>
                    <a:pt x="80" y="0"/>
                  </a:moveTo>
                  <a:cubicBezTo>
                    <a:pt x="60" y="0"/>
                    <a:pt x="41" y="10"/>
                    <a:pt x="26" y="29"/>
                  </a:cubicBezTo>
                  <a:cubicBezTo>
                    <a:pt x="1" y="54"/>
                    <a:pt x="7" y="99"/>
                    <a:pt x="32" y="124"/>
                  </a:cubicBezTo>
                  <a:cubicBezTo>
                    <a:pt x="689" y="666"/>
                    <a:pt x="1638" y="698"/>
                    <a:pt x="2333" y="717"/>
                  </a:cubicBezTo>
                  <a:lnTo>
                    <a:pt x="5303" y="819"/>
                  </a:lnTo>
                  <a:cubicBezTo>
                    <a:pt x="5341" y="819"/>
                    <a:pt x="5373" y="787"/>
                    <a:pt x="5373" y="749"/>
                  </a:cubicBezTo>
                  <a:cubicBezTo>
                    <a:pt x="5373" y="711"/>
                    <a:pt x="5348" y="679"/>
                    <a:pt x="5310" y="679"/>
                  </a:cubicBezTo>
                  <a:lnTo>
                    <a:pt x="2340" y="583"/>
                  </a:lnTo>
                  <a:cubicBezTo>
                    <a:pt x="1498" y="551"/>
                    <a:pt x="695" y="488"/>
                    <a:pt x="122" y="16"/>
                  </a:cubicBez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3" name="Google Shape;3113;p70"/>
            <p:cNvSpPr/>
            <p:nvPr/>
          </p:nvSpPr>
          <p:spPr>
            <a:xfrm>
              <a:off x="2850434" y="4197565"/>
              <a:ext cx="59884" cy="125083"/>
            </a:xfrm>
            <a:custGeom>
              <a:avLst/>
              <a:gdLst/>
              <a:ahLst/>
              <a:cxnLst/>
              <a:rect l="l" t="t" r="r" b="b"/>
              <a:pathLst>
                <a:path w="1053" h="2201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cubicBezTo>
                    <a:pt x="224" y="818"/>
                    <a:pt x="523" y="1512"/>
                    <a:pt x="912" y="2169"/>
                  </a:cubicBezTo>
                  <a:cubicBezTo>
                    <a:pt x="925" y="2188"/>
                    <a:pt x="944" y="2201"/>
                    <a:pt x="970" y="2201"/>
                  </a:cubicBezTo>
                  <a:cubicBezTo>
                    <a:pt x="982" y="2201"/>
                    <a:pt x="995" y="2201"/>
                    <a:pt x="1008" y="2194"/>
                  </a:cubicBezTo>
                  <a:cubicBezTo>
                    <a:pt x="1040" y="2175"/>
                    <a:pt x="1052" y="2131"/>
                    <a:pt x="1027" y="2099"/>
                  </a:cubicBezTo>
                  <a:cubicBezTo>
                    <a:pt x="651" y="1455"/>
                    <a:pt x="351" y="767"/>
                    <a:pt x="147" y="53"/>
                  </a:cubicBez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4" name="Google Shape;3114;p70"/>
            <p:cNvSpPr/>
            <p:nvPr/>
          </p:nvSpPr>
          <p:spPr>
            <a:xfrm>
              <a:off x="2974411" y="4205464"/>
              <a:ext cx="73647" cy="91098"/>
            </a:xfrm>
            <a:custGeom>
              <a:avLst/>
              <a:gdLst/>
              <a:ahLst/>
              <a:cxnLst/>
              <a:rect l="l" t="t" r="r" b="b"/>
              <a:pathLst>
                <a:path w="1295" h="1603" extrusionOk="0">
                  <a:moveTo>
                    <a:pt x="78" y="1"/>
                  </a:moveTo>
                  <a:cubicBezTo>
                    <a:pt x="67" y="1"/>
                    <a:pt x="55" y="3"/>
                    <a:pt x="45" y="10"/>
                  </a:cubicBezTo>
                  <a:cubicBezTo>
                    <a:pt x="7" y="29"/>
                    <a:pt x="1" y="67"/>
                    <a:pt x="20" y="105"/>
                  </a:cubicBezTo>
                  <a:cubicBezTo>
                    <a:pt x="326" y="653"/>
                    <a:pt x="714" y="1150"/>
                    <a:pt x="1167" y="1584"/>
                  </a:cubicBezTo>
                  <a:cubicBezTo>
                    <a:pt x="1180" y="1597"/>
                    <a:pt x="1199" y="1603"/>
                    <a:pt x="1218" y="1603"/>
                  </a:cubicBezTo>
                  <a:cubicBezTo>
                    <a:pt x="1237" y="1603"/>
                    <a:pt x="1256" y="1597"/>
                    <a:pt x="1269" y="1584"/>
                  </a:cubicBezTo>
                  <a:cubicBezTo>
                    <a:pt x="1294" y="1552"/>
                    <a:pt x="1294" y="1507"/>
                    <a:pt x="1262" y="1482"/>
                  </a:cubicBezTo>
                  <a:cubicBezTo>
                    <a:pt x="823" y="1061"/>
                    <a:pt x="440" y="570"/>
                    <a:pt x="141" y="35"/>
                  </a:cubicBezTo>
                  <a:cubicBezTo>
                    <a:pt x="128" y="13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5" name="Google Shape;3115;p70"/>
            <p:cNvSpPr/>
            <p:nvPr/>
          </p:nvSpPr>
          <p:spPr>
            <a:xfrm>
              <a:off x="2374942" y="3565754"/>
              <a:ext cx="361409" cy="695372"/>
            </a:xfrm>
            <a:custGeom>
              <a:avLst/>
              <a:gdLst/>
              <a:ahLst/>
              <a:cxnLst/>
              <a:rect l="l" t="t" r="r" b="b"/>
              <a:pathLst>
                <a:path w="6355" h="12236" extrusionOk="0">
                  <a:moveTo>
                    <a:pt x="3863" y="0"/>
                  </a:moveTo>
                  <a:cubicBezTo>
                    <a:pt x="3284" y="0"/>
                    <a:pt x="2720" y="168"/>
                    <a:pt x="2243" y="515"/>
                  </a:cubicBezTo>
                  <a:cubicBezTo>
                    <a:pt x="2167" y="1331"/>
                    <a:pt x="2084" y="2140"/>
                    <a:pt x="2008" y="2956"/>
                  </a:cubicBezTo>
                  <a:cubicBezTo>
                    <a:pt x="1746" y="5562"/>
                    <a:pt x="1581" y="8246"/>
                    <a:pt x="1377" y="10859"/>
                  </a:cubicBezTo>
                  <a:cubicBezTo>
                    <a:pt x="918" y="11318"/>
                    <a:pt x="453" y="11770"/>
                    <a:pt x="0" y="12235"/>
                  </a:cubicBezTo>
                  <a:cubicBezTo>
                    <a:pt x="1581" y="12025"/>
                    <a:pt x="3174" y="11630"/>
                    <a:pt x="4761" y="11426"/>
                  </a:cubicBezTo>
                  <a:cubicBezTo>
                    <a:pt x="5883" y="8131"/>
                    <a:pt x="6354" y="4619"/>
                    <a:pt x="6138" y="1152"/>
                  </a:cubicBezTo>
                  <a:cubicBezTo>
                    <a:pt x="5698" y="553"/>
                    <a:pt x="5067" y="145"/>
                    <a:pt x="4334" y="37"/>
                  </a:cubicBezTo>
                  <a:cubicBezTo>
                    <a:pt x="4177" y="12"/>
                    <a:pt x="4019" y="0"/>
                    <a:pt x="386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6" name="Google Shape;3116;p70"/>
            <p:cNvSpPr/>
            <p:nvPr/>
          </p:nvSpPr>
          <p:spPr>
            <a:xfrm>
              <a:off x="2511544" y="3677477"/>
              <a:ext cx="82689" cy="31995"/>
            </a:xfrm>
            <a:custGeom>
              <a:avLst/>
              <a:gdLst/>
              <a:ahLst/>
              <a:cxnLst/>
              <a:rect l="l" t="t" r="r" b="b"/>
              <a:pathLst>
                <a:path w="1454" h="563" extrusionOk="0">
                  <a:moveTo>
                    <a:pt x="80" y="1"/>
                  </a:moveTo>
                  <a:cubicBezTo>
                    <a:pt x="70" y="1"/>
                    <a:pt x="61" y="3"/>
                    <a:pt x="52" y="8"/>
                  </a:cubicBezTo>
                  <a:cubicBezTo>
                    <a:pt x="14" y="27"/>
                    <a:pt x="1" y="66"/>
                    <a:pt x="20" y="104"/>
                  </a:cubicBezTo>
                  <a:cubicBezTo>
                    <a:pt x="147" y="352"/>
                    <a:pt x="409" y="531"/>
                    <a:pt x="689" y="563"/>
                  </a:cubicBezTo>
                  <a:lnTo>
                    <a:pt x="766" y="563"/>
                  </a:lnTo>
                  <a:cubicBezTo>
                    <a:pt x="1021" y="563"/>
                    <a:pt x="1275" y="442"/>
                    <a:pt x="1435" y="238"/>
                  </a:cubicBezTo>
                  <a:cubicBezTo>
                    <a:pt x="1454" y="206"/>
                    <a:pt x="1448" y="168"/>
                    <a:pt x="1422" y="142"/>
                  </a:cubicBezTo>
                  <a:cubicBezTo>
                    <a:pt x="1409" y="131"/>
                    <a:pt x="1393" y="126"/>
                    <a:pt x="1378" y="126"/>
                  </a:cubicBezTo>
                  <a:cubicBezTo>
                    <a:pt x="1356" y="126"/>
                    <a:pt x="1335" y="136"/>
                    <a:pt x="1320" y="155"/>
                  </a:cubicBezTo>
                  <a:cubicBezTo>
                    <a:pt x="1191" y="325"/>
                    <a:pt x="970" y="425"/>
                    <a:pt x="757" y="425"/>
                  </a:cubicBezTo>
                  <a:cubicBezTo>
                    <a:pt x="739" y="425"/>
                    <a:pt x="720" y="424"/>
                    <a:pt x="702" y="422"/>
                  </a:cubicBezTo>
                  <a:cubicBezTo>
                    <a:pt x="466" y="397"/>
                    <a:pt x="249" y="250"/>
                    <a:pt x="141" y="40"/>
                  </a:cubicBezTo>
                  <a:cubicBezTo>
                    <a:pt x="132" y="17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7" name="Google Shape;3117;p70"/>
            <p:cNvSpPr/>
            <p:nvPr/>
          </p:nvSpPr>
          <p:spPr>
            <a:xfrm>
              <a:off x="2281391" y="4122552"/>
              <a:ext cx="387512" cy="213510"/>
            </a:xfrm>
            <a:custGeom>
              <a:avLst/>
              <a:gdLst/>
              <a:ahLst/>
              <a:cxnLst/>
              <a:rect l="l" t="t" r="r" b="b"/>
              <a:pathLst>
                <a:path w="6814" h="3757" extrusionOk="0">
                  <a:moveTo>
                    <a:pt x="3531" y="1"/>
                  </a:moveTo>
                  <a:cubicBezTo>
                    <a:pt x="3501" y="1"/>
                    <a:pt x="3472" y="3"/>
                    <a:pt x="3442" y="9"/>
                  </a:cubicBezTo>
                  <a:cubicBezTo>
                    <a:pt x="3213" y="47"/>
                    <a:pt x="3041" y="251"/>
                    <a:pt x="2932" y="462"/>
                  </a:cubicBezTo>
                  <a:cubicBezTo>
                    <a:pt x="2818" y="672"/>
                    <a:pt x="2748" y="901"/>
                    <a:pt x="2595" y="1080"/>
                  </a:cubicBezTo>
                  <a:cubicBezTo>
                    <a:pt x="1970" y="1845"/>
                    <a:pt x="1154" y="2463"/>
                    <a:pt x="421" y="3126"/>
                  </a:cubicBezTo>
                  <a:cubicBezTo>
                    <a:pt x="230" y="3298"/>
                    <a:pt x="26" y="3495"/>
                    <a:pt x="1" y="3757"/>
                  </a:cubicBezTo>
                  <a:lnTo>
                    <a:pt x="6527" y="3667"/>
                  </a:lnTo>
                  <a:cubicBezTo>
                    <a:pt x="6635" y="2769"/>
                    <a:pt x="6705" y="1883"/>
                    <a:pt x="6814" y="984"/>
                  </a:cubicBezTo>
                  <a:lnTo>
                    <a:pt x="6814" y="984"/>
                  </a:lnTo>
                  <a:cubicBezTo>
                    <a:pt x="5966" y="1048"/>
                    <a:pt x="5125" y="1086"/>
                    <a:pt x="4277" y="1156"/>
                  </a:cubicBezTo>
                  <a:cubicBezTo>
                    <a:pt x="4252" y="889"/>
                    <a:pt x="4226" y="615"/>
                    <a:pt x="4099" y="379"/>
                  </a:cubicBezTo>
                  <a:cubicBezTo>
                    <a:pt x="3980" y="170"/>
                    <a:pt x="3761" y="1"/>
                    <a:pt x="3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8" name="Google Shape;3118;p70"/>
            <p:cNvSpPr/>
            <p:nvPr/>
          </p:nvSpPr>
          <p:spPr>
            <a:xfrm>
              <a:off x="2289751" y="4285591"/>
              <a:ext cx="378811" cy="39951"/>
            </a:xfrm>
            <a:custGeom>
              <a:avLst/>
              <a:gdLst/>
              <a:ahLst/>
              <a:cxnLst/>
              <a:rect l="l" t="t" r="r" b="b"/>
              <a:pathLst>
                <a:path w="6661" h="703" extrusionOk="0">
                  <a:moveTo>
                    <a:pt x="6583" y="0"/>
                  </a:moveTo>
                  <a:cubicBezTo>
                    <a:pt x="6573" y="0"/>
                    <a:pt x="6563" y="3"/>
                    <a:pt x="6552" y="8"/>
                  </a:cubicBezTo>
                  <a:cubicBezTo>
                    <a:pt x="5857" y="320"/>
                    <a:pt x="5048" y="359"/>
                    <a:pt x="4328" y="384"/>
                  </a:cubicBezTo>
                  <a:lnTo>
                    <a:pt x="64" y="563"/>
                  </a:lnTo>
                  <a:cubicBezTo>
                    <a:pt x="26" y="563"/>
                    <a:pt x="0" y="594"/>
                    <a:pt x="0" y="633"/>
                  </a:cubicBezTo>
                  <a:cubicBezTo>
                    <a:pt x="0" y="671"/>
                    <a:pt x="32" y="703"/>
                    <a:pt x="70" y="703"/>
                  </a:cubicBezTo>
                  <a:lnTo>
                    <a:pt x="4334" y="524"/>
                  </a:lnTo>
                  <a:cubicBezTo>
                    <a:pt x="5067" y="492"/>
                    <a:pt x="5889" y="461"/>
                    <a:pt x="6616" y="136"/>
                  </a:cubicBezTo>
                  <a:cubicBezTo>
                    <a:pt x="6648" y="116"/>
                    <a:pt x="6660" y="78"/>
                    <a:pt x="6648" y="40"/>
                  </a:cubicBezTo>
                  <a:cubicBezTo>
                    <a:pt x="6634" y="17"/>
                    <a:pt x="6610" y="0"/>
                    <a:pt x="6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9" name="Google Shape;3119;p70"/>
            <p:cNvSpPr/>
            <p:nvPr/>
          </p:nvSpPr>
          <p:spPr>
            <a:xfrm>
              <a:off x="2453195" y="4181937"/>
              <a:ext cx="79106" cy="134914"/>
            </a:xfrm>
            <a:custGeom>
              <a:avLst/>
              <a:gdLst/>
              <a:ahLst/>
              <a:cxnLst/>
              <a:rect l="l" t="t" r="r" b="b"/>
              <a:pathLst>
                <a:path w="1391" h="2374" extrusionOk="0">
                  <a:moveTo>
                    <a:pt x="1309" y="0"/>
                  </a:moveTo>
                  <a:cubicBezTo>
                    <a:pt x="1285" y="0"/>
                    <a:pt x="1263" y="13"/>
                    <a:pt x="1250" y="35"/>
                  </a:cubicBezTo>
                  <a:lnTo>
                    <a:pt x="20" y="2272"/>
                  </a:lnTo>
                  <a:cubicBezTo>
                    <a:pt x="1" y="2304"/>
                    <a:pt x="13" y="2348"/>
                    <a:pt x="45" y="2367"/>
                  </a:cubicBezTo>
                  <a:cubicBezTo>
                    <a:pt x="58" y="2367"/>
                    <a:pt x="64" y="2374"/>
                    <a:pt x="77" y="2374"/>
                  </a:cubicBezTo>
                  <a:cubicBezTo>
                    <a:pt x="103" y="2374"/>
                    <a:pt x="128" y="2361"/>
                    <a:pt x="141" y="2336"/>
                  </a:cubicBezTo>
                  <a:lnTo>
                    <a:pt x="1371" y="105"/>
                  </a:lnTo>
                  <a:cubicBezTo>
                    <a:pt x="1390" y="67"/>
                    <a:pt x="1377" y="28"/>
                    <a:pt x="1345" y="9"/>
                  </a:cubicBezTo>
                  <a:cubicBezTo>
                    <a:pt x="1333" y="3"/>
                    <a:pt x="1321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0" name="Google Shape;3120;p70"/>
            <p:cNvSpPr/>
            <p:nvPr/>
          </p:nvSpPr>
          <p:spPr>
            <a:xfrm>
              <a:off x="2415889" y="4184267"/>
              <a:ext cx="66709" cy="8752"/>
            </a:xfrm>
            <a:custGeom>
              <a:avLst/>
              <a:gdLst/>
              <a:ahLst/>
              <a:cxnLst/>
              <a:rect l="l" t="t" r="r" b="b"/>
              <a:pathLst>
                <a:path w="1173" h="154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lnTo>
                    <a:pt x="1103" y="153"/>
                  </a:lnTo>
                  <a:cubicBezTo>
                    <a:pt x="1141" y="153"/>
                    <a:pt x="1173" y="121"/>
                    <a:pt x="1173" y="83"/>
                  </a:cubicBezTo>
                  <a:cubicBezTo>
                    <a:pt x="1173" y="45"/>
                    <a:pt x="1141" y="13"/>
                    <a:pt x="1103" y="13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1" name="Google Shape;3121;p70"/>
            <p:cNvSpPr/>
            <p:nvPr/>
          </p:nvSpPr>
          <p:spPr>
            <a:xfrm>
              <a:off x="2394107" y="4211430"/>
              <a:ext cx="75466" cy="8752"/>
            </a:xfrm>
            <a:custGeom>
              <a:avLst/>
              <a:gdLst/>
              <a:ahLst/>
              <a:cxnLst/>
              <a:rect l="l" t="t" r="r" b="b"/>
              <a:pathLst>
                <a:path w="1327" h="154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0"/>
                    <a:pt x="71" y="140"/>
                  </a:cubicBezTo>
                  <a:lnTo>
                    <a:pt x="1256" y="153"/>
                  </a:lnTo>
                  <a:cubicBezTo>
                    <a:pt x="1295" y="153"/>
                    <a:pt x="1326" y="128"/>
                    <a:pt x="1326" y="89"/>
                  </a:cubicBezTo>
                  <a:cubicBezTo>
                    <a:pt x="1326" y="51"/>
                    <a:pt x="1295" y="19"/>
                    <a:pt x="1256" y="1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2" name="Google Shape;3122;p70"/>
            <p:cNvSpPr/>
            <p:nvPr/>
          </p:nvSpPr>
          <p:spPr>
            <a:xfrm>
              <a:off x="2366923" y="4237855"/>
              <a:ext cx="78708" cy="9093"/>
            </a:xfrm>
            <a:custGeom>
              <a:avLst/>
              <a:gdLst/>
              <a:ahLst/>
              <a:cxnLst/>
              <a:rect l="l" t="t" r="r" b="b"/>
              <a:pathLst>
                <a:path w="1384" h="160" extrusionOk="0">
                  <a:moveTo>
                    <a:pt x="1314" y="0"/>
                  </a:moveTo>
                  <a:lnTo>
                    <a:pt x="65" y="20"/>
                  </a:lnTo>
                  <a:cubicBezTo>
                    <a:pt x="33" y="20"/>
                    <a:pt x="1" y="51"/>
                    <a:pt x="1" y="90"/>
                  </a:cubicBezTo>
                  <a:cubicBezTo>
                    <a:pt x="1" y="128"/>
                    <a:pt x="33" y="160"/>
                    <a:pt x="71" y="160"/>
                  </a:cubicBezTo>
                  <a:lnTo>
                    <a:pt x="1314" y="141"/>
                  </a:lnTo>
                  <a:cubicBezTo>
                    <a:pt x="1352" y="141"/>
                    <a:pt x="1384" y="109"/>
                    <a:pt x="1384" y="71"/>
                  </a:cubicBezTo>
                  <a:cubicBezTo>
                    <a:pt x="1384" y="32"/>
                    <a:pt x="135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3" name="Google Shape;3123;p70"/>
            <p:cNvSpPr/>
            <p:nvPr/>
          </p:nvSpPr>
          <p:spPr>
            <a:xfrm>
              <a:off x="2470598" y="3065102"/>
              <a:ext cx="641607" cy="600238"/>
            </a:xfrm>
            <a:custGeom>
              <a:avLst/>
              <a:gdLst/>
              <a:ahLst/>
              <a:cxnLst/>
              <a:rect l="l" t="t" r="r" b="b"/>
              <a:pathLst>
                <a:path w="11282" h="10562" extrusionOk="0">
                  <a:moveTo>
                    <a:pt x="9701" y="0"/>
                  </a:moveTo>
                  <a:lnTo>
                    <a:pt x="995" y="3614"/>
                  </a:lnTo>
                  <a:cubicBezTo>
                    <a:pt x="657" y="5768"/>
                    <a:pt x="332" y="7923"/>
                    <a:pt x="1" y="10077"/>
                  </a:cubicBezTo>
                  <a:cubicBezTo>
                    <a:pt x="1728" y="10223"/>
                    <a:pt x="3449" y="10351"/>
                    <a:pt x="5182" y="10497"/>
                  </a:cubicBezTo>
                  <a:cubicBezTo>
                    <a:pt x="5297" y="9669"/>
                    <a:pt x="5418" y="8847"/>
                    <a:pt x="5533" y="8018"/>
                  </a:cubicBezTo>
                  <a:cubicBezTo>
                    <a:pt x="5686" y="8853"/>
                    <a:pt x="5762" y="9707"/>
                    <a:pt x="5756" y="10561"/>
                  </a:cubicBezTo>
                  <a:cubicBezTo>
                    <a:pt x="7534" y="10389"/>
                    <a:pt x="9369" y="10141"/>
                    <a:pt x="11154" y="9962"/>
                  </a:cubicBezTo>
                  <a:cubicBezTo>
                    <a:pt x="11281" y="6591"/>
                    <a:pt x="10727" y="3213"/>
                    <a:pt x="9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4" name="Google Shape;3124;p70"/>
            <p:cNvSpPr/>
            <p:nvPr/>
          </p:nvSpPr>
          <p:spPr>
            <a:xfrm>
              <a:off x="2762399" y="3476477"/>
              <a:ext cx="58007" cy="54443"/>
            </a:xfrm>
            <a:custGeom>
              <a:avLst/>
              <a:gdLst/>
              <a:ahLst/>
              <a:cxnLst/>
              <a:rect l="l" t="t" r="r" b="b"/>
              <a:pathLst>
                <a:path w="1020" h="958" extrusionOk="0">
                  <a:moveTo>
                    <a:pt x="86" y="0"/>
                  </a:moveTo>
                  <a:cubicBezTo>
                    <a:pt x="76" y="0"/>
                    <a:pt x="66" y="3"/>
                    <a:pt x="58" y="8"/>
                  </a:cubicBezTo>
                  <a:cubicBezTo>
                    <a:pt x="19" y="21"/>
                    <a:pt x="0" y="65"/>
                    <a:pt x="19" y="97"/>
                  </a:cubicBezTo>
                  <a:lnTo>
                    <a:pt x="363" y="919"/>
                  </a:lnTo>
                  <a:cubicBezTo>
                    <a:pt x="376" y="939"/>
                    <a:pt x="395" y="958"/>
                    <a:pt x="421" y="958"/>
                  </a:cubicBezTo>
                  <a:lnTo>
                    <a:pt x="427" y="958"/>
                  </a:lnTo>
                  <a:cubicBezTo>
                    <a:pt x="453" y="958"/>
                    <a:pt x="472" y="951"/>
                    <a:pt x="485" y="932"/>
                  </a:cubicBezTo>
                  <a:lnTo>
                    <a:pt x="994" y="282"/>
                  </a:lnTo>
                  <a:cubicBezTo>
                    <a:pt x="1020" y="257"/>
                    <a:pt x="1014" y="212"/>
                    <a:pt x="982" y="186"/>
                  </a:cubicBezTo>
                  <a:cubicBezTo>
                    <a:pt x="971" y="176"/>
                    <a:pt x="957" y="171"/>
                    <a:pt x="943" y="171"/>
                  </a:cubicBezTo>
                  <a:cubicBezTo>
                    <a:pt x="922" y="171"/>
                    <a:pt x="901" y="181"/>
                    <a:pt x="886" y="199"/>
                  </a:cubicBezTo>
                  <a:lnTo>
                    <a:pt x="446" y="754"/>
                  </a:lnTo>
                  <a:lnTo>
                    <a:pt x="147" y="40"/>
                  </a:lnTo>
                  <a:cubicBezTo>
                    <a:pt x="137" y="17"/>
                    <a:pt x="112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3125;p70"/>
            <p:cNvSpPr/>
            <p:nvPr/>
          </p:nvSpPr>
          <p:spPr>
            <a:xfrm>
              <a:off x="2927663" y="3203704"/>
              <a:ext cx="151900" cy="134914"/>
            </a:xfrm>
            <a:custGeom>
              <a:avLst/>
              <a:gdLst/>
              <a:ahLst/>
              <a:cxnLst/>
              <a:rect l="l" t="t" r="r" b="b"/>
              <a:pathLst>
                <a:path w="2671" h="2374" extrusionOk="0">
                  <a:moveTo>
                    <a:pt x="86" y="0"/>
                  </a:moveTo>
                  <a:cubicBezTo>
                    <a:pt x="75" y="0"/>
                    <a:pt x="63" y="3"/>
                    <a:pt x="51" y="9"/>
                  </a:cubicBezTo>
                  <a:cubicBezTo>
                    <a:pt x="20" y="22"/>
                    <a:pt x="0" y="66"/>
                    <a:pt x="20" y="98"/>
                  </a:cubicBezTo>
                  <a:cubicBezTo>
                    <a:pt x="517" y="1150"/>
                    <a:pt x="1466" y="1997"/>
                    <a:pt x="2569" y="2367"/>
                  </a:cubicBezTo>
                  <a:cubicBezTo>
                    <a:pt x="2575" y="2367"/>
                    <a:pt x="2588" y="2373"/>
                    <a:pt x="2594" y="2373"/>
                  </a:cubicBezTo>
                  <a:cubicBezTo>
                    <a:pt x="2620" y="2373"/>
                    <a:pt x="2652" y="2354"/>
                    <a:pt x="2658" y="2322"/>
                  </a:cubicBezTo>
                  <a:cubicBezTo>
                    <a:pt x="2671" y="2284"/>
                    <a:pt x="2652" y="2246"/>
                    <a:pt x="2613" y="2233"/>
                  </a:cubicBezTo>
                  <a:cubicBezTo>
                    <a:pt x="1549" y="1876"/>
                    <a:pt x="625" y="1054"/>
                    <a:pt x="147" y="41"/>
                  </a:cubicBezTo>
                  <a:cubicBezTo>
                    <a:pt x="134" y="14"/>
                    <a:pt x="11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3126;p70"/>
            <p:cNvSpPr/>
            <p:nvPr/>
          </p:nvSpPr>
          <p:spPr>
            <a:xfrm>
              <a:off x="2518824" y="3254793"/>
              <a:ext cx="149397" cy="164921"/>
            </a:xfrm>
            <a:custGeom>
              <a:avLst/>
              <a:gdLst/>
              <a:ahLst/>
              <a:cxnLst/>
              <a:rect l="l" t="t" r="r" b="b"/>
              <a:pathLst>
                <a:path w="2627" h="2902" extrusionOk="0">
                  <a:moveTo>
                    <a:pt x="2554" y="1"/>
                  </a:moveTo>
                  <a:cubicBezTo>
                    <a:pt x="2521" y="1"/>
                    <a:pt x="2491" y="20"/>
                    <a:pt x="2479" y="53"/>
                  </a:cubicBezTo>
                  <a:cubicBezTo>
                    <a:pt x="2154" y="1264"/>
                    <a:pt x="1224" y="2309"/>
                    <a:pt x="58" y="2768"/>
                  </a:cubicBezTo>
                  <a:cubicBezTo>
                    <a:pt x="19" y="2781"/>
                    <a:pt x="0" y="2826"/>
                    <a:pt x="19" y="2857"/>
                  </a:cubicBezTo>
                  <a:cubicBezTo>
                    <a:pt x="26" y="2889"/>
                    <a:pt x="51" y="2902"/>
                    <a:pt x="83" y="2902"/>
                  </a:cubicBezTo>
                  <a:lnTo>
                    <a:pt x="109" y="2902"/>
                  </a:lnTo>
                  <a:cubicBezTo>
                    <a:pt x="1313" y="2418"/>
                    <a:pt x="2276" y="1341"/>
                    <a:pt x="2613" y="85"/>
                  </a:cubicBezTo>
                  <a:cubicBezTo>
                    <a:pt x="2626" y="53"/>
                    <a:pt x="2601" y="15"/>
                    <a:pt x="2569" y="2"/>
                  </a:cubicBezTo>
                  <a:cubicBezTo>
                    <a:pt x="2564" y="1"/>
                    <a:pt x="2559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7" name="Google Shape;3127;p70"/>
            <p:cNvSpPr/>
            <p:nvPr/>
          </p:nvSpPr>
          <p:spPr>
            <a:xfrm>
              <a:off x="2784862" y="3590929"/>
              <a:ext cx="325865" cy="45407"/>
            </a:xfrm>
            <a:custGeom>
              <a:avLst/>
              <a:gdLst/>
              <a:ahLst/>
              <a:cxnLst/>
              <a:rect l="l" t="t" r="r" b="b"/>
              <a:pathLst>
                <a:path w="5730" h="799" extrusionOk="0">
                  <a:moveTo>
                    <a:pt x="5657" y="1"/>
                  </a:moveTo>
                  <a:cubicBezTo>
                    <a:pt x="5654" y="1"/>
                    <a:pt x="5650" y="1"/>
                    <a:pt x="5647" y="2"/>
                  </a:cubicBezTo>
                  <a:lnTo>
                    <a:pt x="64" y="658"/>
                  </a:lnTo>
                  <a:cubicBezTo>
                    <a:pt x="26" y="664"/>
                    <a:pt x="0" y="696"/>
                    <a:pt x="0" y="735"/>
                  </a:cubicBezTo>
                  <a:cubicBezTo>
                    <a:pt x="7" y="773"/>
                    <a:pt x="39" y="798"/>
                    <a:pt x="70" y="798"/>
                  </a:cubicBezTo>
                  <a:lnTo>
                    <a:pt x="83" y="798"/>
                  </a:lnTo>
                  <a:lnTo>
                    <a:pt x="5666" y="142"/>
                  </a:lnTo>
                  <a:cubicBezTo>
                    <a:pt x="5704" y="135"/>
                    <a:pt x="5730" y="104"/>
                    <a:pt x="5724" y="65"/>
                  </a:cubicBezTo>
                  <a:cubicBezTo>
                    <a:pt x="5724" y="30"/>
                    <a:pt x="5692" y="1"/>
                    <a:pt x="5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8" name="Google Shape;3128;p70"/>
            <p:cNvSpPr/>
            <p:nvPr/>
          </p:nvSpPr>
          <p:spPr>
            <a:xfrm>
              <a:off x="2475659" y="3600703"/>
              <a:ext cx="294359" cy="37792"/>
            </a:xfrm>
            <a:custGeom>
              <a:avLst/>
              <a:gdLst/>
              <a:ahLst/>
              <a:cxnLst/>
              <a:rect l="l" t="t" r="r" b="b"/>
              <a:pathLst>
                <a:path w="5176" h="665" extrusionOk="0">
                  <a:moveTo>
                    <a:pt x="66" y="1"/>
                  </a:moveTo>
                  <a:cubicBezTo>
                    <a:pt x="33" y="1"/>
                    <a:pt x="7" y="25"/>
                    <a:pt x="1" y="59"/>
                  </a:cubicBezTo>
                  <a:cubicBezTo>
                    <a:pt x="1" y="97"/>
                    <a:pt x="26" y="136"/>
                    <a:pt x="65" y="136"/>
                  </a:cubicBezTo>
                  <a:lnTo>
                    <a:pt x="5093" y="665"/>
                  </a:lnTo>
                  <a:lnTo>
                    <a:pt x="5100" y="665"/>
                  </a:lnTo>
                  <a:cubicBezTo>
                    <a:pt x="5138" y="665"/>
                    <a:pt x="5163" y="639"/>
                    <a:pt x="5170" y="601"/>
                  </a:cubicBezTo>
                  <a:cubicBezTo>
                    <a:pt x="5176" y="563"/>
                    <a:pt x="5144" y="531"/>
                    <a:pt x="5106" y="524"/>
                  </a:cubicBezTo>
                  <a:lnTo>
                    <a:pt x="77" y="2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9" name="Google Shape;3129;p70"/>
            <p:cNvSpPr/>
            <p:nvPr/>
          </p:nvSpPr>
          <p:spPr>
            <a:xfrm>
              <a:off x="2737034" y="3496026"/>
              <a:ext cx="41003" cy="139915"/>
            </a:xfrm>
            <a:custGeom>
              <a:avLst/>
              <a:gdLst/>
              <a:ahLst/>
              <a:cxnLst/>
              <a:rect l="l" t="t" r="r" b="b"/>
              <a:pathLst>
                <a:path w="721" h="2462" extrusionOk="0">
                  <a:moveTo>
                    <a:pt x="644" y="1"/>
                  </a:moveTo>
                  <a:cubicBezTo>
                    <a:pt x="615" y="1"/>
                    <a:pt x="585" y="19"/>
                    <a:pt x="574" y="53"/>
                  </a:cubicBezTo>
                  <a:lnTo>
                    <a:pt x="6" y="2373"/>
                  </a:lnTo>
                  <a:cubicBezTo>
                    <a:pt x="0" y="2411"/>
                    <a:pt x="19" y="2449"/>
                    <a:pt x="57" y="2456"/>
                  </a:cubicBezTo>
                  <a:cubicBezTo>
                    <a:pt x="64" y="2462"/>
                    <a:pt x="70" y="2462"/>
                    <a:pt x="76" y="2462"/>
                  </a:cubicBezTo>
                  <a:cubicBezTo>
                    <a:pt x="102" y="2462"/>
                    <a:pt x="134" y="2436"/>
                    <a:pt x="140" y="2405"/>
                  </a:cubicBezTo>
                  <a:lnTo>
                    <a:pt x="714" y="91"/>
                  </a:lnTo>
                  <a:cubicBezTo>
                    <a:pt x="720" y="53"/>
                    <a:pt x="695" y="15"/>
                    <a:pt x="656" y="2"/>
                  </a:cubicBezTo>
                  <a:cubicBezTo>
                    <a:pt x="652" y="1"/>
                    <a:pt x="648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0" name="Google Shape;3130;p70"/>
            <p:cNvSpPr/>
            <p:nvPr/>
          </p:nvSpPr>
          <p:spPr>
            <a:xfrm>
              <a:off x="2802265" y="3498242"/>
              <a:ext cx="22122" cy="134119"/>
            </a:xfrm>
            <a:custGeom>
              <a:avLst/>
              <a:gdLst/>
              <a:ahLst/>
              <a:cxnLst/>
              <a:rect l="l" t="t" r="r" b="b"/>
              <a:pathLst>
                <a:path w="389" h="2360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1"/>
                    <a:pt x="0" y="39"/>
                    <a:pt x="0" y="78"/>
                  </a:cubicBezTo>
                  <a:lnTo>
                    <a:pt x="242" y="2295"/>
                  </a:lnTo>
                  <a:cubicBezTo>
                    <a:pt x="249" y="2334"/>
                    <a:pt x="281" y="2359"/>
                    <a:pt x="313" y="2359"/>
                  </a:cubicBezTo>
                  <a:lnTo>
                    <a:pt x="319" y="2359"/>
                  </a:lnTo>
                  <a:cubicBezTo>
                    <a:pt x="357" y="2353"/>
                    <a:pt x="389" y="2321"/>
                    <a:pt x="383" y="2283"/>
                  </a:cubicBezTo>
                  <a:lnTo>
                    <a:pt x="140" y="58"/>
                  </a:lnTo>
                  <a:cubicBezTo>
                    <a:pt x="135" y="24"/>
                    <a:pt x="10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1" name="Google Shape;3131;p70"/>
            <p:cNvSpPr/>
            <p:nvPr/>
          </p:nvSpPr>
          <p:spPr>
            <a:xfrm>
              <a:off x="2361123" y="1940708"/>
              <a:ext cx="611921" cy="863361"/>
            </a:xfrm>
            <a:custGeom>
              <a:avLst/>
              <a:gdLst/>
              <a:ahLst/>
              <a:cxnLst/>
              <a:rect l="l" t="t" r="r" b="b"/>
              <a:pathLst>
                <a:path w="10760" h="15192" extrusionOk="0">
                  <a:moveTo>
                    <a:pt x="696" y="0"/>
                  </a:moveTo>
                  <a:cubicBezTo>
                    <a:pt x="609" y="0"/>
                    <a:pt x="522" y="3"/>
                    <a:pt x="434" y="10"/>
                  </a:cubicBezTo>
                  <a:cubicBezTo>
                    <a:pt x="402" y="61"/>
                    <a:pt x="434" y="137"/>
                    <a:pt x="492" y="144"/>
                  </a:cubicBezTo>
                  <a:cubicBezTo>
                    <a:pt x="435" y="139"/>
                    <a:pt x="374" y="138"/>
                    <a:pt x="312" y="138"/>
                  </a:cubicBezTo>
                  <a:cubicBezTo>
                    <a:pt x="244" y="138"/>
                    <a:pt x="175" y="139"/>
                    <a:pt x="109" y="139"/>
                  </a:cubicBezTo>
                  <a:cubicBezTo>
                    <a:pt x="72" y="139"/>
                    <a:pt x="35" y="139"/>
                    <a:pt x="1" y="137"/>
                  </a:cubicBezTo>
                  <a:lnTo>
                    <a:pt x="1" y="137"/>
                  </a:lnTo>
                  <a:cubicBezTo>
                    <a:pt x="24" y="312"/>
                    <a:pt x="197" y="493"/>
                    <a:pt x="373" y="493"/>
                  </a:cubicBezTo>
                  <a:cubicBezTo>
                    <a:pt x="389" y="493"/>
                    <a:pt x="405" y="491"/>
                    <a:pt x="421" y="488"/>
                  </a:cubicBezTo>
                  <a:cubicBezTo>
                    <a:pt x="421" y="564"/>
                    <a:pt x="472" y="641"/>
                    <a:pt x="536" y="686"/>
                  </a:cubicBezTo>
                  <a:cubicBezTo>
                    <a:pt x="600" y="737"/>
                    <a:pt x="670" y="762"/>
                    <a:pt x="747" y="794"/>
                  </a:cubicBezTo>
                  <a:cubicBezTo>
                    <a:pt x="950" y="864"/>
                    <a:pt x="1295" y="864"/>
                    <a:pt x="1441" y="1017"/>
                  </a:cubicBezTo>
                  <a:cubicBezTo>
                    <a:pt x="1747" y="1342"/>
                    <a:pt x="2072" y="1705"/>
                    <a:pt x="2378" y="2030"/>
                  </a:cubicBezTo>
                  <a:cubicBezTo>
                    <a:pt x="2002" y="2069"/>
                    <a:pt x="1632" y="2107"/>
                    <a:pt x="1256" y="2139"/>
                  </a:cubicBezTo>
                  <a:cubicBezTo>
                    <a:pt x="1225" y="2132"/>
                    <a:pt x="1192" y="2129"/>
                    <a:pt x="1159" y="2129"/>
                  </a:cubicBezTo>
                  <a:cubicBezTo>
                    <a:pt x="947" y="2129"/>
                    <a:pt x="722" y="2266"/>
                    <a:pt x="689" y="2470"/>
                  </a:cubicBezTo>
                  <a:cubicBezTo>
                    <a:pt x="1588" y="2916"/>
                    <a:pt x="2493" y="3350"/>
                    <a:pt x="3481" y="3534"/>
                  </a:cubicBezTo>
                  <a:cubicBezTo>
                    <a:pt x="4367" y="5198"/>
                    <a:pt x="5380" y="6810"/>
                    <a:pt x="6521" y="8314"/>
                  </a:cubicBezTo>
                  <a:cubicBezTo>
                    <a:pt x="6788" y="10437"/>
                    <a:pt x="7056" y="12540"/>
                    <a:pt x="7324" y="14662"/>
                  </a:cubicBezTo>
                  <a:lnTo>
                    <a:pt x="10759" y="15191"/>
                  </a:lnTo>
                  <a:cubicBezTo>
                    <a:pt x="10428" y="12387"/>
                    <a:pt x="10313" y="9098"/>
                    <a:pt x="8860" y="6676"/>
                  </a:cubicBezTo>
                  <a:cubicBezTo>
                    <a:pt x="8019" y="5262"/>
                    <a:pt x="7145" y="4159"/>
                    <a:pt x="5979" y="2986"/>
                  </a:cubicBezTo>
                  <a:cubicBezTo>
                    <a:pt x="5444" y="2451"/>
                    <a:pt x="4915" y="1916"/>
                    <a:pt x="4379" y="1380"/>
                  </a:cubicBezTo>
                  <a:cubicBezTo>
                    <a:pt x="4137" y="1144"/>
                    <a:pt x="3889" y="877"/>
                    <a:pt x="3570" y="756"/>
                  </a:cubicBezTo>
                  <a:cubicBezTo>
                    <a:pt x="3353" y="673"/>
                    <a:pt x="3130" y="590"/>
                    <a:pt x="2913" y="507"/>
                  </a:cubicBezTo>
                  <a:cubicBezTo>
                    <a:pt x="2187" y="238"/>
                    <a:pt x="1456" y="0"/>
                    <a:pt x="69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2" name="Google Shape;3132;p70"/>
            <p:cNvSpPr/>
            <p:nvPr/>
          </p:nvSpPr>
          <p:spPr>
            <a:xfrm>
              <a:off x="2382904" y="1945368"/>
              <a:ext cx="143199" cy="129970"/>
            </a:xfrm>
            <a:custGeom>
              <a:avLst/>
              <a:gdLst/>
              <a:ahLst/>
              <a:cxnLst/>
              <a:rect l="l" t="t" r="r" b="b"/>
              <a:pathLst>
                <a:path w="2518" h="2287" extrusionOk="0">
                  <a:moveTo>
                    <a:pt x="80" y="1"/>
                  </a:moveTo>
                  <a:cubicBezTo>
                    <a:pt x="60" y="1"/>
                    <a:pt x="40" y="9"/>
                    <a:pt x="26" y="24"/>
                  </a:cubicBezTo>
                  <a:cubicBezTo>
                    <a:pt x="0" y="55"/>
                    <a:pt x="7" y="100"/>
                    <a:pt x="32" y="126"/>
                  </a:cubicBezTo>
                  <a:cubicBezTo>
                    <a:pt x="160" y="234"/>
                    <a:pt x="319" y="285"/>
                    <a:pt x="478" y="342"/>
                  </a:cubicBezTo>
                  <a:cubicBezTo>
                    <a:pt x="574" y="374"/>
                    <a:pt x="669" y="406"/>
                    <a:pt x="752" y="451"/>
                  </a:cubicBezTo>
                  <a:cubicBezTo>
                    <a:pt x="969" y="565"/>
                    <a:pt x="1192" y="699"/>
                    <a:pt x="1409" y="827"/>
                  </a:cubicBezTo>
                  <a:cubicBezTo>
                    <a:pt x="1619" y="948"/>
                    <a:pt x="1836" y="1075"/>
                    <a:pt x="2046" y="1190"/>
                  </a:cubicBezTo>
                  <a:lnTo>
                    <a:pt x="2301" y="2006"/>
                  </a:lnTo>
                  <a:cubicBezTo>
                    <a:pt x="2184" y="1942"/>
                    <a:pt x="2044" y="1913"/>
                    <a:pt x="1919" y="1913"/>
                  </a:cubicBezTo>
                  <a:cubicBezTo>
                    <a:pt x="1895" y="1913"/>
                    <a:pt x="1871" y="1914"/>
                    <a:pt x="1849" y="1916"/>
                  </a:cubicBezTo>
                  <a:cubicBezTo>
                    <a:pt x="1810" y="1916"/>
                    <a:pt x="1785" y="1948"/>
                    <a:pt x="1785" y="1987"/>
                  </a:cubicBezTo>
                  <a:cubicBezTo>
                    <a:pt x="1791" y="2021"/>
                    <a:pt x="1818" y="2051"/>
                    <a:pt x="1851" y="2051"/>
                  </a:cubicBezTo>
                  <a:cubicBezTo>
                    <a:pt x="1855" y="2051"/>
                    <a:pt x="1858" y="2051"/>
                    <a:pt x="1861" y="2050"/>
                  </a:cubicBezTo>
                  <a:cubicBezTo>
                    <a:pt x="1877" y="2049"/>
                    <a:pt x="1892" y="2049"/>
                    <a:pt x="1909" y="2049"/>
                  </a:cubicBezTo>
                  <a:cubicBezTo>
                    <a:pt x="2074" y="2049"/>
                    <a:pt x="2279" y="2109"/>
                    <a:pt x="2384" y="2254"/>
                  </a:cubicBezTo>
                  <a:cubicBezTo>
                    <a:pt x="2403" y="2273"/>
                    <a:pt x="2422" y="2286"/>
                    <a:pt x="2441" y="2286"/>
                  </a:cubicBezTo>
                  <a:cubicBezTo>
                    <a:pt x="2454" y="2286"/>
                    <a:pt x="2467" y="2286"/>
                    <a:pt x="2473" y="2280"/>
                  </a:cubicBezTo>
                  <a:cubicBezTo>
                    <a:pt x="2505" y="2261"/>
                    <a:pt x="2518" y="2229"/>
                    <a:pt x="2511" y="2197"/>
                  </a:cubicBezTo>
                  <a:lnTo>
                    <a:pt x="2167" y="1120"/>
                  </a:lnTo>
                  <a:cubicBezTo>
                    <a:pt x="2161" y="1107"/>
                    <a:pt x="2148" y="1088"/>
                    <a:pt x="2135" y="1082"/>
                  </a:cubicBezTo>
                  <a:cubicBezTo>
                    <a:pt x="1919" y="967"/>
                    <a:pt x="1696" y="833"/>
                    <a:pt x="1479" y="705"/>
                  </a:cubicBezTo>
                  <a:cubicBezTo>
                    <a:pt x="1262" y="578"/>
                    <a:pt x="1033" y="444"/>
                    <a:pt x="822" y="329"/>
                  </a:cubicBezTo>
                  <a:cubicBezTo>
                    <a:pt x="727" y="278"/>
                    <a:pt x="625" y="247"/>
                    <a:pt x="523" y="208"/>
                  </a:cubicBezTo>
                  <a:cubicBezTo>
                    <a:pt x="370" y="157"/>
                    <a:pt x="230" y="113"/>
                    <a:pt x="121" y="17"/>
                  </a:cubicBezTo>
                  <a:cubicBezTo>
                    <a:pt x="110" y="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3133;p70"/>
            <p:cNvSpPr/>
            <p:nvPr/>
          </p:nvSpPr>
          <p:spPr>
            <a:xfrm>
              <a:off x="2379605" y="1965087"/>
              <a:ext cx="117152" cy="61320"/>
            </a:xfrm>
            <a:custGeom>
              <a:avLst/>
              <a:gdLst/>
              <a:ahLst/>
              <a:cxnLst/>
              <a:rect l="l" t="t" r="r" b="b"/>
              <a:pathLst>
                <a:path w="2060" h="1079" extrusionOk="0">
                  <a:moveTo>
                    <a:pt x="82" y="0"/>
                  </a:moveTo>
                  <a:cubicBezTo>
                    <a:pt x="49" y="0"/>
                    <a:pt x="19" y="19"/>
                    <a:pt x="14" y="53"/>
                  </a:cubicBezTo>
                  <a:cubicBezTo>
                    <a:pt x="1" y="91"/>
                    <a:pt x="26" y="129"/>
                    <a:pt x="65" y="135"/>
                  </a:cubicBezTo>
                  <a:lnTo>
                    <a:pt x="1237" y="441"/>
                  </a:lnTo>
                  <a:cubicBezTo>
                    <a:pt x="1429" y="492"/>
                    <a:pt x="1562" y="652"/>
                    <a:pt x="1709" y="817"/>
                  </a:cubicBezTo>
                  <a:cubicBezTo>
                    <a:pt x="1779" y="900"/>
                    <a:pt x="1856" y="989"/>
                    <a:pt x="1938" y="1066"/>
                  </a:cubicBezTo>
                  <a:cubicBezTo>
                    <a:pt x="1951" y="1072"/>
                    <a:pt x="1970" y="1079"/>
                    <a:pt x="1983" y="1079"/>
                  </a:cubicBezTo>
                  <a:cubicBezTo>
                    <a:pt x="2002" y="1079"/>
                    <a:pt x="2021" y="1072"/>
                    <a:pt x="2034" y="1053"/>
                  </a:cubicBezTo>
                  <a:cubicBezTo>
                    <a:pt x="2059" y="1028"/>
                    <a:pt x="2059" y="983"/>
                    <a:pt x="2028" y="958"/>
                  </a:cubicBezTo>
                  <a:cubicBezTo>
                    <a:pt x="1951" y="887"/>
                    <a:pt x="1881" y="805"/>
                    <a:pt x="1811" y="728"/>
                  </a:cubicBezTo>
                  <a:cubicBezTo>
                    <a:pt x="1664" y="550"/>
                    <a:pt x="1505" y="371"/>
                    <a:pt x="1276" y="308"/>
                  </a:cubicBezTo>
                  <a:lnTo>
                    <a:pt x="96" y="2"/>
                  </a:ln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3134;p70"/>
            <p:cNvSpPr/>
            <p:nvPr/>
          </p:nvSpPr>
          <p:spPr>
            <a:xfrm>
              <a:off x="2470939" y="2009583"/>
              <a:ext cx="34861" cy="33132"/>
            </a:xfrm>
            <a:custGeom>
              <a:avLst/>
              <a:gdLst/>
              <a:ahLst/>
              <a:cxnLst/>
              <a:rect l="l" t="t" r="r" b="b"/>
              <a:pathLst>
                <a:path w="613" h="583" extrusionOk="0">
                  <a:moveTo>
                    <a:pt x="536" y="0"/>
                  </a:moveTo>
                  <a:cubicBezTo>
                    <a:pt x="518" y="0"/>
                    <a:pt x="500" y="7"/>
                    <a:pt x="485" y="22"/>
                  </a:cubicBezTo>
                  <a:lnTo>
                    <a:pt x="26" y="461"/>
                  </a:lnTo>
                  <a:cubicBezTo>
                    <a:pt x="1" y="487"/>
                    <a:pt x="1" y="531"/>
                    <a:pt x="26" y="557"/>
                  </a:cubicBezTo>
                  <a:cubicBezTo>
                    <a:pt x="39" y="570"/>
                    <a:pt x="58" y="582"/>
                    <a:pt x="77" y="582"/>
                  </a:cubicBezTo>
                  <a:cubicBezTo>
                    <a:pt x="97" y="582"/>
                    <a:pt x="109" y="576"/>
                    <a:pt x="128" y="563"/>
                  </a:cubicBezTo>
                  <a:lnTo>
                    <a:pt x="587" y="117"/>
                  </a:lnTo>
                  <a:cubicBezTo>
                    <a:pt x="613" y="92"/>
                    <a:pt x="613" y="47"/>
                    <a:pt x="587" y="22"/>
                  </a:cubicBezTo>
                  <a:cubicBezTo>
                    <a:pt x="574" y="8"/>
                    <a:pt x="555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5" name="Google Shape;3135;p70"/>
            <p:cNvSpPr/>
            <p:nvPr/>
          </p:nvSpPr>
          <p:spPr>
            <a:xfrm>
              <a:off x="2721395" y="2389136"/>
              <a:ext cx="24340" cy="29893"/>
            </a:xfrm>
            <a:custGeom>
              <a:avLst/>
              <a:gdLst/>
              <a:ahLst/>
              <a:cxnLst/>
              <a:rect l="l" t="t" r="r" b="b"/>
              <a:pathLst>
                <a:path w="428" h="526" extrusionOk="0">
                  <a:moveTo>
                    <a:pt x="343" y="0"/>
                  </a:moveTo>
                  <a:cubicBezTo>
                    <a:pt x="323" y="0"/>
                    <a:pt x="303" y="12"/>
                    <a:pt x="288" y="35"/>
                  </a:cubicBezTo>
                  <a:lnTo>
                    <a:pt x="20" y="417"/>
                  </a:lnTo>
                  <a:cubicBezTo>
                    <a:pt x="1" y="449"/>
                    <a:pt x="7" y="494"/>
                    <a:pt x="39" y="513"/>
                  </a:cubicBezTo>
                  <a:cubicBezTo>
                    <a:pt x="52" y="519"/>
                    <a:pt x="65" y="525"/>
                    <a:pt x="77" y="525"/>
                  </a:cubicBezTo>
                  <a:cubicBezTo>
                    <a:pt x="103" y="525"/>
                    <a:pt x="122" y="513"/>
                    <a:pt x="135" y="494"/>
                  </a:cubicBezTo>
                  <a:lnTo>
                    <a:pt x="402" y="111"/>
                  </a:lnTo>
                  <a:cubicBezTo>
                    <a:pt x="428" y="79"/>
                    <a:pt x="415" y="35"/>
                    <a:pt x="383" y="16"/>
                  </a:cubicBezTo>
                  <a:cubicBezTo>
                    <a:pt x="371" y="5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6" name="Google Shape;3136;p70"/>
            <p:cNvSpPr/>
            <p:nvPr/>
          </p:nvSpPr>
          <p:spPr>
            <a:xfrm>
              <a:off x="2166854" y="3042996"/>
              <a:ext cx="323761" cy="337172"/>
            </a:xfrm>
            <a:custGeom>
              <a:avLst/>
              <a:gdLst/>
              <a:ahLst/>
              <a:cxnLst/>
              <a:rect l="l" t="t" r="r" b="b"/>
              <a:pathLst>
                <a:path w="5693" h="5933" extrusionOk="0">
                  <a:moveTo>
                    <a:pt x="2442" y="1"/>
                  </a:moveTo>
                  <a:cubicBezTo>
                    <a:pt x="1639" y="804"/>
                    <a:pt x="957" y="1728"/>
                    <a:pt x="434" y="2735"/>
                  </a:cubicBezTo>
                  <a:cubicBezTo>
                    <a:pt x="211" y="3156"/>
                    <a:pt x="13" y="3608"/>
                    <a:pt x="7" y="4086"/>
                  </a:cubicBezTo>
                  <a:cubicBezTo>
                    <a:pt x="1" y="4519"/>
                    <a:pt x="160" y="4953"/>
                    <a:pt x="447" y="5278"/>
                  </a:cubicBezTo>
                  <a:cubicBezTo>
                    <a:pt x="855" y="5732"/>
                    <a:pt x="1469" y="5932"/>
                    <a:pt x="2088" y="5932"/>
                  </a:cubicBezTo>
                  <a:cubicBezTo>
                    <a:pt x="2328" y="5932"/>
                    <a:pt x="2569" y="5902"/>
                    <a:pt x="2799" y="5845"/>
                  </a:cubicBezTo>
                  <a:cubicBezTo>
                    <a:pt x="3621" y="5641"/>
                    <a:pt x="4341" y="5150"/>
                    <a:pt x="5036" y="4666"/>
                  </a:cubicBezTo>
                  <a:cubicBezTo>
                    <a:pt x="5354" y="4443"/>
                    <a:pt x="5380" y="4188"/>
                    <a:pt x="5520" y="3831"/>
                  </a:cubicBezTo>
                  <a:cubicBezTo>
                    <a:pt x="5660" y="3461"/>
                    <a:pt x="5692" y="3047"/>
                    <a:pt x="5533" y="2690"/>
                  </a:cubicBezTo>
                  <a:cubicBezTo>
                    <a:pt x="5380" y="2365"/>
                    <a:pt x="5087" y="2136"/>
                    <a:pt x="4800" y="1919"/>
                  </a:cubicBezTo>
                  <a:cubicBezTo>
                    <a:pt x="3990" y="1307"/>
                    <a:pt x="3251" y="613"/>
                    <a:pt x="24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3137;p70"/>
            <p:cNvSpPr/>
            <p:nvPr/>
          </p:nvSpPr>
          <p:spPr>
            <a:xfrm>
              <a:off x="2260406" y="3172165"/>
              <a:ext cx="176524" cy="24096"/>
            </a:xfrm>
            <a:custGeom>
              <a:avLst/>
              <a:gdLst/>
              <a:ahLst/>
              <a:cxnLst/>
              <a:rect l="l" t="t" r="r" b="b"/>
              <a:pathLst>
                <a:path w="3104" h="424" extrusionOk="0">
                  <a:moveTo>
                    <a:pt x="1820" y="1"/>
                  </a:moveTo>
                  <a:cubicBezTo>
                    <a:pt x="1223" y="1"/>
                    <a:pt x="628" y="97"/>
                    <a:pt x="57" y="290"/>
                  </a:cubicBezTo>
                  <a:cubicBezTo>
                    <a:pt x="19" y="303"/>
                    <a:pt x="0" y="341"/>
                    <a:pt x="13" y="379"/>
                  </a:cubicBezTo>
                  <a:cubicBezTo>
                    <a:pt x="26" y="405"/>
                    <a:pt x="51" y="424"/>
                    <a:pt x="83" y="424"/>
                  </a:cubicBezTo>
                  <a:lnTo>
                    <a:pt x="102" y="424"/>
                  </a:lnTo>
                  <a:cubicBezTo>
                    <a:pt x="660" y="234"/>
                    <a:pt x="1242" y="139"/>
                    <a:pt x="1827" y="139"/>
                  </a:cubicBezTo>
                  <a:cubicBezTo>
                    <a:pt x="2224" y="139"/>
                    <a:pt x="2623" y="183"/>
                    <a:pt x="3015" y="271"/>
                  </a:cubicBezTo>
                  <a:cubicBezTo>
                    <a:pt x="3021" y="273"/>
                    <a:pt x="3028" y="274"/>
                    <a:pt x="3034" y="274"/>
                  </a:cubicBezTo>
                  <a:cubicBezTo>
                    <a:pt x="3064" y="274"/>
                    <a:pt x="3087" y="251"/>
                    <a:pt x="3097" y="220"/>
                  </a:cubicBezTo>
                  <a:cubicBezTo>
                    <a:pt x="3104" y="181"/>
                    <a:pt x="3078" y="150"/>
                    <a:pt x="3040" y="137"/>
                  </a:cubicBezTo>
                  <a:cubicBezTo>
                    <a:pt x="2638" y="46"/>
                    <a:pt x="2229" y="1"/>
                    <a:pt x="1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8" name="Google Shape;3138;p70"/>
            <p:cNvSpPr/>
            <p:nvPr/>
          </p:nvSpPr>
          <p:spPr>
            <a:xfrm>
              <a:off x="2259666" y="2646395"/>
              <a:ext cx="821373" cy="648032"/>
            </a:xfrm>
            <a:custGeom>
              <a:avLst/>
              <a:gdLst/>
              <a:ahLst/>
              <a:cxnLst/>
              <a:rect l="l" t="t" r="r" b="b"/>
              <a:pathLst>
                <a:path w="14443" h="11403" extrusionOk="0">
                  <a:moveTo>
                    <a:pt x="7961" y="1"/>
                  </a:moveTo>
                  <a:cubicBezTo>
                    <a:pt x="7992" y="262"/>
                    <a:pt x="8088" y="530"/>
                    <a:pt x="8114" y="791"/>
                  </a:cubicBezTo>
                  <a:cubicBezTo>
                    <a:pt x="7196" y="1371"/>
                    <a:pt x="6246" y="1958"/>
                    <a:pt x="5348" y="2576"/>
                  </a:cubicBezTo>
                  <a:cubicBezTo>
                    <a:pt x="3340" y="3978"/>
                    <a:pt x="1568" y="5584"/>
                    <a:pt x="0" y="7464"/>
                  </a:cubicBezTo>
                  <a:cubicBezTo>
                    <a:pt x="963" y="8076"/>
                    <a:pt x="1925" y="8694"/>
                    <a:pt x="2887" y="9306"/>
                  </a:cubicBezTo>
                  <a:cubicBezTo>
                    <a:pt x="3684" y="9816"/>
                    <a:pt x="4137" y="10689"/>
                    <a:pt x="4761" y="11403"/>
                  </a:cubicBezTo>
                  <a:cubicBezTo>
                    <a:pt x="5373" y="11269"/>
                    <a:pt x="6029" y="11084"/>
                    <a:pt x="6641" y="10950"/>
                  </a:cubicBezTo>
                  <a:cubicBezTo>
                    <a:pt x="7591" y="10753"/>
                    <a:pt x="8541" y="10549"/>
                    <a:pt x="9490" y="10345"/>
                  </a:cubicBezTo>
                  <a:cubicBezTo>
                    <a:pt x="11154" y="9994"/>
                    <a:pt x="12779" y="9618"/>
                    <a:pt x="14442" y="9261"/>
                  </a:cubicBezTo>
                  <a:cubicBezTo>
                    <a:pt x="14219" y="7458"/>
                    <a:pt x="13225" y="5794"/>
                    <a:pt x="13040" y="3984"/>
                  </a:cubicBezTo>
                  <a:cubicBezTo>
                    <a:pt x="12932" y="2882"/>
                    <a:pt x="12894" y="1747"/>
                    <a:pt x="12785" y="645"/>
                  </a:cubicBezTo>
                  <a:cubicBezTo>
                    <a:pt x="11179" y="460"/>
                    <a:pt x="9567" y="186"/>
                    <a:pt x="7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9" name="Google Shape;3139;p70"/>
            <p:cNvSpPr/>
            <p:nvPr/>
          </p:nvSpPr>
          <p:spPr>
            <a:xfrm>
              <a:off x="2556870" y="3145797"/>
              <a:ext cx="521270" cy="117127"/>
            </a:xfrm>
            <a:custGeom>
              <a:avLst/>
              <a:gdLst/>
              <a:ahLst/>
              <a:cxnLst/>
              <a:rect l="l" t="t" r="r" b="b"/>
              <a:pathLst>
                <a:path w="9166" h="2061" extrusionOk="0">
                  <a:moveTo>
                    <a:pt x="9088" y="1"/>
                  </a:moveTo>
                  <a:cubicBezTo>
                    <a:pt x="9084" y="1"/>
                    <a:pt x="9080" y="1"/>
                    <a:pt x="9076" y="2"/>
                  </a:cubicBezTo>
                  <a:cubicBezTo>
                    <a:pt x="6074" y="569"/>
                    <a:pt x="3041" y="1213"/>
                    <a:pt x="64" y="1920"/>
                  </a:cubicBezTo>
                  <a:cubicBezTo>
                    <a:pt x="26" y="1926"/>
                    <a:pt x="0" y="1965"/>
                    <a:pt x="13" y="2003"/>
                  </a:cubicBezTo>
                  <a:cubicBezTo>
                    <a:pt x="20" y="2035"/>
                    <a:pt x="45" y="2060"/>
                    <a:pt x="77" y="2060"/>
                  </a:cubicBezTo>
                  <a:cubicBezTo>
                    <a:pt x="83" y="2060"/>
                    <a:pt x="90" y="2054"/>
                    <a:pt x="96" y="2054"/>
                  </a:cubicBezTo>
                  <a:cubicBezTo>
                    <a:pt x="3066" y="1347"/>
                    <a:pt x="6100" y="703"/>
                    <a:pt x="9102" y="136"/>
                  </a:cubicBezTo>
                  <a:cubicBezTo>
                    <a:pt x="9140" y="129"/>
                    <a:pt x="9165" y="97"/>
                    <a:pt x="9159" y="59"/>
                  </a:cubicBezTo>
                  <a:cubicBezTo>
                    <a:pt x="9153" y="25"/>
                    <a:pt x="9122" y="1"/>
                    <a:pt x="9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0" name="Google Shape;3140;p70"/>
            <p:cNvSpPr/>
            <p:nvPr/>
          </p:nvSpPr>
          <p:spPr>
            <a:xfrm>
              <a:off x="2712694" y="2685833"/>
              <a:ext cx="9895" cy="34155"/>
            </a:xfrm>
            <a:custGeom>
              <a:avLst/>
              <a:gdLst/>
              <a:ahLst/>
              <a:cxnLst/>
              <a:rect l="l" t="t" r="r" b="b"/>
              <a:pathLst>
                <a:path w="174" h="601" extrusionOk="0">
                  <a:moveTo>
                    <a:pt x="81" y="1"/>
                  </a:moveTo>
                  <a:cubicBezTo>
                    <a:pt x="78" y="1"/>
                    <a:pt x="74" y="1"/>
                    <a:pt x="71" y="2"/>
                  </a:cubicBezTo>
                  <a:cubicBezTo>
                    <a:pt x="33" y="2"/>
                    <a:pt x="1" y="40"/>
                    <a:pt x="7" y="78"/>
                  </a:cubicBezTo>
                  <a:lnTo>
                    <a:pt x="33" y="537"/>
                  </a:lnTo>
                  <a:cubicBezTo>
                    <a:pt x="33" y="575"/>
                    <a:pt x="65" y="601"/>
                    <a:pt x="103" y="601"/>
                  </a:cubicBezTo>
                  <a:cubicBezTo>
                    <a:pt x="141" y="601"/>
                    <a:pt x="173" y="569"/>
                    <a:pt x="173" y="531"/>
                  </a:cubicBezTo>
                  <a:lnTo>
                    <a:pt x="141" y="65"/>
                  </a:lnTo>
                  <a:cubicBezTo>
                    <a:pt x="141" y="30"/>
                    <a:pt x="115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1" name="Google Shape;3141;p70"/>
            <p:cNvSpPr/>
            <p:nvPr/>
          </p:nvSpPr>
          <p:spPr>
            <a:xfrm>
              <a:off x="2712353" y="2657078"/>
              <a:ext cx="283497" cy="73083"/>
            </a:xfrm>
            <a:custGeom>
              <a:avLst/>
              <a:gdLst/>
              <a:ahLst/>
              <a:cxnLst/>
              <a:rect l="l" t="t" r="r" b="b"/>
              <a:pathLst>
                <a:path w="4985" h="1286" extrusionOk="0">
                  <a:moveTo>
                    <a:pt x="76" y="1"/>
                  </a:moveTo>
                  <a:cubicBezTo>
                    <a:pt x="45" y="1"/>
                    <a:pt x="19" y="24"/>
                    <a:pt x="13" y="55"/>
                  </a:cubicBezTo>
                  <a:cubicBezTo>
                    <a:pt x="1" y="93"/>
                    <a:pt x="26" y="132"/>
                    <a:pt x="64" y="138"/>
                  </a:cubicBezTo>
                  <a:lnTo>
                    <a:pt x="4889" y="1285"/>
                  </a:lnTo>
                  <a:lnTo>
                    <a:pt x="4908" y="1285"/>
                  </a:lnTo>
                  <a:cubicBezTo>
                    <a:pt x="4940" y="1285"/>
                    <a:pt x="4965" y="1266"/>
                    <a:pt x="4972" y="1234"/>
                  </a:cubicBezTo>
                  <a:cubicBezTo>
                    <a:pt x="4985" y="1196"/>
                    <a:pt x="4959" y="1158"/>
                    <a:pt x="4921" y="1151"/>
                  </a:cubicBezTo>
                  <a:lnTo>
                    <a:pt x="96" y="4"/>
                  </a:lnTo>
                  <a:cubicBezTo>
                    <a:pt x="89" y="2"/>
                    <a:pt x="8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2" name="Google Shape;3142;p70"/>
            <p:cNvSpPr/>
            <p:nvPr/>
          </p:nvSpPr>
          <p:spPr>
            <a:xfrm>
              <a:off x="2285770" y="3031801"/>
              <a:ext cx="171861" cy="157590"/>
            </a:xfrm>
            <a:custGeom>
              <a:avLst/>
              <a:gdLst/>
              <a:ahLst/>
              <a:cxnLst/>
              <a:rect l="l" t="t" r="r" b="b"/>
              <a:pathLst>
                <a:path w="3022" h="2773" extrusionOk="0">
                  <a:moveTo>
                    <a:pt x="77" y="0"/>
                  </a:moveTo>
                  <a:cubicBezTo>
                    <a:pt x="59" y="0"/>
                    <a:pt x="42" y="7"/>
                    <a:pt x="26" y="19"/>
                  </a:cubicBezTo>
                  <a:cubicBezTo>
                    <a:pt x="0" y="51"/>
                    <a:pt x="7" y="96"/>
                    <a:pt x="32" y="121"/>
                  </a:cubicBezTo>
                  <a:lnTo>
                    <a:pt x="2894" y="2753"/>
                  </a:lnTo>
                  <a:cubicBezTo>
                    <a:pt x="2906" y="2766"/>
                    <a:pt x="2926" y="2773"/>
                    <a:pt x="2945" y="2773"/>
                  </a:cubicBezTo>
                  <a:cubicBezTo>
                    <a:pt x="2964" y="2773"/>
                    <a:pt x="2983" y="2760"/>
                    <a:pt x="2996" y="2747"/>
                  </a:cubicBezTo>
                  <a:cubicBezTo>
                    <a:pt x="3021" y="2722"/>
                    <a:pt x="3021" y="2677"/>
                    <a:pt x="2989" y="2651"/>
                  </a:cubicBezTo>
                  <a:lnTo>
                    <a:pt x="128" y="19"/>
                  </a:ln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3" name="Google Shape;3143;p70"/>
            <p:cNvSpPr/>
            <p:nvPr/>
          </p:nvSpPr>
          <p:spPr>
            <a:xfrm>
              <a:off x="2481858" y="2711406"/>
              <a:ext cx="224750" cy="176628"/>
            </a:xfrm>
            <a:custGeom>
              <a:avLst/>
              <a:gdLst/>
              <a:ahLst/>
              <a:cxnLst/>
              <a:rect l="l" t="t" r="r" b="b"/>
              <a:pathLst>
                <a:path w="3952" h="3108" extrusionOk="0">
                  <a:moveTo>
                    <a:pt x="3548" y="0"/>
                  </a:moveTo>
                  <a:cubicBezTo>
                    <a:pt x="3541" y="0"/>
                    <a:pt x="3533" y="1"/>
                    <a:pt x="3525" y="4"/>
                  </a:cubicBezTo>
                  <a:cubicBezTo>
                    <a:pt x="3486" y="17"/>
                    <a:pt x="3467" y="55"/>
                    <a:pt x="3486" y="93"/>
                  </a:cubicBezTo>
                  <a:cubicBezTo>
                    <a:pt x="3792" y="986"/>
                    <a:pt x="3442" y="2095"/>
                    <a:pt x="2683" y="2617"/>
                  </a:cubicBezTo>
                  <a:cubicBezTo>
                    <a:pt x="2351" y="2849"/>
                    <a:pt x="1948" y="2962"/>
                    <a:pt x="1544" y="2962"/>
                  </a:cubicBezTo>
                  <a:cubicBezTo>
                    <a:pt x="1026" y="2962"/>
                    <a:pt x="507" y="2777"/>
                    <a:pt x="128" y="2420"/>
                  </a:cubicBezTo>
                  <a:cubicBezTo>
                    <a:pt x="116" y="2405"/>
                    <a:pt x="99" y="2398"/>
                    <a:pt x="82" y="2398"/>
                  </a:cubicBezTo>
                  <a:cubicBezTo>
                    <a:pt x="63" y="2398"/>
                    <a:pt x="42" y="2406"/>
                    <a:pt x="26" y="2420"/>
                  </a:cubicBezTo>
                  <a:cubicBezTo>
                    <a:pt x="0" y="2445"/>
                    <a:pt x="0" y="2490"/>
                    <a:pt x="32" y="2515"/>
                  </a:cubicBezTo>
                  <a:cubicBezTo>
                    <a:pt x="440" y="2904"/>
                    <a:pt x="988" y="3108"/>
                    <a:pt x="1536" y="3108"/>
                  </a:cubicBezTo>
                  <a:cubicBezTo>
                    <a:pt x="1970" y="3108"/>
                    <a:pt x="2397" y="2987"/>
                    <a:pt x="2760" y="2732"/>
                  </a:cubicBezTo>
                  <a:cubicBezTo>
                    <a:pt x="3582" y="2165"/>
                    <a:pt x="3952" y="1011"/>
                    <a:pt x="3614" y="49"/>
                  </a:cubicBezTo>
                  <a:cubicBezTo>
                    <a:pt x="3604" y="18"/>
                    <a:pt x="3578" y="0"/>
                    <a:pt x="3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4" name="Google Shape;3144;p70"/>
            <p:cNvSpPr/>
            <p:nvPr/>
          </p:nvSpPr>
          <p:spPr>
            <a:xfrm>
              <a:off x="2455357" y="3130681"/>
              <a:ext cx="8417" cy="67741"/>
            </a:xfrm>
            <a:custGeom>
              <a:avLst/>
              <a:gdLst/>
              <a:ahLst/>
              <a:cxnLst/>
              <a:rect l="l" t="t" r="r" b="b"/>
              <a:pathLst>
                <a:path w="148" h="1192" extrusionOk="0">
                  <a:moveTo>
                    <a:pt x="77" y="0"/>
                  </a:moveTo>
                  <a:cubicBezTo>
                    <a:pt x="39" y="0"/>
                    <a:pt x="7" y="32"/>
                    <a:pt x="7" y="70"/>
                  </a:cubicBezTo>
                  <a:lnTo>
                    <a:pt x="1" y="1122"/>
                  </a:lnTo>
                  <a:cubicBezTo>
                    <a:pt x="1" y="1160"/>
                    <a:pt x="33" y="1192"/>
                    <a:pt x="71" y="1192"/>
                  </a:cubicBezTo>
                  <a:cubicBezTo>
                    <a:pt x="109" y="1192"/>
                    <a:pt x="141" y="1160"/>
                    <a:pt x="141" y="1122"/>
                  </a:cubicBezTo>
                  <a:lnTo>
                    <a:pt x="147" y="70"/>
                  </a:lnTo>
                  <a:cubicBezTo>
                    <a:pt x="147" y="32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5" name="Google Shape;3145;p70"/>
            <p:cNvSpPr/>
            <p:nvPr/>
          </p:nvSpPr>
          <p:spPr>
            <a:xfrm>
              <a:off x="2599977" y="2893766"/>
              <a:ext cx="213206" cy="286594"/>
            </a:xfrm>
            <a:custGeom>
              <a:avLst/>
              <a:gdLst/>
              <a:ahLst/>
              <a:cxnLst/>
              <a:rect l="l" t="t" r="r" b="b"/>
              <a:pathLst>
                <a:path w="3749" h="5043" extrusionOk="0">
                  <a:moveTo>
                    <a:pt x="823" y="1"/>
                  </a:moveTo>
                  <a:cubicBezTo>
                    <a:pt x="549" y="1161"/>
                    <a:pt x="275" y="2327"/>
                    <a:pt x="1" y="3487"/>
                  </a:cubicBezTo>
                  <a:cubicBezTo>
                    <a:pt x="708" y="3137"/>
                    <a:pt x="1409" y="2786"/>
                    <a:pt x="2117" y="2436"/>
                  </a:cubicBezTo>
                  <a:lnTo>
                    <a:pt x="2117" y="2436"/>
                  </a:lnTo>
                  <a:cubicBezTo>
                    <a:pt x="2047" y="3302"/>
                    <a:pt x="1983" y="4175"/>
                    <a:pt x="1919" y="5042"/>
                  </a:cubicBezTo>
                  <a:cubicBezTo>
                    <a:pt x="2429" y="4551"/>
                    <a:pt x="2856" y="4099"/>
                    <a:pt x="3366" y="3608"/>
                  </a:cubicBezTo>
                  <a:cubicBezTo>
                    <a:pt x="3506" y="2493"/>
                    <a:pt x="3608" y="1333"/>
                    <a:pt x="3748" y="218"/>
                  </a:cubicBezTo>
                  <a:lnTo>
                    <a:pt x="3748" y="218"/>
                  </a:lnTo>
                  <a:cubicBezTo>
                    <a:pt x="3041" y="568"/>
                    <a:pt x="2397" y="957"/>
                    <a:pt x="1690" y="1301"/>
                  </a:cubicBezTo>
                  <a:cubicBezTo>
                    <a:pt x="1409" y="842"/>
                    <a:pt x="1103" y="453"/>
                    <a:pt x="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6" name="Google Shape;3146;p70"/>
            <p:cNvSpPr/>
            <p:nvPr/>
          </p:nvSpPr>
          <p:spPr>
            <a:xfrm>
              <a:off x="2379605" y="2538934"/>
              <a:ext cx="213547" cy="202428"/>
            </a:xfrm>
            <a:custGeom>
              <a:avLst/>
              <a:gdLst/>
              <a:ahLst/>
              <a:cxnLst/>
              <a:rect l="l" t="t" r="r" b="b"/>
              <a:pathLst>
                <a:path w="3755" h="3562" extrusionOk="0">
                  <a:moveTo>
                    <a:pt x="1692" y="0"/>
                  </a:moveTo>
                  <a:cubicBezTo>
                    <a:pt x="1659" y="0"/>
                    <a:pt x="1626" y="4"/>
                    <a:pt x="1594" y="12"/>
                  </a:cubicBezTo>
                  <a:cubicBezTo>
                    <a:pt x="1409" y="56"/>
                    <a:pt x="1263" y="222"/>
                    <a:pt x="1244" y="413"/>
                  </a:cubicBezTo>
                  <a:cubicBezTo>
                    <a:pt x="1180" y="374"/>
                    <a:pt x="1103" y="355"/>
                    <a:pt x="1026" y="355"/>
                  </a:cubicBezTo>
                  <a:cubicBezTo>
                    <a:pt x="928" y="355"/>
                    <a:pt x="828" y="387"/>
                    <a:pt x="753" y="451"/>
                  </a:cubicBezTo>
                  <a:cubicBezTo>
                    <a:pt x="613" y="560"/>
                    <a:pt x="555" y="764"/>
                    <a:pt x="619" y="930"/>
                  </a:cubicBezTo>
                  <a:cubicBezTo>
                    <a:pt x="571" y="899"/>
                    <a:pt x="519" y="886"/>
                    <a:pt x="465" y="886"/>
                  </a:cubicBezTo>
                  <a:cubicBezTo>
                    <a:pt x="306" y="886"/>
                    <a:pt x="139" y="1008"/>
                    <a:pt x="77" y="1165"/>
                  </a:cubicBezTo>
                  <a:cubicBezTo>
                    <a:pt x="1" y="1376"/>
                    <a:pt x="52" y="1611"/>
                    <a:pt x="122" y="1822"/>
                  </a:cubicBezTo>
                  <a:cubicBezTo>
                    <a:pt x="313" y="2446"/>
                    <a:pt x="613" y="3039"/>
                    <a:pt x="1008" y="3562"/>
                  </a:cubicBezTo>
                  <a:lnTo>
                    <a:pt x="3755" y="2140"/>
                  </a:lnTo>
                  <a:cubicBezTo>
                    <a:pt x="3627" y="1522"/>
                    <a:pt x="3366" y="930"/>
                    <a:pt x="3003" y="413"/>
                  </a:cubicBezTo>
                  <a:cubicBezTo>
                    <a:pt x="2894" y="267"/>
                    <a:pt x="2773" y="120"/>
                    <a:pt x="2608" y="50"/>
                  </a:cubicBezTo>
                  <a:cubicBezTo>
                    <a:pt x="2565" y="34"/>
                    <a:pt x="2516" y="27"/>
                    <a:pt x="2466" y="27"/>
                  </a:cubicBezTo>
                  <a:cubicBezTo>
                    <a:pt x="2314" y="27"/>
                    <a:pt x="2149" y="96"/>
                    <a:pt x="2091" y="216"/>
                  </a:cubicBezTo>
                  <a:cubicBezTo>
                    <a:pt x="2007" y="84"/>
                    <a:pt x="1849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7" name="Google Shape;3147;p70"/>
            <p:cNvSpPr/>
            <p:nvPr/>
          </p:nvSpPr>
          <p:spPr>
            <a:xfrm>
              <a:off x="2372042" y="2644576"/>
              <a:ext cx="60908" cy="84449"/>
            </a:xfrm>
            <a:custGeom>
              <a:avLst/>
              <a:gdLst/>
              <a:ahLst/>
              <a:cxnLst/>
              <a:rect l="l" t="t" r="r" b="b"/>
              <a:pathLst>
                <a:path w="1071" h="1486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7"/>
                    <a:pt x="0" y="46"/>
                    <a:pt x="13" y="84"/>
                  </a:cubicBezTo>
                  <a:cubicBezTo>
                    <a:pt x="121" y="651"/>
                    <a:pt x="472" y="1155"/>
                    <a:pt x="956" y="1473"/>
                  </a:cubicBezTo>
                  <a:cubicBezTo>
                    <a:pt x="962" y="1480"/>
                    <a:pt x="982" y="1486"/>
                    <a:pt x="994" y="1486"/>
                  </a:cubicBezTo>
                  <a:cubicBezTo>
                    <a:pt x="1013" y="1486"/>
                    <a:pt x="1039" y="1473"/>
                    <a:pt x="1052" y="1454"/>
                  </a:cubicBezTo>
                  <a:cubicBezTo>
                    <a:pt x="1071" y="1416"/>
                    <a:pt x="1064" y="1378"/>
                    <a:pt x="1033" y="1352"/>
                  </a:cubicBezTo>
                  <a:cubicBezTo>
                    <a:pt x="580" y="1065"/>
                    <a:pt x="255" y="581"/>
                    <a:pt x="147" y="58"/>
                  </a:cubicBezTo>
                  <a:cubicBezTo>
                    <a:pt x="141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8" name="Google Shape;3148;p70"/>
            <p:cNvSpPr/>
            <p:nvPr/>
          </p:nvSpPr>
          <p:spPr>
            <a:xfrm>
              <a:off x="2506483" y="2700040"/>
              <a:ext cx="159179" cy="158158"/>
            </a:xfrm>
            <a:custGeom>
              <a:avLst/>
              <a:gdLst/>
              <a:ahLst/>
              <a:cxnLst/>
              <a:rect l="l" t="t" r="r" b="b"/>
              <a:pathLst>
                <a:path w="2799" h="2783" extrusionOk="0">
                  <a:moveTo>
                    <a:pt x="1549" y="0"/>
                  </a:moveTo>
                  <a:cubicBezTo>
                    <a:pt x="995" y="351"/>
                    <a:pt x="440" y="803"/>
                    <a:pt x="1" y="1288"/>
                  </a:cubicBezTo>
                  <a:cubicBezTo>
                    <a:pt x="160" y="1587"/>
                    <a:pt x="326" y="1880"/>
                    <a:pt x="485" y="2173"/>
                  </a:cubicBezTo>
                  <a:cubicBezTo>
                    <a:pt x="383" y="2301"/>
                    <a:pt x="230" y="2409"/>
                    <a:pt x="122" y="2537"/>
                  </a:cubicBezTo>
                  <a:cubicBezTo>
                    <a:pt x="400" y="2699"/>
                    <a:pt x="717" y="2782"/>
                    <a:pt x="1032" y="2782"/>
                  </a:cubicBezTo>
                  <a:cubicBezTo>
                    <a:pt x="1359" y="2782"/>
                    <a:pt x="1684" y="2693"/>
                    <a:pt x="1964" y="2511"/>
                  </a:cubicBezTo>
                  <a:cubicBezTo>
                    <a:pt x="2512" y="2148"/>
                    <a:pt x="2798" y="1460"/>
                    <a:pt x="2722" y="810"/>
                  </a:cubicBezTo>
                  <a:lnTo>
                    <a:pt x="2722" y="810"/>
                  </a:lnTo>
                  <a:cubicBezTo>
                    <a:pt x="2575" y="886"/>
                    <a:pt x="2416" y="994"/>
                    <a:pt x="2269" y="1077"/>
                  </a:cubicBezTo>
                  <a:cubicBezTo>
                    <a:pt x="2034" y="714"/>
                    <a:pt x="1791" y="357"/>
                    <a:pt x="154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9" name="Google Shape;3149;p70"/>
            <p:cNvSpPr/>
            <p:nvPr/>
          </p:nvSpPr>
          <p:spPr>
            <a:xfrm>
              <a:off x="2403207" y="2613321"/>
              <a:ext cx="223670" cy="184186"/>
            </a:xfrm>
            <a:custGeom>
              <a:avLst/>
              <a:gdLst/>
              <a:ahLst/>
              <a:cxnLst/>
              <a:rect l="l" t="t" r="r" b="b"/>
              <a:pathLst>
                <a:path w="3933" h="3241" extrusionOk="0">
                  <a:moveTo>
                    <a:pt x="3373" y="1"/>
                  </a:moveTo>
                  <a:cubicBezTo>
                    <a:pt x="3362" y="1"/>
                    <a:pt x="3351" y="2"/>
                    <a:pt x="3340" y="3"/>
                  </a:cubicBezTo>
                  <a:cubicBezTo>
                    <a:pt x="3219" y="22"/>
                    <a:pt x="3123" y="105"/>
                    <a:pt x="3072" y="213"/>
                  </a:cubicBezTo>
                  <a:cubicBezTo>
                    <a:pt x="3015" y="315"/>
                    <a:pt x="3008" y="462"/>
                    <a:pt x="2989" y="577"/>
                  </a:cubicBezTo>
                  <a:cubicBezTo>
                    <a:pt x="2664" y="487"/>
                    <a:pt x="2301" y="360"/>
                    <a:pt x="2033" y="162"/>
                  </a:cubicBezTo>
                  <a:cubicBezTo>
                    <a:pt x="1944" y="341"/>
                    <a:pt x="1791" y="481"/>
                    <a:pt x="1606" y="551"/>
                  </a:cubicBezTo>
                  <a:cubicBezTo>
                    <a:pt x="1469" y="603"/>
                    <a:pt x="1296" y="666"/>
                    <a:pt x="1141" y="666"/>
                  </a:cubicBezTo>
                  <a:cubicBezTo>
                    <a:pt x="1087" y="666"/>
                    <a:pt x="1036" y="658"/>
                    <a:pt x="988" y="640"/>
                  </a:cubicBezTo>
                  <a:cubicBezTo>
                    <a:pt x="975" y="930"/>
                    <a:pt x="726" y="1214"/>
                    <a:pt x="437" y="1214"/>
                  </a:cubicBezTo>
                  <a:cubicBezTo>
                    <a:pt x="434" y="1214"/>
                    <a:pt x="430" y="1214"/>
                    <a:pt x="427" y="1214"/>
                  </a:cubicBezTo>
                  <a:lnTo>
                    <a:pt x="427" y="1214"/>
                  </a:lnTo>
                  <a:cubicBezTo>
                    <a:pt x="618" y="1411"/>
                    <a:pt x="708" y="1717"/>
                    <a:pt x="625" y="1979"/>
                  </a:cubicBezTo>
                  <a:cubicBezTo>
                    <a:pt x="584" y="1967"/>
                    <a:pt x="542" y="1962"/>
                    <a:pt x="500" y="1962"/>
                  </a:cubicBezTo>
                  <a:cubicBezTo>
                    <a:pt x="376" y="1962"/>
                    <a:pt x="251" y="2009"/>
                    <a:pt x="166" y="2100"/>
                  </a:cubicBezTo>
                  <a:cubicBezTo>
                    <a:pt x="51" y="2214"/>
                    <a:pt x="0" y="2393"/>
                    <a:pt x="45" y="2552"/>
                  </a:cubicBezTo>
                  <a:cubicBezTo>
                    <a:pt x="102" y="2775"/>
                    <a:pt x="332" y="2922"/>
                    <a:pt x="561" y="2954"/>
                  </a:cubicBezTo>
                  <a:cubicBezTo>
                    <a:pt x="602" y="2959"/>
                    <a:pt x="643" y="2962"/>
                    <a:pt x="685" y="2962"/>
                  </a:cubicBezTo>
                  <a:cubicBezTo>
                    <a:pt x="872" y="2962"/>
                    <a:pt x="1059" y="2907"/>
                    <a:pt x="1237" y="2839"/>
                  </a:cubicBezTo>
                  <a:cubicBezTo>
                    <a:pt x="1472" y="3108"/>
                    <a:pt x="1830" y="3241"/>
                    <a:pt x="2190" y="3241"/>
                  </a:cubicBezTo>
                  <a:cubicBezTo>
                    <a:pt x="2453" y="3241"/>
                    <a:pt x="2718" y="3170"/>
                    <a:pt x="2938" y="3030"/>
                  </a:cubicBezTo>
                  <a:cubicBezTo>
                    <a:pt x="3461" y="2699"/>
                    <a:pt x="3786" y="1877"/>
                    <a:pt x="3531" y="1316"/>
                  </a:cubicBezTo>
                  <a:cubicBezTo>
                    <a:pt x="3843" y="1067"/>
                    <a:pt x="3933" y="589"/>
                    <a:pt x="3735" y="245"/>
                  </a:cubicBezTo>
                  <a:cubicBezTo>
                    <a:pt x="3658" y="115"/>
                    <a:pt x="3520" y="1"/>
                    <a:pt x="337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0" name="Google Shape;3150;p70"/>
            <p:cNvSpPr/>
            <p:nvPr/>
          </p:nvSpPr>
          <p:spPr>
            <a:xfrm>
              <a:off x="2471678" y="2713793"/>
              <a:ext cx="16037" cy="15969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1"/>
                  </a:cubicBezTo>
                  <a:cubicBezTo>
                    <a:pt x="1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1" name="Google Shape;3151;p70"/>
            <p:cNvSpPr/>
            <p:nvPr/>
          </p:nvSpPr>
          <p:spPr>
            <a:xfrm>
              <a:off x="2537648" y="2672138"/>
              <a:ext cx="16037" cy="15969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1"/>
                  </a:cubicBezTo>
                  <a:cubicBezTo>
                    <a:pt x="1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2" name="Google Shape;3152;p70"/>
            <p:cNvSpPr/>
            <p:nvPr/>
          </p:nvSpPr>
          <p:spPr>
            <a:xfrm>
              <a:off x="2506824" y="2699927"/>
              <a:ext cx="30141" cy="42168"/>
            </a:xfrm>
            <a:custGeom>
              <a:avLst/>
              <a:gdLst/>
              <a:ahLst/>
              <a:cxnLst/>
              <a:rect l="l" t="t" r="r" b="b"/>
              <a:pathLst>
                <a:path w="530" h="742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lnTo>
                    <a:pt x="186" y="690"/>
                  </a:lnTo>
                  <a:cubicBezTo>
                    <a:pt x="192" y="716"/>
                    <a:pt x="211" y="735"/>
                    <a:pt x="237" y="741"/>
                  </a:cubicBezTo>
                  <a:lnTo>
                    <a:pt x="256" y="741"/>
                  </a:lnTo>
                  <a:cubicBezTo>
                    <a:pt x="269" y="741"/>
                    <a:pt x="288" y="735"/>
                    <a:pt x="300" y="729"/>
                  </a:cubicBezTo>
                  <a:lnTo>
                    <a:pt x="492" y="563"/>
                  </a:lnTo>
                  <a:cubicBezTo>
                    <a:pt x="524" y="544"/>
                    <a:pt x="530" y="499"/>
                    <a:pt x="504" y="467"/>
                  </a:cubicBezTo>
                  <a:cubicBezTo>
                    <a:pt x="491" y="451"/>
                    <a:pt x="472" y="443"/>
                    <a:pt x="453" y="443"/>
                  </a:cubicBezTo>
                  <a:cubicBezTo>
                    <a:pt x="435" y="443"/>
                    <a:pt x="417" y="449"/>
                    <a:pt x="402" y="461"/>
                  </a:cubicBezTo>
                  <a:lnTo>
                    <a:pt x="294" y="550"/>
                  </a:lnTo>
                  <a:lnTo>
                    <a:pt x="148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3" name="Google Shape;3153;p70"/>
            <p:cNvSpPr/>
            <p:nvPr/>
          </p:nvSpPr>
          <p:spPr>
            <a:xfrm>
              <a:off x="2548169" y="2713622"/>
              <a:ext cx="21440" cy="32109"/>
            </a:xfrm>
            <a:custGeom>
              <a:avLst/>
              <a:gdLst/>
              <a:ahLst/>
              <a:cxnLst/>
              <a:rect l="l" t="t" r="r" b="b"/>
              <a:pathLst>
                <a:path w="377" h="565" extrusionOk="0">
                  <a:moveTo>
                    <a:pt x="236" y="0"/>
                  </a:moveTo>
                  <a:cubicBezTo>
                    <a:pt x="221" y="0"/>
                    <a:pt x="205" y="5"/>
                    <a:pt x="192" y="16"/>
                  </a:cubicBezTo>
                  <a:cubicBezTo>
                    <a:pt x="166" y="42"/>
                    <a:pt x="160" y="86"/>
                    <a:pt x="179" y="112"/>
                  </a:cubicBezTo>
                  <a:cubicBezTo>
                    <a:pt x="224" y="169"/>
                    <a:pt x="230" y="239"/>
                    <a:pt x="211" y="303"/>
                  </a:cubicBezTo>
                  <a:cubicBezTo>
                    <a:pt x="185" y="367"/>
                    <a:pt x="128" y="411"/>
                    <a:pt x="64" y="430"/>
                  </a:cubicBezTo>
                  <a:cubicBezTo>
                    <a:pt x="26" y="437"/>
                    <a:pt x="0" y="475"/>
                    <a:pt x="13" y="513"/>
                  </a:cubicBezTo>
                  <a:cubicBezTo>
                    <a:pt x="20" y="545"/>
                    <a:pt x="45" y="564"/>
                    <a:pt x="77" y="564"/>
                  </a:cubicBezTo>
                  <a:lnTo>
                    <a:pt x="90" y="564"/>
                  </a:lnTo>
                  <a:cubicBezTo>
                    <a:pt x="204" y="539"/>
                    <a:pt x="300" y="462"/>
                    <a:pt x="338" y="354"/>
                  </a:cubicBezTo>
                  <a:cubicBezTo>
                    <a:pt x="377" y="246"/>
                    <a:pt x="364" y="124"/>
                    <a:pt x="294" y="29"/>
                  </a:cubicBezTo>
                  <a:cubicBezTo>
                    <a:pt x="279" y="10"/>
                    <a:pt x="25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4" name="Google Shape;3154;p70"/>
            <p:cNvSpPr/>
            <p:nvPr/>
          </p:nvSpPr>
          <p:spPr>
            <a:xfrm>
              <a:off x="2446314" y="2679128"/>
              <a:ext cx="22179" cy="27449"/>
            </a:xfrm>
            <a:custGeom>
              <a:avLst/>
              <a:gdLst/>
              <a:ahLst/>
              <a:cxnLst/>
              <a:rect l="l" t="t" r="r" b="b"/>
              <a:pathLst>
                <a:path w="390" h="483" extrusionOk="0">
                  <a:moveTo>
                    <a:pt x="312" y="0"/>
                  </a:moveTo>
                  <a:cubicBezTo>
                    <a:pt x="288" y="0"/>
                    <a:pt x="265" y="10"/>
                    <a:pt x="249" y="30"/>
                  </a:cubicBezTo>
                  <a:lnTo>
                    <a:pt x="20" y="375"/>
                  </a:lnTo>
                  <a:cubicBezTo>
                    <a:pt x="1" y="406"/>
                    <a:pt x="7" y="451"/>
                    <a:pt x="39" y="470"/>
                  </a:cubicBezTo>
                  <a:cubicBezTo>
                    <a:pt x="52" y="476"/>
                    <a:pt x="64" y="483"/>
                    <a:pt x="77" y="483"/>
                  </a:cubicBezTo>
                  <a:cubicBezTo>
                    <a:pt x="103" y="483"/>
                    <a:pt x="122" y="470"/>
                    <a:pt x="134" y="451"/>
                  </a:cubicBezTo>
                  <a:lnTo>
                    <a:pt x="370" y="107"/>
                  </a:lnTo>
                  <a:cubicBezTo>
                    <a:pt x="389" y="75"/>
                    <a:pt x="383" y="30"/>
                    <a:pt x="351" y="11"/>
                  </a:cubicBezTo>
                  <a:cubicBezTo>
                    <a:pt x="339" y="4"/>
                    <a:pt x="325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5" name="Google Shape;3155;p70"/>
            <p:cNvSpPr/>
            <p:nvPr/>
          </p:nvSpPr>
          <p:spPr>
            <a:xfrm>
              <a:off x="2510862" y="2643894"/>
              <a:ext cx="34463" cy="24664"/>
            </a:xfrm>
            <a:custGeom>
              <a:avLst/>
              <a:gdLst/>
              <a:ahLst/>
              <a:cxnLst/>
              <a:rect l="l" t="t" r="r" b="b"/>
              <a:pathLst>
                <a:path w="606" h="434" extrusionOk="0">
                  <a:moveTo>
                    <a:pt x="520" y="0"/>
                  </a:moveTo>
                  <a:cubicBezTo>
                    <a:pt x="303" y="0"/>
                    <a:pt x="100" y="132"/>
                    <a:pt x="13" y="332"/>
                  </a:cubicBezTo>
                  <a:cubicBezTo>
                    <a:pt x="0" y="370"/>
                    <a:pt x="13" y="408"/>
                    <a:pt x="51" y="427"/>
                  </a:cubicBezTo>
                  <a:cubicBezTo>
                    <a:pt x="57" y="427"/>
                    <a:pt x="70" y="434"/>
                    <a:pt x="77" y="434"/>
                  </a:cubicBezTo>
                  <a:cubicBezTo>
                    <a:pt x="102" y="434"/>
                    <a:pt x="134" y="415"/>
                    <a:pt x="140" y="389"/>
                  </a:cubicBezTo>
                  <a:cubicBezTo>
                    <a:pt x="202" y="241"/>
                    <a:pt x="360" y="140"/>
                    <a:pt x="515" y="140"/>
                  </a:cubicBezTo>
                  <a:cubicBezTo>
                    <a:pt x="520" y="140"/>
                    <a:pt x="524" y="140"/>
                    <a:pt x="529" y="140"/>
                  </a:cubicBezTo>
                  <a:cubicBezTo>
                    <a:pt x="567" y="140"/>
                    <a:pt x="599" y="115"/>
                    <a:pt x="605" y="77"/>
                  </a:cubicBezTo>
                  <a:cubicBezTo>
                    <a:pt x="605" y="32"/>
                    <a:pt x="574" y="0"/>
                    <a:pt x="535" y="0"/>
                  </a:cubicBezTo>
                  <a:cubicBezTo>
                    <a:pt x="530" y="0"/>
                    <a:pt x="525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6" name="Google Shape;3156;p70"/>
            <p:cNvSpPr/>
            <p:nvPr/>
          </p:nvSpPr>
          <p:spPr>
            <a:xfrm>
              <a:off x="2586613" y="2632586"/>
              <a:ext cx="18142" cy="27278"/>
            </a:xfrm>
            <a:custGeom>
              <a:avLst/>
              <a:gdLst/>
              <a:ahLst/>
              <a:cxnLst/>
              <a:rect l="l" t="t" r="r" b="b"/>
              <a:pathLst>
                <a:path w="319" h="480" extrusionOk="0">
                  <a:moveTo>
                    <a:pt x="239" y="0"/>
                  </a:moveTo>
                  <a:cubicBezTo>
                    <a:pt x="214" y="0"/>
                    <a:pt x="188" y="17"/>
                    <a:pt x="179" y="40"/>
                  </a:cubicBezTo>
                  <a:lnTo>
                    <a:pt x="19" y="384"/>
                  </a:lnTo>
                  <a:cubicBezTo>
                    <a:pt x="0" y="416"/>
                    <a:pt x="19" y="461"/>
                    <a:pt x="51" y="473"/>
                  </a:cubicBezTo>
                  <a:cubicBezTo>
                    <a:pt x="64" y="480"/>
                    <a:pt x="70" y="480"/>
                    <a:pt x="83" y="480"/>
                  </a:cubicBezTo>
                  <a:cubicBezTo>
                    <a:pt x="108" y="480"/>
                    <a:pt x="134" y="467"/>
                    <a:pt x="147" y="441"/>
                  </a:cubicBezTo>
                  <a:lnTo>
                    <a:pt x="300" y="97"/>
                  </a:lnTo>
                  <a:cubicBezTo>
                    <a:pt x="319" y="65"/>
                    <a:pt x="306" y="21"/>
                    <a:pt x="268" y="8"/>
                  </a:cubicBezTo>
                  <a:cubicBezTo>
                    <a:pt x="259" y="3"/>
                    <a:pt x="249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7" name="Google Shape;3157;p70"/>
            <p:cNvSpPr/>
            <p:nvPr/>
          </p:nvSpPr>
          <p:spPr>
            <a:xfrm>
              <a:off x="2423111" y="2744139"/>
              <a:ext cx="32302" cy="9888"/>
            </a:xfrm>
            <a:custGeom>
              <a:avLst/>
              <a:gdLst/>
              <a:ahLst/>
              <a:cxnLst/>
              <a:rect l="l" t="t" r="r" b="b"/>
              <a:pathLst>
                <a:path w="568" h="174" extrusionOk="0">
                  <a:moveTo>
                    <a:pt x="72" y="1"/>
                  </a:moveTo>
                  <a:cubicBezTo>
                    <a:pt x="38" y="1"/>
                    <a:pt x="7" y="25"/>
                    <a:pt x="7" y="59"/>
                  </a:cubicBezTo>
                  <a:cubicBezTo>
                    <a:pt x="1" y="104"/>
                    <a:pt x="33" y="136"/>
                    <a:pt x="71" y="136"/>
                  </a:cubicBezTo>
                  <a:lnTo>
                    <a:pt x="491" y="174"/>
                  </a:lnTo>
                  <a:lnTo>
                    <a:pt x="498" y="174"/>
                  </a:lnTo>
                  <a:cubicBezTo>
                    <a:pt x="530" y="174"/>
                    <a:pt x="562" y="148"/>
                    <a:pt x="568" y="110"/>
                  </a:cubicBezTo>
                  <a:cubicBezTo>
                    <a:pt x="568" y="72"/>
                    <a:pt x="542" y="40"/>
                    <a:pt x="504" y="34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8" name="Google Shape;3158;p70"/>
            <p:cNvSpPr/>
            <p:nvPr/>
          </p:nvSpPr>
          <p:spPr>
            <a:xfrm>
              <a:off x="2517004" y="2719589"/>
              <a:ext cx="97532" cy="84790"/>
            </a:xfrm>
            <a:custGeom>
              <a:avLst/>
              <a:gdLst/>
              <a:ahLst/>
              <a:cxnLst/>
              <a:rect l="l" t="t" r="r" b="b"/>
              <a:pathLst>
                <a:path w="1715" h="1492" extrusionOk="0">
                  <a:moveTo>
                    <a:pt x="1645" y="0"/>
                  </a:moveTo>
                  <a:cubicBezTo>
                    <a:pt x="1606" y="0"/>
                    <a:pt x="1575" y="32"/>
                    <a:pt x="1568" y="70"/>
                  </a:cubicBezTo>
                  <a:cubicBezTo>
                    <a:pt x="1549" y="427"/>
                    <a:pt x="1371" y="784"/>
                    <a:pt x="1097" y="1020"/>
                  </a:cubicBezTo>
                  <a:cubicBezTo>
                    <a:pt x="846" y="1231"/>
                    <a:pt x="518" y="1350"/>
                    <a:pt x="192" y="1350"/>
                  </a:cubicBezTo>
                  <a:cubicBezTo>
                    <a:pt x="154" y="1350"/>
                    <a:pt x="115" y="1348"/>
                    <a:pt x="77" y="1345"/>
                  </a:cubicBezTo>
                  <a:cubicBezTo>
                    <a:pt x="74" y="1345"/>
                    <a:pt x="70" y="1344"/>
                    <a:pt x="67" y="1344"/>
                  </a:cubicBezTo>
                  <a:cubicBezTo>
                    <a:pt x="33" y="1344"/>
                    <a:pt x="6" y="1374"/>
                    <a:pt x="0" y="1409"/>
                  </a:cubicBezTo>
                  <a:cubicBezTo>
                    <a:pt x="0" y="1447"/>
                    <a:pt x="26" y="1479"/>
                    <a:pt x="64" y="1485"/>
                  </a:cubicBezTo>
                  <a:cubicBezTo>
                    <a:pt x="109" y="1485"/>
                    <a:pt x="160" y="1492"/>
                    <a:pt x="204" y="1492"/>
                  </a:cubicBezTo>
                  <a:cubicBezTo>
                    <a:pt x="561" y="1492"/>
                    <a:pt x="912" y="1364"/>
                    <a:pt x="1186" y="1128"/>
                  </a:cubicBezTo>
                  <a:cubicBezTo>
                    <a:pt x="1492" y="867"/>
                    <a:pt x="1683" y="478"/>
                    <a:pt x="1708" y="77"/>
                  </a:cubicBezTo>
                  <a:cubicBezTo>
                    <a:pt x="1715" y="39"/>
                    <a:pt x="1683" y="7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9" name="Google Shape;3159;p70"/>
            <p:cNvSpPr/>
            <p:nvPr/>
          </p:nvSpPr>
          <p:spPr>
            <a:xfrm>
              <a:off x="2366241" y="3182905"/>
              <a:ext cx="233451" cy="219989"/>
            </a:xfrm>
            <a:custGeom>
              <a:avLst/>
              <a:gdLst/>
              <a:ahLst/>
              <a:cxnLst/>
              <a:rect l="l" t="t" r="r" b="b"/>
              <a:pathLst>
                <a:path w="4105" h="3871" extrusionOk="0">
                  <a:moveTo>
                    <a:pt x="1205" y="0"/>
                  </a:moveTo>
                  <a:cubicBezTo>
                    <a:pt x="904" y="0"/>
                    <a:pt x="578" y="180"/>
                    <a:pt x="376" y="400"/>
                  </a:cubicBezTo>
                  <a:cubicBezTo>
                    <a:pt x="96" y="694"/>
                    <a:pt x="0" y="1140"/>
                    <a:pt x="102" y="1528"/>
                  </a:cubicBezTo>
                  <a:cubicBezTo>
                    <a:pt x="204" y="1924"/>
                    <a:pt x="644" y="2280"/>
                    <a:pt x="956" y="2542"/>
                  </a:cubicBezTo>
                  <a:cubicBezTo>
                    <a:pt x="1434" y="2937"/>
                    <a:pt x="1906" y="3338"/>
                    <a:pt x="2384" y="3734"/>
                  </a:cubicBezTo>
                  <a:cubicBezTo>
                    <a:pt x="2447" y="3785"/>
                    <a:pt x="2511" y="3842"/>
                    <a:pt x="2588" y="3861"/>
                  </a:cubicBezTo>
                  <a:cubicBezTo>
                    <a:pt x="2611" y="3867"/>
                    <a:pt x="2642" y="3870"/>
                    <a:pt x="2675" y="3870"/>
                  </a:cubicBezTo>
                  <a:cubicBezTo>
                    <a:pt x="2750" y="3870"/>
                    <a:pt x="2835" y="3852"/>
                    <a:pt x="2862" y="3804"/>
                  </a:cubicBezTo>
                  <a:cubicBezTo>
                    <a:pt x="2766" y="3644"/>
                    <a:pt x="2728" y="3491"/>
                    <a:pt x="2626" y="3332"/>
                  </a:cubicBezTo>
                  <a:lnTo>
                    <a:pt x="2626" y="3332"/>
                  </a:lnTo>
                  <a:cubicBezTo>
                    <a:pt x="2801" y="3513"/>
                    <a:pt x="3044" y="3610"/>
                    <a:pt x="3292" y="3610"/>
                  </a:cubicBezTo>
                  <a:cubicBezTo>
                    <a:pt x="3350" y="3610"/>
                    <a:pt x="3409" y="3604"/>
                    <a:pt x="3467" y="3593"/>
                  </a:cubicBezTo>
                  <a:cubicBezTo>
                    <a:pt x="3372" y="3434"/>
                    <a:pt x="3327" y="3281"/>
                    <a:pt x="3231" y="3122"/>
                  </a:cubicBezTo>
                  <a:lnTo>
                    <a:pt x="3231" y="3122"/>
                  </a:lnTo>
                  <a:cubicBezTo>
                    <a:pt x="3359" y="3217"/>
                    <a:pt x="3486" y="3307"/>
                    <a:pt x="3607" y="3402"/>
                  </a:cubicBezTo>
                  <a:cubicBezTo>
                    <a:pt x="3677" y="3453"/>
                    <a:pt x="3748" y="3511"/>
                    <a:pt x="3837" y="3523"/>
                  </a:cubicBezTo>
                  <a:cubicBezTo>
                    <a:pt x="3840" y="3524"/>
                    <a:pt x="3843" y="3524"/>
                    <a:pt x="3846" y="3524"/>
                  </a:cubicBezTo>
                  <a:cubicBezTo>
                    <a:pt x="3931" y="3524"/>
                    <a:pt x="4084" y="3444"/>
                    <a:pt x="4047" y="3364"/>
                  </a:cubicBezTo>
                  <a:cubicBezTo>
                    <a:pt x="3977" y="3205"/>
                    <a:pt x="3932" y="3071"/>
                    <a:pt x="3862" y="2905"/>
                  </a:cubicBezTo>
                  <a:lnTo>
                    <a:pt x="3862" y="2905"/>
                  </a:lnTo>
                  <a:cubicBezTo>
                    <a:pt x="3876" y="2910"/>
                    <a:pt x="3891" y="2912"/>
                    <a:pt x="3907" y="2912"/>
                  </a:cubicBezTo>
                  <a:cubicBezTo>
                    <a:pt x="3981" y="2912"/>
                    <a:pt x="4073" y="2867"/>
                    <a:pt x="4105" y="2809"/>
                  </a:cubicBezTo>
                  <a:cubicBezTo>
                    <a:pt x="4034" y="2669"/>
                    <a:pt x="4009" y="2516"/>
                    <a:pt x="3920" y="2389"/>
                  </a:cubicBezTo>
                  <a:cubicBezTo>
                    <a:pt x="3537" y="1860"/>
                    <a:pt x="3346" y="1095"/>
                    <a:pt x="2779" y="783"/>
                  </a:cubicBezTo>
                  <a:cubicBezTo>
                    <a:pt x="2358" y="547"/>
                    <a:pt x="1931" y="311"/>
                    <a:pt x="1511" y="75"/>
                  </a:cubicBezTo>
                  <a:cubicBezTo>
                    <a:pt x="1417" y="23"/>
                    <a:pt x="1313" y="0"/>
                    <a:pt x="1205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0" name="Google Shape;3160;p70"/>
            <p:cNvSpPr/>
            <p:nvPr/>
          </p:nvSpPr>
          <p:spPr>
            <a:xfrm>
              <a:off x="2390525" y="3301619"/>
              <a:ext cx="38842" cy="38417"/>
            </a:xfrm>
            <a:custGeom>
              <a:avLst/>
              <a:gdLst/>
              <a:ahLst/>
              <a:cxnLst/>
              <a:rect l="l" t="t" r="r" b="b"/>
              <a:pathLst>
                <a:path w="683" h="676" extrusionOk="0">
                  <a:moveTo>
                    <a:pt x="74" y="0"/>
                  </a:moveTo>
                  <a:cubicBezTo>
                    <a:pt x="56" y="0"/>
                    <a:pt x="38" y="7"/>
                    <a:pt x="26" y="19"/>
                  </a:cubicBezTo>
                  <a:cubicBezTo>
                    <a:pt x="0" y="45"/>
                    <a:pt x="0" y="90"/>
                    <a:pt x="26" y="115"/>
                  </a:cubicBezTo>
                  <a:lnTo>
                    <a:pt x="561" y="657"/>
                  </a:lnTo>
                  <a:cubicBezTo>
                    <a:pt x="574" y="669"/>
                    <a:pt x="586" y="676"/>
                    <a:pt x="606" y="676"/>
                  </a:cubicBezTo>
                  <a:cubicBezTo>
                    <a:pt x="625" y="676"/>
                    <a:pt x="644" y="669"/>
                    <a:pt x="657" y="657"/>
                  </a:cubicBezTo>
                  <a:cubicBezTo>
                    <a:pt x="682" y="631"/>
                    <a:pt x="682" y="587"/>
                    <a:pt x="657" y="555"/>
                  </a:cubicBezTo>
                  <a:lnTo>
                    <a:pt x="128" y="19"/>
                  </a:lnTo>
                  <a:cubicBezTo>
                    <a:pt x="112" y="7"/>
                    <a:pt x="9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1" name="Google Shape;3161;p70"/>
            <p:cNvSpPr/>
            <p:nvPr/>
          </p:nvSpPr>
          <p:spPr>
            <a:xfrm>
              <a:off x="2491242" y="3340830"/>
              <a:ext cx="32700" cy="43077"/>
            </a:xfrm>
            <a:custGeom>
              <a:avLst/>
              <a:gdLst/>
              <a:ahLst/>
              <a:cxnLst/>
              <a:rect l="l" t="t" r="r" b="b"/>
              <a:pathLst>
                <a:path w="575" h="758" extrusionOk="0">
                  <a:moveTo>
                    <a:pt x="78" y="1"/>
                  </a:moveTo>
                  <a:cubicBezTo>
                    <a:pt x="65" y="1"/>
                    <a:pt x="51" y="4"/>
                    <a:pt x="39" y="11"/>
                  </a:cubicBezTo>
                  <a:cubicBezTo>
                    <a:pt x="7" y="37"/>
                    <a:pt x="1" y="75"/>
                    <a:pt x="20" y="107"/>
                  </a:cubicBezTo>
                  <a:lnTo>
                    <a:pt x="434" y="725"/>
                  </a:lnTo>
                  <a:cubicBezTo>
                    <a:pt x="453" y="744"/>
                    <a:pt x="472" y="757"/>
                    <a:pt x="498" y="757"/>
                  </a:cubicBezTo>
                  <a:cubicBezTo>
                    <a:pt x="511" y="757"/>
                    <a:pt x="523" y="751"/>
                    <a:pt x="536" y="744"/>
                  </a:cubicBezTo>
                  <a:cubicBezTo>
                    <a:pt x="568" y="725"/>
                    <a:pt x="574" y="681"/>
                    <a:pt x="555" y="649"/>
                  </a:cubicBezTo>
                  <a:lnTo>
                    <a:pt x="135" y="30"/>
                  </a:lnTo>
                  <a:cubicBezTo>
                    <a:pt x="123" y="11"/>
                    <a:pt x="10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2" name="Google Shape;3162;p70"/>
            <p:cNvSpPr/>
            <p:nvPr/>
          </p:nvSpPr>
          <p:spPr>
            <a:xfrm>
              <a:off x="2521326" y="3318724"/>
              <a:ext cx="39240" cy="54670"/>
            </a:xfrm>
            <a:custGeom>
              <a:avLst/>
              <a:gdLst/>
              <a:ahLst/>
              <a:cxnLst/>
              <a:rect l="l" t="t" r="r" b="b"/>
              <a:pathLst>
                <a:path w="690" h="962" extrusionOk="0">
                  <a:moveTo>
                    <a:pt x="78" y="1"/>
                  </a:moveTo>
                  <a:cubicBezTo>
                    <a:pt x="65" y="1"/>
                    <a:pt x="51" y="4"/>
                    <a:pt x="39" y="12"/>
                  </a:cubicBezTo>
                  <a:cubicBezTo>
                    <a:pt x="7" y="31"/>
                    <a:pt x="1" y="75"/>
                    <a:pt x="20" y="107"/>
                  </a:cubicBezTo>
                  <a:lnTo>
                    <a:pt x="555" y="929"/>
                  </a:lnTo>
                  <a:cubicBezTo>
                    <a:pt x="568" y="948"/>
                    <a:pt x="587" y="961"/>
                    <a:pt x="613" y="961"/>
                  </a:cubicBezTo>
                  <a:cubicBezTo>
                    <a:pt x="625" y="961"/>
                    <a:pt x="638" y="961"/>
                    <a:pt x="651" y="948"/>
                  </a:cubicBezTo>
                  <a:cubicBezTo>
                    <a:pt x="683" y="929"/>
                    <a:pt x="689" y="885"/>
                    <a:pt x="670" y="853"/>
                  </a:cubicBezTo>
                  <a:lnTo>
                    <a:pt x="135" y="31"/>
                  </a:lnTo>
                  <a:cubicBezTo>
                    <a:pt x="123" y="11"/>
                    <a:pt x="10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3" name="Google Shape;3163;p70"/>
            <p:cNvSpPr/>
            <p:nvPr/>
          </p:nvSpPr>
          <p:spPr>
            <a:xfrm>
              <a:off x="2545609" y="3285139"/>
              <a:ext cx="48624" cy="70867"/>
            </a:xfrm>
            <a:custGeom>
              <a:avLst/>
              <a:gdLst/>
              <a:ahLst/>
              <a:cxnLst/>
              <a:rect l="l" t="t" r="r" b="b"/>
              <a:pathLst>
                <a:path w="855" h="1247" extrusionOk="0">
                  <a:moveTo>
                    <a:pt x="79" y="1"/>
                  </a:moveTo>
                  <a:cubicBezTo>
                    <a:pt x="67" y="1"/>
                    <a:pt x="56" y="4"/>
                    <a:pt x="45" y="10"/>
                  </a:cubicBezTo>
                  <a:cubicBezTo>
                    <a:pt x="14" y="29"/>
                    <a:pt x="1" y="74"/>
                    <a:pt x="26" y="105"/>
                  </a:cubicBezTo>
                  <a:lnTo>
                    <a:pt x="715" y="1214"/>
                  </a:lnTo>
                  <a:cubicBezTo>
                    <a:pt x="727" y="1240"/>
                    <a:pt x="753" y="1246"/>
                    <a:pt x="778" y="1246"/>
                  </a:cubicBezTo>
                  <a:cubicBezTo>
                    <a:pt x="791" y="1246"/>
                    <a:pt x="804" y="1246"/>
                    <a:pt x="810" y="1240"/>
                  </a:cubicBezTo>
                  <a:cubicBezTo>
                    <a:pt x="842" y="1221"/>
                    <a:pt x="855" y="1176"/>
                    <a:pt x="836" y="1144"/>
                  </a:cubicBezTo>
                  <a:lnTo>
                    <a:pt x="141" y="35"/>
                  </a:lnTo>
                  <a:cubicBezTo>
                    <a:pt x="128" y="14"/>
                    <a:pt x="10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64" name="Google Shape;3164;p70"/>
          <p:cNvGrpSpPr/>
          <p:nvPr/>
        </p:nvGrpSpPr>
        <p:grpSpPr>
          <a:xfrm>
            <a:off x="9155981" y="2799114"/>
            <a:ext cx="1062161" cy="3339705"/>
            <a:chOff x="4329968" y="1575533"/>
            <a:chExt cx="878303" cy="2761609"/>
          </a:xfrm>
        </p:grpSpPr>
        <p:sp>
          <p:nvSpPr>
            <p:cNvPr id="3165" name="Google Shape;3165;p70"/>
            <p:cNvSpPr/>
            <p:nvPr/>
          </p:nvSpPr>
          <p:spPr>
            <a:xfrm>
              <a:off x="4883826" y="3615649"/>
              <a:ext cx="308122" cy="643202"/>
            </a:xfrm>
            <a:custGeom>
              <a:avLst/>
              <a:gdLst/>
              <a:ahLst/>
              <a:cxnLst/>
              <a:rect l="l" t="t" r="r" b="b"/>
              <a:pathLst>
                <a:path w="5418" h="11318" extrusionOk="0">
                  <a:moveTo>
                    <a:pt x="1636" y="1"/>
                  </a:moveTo>
                  <a:cubicBezTo>
                    <a:pt x="1215" y="1"/>
                    <a:pt x="794" y="18"/>
                    <a:pt x="377" y="45"/>
                  </a:cubicBezTo>
                  <a:cubicBezTo>
                    <a:pt x="0" y="1555"/>
                    <a:pt x="102" y="3180"/>
                    <a:pt x="663" y="4627"/>
                  </a:cubicBezTo>
                  <a:cubicBezTo>
                    <a:pt x="1434" y="6628"/>
                    <a:pt x="2180" y="8508"/>
                    <a:pt x="2480" y="10631"/>
                  </a:cubicBezTo>
                  <a:cubicBezTo>
                    <a:pt x="2543" y="11096"/>
                    <a:pt x="3187" y="11243"/>
                    <a:pt x="3646" y="11300"/>
                  </a:cubicBezTo>
                  <a:cubicBezTo>
                    <a:pt x="3743" y="11312"/>
                    <a:pt x="3842" y="11317"/>
                    <a:pt x="3941" y="11317"/>
                  </a:cubicBezTo>
                  <a:cubicBezTo>
                    <a:pt x="4315" y="11317"/>
                    <a:pt x="4698" y="11242"/>
                    <a:pt x="5061" y="11166"/>
                  </a:cubicBezTo>
                  <a:cubicBezTo>
                    <a:pt x="5418" y="8394"/>
                    <a:pt x="4857" y="5589"/>
                    <a:pt x="3678" y="3053"/>
                  </a:cubicBezTo>
                  <a:cubicBezTo>
                    <a:pt x="3818" y="2148"/>
                    <a:pt x="4124" y="1217"/>
                    <a:pt x="4264" y="312"/>
                  </a:cubicBezTo>
                  <a:cubicBezTo>
                    <a:pt x="3416" y="79"/>
                    <a:pt x="2526" y="1"/>
                    <a:pt x="1636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6" name="Google Shape;3166;p70"/>
            <p:cNvSpPr/>
            <p:nvPr/>
          </p:nvSpPr>
          <p:spPr>
            <a:xfrm>
              <a:off x="4918233" y="3808692"/>
              <a:ext cx="68244" cy="18868"/>
            </a:xfrm>
            <a:custGeom>
              <a:avLst/>
              <a:gdLst/>
              <a:ahLst/>
              <a:cxnLst/>
              <a:rect l="l" t="t" r="r" b="b"/>
              <a:pathLst>
                <a:path w="1200" h="332" extrusionOk="0">
                  <a:moveTo>
                    <a:pt x="78" y="1"/>
                  </a:moveTo>
                  <a:cubicBezTo>
                    <a:pt x="59" y="1"/>
                    <a:pt x="40" y="9"/>
                    <a:pt x="26" y="25"/>
                  </a:cubicBezTo>
                  <a:cubicBezTo>
                    <a:pt x="1" y="51"/>
                    <a:pt x="7" y="96"/>
                    <a:pt x="33" y="121"/>
                  </a:cubicBezTo>
                  <a:cubicBezTo>
                    <a:pt x="192" y="261"/>
                    <a:pt x="402" y="331"/>
                    <a:pt x="613" y="331"/>
                  </a:cubicBezTo>
                  <a:cubicBezTo>
                    <a:pt x="810" y="331"/>
                    <a:pt x="1008" y="268"/>
                    <a:pt x="1161" y="147"/>
                  </a:cubicBezTo>
                  <a:cubicBezTo>
                    <a:pt x="1193" y="121"/>
                    <a:pt x="1199" y="76"/>
                    <a:pt x="1174" y="45"/>
                  </a:cubicBezTo>
                  <a:cubicBezTo>
                    <a:pt x="1160" y="28"/>
                    <a:pt x="1141" y="20"/>
                    <a:pt x="1122" y="20"/>
                  </a:cubicBezTo>
                  <a:cubicBezTo>
                    <a:pt x="1105" y="20"/>
                    <a:pt x="1087" y="26"/>
                    <a:pt x="1072" y="38"/>
                  </a:cubicBezTo>
                  <a:cubicBezTo>
                    <a:pt x="945" y="143"/>
                    <a:pt x="779" y="196"/>
                    <a:pt x="612" y="196"/>
                  </a:cubicBezTo>
                  <a:cubicBezTo>
                    <a:pt x="436" y="196"/>
                    <a:pt x="260" y="137"/>
                    <a:pt x="128" y="19"/>
                  </a:cubicBezTo>
                  <a:cubicBezTo>
                    <a:pt x="113" y="7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7" name="Google Shape;3167;p70"/>
            <p:cNvSpPr/>
            <p:nvPr/>
          </p:nvSpPr>
          <p:spPr>
            <a:xfrm>
              <a:off x="5083896" y="3780335"/>
              <a:ext cx="11658" cy="27676"/>
            </a:xfrm>
            <a:custGeom>
              <a:avLst/>
              <a:gdLst/>
              <a:ahLst/>
              <a:cxnLst/>
              <a:rect l="l" t="t" r="r" b="b"/>
              <a:pathLst>
                <a:path w="205" h="487" extrusionOk="0">
                  <a:moveTo>
                    <a:pt x="129" y="1"/>
                  </a:moveTo>
                  <a:cubicBezTo>
                    <a:pt x="95" y="1"/>
                    <a:pt x="64" y="25"/>
                    <a:pt x="58" y="59"/>
                  </a:cubicBezTo>
                  <a:lnTo>
                    <a:pt x="1" y="403"/>
                  </a:lnTo>
                  <a:cubicBezTo>
                    <a:pt x="1" y="442"/>
                    <a:pt x="20" y="480"/>
                    <a:pt x="58" y="486"/>
                  </a:cubicBezTo>
                  <a:lnTo>
                    <a:pt x="71" y="486"/>
                  </a:lnTo>
                  <a:cubicBezTo>
                    <a:pt x="109" y="486"/>
                    <a:pt x="134" y="461"/>
                    <a:pt x="141" y="429"/>
                  </a:cubicBezTo>
                  <a:lnTo>
                    <a:pt x="198" y="85"/>
                  </a:lnTo>
                  <a:cubicBezTo>
                    <a:pt x="205" y="46"/>
                    <a:pt x="179" y="8"/>
                    <a:pt x="141" y="2"/>
                  </a:cubicBezTo>
                  <a:cubicBezTo>
                    <a:pt x="137" y="1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8" name="Google Shape;3168;p70"/>
            <p:cNvSpPr/>
            <p:nvPr/>
          </p:nvSpPr>
          <p:spPr>
            <a:xfrm>
              <a:off x="4867505" y="4144090"/>
              <a:ext cx="340424" cy="190153"/>
            </a:xfrm>
            <a:custGeom>
              <a:avLst/>
              <a:gdLst/>
              <a:ahLst/>
              <a:cxnLst/>
              <a:rect l="l" t="t" r="r" b="b"/>
              <a:pathLst>
                <a:path w="5986" h="3346" extrusionOk="0">
                  <a:moveTo>
                    <a:pt x="2929" y="0"/>
                  </a:moveTo>
                  <a:cubicBezTo>
                    <a:pt x="2909" y="0"/>
                    <a:pt x="2889" y="2"/>
                    <a:pt x="2869" y="6"/>
                  </a:cubicBezTo>
                  <a:cubicBezTo>
                    <a:pt x="2703" y="44"/>
                    <a:pt x="2601" y="197"/>
                    <a:pt x="2531" y="344"/>
                  </a:cubicBezTo>
                  <a:cubicBezTo>
                    <a:pt x="2359" y="682"/>
                    <a:pt x="2231" y="1045"/>
                    <a:pt x="2155" y="1415"/>
                  </a:cubicBezTo>
                  <a:cubicBezTo>
                    <a:pt x="2015" y="2058"/>
                    <a:pt x="1409" y="2485"/>
                    <a:pt x="797" y="2747"/>
                  </a:cubicBezTo>
                  <a:cubicBezTo>
                    <a:pt x="638" y="2810"/>
                    <a:pt x="472" y="2868"/>
                    <a:pt x="319" y="2957"/>
                  </a:cubicBezTo>
                  <a:cubicBezTo>
                    <a:pt x="173" y="3046"/>
                    <a:pt x="39" y="3180"/>
                    <a:pt x="1" y="3346"/>
                  </a:cubicBezTo>
                  <a:lnTo>
                    <a:pt x="5985" y="3193"/>
                  </a:lnTo>
                  <a:cubicBezTo>
                    <a:pt x="5902" y="2237"/>
                    <a:pt x="5851" y="1236"/>
                    <a:pt x="5762" y="280"/>
                  </a:cubicBezTo>
                  <a:cubicBezTo>
                    <a:pt x="5169" y="567"/>
                    <a:pt x="4577" y="873"/>
                    <a:pt x="3990" y="1160"/>
                  </a:cubicBezTo>
                  <a:cubicBezTo>
                    <a:pt x="3812" y="841"/>
                    <a:pt x="3608" y="541"/>
                    <a:pt x="3366" y="267"/>
                  </a:cubicBezTo>
                  <a:cubicBezTo>
                    <a:pt x="3246" y="136"/>
                    <a:pt x="3096" y="0"/>
                    <a:pt x="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9" name="Google Shape;3169;p70"/>
            <p:cNvSpPr/>
            <p:nvPr/>
          </p:nvSpPr>
          <p:spPr>
            <a:xfrm>
              <a:off x="4997624" y="4217227"/>
              <a:ext cx="58405" cy="9434"/>
            </a:xfrm>
            <a:custGeom>
              <a:avLst/>
              <a:gdLst/>
              <a:ahLst/>
              <a:cxnLst/>
              <a:rect l="l" t="t" r="r" b="b"/>
              <a:pathLst>
                <a:path w="1027" h="166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26" y="140"/>
                    <a:pt x="64" y="140"/>
                  </a:cubicBezTo>
                  <a:lnTo>
                    <a:pt x="957" y="166"/>
                  </a:lnTo>
                  <a:cubicBezTo>
                    <a:pt x="995" y="166"/>
                    <a:pt x="1027" y="134"/>
                    <a:pt x="1027" y="96"/>
                  </a:cubicBezTo>
                  <a:cubicBezTo>
                    <a:pt x="1027" y="58"/>
                    <a:pt x="1001" y="26"/>
                    <a:pt x="963" y="2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0" name="Google Shape;3170;p70"/>
            <p:cNvSpPr/>
            <p:nvPr/>
          </p:nvSpPr>
          <p:spPr>
            <a:xfrm>
              <a:off x="4989321" y="4242856"/>
              <a:ext cx="54026" cy="10968"/>
            </a:xfrm>
            <a:custGeom>
              <a:avLst/>
              <a:gdLst/>
              <a:ahLst/>
              <a:cxnLst/>
              <a:rect l="l" t="t" r="r" b="b"/>
              <a:pathLst>
                <a:path w="950" h="193" extrusionOk="0">
                  <a:moveTo>
                    <a:pt x="65" y="1"/>
                  </a:moveTo>
                  <a:cubicBezTo>
                    <a:pt x="28" y="1"/>
                    <a:pt x="6" y="30"/>
                    <a:pt x="0" y="65"/>
                  </a:cubicBezTo>
                  <a:cubicBezTo>
                    <a:pt x="0" y="104"/>
                    <a:pt x="26" y="135"/>
                    <a:pt x="64" y="135"/>
                  </a:cubicBezTo>
                  <a:lnTo>
                    <a:pt x="867" y="193"/>
                  </a:lnTo>
                  <a:lnTo>
                    <a:pt x="873" y="193"/>
                  </a:lnTo>
                  <a:cubicBezTo>
                    <a:pt x="912" y="193"/>
                    <a:pt x="943" y="161"/>
                    <a:pt x="943" y="129"/>
                  </a:cubicBezTo>
                  <a:cubicBezTo>
                    <a:pt x="950" y="91"/>
                    <a:pt x="918" y="53"/>
                    <a:pt x="880" y="53"/>
                  </a:cubicBezTo>
                  <a:lnTo>
                    <a:pt x="77" y="2"/>
                  </a:ln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1" name="Google Shape;3171;p70"/>
            <p:cNvSpPr/>
            <p:nvPr/>
          </p:nvSpPr>
          <p:spPr>
            <a:xfrm>
              <a:off x="4967937" y="4266099"/>
              <a:ext cx="61988" cy="9832"/>
            </a:xfrm>
            <a:custGeom>
              <a:avLst/>
              <a:gdLst/>
              <a:ahLst/>
              <a:cxnLst/>
              <a:rect l="l" t="t" r="r" b="b"/>
              <a:pathLst>
                <a:path w="1090" h="173" extrusionOk="0">
                  <a:moveTo>
                    <a:pt x="77" y="1"/>
                  </a:moveTo>
                  <a:cubicBezTo>
                    <a:pt x="32" y="1"/>
                    <a:pt x="6" y="32"/>
                    <a:pt x="6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020" y="173"/>
                  </a:lnTo>
                  <a:cubicBezTo>
                    <a:pt x="1058" y="173"/>
                    <a:pt x="1090" y="141"/>
                    <a:pt x="1090" y="103"/>
                  </a:cubicBezTo>
                  <a:cubicBezTo>
                    <a:pt x="1090" y="64"/>
                    <a:pt x="1058" y="32"/>
                    <a:pt x="1020" y="3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2" name="Google Shape;3172;p70"/>
            <p:cNvSpPr/>
            <p:nvPr/>
          </p:nvSpPr>
          <p:spPr>
            <a:xfrm>
              <a:off x="4881665" y="4285136"/>
              <a:ext cx="324443" cy="41884"/>
            </a:xfrm>
            <a:custGeom>
              <a:avLst/>
              <a:gdLst/>
              <a:ahLst/>
              <a:cxnLst/>
              <a:rect l="l" t="t" r="r" b="b"/>
              <a:pathLst>
                <a:path w="5705" h="737" extrusionOk="0">
                  <a:moveTo>
                    <a:pt x="5629" y="0"/>
                  </a:moveTo>
                  <a:cubicBezTo>
                    <a:pt x="5622" y="0"/>
                    <a:pt x="5616" y="1"/>
                    <a:pt x="5609" y="3"/>
                  </a:cubicBezTo>
                  <a:cubicBezTo>
                    <a:pt x="4211" y="398"/>
                    <a:pt x="2782" y="595"/>
                    <a:pt x="1341" y="595"/>
                  </a:cubicBezTo>
                  <a:cubicBezTo>
                    <a:pt x="923" y="595"/>
                    <a:pt x="503" y="578"/>
                    <a:pt x="83" y="545"/>
                  </a:cubicBezTo>
                  <a:cubicBezTo>
                    <a:pt x="38" y="545"/>
                    <a:pt x="7" y="571"/>
                    <a:pt x="7" y="609"/>
                  </a:cubicBezTo>
                  <a:cubicBezTo>
                    <a:pt x="0" y="647"/>
                    <a:pt x="32" y="679"/>
                    <a:pt x="70" y="685"/>
                  </a:cubicBezTo>
                  <a:cubicBezTo>
                    <a:pt x="497" y="717"/>
                    <a:pt x="918" y="736"/>
                    <a:pt x="1345" y="736"/>
                  </a:cubicBezTo>
                  <a:cubicBezTo>
                    <a:pt x="2798" y="736"/>
                    <a:pt x="4239" y="532"/>
                    <a:pt x="5647" y="137"/>
                  </a:cubicBezTo>
                  <a:cubicBezTo>
                    <a:pt x="5685" y="124"/>
                    <a:pt x="5704" y="86"/>
                    <a:pt x="5698" y="54"/>
                  </a:cubicBezTo>
                  <a:cubicBezTo>
                    <a:pt x="5688" y="23"/>
                    <a:pt x="5660" y="0"/>
                    <a:pt x="5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3" name="Google Shape;3173;p70"/>
            <p:cNvSpPr/>
            <p:nvPr/>
          </p:nvSpPr>
          <p:spPr>
            <a:xfrm>
              <a:off x="5042949" y="4201088"/>
              <a:ext cx="55846" cy="120877"/>
            </a:xfrm>
            <a:custGeom>
              <a:avLst/>
              <a:gdLst/>
              <a:ahLst/>
              <a:cxnLst/>
              <a:rect l="l" t="t" r="r" b="b"/>
              <a:pathLst>
                <a:path w="982" h="2127" extrusionOk="0">
                  <a:moveTo>
                    <a:pt x="903" y="0"/>
                  </a:moveTo>
                  <a:cubicBezTo>
                    <a:pt x="883" y="0"/>
                    <a:pt x="862" y="9"/>
                    <a:pt x="848" y="23"/>
                  </a:cubicBezTo>
                  <a:cubicBezTo>
                    <a:pt x="357" y="584"/>
                    <a:pt x="51" y="1304"/>
                    <a:pt x="0" y="2050"/>
                  </a:cubicBezTo>
                  <a:cubicBezTo>
                    <a:pt x="0" y="2088"/>
                    <a:pt x="26" y="2120"/>
                    <a:pt x="64" y="2126"/>
                  </a:cubicBezTo>
                  <a:lnTo>
                    <a:pt x="70" y="2126"/>
                  </a:lnTo>
                  <a:cubicBezTo>
                    <a:pt x="109" y="2126"/>
                    <a:pt x="134" y="2094"/>
                    <a:pt x="141" y="2062"/>
                  </a:cubicBezTo>
                  <a:cubicBezTo>
                    <a:pt x="192" y="1342"/>
                    <a:pt x="478" y="654"/>
                    <a:pt x="956" y="118"/>
                  </a:cubicBezTo>
                  <a:cubicBezTo>
                    <a:pt x="982" y="87"/>
                    <a:pt x="976" y="42"/>
                    <a:pt x="950" y="16"/>
                  </a:cubicBezTo>
                  <a:cubicBezTo>
                    <a:pt x="936" y="5"/>
                    <a:pt x="920" y="0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4" name="Google Shape;3174;p70"/>
            <p:cNvSpPr/>
            <p:nvPr/>
          </p:nvSpPr>
          <p:spPr>
            <a:xfrm>
              <a:off x="5136842" y="4235810"/>
              <a:ext cx="71429" cy="71265"/>
            </a:xfrm>
            <a:custGeom>
              <a:avLst/>
              <a:gdLst/>
              <a:ahLst/>
              <a:cxnLst/>
              <a:rect l="l" t="t" r="r" b="b"/>
              <a:pathLst>
                <a:path w="1256" h="1254" extrusionOk="0">
                  <a:moveTo>
                    <a:pt x="1184" y="1"/>
                  </a:moveTo>
                  <a:cubicBezTo>
                    <a:pt x="1176" y="1"/>
                    <a:pt x="1168" y="2"/>
                    <a:pt x="1160" y="5"/>
                  </a:cubicBezTo>
                  <a:cubicBezTo>
                    <a:pt x="606" y="151"/>
                    <a:pt x="153" y="604"/>
                    <a:pt x="6" y="1165"/>
                  </a:cubicBezTo>
                  <a:cubicBezTo>
                    <a:pt x="0" y="1203"/>
                    <a:pt x="26" y="1241"/>
                    <a:pt x="57" y="1247"/>
                  </a:cubicBezTo>
                  <a:cubicBezTo>
                    <a:pt x="64" y="1254"/>
                    <a:pt x="70" y="1254"/>
                    <a:pt x="77" y="1254"/>
                  </a:cubicBezTo>
                  <a:cubicBezTo>
                    <a:pt x="108" y="1254"/>
                    <a:pt x="140" y="1228"/>
                    <a:pt x="147" y="1196"/>
                  </a:cubicBezTo>
                  <a:cubicBezTo>
                    <a:pt x="274" y="699"/>
                    <a:pt x="695" y="272"/>
                    <a:pt x="1198" y="138"/>
                  </a:cubicBezTo>
                  <a:cubicBezTo>
                    <a:pt x="1237" y="126"/>
                    <a:pt x="1256" y="87"/>
                    <a:pt x="1249" y="49"/>
                  </a:cubicBezTo>
                  <a:cubicBezTo>
                    <a:pt x="1239" y="19"/>
                    <a:pt x="1213" y="1"/>
                    <a:pt x="118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5" name="Google Shape;3175;p70"/>
            <p:cNvSpPr/>
            <p:nvPr/>
          </p:nvSpPr>
          <p:spPr>
            <a:xfrm>
              <a:off x="4532994" y="3589792"/>
              <a:ext cx="332405" cy="668434"/>
            </a:xfrm>
            <a:custGeom>
              <a:avLst/>
              <a:gdLst/>
              <a:ahLst/>
              <a:cxnLst/>
              <a:rect l="l" t="t" r="r" b="b"/>
              <a:pathLst>
                <a:path w="5845" h="11762" extrusionOk="0">
                  <a:moveTo>
                    <a:pt x="3573" y="1"/>
                  </a:moveTo>
                  <a:cubicBezTo>
                    <a:pt x="3060" y="1"/>
                    <a:pt x="2551" y="89"/>
                    <a:pt x="2084" y="277"/>
                  </a:cubicBezTo>
                  <a:cubicBezTo>
                    <a:pt x="1804" y="1315"/>
                    <a:pt x="1765" y="2354"/>
                    <a:pt x="1721" y="3438"/>
                  </a:cubicBezTo>
                  <a:cubicBezTo>
                    <a:pt x="1613" y="5815"/>
                    <a:pt x="994" y="8568"/>
                    <a:pt x="0" y="10920"/>
                  </a:cubicBezTo>
                  <a:lnTo>
                    <a:pt x="2976" y="11761"/>
                  </a:lnTo>
                  <a:cubicBezTo>
                    <a:pt x="4372" y="9142"/>
                    <a:pt x="5175" y="6115"/>
                    <a:pt x="5182" y="3278"/>
                  </a:cubicBezTo>
                  <a:cubicBezTo>
                    <a:pt x="5398" y="2386"/>
                    <a:pt x="5621" y="1494"/>
                    <a:pt x="5844" y="602"/>
                  </a:cubicBezTo>
                  <a:cubicBezTo>
                    <a:pt x="5174" y="214"/>
                    <a:pt x="4369" y="1"/>
                    <a:pt x="3573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3176;p70"/>
            <p:cNvSpPr/>
            <p:nvPr/>
          </p:nvSpPr>
          <p:spPr>
            <a:xfrm>
              <a:off x="4635531" y="3749592"/>
              <a:ext cx="53344" cy="33757"/>
            </a:xfrm>
            <a:custGeom>
              <a:avLst/>
              <a:gdLst/>
              <a:ahLst/>
              <a:cxnLst/>
              <a:rect l="l" t="t" r="r" b="b"/>
              <a:pathLst>
                <a:path w="938" h="594" extrusionOk="0">
                  <a:moveTo>
                    <a:pt x="74" y="0"/>
                  </a:moveTo>
                  <a:cubicBezTo>
                    <a:pt x="71" y="0"/>
                    <a:pt x="68" y="0"/>
                    <a:pt x="64" y="1"/>
                  </a:cubicBezTo>
                  <a:cubicBezTo>
                    <a:pt x="26" y="14"/>
                    <a:pt x="1" y="52"/>
                    <a:pt x="7" y="90"/>
                  </a:cubicBezTo>
                  <a:cubicBezTo>
                    <a:pt x="52" y="262"/>
                    <a:pt x="173" y="415"/>
                    <a:pt x="351" y="511"/>
                  </a:cubicBezTo>
                  <a:cubicBezTo>
                    <a:pt x="453" y="562"/>
                    <a:pt x="562" y="594"/>
                    <a:pt x="670" y="594"/>
                  </a:cubicBezTo>
                  <a:cubicBezTo>
                    <a:pt x="746" y="594"/>
                    <a:pt x="817" y="575"/>
                    <a:pt x="887" y="549"/>
                  </a:cubicBezTo>
                  <a:cubicBezTo>
                    <a:pt x="925" y="537"/>
                    <a:pt x="938" y="498"/>
                    <a:pt x="925" y="460"/>
                  </a:cubicBezTo>
                  <a:cubicBezTo>
                    <a:pt x="915" y="435"/>
                    <a:pt x="889" y="418"/>
                    <a:pt x="860" y="418"/>
                  </a:cubicBezTo>
                  <a:cubicBezTo>
                    <a:pt x="852" y="418"/>
                    <a:pt x="844" y="419"/>
                    <a:pt x="836" y="422"/>
                  </a:cubicBezTo>
                  <a:cubicBezTo>
                    <a:pt x="785" y="442"/>
                    <a:pt x="730" y="452"/>
                    <a:pt x="673" y="452"/>
                  </a:cubicBezTo>
                  <a:cubicBezTo>
                    <a:pt x="588" y="452"/>
                    <a:pt x="499" y="429"/>
                    <a:pt x="415" y="384"/>
                  </a:cubicBezTo>
                  <a:cubicBezTo>
                    <a:pt x="275" y="313"/>
                    <a:pt x="179" y="192"/>
                    <a:pt x="147" y="58"/>
                  </a:cubicBezTo>
                  <a:cubicBezTo>
                    <a:pt x="136" y="24"/>
                    <a:pt x="10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3177;p70"/>
            <p:cNvSpPr/>
            <p:nvPr/>
          </p:nvSpPr>
          <p:spPr>
            <a:xfrm>
              <a:off x="4329968" y="4121927"/>
              <a:ext cx="417255" cy="215215"/>
            </a:xfrm>
            <a:custGeom>
              <a:avLst/>
              <a:gdLst/>
              <a:ahLst/>
              <a:cxnLst/>
              <a:rect l="l" t="t" r="r" b="b"/>
              <a:pathLst>
                <a:path w="7337" h="3787" extrusionOk="0">
                  <a:moveTo>
                    <a:pt x="4164" y="0"/>
                  </a:moveTo>
                  <a:cubicBezTo>
                    <a:pt x="4034" y="0"/>
                    <a:pt x="3943" y="134"/>
                    <a:pt x="3882" y="250"/>
                  </a:cubicBezTo>
                  <a:lnTo>
                    <a:pt x="3181" y="1543"/>
                  </a:lnTo>
                  <a:cubicBezTo>
                    <a:pt x="2729" y="2372"/>
                    <a:pt x="1824" y="2882"/>
                    <a:pt x="931" y="3207"/>
                  </a:cubicBezTo>
                  <a:cubicBezTo>
                    <a:pt x="581" y="3334"/>
                    <a:pt x="173" y="3449"/>
                    <a:pt x="1" y="3787"/>
                  </a:cubicBezTo>
                  <a:lnTo>
                    <a:pt x="6782" y="3704"/>
                  </a:lnTo>
                  <a:cubicBezTo>
                    <a:pt x="6967" y="2863"/>
                    <a:pt x="7152" y="2034"/>
                    <a:pt x="7337" y="1199"/>
                  </a:cubicBezTo>
                  <a:lnTo>
                    <a:pt x="7337" y="1199"/>
                  </a:lnTo>
                  <a:cubicBezTo>
                    <a:pt x="6515" y="1288"/>
                    <a:pt x="5724" y="1346"/>
                    <a:pt x="4902" y="1435"/>
                  </a:cubicBezTo>
                  <a:cubicBezTo>
                    <a:pt x="4749" y="1053"/>
                    <a:pt x="4596" y="664"/>
                    <a:pt x="4443" y="281"/>
                  </a:cubicBezTo>
                  <a:cubicBezTo>
                    <a:pt x="4392" y="154"/>
                    <a:pt x="4316" y="7"/>
                    <a:pt x="4182" y="1"/>
                  </a:cubicBezTo>
                  <a:cubicBezTo>
                    <a:pt x="4176" y="0"/>
                    <a:pt x="4170" y="0"/>
                    <a:pt x="4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3178;p70"/>
            <p:cNvSpPr/>
            <p:nvPr/>
          </p:nvSpPr>
          <p:spPr>
            <a:xfrm>
              <a:off x="4356071" y="4288716"/>
              <a:ext cx="371247" cy="42622"/>
            </a:xfrm>
            <a:custGeom>
              <a:avLst/>
              <a:gdLst/>
              <a:ahLst/>
              <a:cxnLst/>
              <a:rect l="l" t="t" r="r" b="b"/>
              <a:pathLst>
                <a:path w="6528" h="750" extrusionOk="0">
                  <a:moveTo>
                    <a:pt x="6455" y="0"/>
                  </a:moveTo>
                  <a:cubicBezTo>
                    <a:pt x="6448" y="0"/>
                    <a:pt x="6440" y="1"/>
                    <a:pt x="6432" y="4"/>
                  </a:cubicBezTo>
                  <a:cubicBezTo>
                    <a:pt x="4939" y="408"/>
                    <a:pt x="3411" y="614"/>
                    <a:pt x="1872" y="614"/>
                  </a:cubicBezTo>
                  <a:cubicBezTo>
                    <a:pt x="1275" y="614"/>
                    <a:pt x="676" y="583"/>
                    <a:pt x="77" y="520"/>
                  </a:cubicBezTo>
                  <a:cubicBezTo>
                    <a:pt x="73" y="520"/>
                    <a:pt x="70" y="519"/>
                    <a:pt x="66" y="519"/>
                  </a:cubicBezTo>
                  <a:cubicBezTo>
                    <a:pt x="33" y="519"/>
                    <a:pt x="7" y="543"/>
                    <a:pt x="1" y="578"/>
                  </a:cubicBezTo>
                  <a:cubicBezTo>
                    <a:pt x="1" y="616"/>
                    <a:pt x="26" y="654"/>
                    <a:pt x="65" y="654"/>
                  </a:cubicBezTo>
                  <a:cubicBezTo>
                    <a:pt x="670" y="718"/>
                    <a:pt x="1282" y="750"/>
                    <a:pt x="1887" y="750"/>
                  </a:cubicBezTo>
                  <a:cubicBezTo>
                    <a:pt x="3430" y="750"/>
                    <a:pt x="4966" y="546"/>
                    <a:pt x="6470" y="138"/>
                  </a:cubicBezTo>
                  <a:cubicBezTo>
                    <a:pt x="6508" y="125"/>
                    <a:pt x="6527" y="87"/>
                    <a:pt x="6521" y="49"/>
                  </a:cubicBezTo>
                  <a:cubicBezTo>
                    <a:pt x="6511" y="18"/>
                    <a:pt x="6485" y="0"/>
                    <a:pt x="6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9" name="Google Shape;3179;p70"/>
            <p:cNvSpPr/>
            <p:nvPr/>
          </p:nvSpPr>
          <p:spPr>
            <a:xfrm>
              <a:off x="4524976" y="4194894"/>
              <a:ext cx="92527" cy="131732"/>
            </a:xfrm>
            <a:custGeom>
              <a:avLst/>
              <a:gdLst/>
              <a:ahLst/>
              <a:cxnLst/>
              <a:rect l="l" t="t" r="r" b="b"/>
              <a:pathLst>
                <a:path w="1627" h="2318" extrusionOk="0">
                  <a:moveTo>
                    <a:pt x="1546" y="1"/>
                  </a:moveTo>
                  <a:cubicBezTo>
                    <a:pt x="1531" y="1"/>
                    <a:pt x="1516" y="6"/>
                    <a:pt x="1505" y="17"/>
                  </a:cubicBezTo>
                  <a:cubicBezTo>
                    <a:pt x="823" y="610"/>
                    <a:pt x="307" y="1375"/>
                    <a:pt x="14" y="2222"/>
                  </a:cubicBezTo>
                  <a:cubicBezTo>
                    <a:pt x="1" y="2261"/>
                    <a:pt x="20" y="2299"/>
                    <a:pt x="52" y="2312"/>
                  </a:cubicBezTo>
                  <a:cubicBezTo>
                    <a:pt x="65" y="2318"/>
                    <a:pt x="71" y="2318"/>
                    <a:pt x="77" y="2318"/>
                  </a:cubicBezTo>
                  <a:cubicBezTo>
                    <a:pt x="109" y="2318"/>
                    <a:pt x="135" y="2299"/>
                    <a:pt x="141" y="2267"/>
                  </a:cubicBezTo>
                  <a:cubicBezTo>
                    <a:pt x="428" y="1438"/>
                    <a:pt x="931" y="699"/>
                    <a:pt x="1594" y="125"/>
                  </a:cubicBezTo>
                  <a:cubicBezTo>
                    <a:pt x="1626" y="100"/>
                    <a:pt x="1626" y="55"/>
                    <a:pt x="1601" y="23"/>
                  </a:cubicBezTo>
                  <a:cubicBezTo>
                    <a:pt x="1586" y="9"/>
                    <a:pt x="1566" y="1"/>
                    <a:pt x="1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0" name="Google Shape;3180;p70"/>
            <p:cNvSpPr/>
            <p:nvPr/>
          </p:nvSpPr>
          <p:spPr>
            <a:xfrm>
              <a:off x="4639910" y="4247857"/>
              <a:ext cx="101513" cy="64275"/>
            </a:xfrm>
            <a:custGeom>
              <a:avLst/>
              <a:gdLst/>
              <a:ahLst/>
              <a:cxnLst/>
              <a:rect l="l" t="t" r="r" b="b"/>
              <a:pathLst>
                <a:path w="1785" h="1131" extrusionOk="0">
                  <a:moveTo>
                    <a:pt x="1554" y="1"/>
                  </a:moveTo>
                  <a:cubicBezTo>
                    <a:pt x="899" y="1"/>
                    <a:pt x="254" y="423"/>
                    <a:pt x="13" y="1035"/>
                  </a:cubicBezTo>
                  <a:cubicBezTo>
                    <a:pt x="0" y="1067"/>
                    <a:pt x="13" y="1112"/>
                    <a:pt x="51" y="1125"/>
                  </a:cubicBezTo>
                  <a:cubicBezTo>
                    <a:pt x="58" y="1131"/>
                    <a:pt x="70" y="1131"/>
                    <a:pt x="77" y="1131"/>
                  </a:cubicBezTo>
                  <a:cubicBezTo>
                    <a:pt x="102" y="1131"/>
                    <a:pt x="128" y="1112"/>
                    <a:pt x="140" y="1086"/>
                  </a:cubicBezTo>
                  <a:cubicBezTo>
                    <a:pt x="364" y="527"/>
                    <a:pt x="953" y="142"/>
                    <a:pt x="1554" y="142"/>
                  </a:cubicBezTo>
                  <a:cubicBezTo>
                    <a:pt x="1603" y="142"/>
                    <a:pt x="1653" y="144"/>
                    <a:pt x="1702" y="149"/>
                  </a:cubicBezTo>
                  <a:cubicBezTo>
                    <a:pt x="1706" y="150"/>
                    <a:pt x="1710" y="150"/>
                    <a:pt x="1714" y="150"/>
                  </a:cubicBezTo>
                  <a:cubicBezTo>
                    <a:pt x="1746" y="150"/>
                    <a:pt x="1773" y="126"/>
                    <a:pt x="1778" y="92"/>
                  </a:cubicBezTo>
                  <a:cubicBezTo>
                    <a:pt x="1785" y="54"/>
                    <a:pt x="1753" y="16"/>
                    <a:pt x="1715" y="9"/>
                  </a:cubicBezTo>
                  <a:cubicBezTo>
                    <a:pt x="1661" y="3"/>
                    <a:pt x="1607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3181;p70"/>
            <p:cNvSpPr/>
            <p:nvPr/>
          </p:nvSpPr>
          <p:spPr>
            <a:xfrm>
              <a:off x="4502910" y="4209612"/>
              <a:ext cx="51865" cy="7672"/>
            </a:xfrm>
            <a:custGeom>
              <a:avLst/>
              <a:gdLst/>
              <a:ahLst/>
              <a:cxnLst/>
              <a:rect l="l" t="t" r="r" b="b"/>
              <a:pathLst>
                <a:path w="912" h="135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34"/>
                    <a:pt x="70" y="134"/>
                  </a:cubicBezTo>
                  <a:lnTo>
                    <a:pt x="848" y="134"/>
                  </a:lnTo>
                  <a:cubicBezTo>
                    <a:pt x="886" y="134"/>
                    <a:pt x="911" y="109"/>
                    <a:pt x="911" y="70"/>
                  </a:cubicBezTo>
                  <a:cubicBezTo>
                    <a:pt x="911" y="32"/>
                    <a:pt x="886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3182;p70"/>
            <p:cNvSpPr/>
            <p:nvPr/>
          </p:nvSpPr>
          <p:spPr>
            <a:xfrm>
              <a:off x="4483290" y="4236776"/>
              <a:ext cx="53742" cy="9491"/>
            </a:xfrm>
            <a:custGeom>
              <a:avLst/>
              <a:gdLst/>
              <a:ahLst/>
              <a:cxnLst/>
              <a:rect l="l" t="t" r="r" b="b"/>
              <a:pathLst>
                <a:path w="945" h="167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1"/>
                    <a:pt x="71" y="141"/>
                  </a:cubicBezTo>
                  <a:lnTo>
                    <a:pt x="874" y="166"/>
                  </a:lnTo>
                  <a:cubicBezTo>
                    <a:pt x="912" y="166"/>
                    <a:pt x="944" y="134"/>
                    <a:pt x="944" y="96"/>
                  </a:cubicBezTo>
                  <a:cubicBezTo>
                    <a:pt x="944" y="58"/>
                    <a:pt x="912" y="26"/>
                    <a:pt x="874" y="2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3183;p70"/>
            <p:cNvSpPr/>
            <p:nvPr/>
          </p:nvSpPr>
          <p:spPr>
            <a:xfrm>
              <a:off x="4455423" y="4259564"/>
              <a:ext cx="52207" cy="11650"/>
            </a:xfrm>
            <a:custGeom>
              <a:avLst/>
              <a:gdLst/>
              <a:ahLst/>
              <a:cxnLst/>
              <a:rect l="l" t="t" r="r" b="b"/>
              <a:pathLst>
                <a:path w="918" h="205" extrusionOk="0">
                  <a:moveTo>
                    <a:pt x="77" y="1"/>
                  </a:moveTo>
                  <a:cubicBezTo>
                    <a:pt x="38" y="1"/>
                    <a:pt x="7" y="26"/>
                    <a:pt x="7" y="65"/>
                  </a:cubicBezTo>
                  <a:cubicBezTo>
                    <a:pt x="0" y="103"/>
                    <a:pt x="32" y="141"/>
                    <a:pt x="70" y="141"/>
                  </a:cubicBezTo>
                  <a:lnTo>
                    <a:pt x="841" y="205"/>
                  </a:lnTo>
                  <a:lnTo>
                    <a:pt x="848" y="205"/>
                  </a:lnTo>
                  <a:cubicBezTo>
                    <a:pt x="886" y="205"/>
                    <a:pt x="912" y="173"/>
                    <a:pt x="918" y="141"/>
                  </a:cubicBezTo>
                  <a:cubicBezTo>
                    <a:pt x="918" y="103"/>
                    <a:pt x="892" y="65"/>
                    <a:pt x="854" y="65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3184;p70"/>
            <p:cNvSpPr/>
            <p:nvPr/>
          </p:nvSpPr>
          <p:spPr>
            <a:xfrm>
              <a:off x="4796815" y="1575533"/>
              <a:ext cx="364707" cy="1139101"/>
            </a:xfrm>
            <a:custGeom>
              <a:avLst/>
              <a:gdLst/>
              <a:ahLst/>
              <a:cxnLst/>
              <a:rect l="l" t="t" r="r" b="b"/>
              <a:pathLst>
                <a:path w="6413" h="20044" extrusionOk="0">
                  <a:moveTo>
                    <a:pt x="1628" y="0"/>
                  </a:moveTo>
                  <a:cubicBezTo>
                    <a:pt x="1608" y="0"/>
                    <a:pt x="1588" y="4"/>
                    <a:pt x="1569" y="12"/>
                  </a:cubicBezTo>
                  <a:cubicBezTo>
                    <a:pt x="1492" y="43"/>
                    <a:pt x="1448" y="126"/>
                    <a:pt x="1441" y="203"/>
                  </a:cubicBezTo>
                  <a:cubicBezTo>
                    <a:pt x="1441" y="286"/>
                    <a:pt x="1467" y="362"/>
                    <a:pt x="1492" y="439"/>
                  </a:cubicBezTo>
                  <a:cubicBezTo>
                    <a:pt x="1709" y="1101"/>
                    <a:pt x="1894" y="1758"/>
                    <a:pt x="2110" y="2414"/>
                  </a:cubicBezTo>
                  <a:cubicBezTo>
                    <a:pt x="1760" y="1790"/>
                    <a:pt x="1409" y="1165"/>
                    <a:pt x="1059" y="541"/>
                  </a:cubicBezTo>
                  <a:cubicBezTo>
                    <a:pt x="1001" y="432"/>
                    <a:pt x="931" y="318"/>
                    <a:pt x="823" y="254"/>
                  </a:cubicBezTo>
                  <a:cubicBezTo>
                    <a:pt x="779" y="223"/>
                    <a:pt x="722" y="207"/>
                    <a:pt x="667" y="207"/>
                  </a:cubicBezTo>
                  <a:cubicBezTo>
                    <a:pt x="595" y="207"/>
                    <a:pt x="525" y="234"/>
                    <a:pt x="485" y="292"/>
                  </a:cubicBezTo>
                  <a:cubicBezTo>
                    <a:pt x="415" y="394"/>
                    <a:pt x="460" y="528"/>
                    <a:pt x="504" y="636"/>
                  </a:cubicBezTo>
                  <a:cubicBezTo>
                    <a:pt x="785" y="1318"/>
                    <a:pt x="1129" y="2038"/>
                    <a:pt x="1518" y="2663"/>
                  </a:cubicBezTo>
                  <a:cubicBezTo>
                    <a:pt x="1142" y="2185"/>
                    <a:pt x="772" y="1713"/>
                    <a:pt x="396" y="1235"/>
                  </a:cubicBezTo>
                  <a:cubicBezTo>
                    <a:pt x="340" y="1169"/>
                    <a:pt x="262" y="1094"/>
                    <a:pt x="185" y="1094"/>
                  </a:cubicBezTo>
                  <a:cubicBezTo>
                    <a:pt x="166" y="1094"/>
                    <a:pt x="147" y="1098"/>
                    <a:pt x="128" y="1108"/>
                  </a:cubicBezTo>
                  <a:cubicBezTo>
                    <a:pt x="33" y="1165"/>
                    <a:pt x="52" y="1305"/>
                    <a:pt x="90" y="1407"/>
                  </a:cubicBezTo>
                  <a:cubicBezTo>
                    <a:pt x="390" y="2223"/>
                    <a:pt x="829" y="3026"/>
                    <a:pt x="1339" y="3734"/>
                  </a:cubicBezTo>
                  <a:cubicBezTo>
                    <a:pt x="1084" y="3734"/>
                    <a:pt x="874" y="3562"/>
                    <a:pt x="657" y="3434"/>
                  </a:cubicBezTo>
                  <a:cubicBezTo>
                    <a:pt x="544" y="3362"/>
                    <a:pt x="423" y="3321"/>
                    <a:pt x="302" y="3321"/>
                  </a:cubicBezTo>
                  <a:cubicBezTo>
                    <a:pt x="200" y="3321"/>
                    <a:pt x="98" y="3351"/>
                    <a:pt x="1" y="3415"/>
                  </a:cubicBezTo>
                  <a:cubicBezTo>
                    <a:pt x="453" y="4001"/>
                    <a:pt x="900" y="4588"/>
                    <a:pt x="1346" y="5174"/>
                  </a:cubicBezTo>
                  <a:cubicBezTo>
                    <a:pt x="1448" y="5308"/>
                    <a:pt x="1556" y="5448"/>
                    <a:pt x="1690" y="5550"/>
                  </a:cubicBezTo>
                  <a:cubicBezTo>
                    <a:pt x="1805" y="5638"/>
                    <a:pt x="1948" y="5702"/>
                    <a:pt x="2092" y="5702"/>
                  </a:cubicBezTo>
                  <a:cubicBezTo>
                    <a:pt x="2115" y="5702"/>
                    <a:pt x="2138" y="5700"/>
                    <a:pt x="2161" y="5697"/>
                  </a:cubicBezTo>
                  <a:cubicBezTo>
                    <a:pt x="2372" y="7264"/>
                    <a:pt x="2582" y="8864"/>
                    <a:pt x="2792" y="10432"/>
                  </a:cubicBezTo>
                  <a:cubicBezTo>
                    <a:pt x="3105" y="12803"/>
                    <a:pt x="3035" y="15269"/>
                    <a:pt x="3143" y="17659"/>
                  </a:cubicBezTo>
                  <a:lnTo>
                    <a:pt x="6005" y="20043"/>
                  </a:lnTo>
                  <a:cubicBezTo>
                    <a:pt x="6412" y="14830"/>
                    <a:pt x="5380" y="9661"/>
                    <a:pt x="4169" y="4575"/>
                  </a:cubicBezTo>
                  <a:cubicBezTo>
                    <a:pt x="3761" y="2848"/>
                    <a:pt x="3290" y="1885"/>
                    <a:pt x="2710" y="585"/>
                  </a:cubicBezTo>
                  <a:cubicBezTo>
                    <a:pt x="2665" y="475"/>
                    <a:pt x="2574" y="346"/>
                    <a:pt x="2467" y="346"/>
                  </a:cubicBezTo>
                  <a:cubicBezTo>
                    <a:pt x="2451" y="346"/>
                    <a:pt x="2434" y="349"/>
                    <a:pt x="2416" y="356"/>
                  </a:cubicBezTo>
                  <a:cubicBezTo>
                    <a:pt x="2289" y="407"/>
                    <a:pt x="2302" y="579"/>
                    <a:pt x="2334" y="706"/>
                  </a:cubicBezTo>
                  <a:cubicBezTo>
                    <a:pt x="2474" y="1229"/>
                    <a:pt x="2576" y="1771"/>
                    <a:pt x="2716" y="2287"/>
                  </a:cubicBezTo>
                  <a:lnTo>
                    <a:pt x="1913" y="292"/>
                  </a:lnTo>
                  <a:cubicBezTo>
                    <a:pt x="1881" y="216"/>
                    <a:pt x="1849" y="133"/>
                    <a:pt x="1792" y="75"/>
                  </a:cubicBezTo>
                  <a:cubicBezTo>
                    <a:pt x="1749" y="32"/>
                    <a:pt x="1688" y="0"/>
                    <a:pt x="1628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5" name="Google Shape;3185;p70"/>
            <p:cNvSpPr/>
            <p:nvPr/>
          </p:nvSpPr>
          <p:spPr>
            <a:xfrm>
              <a:off x="4899750" y="1743630"/>
              <a:ext cx="74386" cy="30347"/>
            </a:xfrm>
            <a:custGeom>
              <a:avLst/>
              <a:gdLst/>
              <a:ahLst/>
              <a:cxnLst/>
              <a:rect l="l" t="t" r="r" b="b"/>
              <a:pathLst>
                <a:path w="1308" h="534" extrusionOk="0">
                  <a:moveTo>
                    <a:pt x="1229" y="1"/>
                  </a:moveTo>
                  <a:cubicBezTo>
                    <a:pt x="1221" y="1"/>
                    <a:pt x="1213" y="2"/>
                    <a:pt x="1205" y="4"/>
                  </a:cubicBezTo>
                  <a:lnTo>
                    <a:pt x="58" y="400"/>
                  </a:lnTo>
                  <a:cubicBezTo>
                    <a:pt x="20" y="412"/>
                    <a:pt x="1" y="451"/>
                    <a:pt x="14" y="489"/>
                  </a:cubicBezTo>
                  <a:cubicBezTo>
                    <a:pt x="26" y="514"/>
                    <a:pt x="52" y="533"/>
                    <a:pt x="84" y="533"/>
                  </a:cubicBezTo>
                  <a:cubicBezTo>
                    <a:pt x="90" y="533"/>
                    <a:pt x="97" y="533"/>
                    <a:pt x="103" y="527"/>
                  </a:cubicBezTo>
                  <a:lnTo>
                    <a:pt x="1250" y="138"/>
                  </a:lnTo>
                  <a:cubicBezTo>
                    <a:pt x="1288" y="126"/>
                    <a:pt x="1307" y="81"/>
                    <a:pt x="1295" y="49"/>
                  </a:cubicBezTo>
                  <a:cubicBezTo>
                    <a:pt x="1285" y="19"/>
                    <a:pt x="1259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6" name="Google Shape;3186;p70"/>
            <p:cNvSpPr/>
            <p:nvPr/>
          </p:nvSpPr>
          <p:spPr>
            <a:xfrm>
              <a:off x="4873305" y="1785057"/>
              <a:ext cx="95030" cy="43589"/>
            </a:xfrm>
            <a:custGeom>
              <a:avLst/>
              <a:gdLst/>
              <a:ahLst/>
              <a:cxnLst/>
              <a:rect l="l" t="t" r="r" b="b"/>
              <a:pathLst>
                <a:path w="1671" h="767" extrusionOk="0">
                  <a:moveTo>
                    <a:pt x="638" y="0"/>
                  </a:moveTo>
                  <a:cubicBezTo>
                    <a:pt x="453" y="0"/>
                    <a:pt x="261" y="33"/>
                    <a:pt x="64" y="72"/>
                  </a:cubicBezTo>
                  <a:cubicBezTo>
                    <a:pt x="26" y="79"/>
                    <a:pt x="1" y="117"/>
                    <a:pt x="13" y="155"/>
                  </a:cubicBezTo>
                  <a:cubicBezTo>
                    <a:pt x="19" y="189"/>
                    <a:pt x="50" y="213"/>
                    <a:pt x="80" y="213"/>
                  </a:cubicBezTo>
                  <a:cubicBezTo>
                    <a:pt x="83" y="213"/>
                    <a:pt x="87" y="213"/>
                    <a:pt x="90" y="212"/>
                  </a:cubicBezTo>
                  <a:cubicBezTo>
                    <a:pt x="284" y="175"/>
                    <a:pt x="471" y="141"/>
                    <a:pt x="646" y="141"/>
                  </a:cubicBezTo>
                  <a:cubicBezTo>
                    <a:pt x="798" y="141"/>
                    <a:pt x="941" y="167"/>
                    <a:pt x="1071" y="238"/>
                  </a:cubicBezTo>
                  <a:cubicBezTo>
                    <a:pt x="1269" y="346"/>
                    <a:pt x="1409" y="544"/>
                    <a:pt x="1530" y="735"/>
                  </a:cubicBezTo>
                  <a:cubicBezTo>
                    <a:pt x="1543" y="760"/>
                    <a:pt x="1568" y="767"/>
                    <a:pt x="1594" y="767"/>
                  </a:cubicBezTo>
                  <a:cubicBezTo>
                    <a:pt x="1607" y="767"/>
                    <a:pt x="1619" y="767"/>
                    <a:pt x="1626" y="760"/>
                  </a:cubicBezTo>
                  <a:cubicBezTo>
                    <a:pt x="1658" y="735"/>
                    <a:pt x="1670" y="697"/>
                    <a:pt x="1651" y="658"/>
                  </a:cubicBezTo>
                  <a:cubicBezTo>
                    <a:pt x="1524" y="461"/>
                    <a:pt x="1365" y="238"/>
                    <a:pt x="1135" y="110"/>
                  </a:cubicBezTo>
                  <a:cubicBezTo>
                    <a:pt x="980" y="30"/>
                    <a:pt x="81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7" name="Google Shape;3187;p70"/>
            <p:cNvSpPr/>
            <p:nvPr/>
          </p:nvSpPr>
          <p:spPr>
            <a:xfrm>
              <a:off x="4913171" y="1892291"/>
              <a:ext cx="41003" cy="14264"/>
            </a:xfrm>
            <a:custGeom>
              <a:avLst/>
              <a:gdLst/>
              <a:ahLst/>
              <a:cxnLst/>
              <a:rect l="l" t="t" r="r" b="b"/>
              <a:pathLst>
                <a:path w="721" h="251" extrusionOk="0">
                  <a:moveTo>
                    <a:pt x="646" y="0"/>
                  </a:moveTo>
                  <a:cubicBezTo>
                    <a:pt x="641" y="0"/>
                    <a:pt x="637" y="1"/>
                    <a:pt x="632" y="2"/>
                  </a:cubicBezTo>
                  <a:lnTo>
                    <a:pt x="64" y="110"/>
                  </a:lnTo>
                  <a:cubicBezTo>
                    <a:pt x="26" y="116"/>
                    <a:pt x="1" y="155"/>
                    <a:pt x="7" y="193"/>
                  </a:cubicBezTo>
                  <a:cubicBezTo>
                    <a:pt x="13" y="225"/>
                    <a:pt x="45" y="250"/>
                    <a:pt x="77" y="250"/>
                  </a:cubicBezTo>
                  <a:cubicBezTo>
                    <a:pt x="84" y="250"/>
                    <a:pt x="84" y="250"/>
                    <a:pt x="90" y="244"/>
                  </a:cubicBezTo>
                  <a:lnTo>
                    <a:pt x="664" y="135"/>
                  </a:lnTo>
                  <a:cubicBezTo>
                    <a:pt x="695" y="129"/>
                    <a:pt x="721" y="91"/>
                    <a:pt x="715" y="53"/>
                  </a:cubicBezTo>
                  <a:cubicBezTo>
                    <a:pt x="709" y="19"/>
                    <a:pt x="679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8" name="Google Shape;3188;p70"/>
            <p:cNvSpPr/>
            <p:nvPr/>
          </p:nvSpPr>
          <p:spPr>
            <a:xfrm>
              <a:off x="4359711" y="2906098"/>
              <a:ext cx="304141" cy="416166"/>
            </a:xfrm>
            <a:custGeom>
              <a:avLst/>
              <a:gdLst/>
              <a:ahLst/>
              <a:cxnLst/>
              <a:rect l="l" t="t" r="r" b="b"/>
              <a:pathLst>
                <a:path w="5348" h="7323" extrusionOk="0">
                  <a:moveTo>
                    <a:pt x="3385" y="1"/>
                  </a:moveTo>
                  <a:cubicBezTo>
                    <a:pt x="2512" y="574"/>
                    <a:pt x="1588" y="1192"/>
                    <a:pt x="957" y="2027"/>
                  </a:cubicBezTo>
                  <a:cubicBezTo>
                    <a:pt x="332" y="2862"/>
                    <a:pt x="1" y="4003"/>
                    <a:pt x="389" y="4972"/>
                  </a:cubicBezTo>
                  <a:cubicBezTo>
                    <a:pt x="638" y="5590"/>
                    <a:pt x="1154" y="6074"/>
                    <a:pt x="1734" y="6412"/>
                  </a:cubicBezTo>
                  <a:cubicBezTo>
                    <a:pt x="2308" y="6750"/>
                    <a:pt x="2958" y="6960"/>
                    <a:pt x="3595" y="7164"/>
                  </a:cubicBezTo>
                  <a:cubicBezTo>
                    <a:pt x="3844" y="7246"/>
                    <a:pt x="4116" y="7323"/>
                    <a:pt x="4376" y="7323"/>
                  </a:cubicBezTo>
                  <a:cubicBezTo>
                    <a:pt x="4542" y="7323"/>
                    <a:pt x="4704" y="7291"/>
                    <a:pt x="4851" y="7209"/>
                  </a:cubicBezTo>
                  <a:cubicBezTo>
                    <a:pt x="5163" y="7037"/>
                    <a:pt x="5322" y="6661"/>
                    <a:pt x="5335" y="6297"/>
                  </a:cubicBezTo>
                  <a:cubicBezTo>
                    <a:pt x="5348" y="5941"/>
                    <a:pt x="5157" y="5590"/>
                    <a:pt x="4991" y="5271"/>
                  </a:cubicBezTo>
                  <a:cubicBezTo>
                    <a:pt x="4621" y="4558"/>
                    <a:pt x="3965" y="3997"/>
                    <a:pt x="3206" y="3735"/>
                  </a:cubicBezTo>
                  <a:cubicBezTo>
                    <a:pt x="3876" y="3245"/>
                    <a:pt x="4538" y="2754"/>
                    <a:pt x="5208" y="2269"/>
                  </a:cubicBezTo>
                  <a:cubicBezTo>
                    <a:pt x="4545" y="1594"/>
                    <a:pt x="3895" y="797"/>
                    <a:pt x="338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9" name="Google Shape;3189;p70"/>
            <p:cNvSpPr/>
            <p:nvPr/>
          </p:nvSpPr>
          <p:spPr>
            <a:xfrm>
              <a:off x="4438362" y="3097096"/>
              <a:ext cx="117493" cy="28188"/>
            </a:xfrm>
            <a:custGeom>
              <a:avLst/>
              <a:gdLst/>
              <a:ahLst/>
              <a:cxnLst/>
              <a:rect l="l" t="t" r="r" b="b"/>
              <a:pathLst>
                <a:path w="2066" h="496" extrusionOk="0">
                  <a:moveTo>
                    <a:pt x="414" y="1"/>
                  </a:moveTo>
                  <a:cubicBezTo>
                    <a:pt x="297" y="1"/>
                    <a:pt x="181" y="6"/>
                    <a:pt x="64" y="17"/>
                  </a:cubicBezTo>
                  <a:cubicBezTo>
                    <a:pt x="26" y="24"/>
                    <a:pt x="1" y="56"/>
                    <a:pt x="1" y="94"/>
                  </a:cubicBezTo>
                  <a:cubicBezTo>
                    <a:pt x="6" y="129"/>
                    <a:pt x="34" y="158"/>
                    <a:pt x="67" y="158"/>
                  </a:cubicBezTo>
                  <a:cubicBezTo>
                    <a:pt x="71" y="158"/>
                    <a:pt x="74" y="158"/>
                    <a:pt x="77" y="158"/>
                  </a:cubicBezTo>
                  <a:cubicBezTo>
                    <a:pt x="193" y="146"/>
                    <a:pt x="309" y="141"/>
                    <a:pt x="424" y="141"/>
                  </a:cubicBezTo>
                  <a:cubicBezTo>
                    <a:pt x="952" y="141"/>
                    <a:pt x="1476" y="259"/>
                    <a:pt x="1957" y="489"/>
                  </a:cubicBezTo>
                  <a:cubicBezTo>
                    <a:pt x="1970" y="495"/>
                    <a:pt x="1976" y="495"/>
                    <a:pt x="1989" y="495"/>
                  </a:cubicBezTo>
                  <a:cubicBezTo>
                    <a:pt x="2015" y="495"/>
                    <a:pt x="2040" y="483"/>
                    <a:pt x="2053" y="457"/>
                  </a:cubicBezTo>
                  <a:cubicBezTo>
                    <a:pt x="2066" y="419"/>
                    <a:pt x="2053" y="381"/>
                    <a:pt x="2021" y="362"/>
                  </a:cubicBezTo>
                  <a:cubicBezTo>
                    <a:pt x="1516" y="125"/>
                    <a:pt x="967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0" name="Google Shape;3190;p70"/>
            <p:cNvSpPr/>
            <p:nvPr/>
          </p:nvSpPr>
          <p:spPr>
            <a:xfrm>
              <a:off x="4618527" y="3199840"/>
              <a:ext cx="542995" cy="473451"/>
            </a:xfrm>
            <a:custGeom>
              <a:avLst/>
              <a:gdLst/>
              <a:ahLst/>
              <a:cxnLst/>
              <a:rect l="l" t="t" r="r" b="b"/>
              <a:pathLst>
                <a:path w="9548" h="8331" extrusionOk="0">
                  <a:moveTo>
                    <a:pt x="8904" y="0"/>
                  </a:moveTo>
                  <a:lnTo>
                    <a:pt x="1530" y="1109"/>
                  </a:lnTo>
                  <a:cubicBezTo>
                    <a:pt x="1020" y="3302"/>
                    <a:pt x="510" y="5494"/>
                    <a:pt x="0" y="7693"/>
                  </a:cubicBezTo>
                  <a:cubicBezTo>
                    <a:pt x="397" y="7664"/>
                    <a:pt x="785" y="7650"/>
                    <a:pt x="1169" y="7650"/>
                  </a:cubicBezTo>
                  <a:cubicBezTo>
                    <a:pt x="2324" y="7650"/>
                    <a:pt x="3436" y="7777"/>
                    <a:pt x="4608" y="8012"/>
                  </a:cubicBezTo>
                  <a:cubicBezTo>
                    <a:pt x="4621" y="7859"/>
                    <a:pt x="4634" y="7693"/>
                    <a:pt x="4646" y="7540"/>
                  </a:cubicBezTo>
                  <a:cubicBezTo>
                    <a:pt x="4956" y="7496"/>
                    <a:pt x="5273" y="7475"/>
                    <a:pt x="5594" y="7475"/>
                  </a:cubicBezTo>
                  <a:cubicBezTo>
                    <a:pt x="6808" y="7475"/>
                    <a:pt x="8071" y="7781"/>
                    <a:pt x="9114" y="8330"/>
                  </a:cubicBezTo>
                  <a:cubicBezTo>
                    <a:pt x="9547" y="5532"/>
                    <a:pt x="9382" y="2792"/>
                    <a:pt x="89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1" name="Google Shape;3191;p70"/>
            <p:cNvSpPr/>
            <p:nvPr/>
          </p:nvSpPr>
          <p:spPr>
            <a:xfrm>
              <a:off x="4864263" y="3380382"/>
              <a:ext cx="41344" cy="267897"/>
            </a:xfrm>
            <a:custGeom>
              <a:avLst/>
              <a:gdLst/>
              <a:ahLst/>
              <a:cxnLst/>
              <a:rect l="l" t="t" r="r" b="b"/>
              <a:pathLst>
                <a:path w="727" h="4714" extrusionOk="0">
                  <a:moveTo>
                    <a:pt x="83" y="0"/>
                  </a:moveTo>
                  <a:cubicBezTo>
                    <a:pt x="64" y="0"/>
                    <a:pt x="44" y="8"/>
                    <a:pt x="26" y="23"/>
                  </a:cubicBezTo>
                  <a:cubicBezTo>
                    <a:pt x="0" y="55"/>
                    <a:pt x="7" y="99"/>
                    <a:pt x="32" y="125"/>
                  </a:cubicBezTo>
                  <a:cubicBezTo>
                    <a:pt x="128" y="208"/>
                    <a:pt x="223" y="290"/>
                    <a:pt x="325" y="373"/>
                  </a:cubicBezTo>
                  <a:cubicBezTo>
                    <a:pt x="408" y="443"/>
                    <a:pt x="497" y="520"/>
                    <a:pt x="580" y="596"/>
                  </a:cubicBezTo>
                  <a:lnTo>
                    <a:pt x="236" y="4637"/>
                  </a:lnTo>
                  <a:cubicBezTo>
                    <a:pt x="230" y="4675"/>
                    <a:pt x="262" y="4707"/>
                    <a:pt x="300" y="4714"/>
                  </a:cubicBezTo>
                  <a:lnTo>
                    <a:pt x="306" y="4714"/>
                  </a:lnTo>
                  <a:cubicBezTo>
                    <a:pt x="338" y="4714"/>
                    <a:pt x="370" y="4682"/>
                    <a:pt x="370" y="4643"/>
                  </a:cubicBezTo>
                  <a:lnTo>
                    <a:pt x="727" y="571"/>
                  </a:lnTo>
                  <a:cubicBezTo>
                    <a:pt x="727" y="552"/>
                    <a:pt x="721" y="526"/>
                    <a:pt x="701" y="514"/>
                  </a:cubicBezTo>
                  <a:cubicBezTo>
                    <a:pt x="612" y="431"/>
                    <a:pt x="510" y="348"/>
                    <a:pt x="415" y="265"/>
                  </a:cubicBezTo>
                  <a:cubicBezTo>
                    <a:pt x="319" y="182"/>
                    <a:pt x="217" y="99"/>
                    <a:pt x="128" y="16"/>
                  </a:cubicBezTo>
                  <a:cubicBezTo>
                    <a:pt x="114" y="5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2" name="Google Shape;3192;p70"/>
            <p:cNvSpPr/>
            <p:nvPr/>
          </p:nvSpPr>
          <p:spPr>
            <a:xfrm>
              <a:off x="5044030" y="3266044"/>
              <a:ext cx="116754" cy="150429"/>
            </a:xfrm>
            <a:custGeom>
              <a:avLst/>
              <a:gdLst/>
              <a:ahLst/>
              <a:cxnLst/>
              <a:rect l="l" t="t" r="r" b="b"/>
              <a:pathLst>
                <a:path w="2053" h="2647" extrusionOk="0">
                  <a:moveTo>
                    <a:pt x="81" y="1"/>
                  </a:moveTo>
                  <a:cubicBezTo>
                    <a:pt x="77" y="1"/>
                    <a:pt x="74" y="1"/>
                    <a:pt x="71" y="2"/>
                  </a:cubicBezTo>
                  <a:cubicBezTo>
                    <a:pt x="32" y="2"/>
                    <a:pt x="1" y="40"/>
                    <a:pt x="7" y="78"/>
                  </a:cubicBezTo>
                  <a:cubicBezTo>
                    <a:pt x="173" y="1174"/>
                    <a:pt x="931" y="2181"/>
                    <a:pt x="1944" y="2640"/>
                  </a:cubicBezTo>
                  <a:cubicBezTo>
                    <a:pt x="1957" y="2640"/>
                    <a:pt x="1964" y="2647"/>
                    <a:pt x="1976" y="2647"/>
                  </a:cubicBezTo>
                  <a:cubicBezTo>
                    <a:pt x="2002" y="2647"/>
                    <a:pt x="2027" y="2628"/>
                    <a:pt x="2040" y="2602"/>
                  </a:cubicBezTo>
                  <a:cubicBezTo>
                    <a:pt x="2053" y="2570"/>
                    <a:pt x="2040" y="2526"/>
                    <a:pt x="2002" y="2513"/>
                  </a:cubicBezTo>
                  <a:cubicBezTo>
                    <a:pt x="1033" y="2073"/>
                    <a:pt x="300" y="1111"/>
                    <a:pt x="147" y="59"/>
                  </a:cubicBezTo>
                  <a:cubicBezTo>
                    <a:pt x="141" y="25"/>
                    <a:pt x="11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3" name="Google Shape;3193;p70"/>
            <p:cNvSpPr/>
            <p:nvPr/>
          </p:nvSpPr>
          <p:spPr>
            <a:xfrm>
              <a:off x="4676478" y="3267124"/>
              <a:ext cx="107371" cy="129061"/>
            </a:xfrm>
            <a:custGeom>
              <a:avLst/>
              <a:gdLst/>
              <a:ahLst/>
              <a:cxnLst/>
              <a:rect l="l" t="t" r="r" b="b"/>
              <a:pathLst>
                <a:path w="1888" h="2271" extrusionOk="0">
                  <a:moveTo>
                    <a:pt x="1818" y="1"/>
                  </a:moveTo>
                  <a:cubicBezTo>
                    <a:pt x="1784" y="1"/>
                    <a:pt x="1752" y="25"/>
                    <a:pt x="1741" y="59"/>
                  </a:cubicBezTo>
                  <a:cubicBezTo>
                    <a:pt x="1531" y="951"/>
                    <a:pt x="880" y="1748"/>
                    <a:pt x="52" y="2137"/>
                  </a:cubicBezTo>
                  <a:cubicBezTo>
                    <a:pt x="20" y="2156"/>
                    <a:pt x="1" y="2194"/>
                    <a:pt x="20" y="2232"/>
                  </a:cubicBezTo>
                  <a:cubicBezTo>
                    <a:pt x="33" y="2258"/>
                    <a:pt x="58" y="2271"/>
                    <a:pt x="84" y="2271"/>
                  </a:cubicBezTo>
                  <a:cubicBezTo>
                    <a:pt x="90" y="2271"/>
                    <a:pt x="103" y="2271"/>
                    <a:pt x="116" y="2264"/>
                  </a:cubicBezTo>
                  <a:cubicBezTo>
                    <a:pt x="995" y="1850"/>
                    <a:pt x="1652" y="1034"/>
                    <a:pt x="1881" y="85"/>
                  </a:cubicBezTo>
                  <a:cubicBezTo>
                    <a:pt x="1887" y="53"/>
                    <a:pt x="1862" y="15"/>
                    <a:pt x="1830" y="2"/>
                  </a:cubicBezTo>
                  <a:cubicBezTo>
                    <a:pt x="1826" y="1"/>
                    <a:pt x="1822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4" name="Google Shape;3194;p70"/>
            <p:cNvSpPr/>
            <p:nvPr/>
          </p:nvSpPr>
          <p:spPr>
            <a:xfrm>
              <a:off x="4624328" y="3585473"/>
              <a:ext cx="259555" cy="35973"/>
            </a:xfrm>
            <a:custGeom>
              <a:avLst/>
              <a:gdLst/>
              <a:ahLst/>
              <a:cxnLst/>
              <a:rect l="l" t="t" r="r" b="b"/>
              <a:pathLst>
                <a:path w="4564" h="633" extrusionOk="0">
                  <a:moveTo>
                    <a:pt x="1096" y="0"/>
                  </a:moveTo>
                  <a:cubicBezTo>
                    <a:pt x="751" y="0"/>
                    <a:pt x="406" y="16"/>
                    <a:pt x="64" y="47"/>
                  </a:cubicBezTo>
                  <a:cubicBezTo>
                    <a:pt x="26" y="47"/>
                    <a:pt x="0" y="85"/>
                    <a:pt x="0" y="123"/>
                  </a:cubicBezTo>
                  <a:cubicBezTo>
                    <a:pt x="7" y="161"/>
                    <a:pt x="38" y="187"/>
                    <a:pt x="77" y="187"/>
                  </a:cubicBezTo>
                  <a:cubicBezTo>
                    <a:pt x="421" y="155"/>
                    <a:pt x="769" y="140"/>
                    <a:pt x="1117" y="140"/>
                  </a:cubicBezTo>
                  <a:cubicBezTo>
                    <a:pt x="2250" y="140"/>
                    <a:pt x="3391" y="305"/>
                    <a:pt x="4468" y="627"/>
                  </a:cubicBezTo>
                  <a:cubicBezTo>
                    <a:pt x="4474" y="633"/>
                    <a:pt x="4481" y="633"/>
                    <a:pt x="4487" y="633"/>
                  </a:cubicBezTo>
                  <a:cubicBezTo>
                    <a:pt x="4512" y="633"/>
                    <a:pt x="4544" y="614"/>
                    <a:pt x="4551" y="582"/>
                  </a:cubicBezTo>
                  <a:cubicBezTo>
                    <a:pt x="4563" y="544"/>
                    <a:pt x="4544" y="506"/>
                    <a:pt x="4506" y="493"/>
                  </a:cubicBezTo>
                  <a:cubicBezTo>
                    <a:pt x="3409" y="169"/>
                    <a:pt x="2247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5" name="Google Shape;3195;p70"/>
            <p:cNvSpPr/>
            <p:nvPr/>
          </p:nvSpPr>
          <p:spPr>
            <a:xfrm>
              <a:off x="4880926" y="3586723"/>
              <a:ext cx="268256" cy="51772"/>
            </a:xfrm>
            <a:custGeom>
              <a:avLst/>
              <a:gdLst/>
              <a:ahLst/>
              <a:cxnLst/>
              <a:rect l="l" t="t" r="r" b="b"/>
              <a:pathLst>
                <a:path w="4717" h="911" extrusionOk="0">
                  <a:moveTo>
                    <a:pt x="977" y="0"/>
                  </a:moveTo>
                  <a:cubicBezTo>
                    <a:pt x="660" y="0"/>
                    <a:pt x="356" y="25"/>
                    <a:pt x="64" y="76"/>
                  </a:cubicBezTo>
                  <a:cubicBezTo>
                    <a:pt x="26" y="82"/>
                    <a:pt x="0" y="120"/>
                    <a:pt x="7" y="158"/>
                  </a:cubicBezTo>
                  <a:cubicBezTo>
                    <a:pt x="13" y="193"/>
                    <a:pt x="44" y="217"/>
                    <a:pt x="78" y="217"/>
                  </a:cubicBezTo>
                  <a:cubicBezTo>
                    <a:pt x="82" y="217"/>
                    <a:pt x="86" y="216"/>
                    <a:pt x="90" y="216"/>
                  </a:cubicBezTo>
                  <a:cubicBezTo>
                    <a:pt x="377" y="165"/>
                    <a:pt x="676" y="140"/>
                    <a:pt x="990" y="140"/>
                  </a:cubicBezTo>
                  <a:cubicBezTo>
                    <a:pt x="1423" y="140"/>
                    <a:pt x="1883" y="187"/>
                    <a:pt x="2378" y="280"/>
                  </a:cubicBezTo>
                  <a:cubicBezTo>
                    <a:pt x="3136" y="433"/>
                    <a:pt x="3888" y="668"/>
                    <a:pt x="4615" y="904"/>
                  </a:cubicBezTo>
                  <a:cubicBezTo>
                    <a:pt x="4621" y="911"/>
                    <a:pt x="4634" y="911"/>
                    <a:pt x="4640" y="911"/>
                  </a:cubicBezTo>
                  <a:cubicBezTo>
                    <a:pt x="4666" y="911"/>
                    <a:pt x="4698" y="891"/>
                    <a:pt x="4704" y="860"/>
                  </a:cubicBezTo>
                  <a:cubicBezTo>
                    <a:pt x="4717" y="821"/>
                    <a:pt x="4698" y="783"/>
                    <a:pt x="4659" y="770"/>
                  </a:cubicBezTo>
                  <a:cubicBezTo>
                    <a:pt x="3926" y="534"/>
                    <a:pt x="3174" y="292"/>
                    <a:pt x="2403" y="146"/>
                  </a:cubicBezTo>
                  <a:cubicBezTo>
                    <a:pt x="1894" y="49"/>
                    <a:pt x="1422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6" name="Google Shape;3196;p70"/>
            <p:cNvSpPr/>
            <p:nvPr/>
          </p:nvSpPr>
          <p:spPr>
            <a:xfrm>
              <a:off x="4507232" y="2488868"/>
              <a:ext cx="667711" cy="795052"/>
            </a:xfrm>
            <a:custGeom>
              <a:avLst/>
              <a:gdLst/>
              <a:ahLst/>
              <a:cxnLst/>
              <a:rect l="l" t="t" r="r" b="b"/>
              <a:pathLst>
                <a:path w="11741" h="13990" extrusionOk="0">
                  <a:moveTo>
                    <a:pt x="7955" y="0"/>
                  </a:moveTo>
                  <a:cubicBezTo>
                    <a:pt x="7929" y="549"/>
                    <a:pt x="7955" y="1065"/>
                    <a:pt x="7929" y="1613"/>
                  </a:cubicBezTo>
                  <a:cubicBezTo>
                    <a:pt x="6922" y="2480"/>
                    <a:pt x="6023" y="3410"/>
                    <a:pt x="4927" y="4156"/>
                  </a:cubicBezTo>
                  <a:cubicBezTo>
                    <a:pt x="3283" y="5265"/>
                    <a:pt x="1645" y="6374"/>
                    <a:pt x="1" y="7489"/>
                  </a:cubicBezTo>
                  <a:cubicBezTo>
                    <a:pt x="797" y="8426"/>
                    <a:pt x="1543" y="9388"/>
                    <a:pt x="2340" y="10332"/>
                  </a:cubicBezTo>
                  <a:cubicBezTo>
                    <a:pt x="2722" y="10140"/>
                    <a:pt x="3104" y="9917"/>
                    <a:pt x="3487" y="9726"/>
                  </a:cubicBezTo>
                  <a:lnTo>
                    <a:pt x="3487" y="9726"/>
                  </a:lnTo>
                  <a:cubicBezTo>
                    <a:pt x="3563" y="11071"/>
                    <a:pt x="3557" y="12403"/>
                    <a:pt x="3378" y="13735"/>
                  </a:cubicBezTo>
                  <a:cubicBezTo>
                    <a:pt x="5947" y="13977"/>
                    <a:pt x="8534" y="13971"/>
                    <a:pt x="11116" y="13990"/>
                  </a:cubicBezTo>
                  <a:cubicBezTo>
                    <a:pt x="11447" y="10797"/>
                    <a:pt x="10861" y="7559"/>
                    <a:pt x="11422" y="4398"/>
                  </a:cubicBezTo>
                  <a:cubicBezTo>
                    <a:pt x="11517" y="3856"/>
                    <a:pt x="11645" y="3264"/>
                    <a:pt x="11740" y="2722"/>
                  </a:cubicBezTo>
                  <a:cubicBezTo>
                    <a:pt x="10950" y="1307"/>
                    <a:pt x="9548" y="313"/>
                    <a:pt x="7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7" name="Google Shape;3197;p70"/>
            <p:cNvSpPr/>
            <p:nvPr/>
          </p:nvSpPr>
          <p:spPr>
            <a:xfrm>
              <a:off x="4775830" y="2845803"/>
              <a:ext cx="247214" cy="233514"/>
            </a:xfrm>
            <a:custGeom>
              <a:avLst/>
              <a:gdLst/>
              <a:ahLst/>
              <a:cxnLst/>
              <a:rect l="l" t="t" r="r" b="b"/>
              <a:pathLst>
                <a:path w="4347" h="4109" extrusionOk="0">
                  <a:moveTo>
                    <a:pt x="2910" y="0"/>
                  </a:moveTo>
                  <a:cubicBezTo>
                    <a:pt x="2774" y="0"/>
                    <a:pt x="2639" y="27"/>
                    <a:pt x="2511" y="86"/>
                  </a:cubicBezTo>
                  <a:cubicBezTo>
                    <a:pt x="2148" y="246"/>
                    <a:pt x="1925" y="603"/>
                    <a:pt x="1919" y="1011"/>
                  </a:cubicBezTo>
                  <a:cubicBezTo>
                    <a:pt x="1763" y="734"/>
                    <a:pt x="1456" y="594"/>
                    <a:pt x="1146" y="594"/>
                  </a:cubicBezTo>
                  <a:cubicBezTo>
                    <a:pt x="935" y="594"/>
                    <a:pt x="722" y="659"/>
                    <a:pt x="555" y="788"/>
                  </a:cubicBezTo>
                  <a:cubicBezTo>
                    <a:pt x="134" y="1113"/>
                    <a:pt x="0" y="1731"/>
                    <a:pt x="140" y="2247"/>
                  </a:cubicBezTo>
                  <a:cubicBezTo>
                    <a:pt x="287" y="2763"/>
                    <a:pt x="663" y="3184"/>
                    <a:pt x="1103" y="3471"/>
                  </a:cubicBezTo>
                  <a:cubicBezTo>
                    <a:pt x="1543" y="3758"/>
                    <a:pt x="2040" y="3936"/>
                    <a:pt x="2537" y="4108"/>
                  </a:cubicBezTo>
                  <a:cubicBezTo>
                    <a:pt x="2996" y="3649"/>
                    <a:pt x="3620" y="3273"/>
                    <a:pt x="3926" y="2693"/>
                  </a:cubicBezTo>
                  <a:cubicBezTo>
                    <a:pt x="4232" y="2120"/>
                    <a:pt x="4347" y="1399"/>
                    <a:pt x="4086" y="800"/>
                  </a:cubicBezTo>
                  <a:cubicBezTo>
                    <a:pt x="3877" y="338"/>
                    <a:pt x="3390" y="0"/>
                    <a:pt x="2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8" name="Google Shape;3198;p70"/>
            <p:cNvSpPr/>
            <p:nvPr/>
          </p:nvSpPr>
          <p:spPr>
            <a:xfrm>
              <a:off x="4723623" y="2601103"/>
              <a:ext cx="227651" cy="196404"/>
            </a:xfrm>
            <a:custGeom>
              <a:avLst/>
              <a:gdLst/>
              <a:ahLst/>
              <a:cxnLst/>
              <a:rect l="l" t="t" r="r" b="b"/>
              <a:pathLst>
                <a:path w="4003" h="3456" extrusionOk="0">
                  <a:moveTo>
                    <a:pt x="3804" y="0"/>
                  </a:moveTo>
                  <a:cubicBezTo>
                    <a:pt x="3800" y="0"/>
                    <a:pt x="3797" y="1"/>
                    <a:pt x="3793" y="1"/>
                  </a:cubicBezTo>
                  <a:cubicBezTo>
                    <a:pt x="3754" y="8"/>
                    <a:pt x="3729" y="46"/>
                    <a:pt x="3735" y="84"/>
                  </a:cubicBezTo>
                  <a:cubicBezTo>
                    <a:pt x="3799" y="447"/>
                    <a:pt x="3863" y="887"/>
                    <a:pt x="3824" y="1327"/>
                  </a:cubicBezTo>
                  <a:cubicBezTo>
                    <a:pt x="3793" y="1779"/>
                    <a:pt x="3652" y="2181"/>
                    <a:pt x="3436" y="2480"/>
                  </a:cubicBezTo>
                  <a:cubicBezTo>
                    <a:pt x="3104" y="2939"/>
                    <a:pt x="2524" y="3245"/>
                    <a:pt x="1887" y="3303"/>
                  </a:cubicBezTo>
                  <a:cubicBezTo>
                    <a:pt x="1801" y="3311"/>
                    <a:pt x="1713" y="3315"/>
                    <a:pt x="1623" y="3315"/>
                  </a:cubicBezTo>
                  <a:cubicBezTo>
                    <a:pt x="1153" y="3315"/>
                    <a:pt x="644" y="3202"/>
                    <a:pt x="109" y="2971"/>
                  </a:cubicBezTo>
                  <a:cubicBezTo>
                    <a:pt x="100" y="2966"/>
                    <a:pt x="91" y="2964"/>
                    <a:pt x="81" y="2964"/>
                  </a:cubicBezTo>
                  <a:cubicBezTo>
                    <a:pt x="55" y="2964"/>
                    <a:pt x="29" y="2981"/>
                    <a:pt x="20" y="3009"/>
                  </a:cubicBezTo>
                  <a:cubicBezTo>
                    <a:pt x="0" y="3041"/>
                    <a:pt x="20" y="3086"/>
                    <a:pt x="58" y="3099"/>
                  </a:cubicBezTo>
                  <a:cubicBezTo>
                    <a:pt x="606" y="3334"/>
                    <a:pt x="1135" y="3456"/>
                    <a:pt x="1626" y="3456"/>
                  </a:cubicBezTo>
                  <a:cubicBezTo>
                    <a:pt x="1721" y="3456"/>
                    <a:pt x="1810" y="3449"/>
                    <a:pt x="1900" y="3443"/>
                  </a:cubicBezTo>
                  <a:cubicBezTo>
                    <a:pt x="2582" y="3379"/>
                    <a:pt x="3194" y="3048"/>
                    <a:pt x="3544" y="2563"/>
                  </a:cubicBezTo>
                  <a:cubicBezTo>
                    <a:pt x="3780" y="2238"/>
                    <a:pt x="3926" y="1818"/>
                    <a:pt x="3965" y="1340"/>
                  </a:cubicBezTo>
                  <a:cubicBezTo>
                    <a:pt x="4003" y="881"/>
                    <a:pt x="3939" y="435"/>
                    <a:pt x="3875" y="59"/>
                  </a:cubicBezTo>
                  <a:cubicBezTo>
                    <a:pt x="3870" y="24"/>
                    <a:pt x="3838" y="0"/>
                    <a:pt x="3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9" name="Google Shape;3199;p70"/>
            <p:cNvSpPr/>
            <p:nvPr/>
          </p:nvSpPr>
          <p:spPr>
            <a:xfrm>
              <a:off x="4955938" y="2510747"/>
              <a:ext cx="220087" cy="168671"/>
            </a:xfrm>
            <a:custGeom>
              <a:avLst/>
              <a:gdLst/>
              <a:ahLst/>
              <a:cxnLst/>
              <a:rect l="l" t="t" r="r" b="b"/>
              <a:pathLst>
                <a:path w="3870" h="2968" extrusionOk="0">
                  <a:moveTo>
                    <a:pt x="78" y="0"/>
                  </a:moveTo>
                  <a:cubicBezTo>
                    <a:pt x="49" y="0"/>
                    <a:pt x="24" y="17"/>
                    <a:pt x="14" y="42"/>
                  </a:cubicBezTo>
                  <a:cubicBezTo>
                    <a:pt x="1" y="81"/>
                    <a:pt x="20" y="119"/>
                    <a:pt x="58" y="132"/>
                  </a:cubicBezTo>
                  <a:cubicBezTo>
                    <a:pt x="1524" y="667"/>
                    <a:pt x="2831" y="1661"/>
                    <a:pt x="3736" y="2936"/>
                  </a:cubicBezTo>
                  <a:cubicBezTo>
                    <a:pt x="3748" y="2955"/>
                    <a:pt x="3767" y="2968"/>
                    <a:pt x="3793" y="2968"/>
                  </a:cubicBezTo>
                  <a:cubicBezTo>
                    <a:pt x="3806" y="2968"/>
                    <a:pt x="3818" y="2961"/>
                    <a:pt x="3831" y="2955"/>
                  </a:cubicBezTo>
                  <a:cubicBezTo>
                    <a:pt x="3863" y="2930"/>
                    <a:pt x="3869" y="2891"/>
                    <a:pt x="3850" y="2860"/>
                  </a:cubicBezTo>
                  <a:cubicBezTo>
                    <a:pt x="2933" y="1559"/>
                    <a:pt x="1600" y="546"/>
                    <a:pt x="103" y="4"/>
                  </a:cubicBezTo>
                  <a:cubicBezTo>
                    <a:pt x="95" y="2"/>
                    <a:pt x="8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0" name="Google Shape;3200;p70"/>
            <p:cNvSpPr/>
            <p:nvPr/>
          </p:nvSpPr>
          <p:spPr>
            <a:xfrm>
              <a:off x="4529355" y="2893539"/>
              <a:ext cx="129095" cy="188278"/>
            </a:xfrm>
            <a:custGeom>
              <a:avLst/>
              <a:gdLst/>
              <a:ahLst/>
              <a:cxnLst/>
              <a:rect l="l" t="t" r="r" b="b"/>
              <a:pathLst>
                <a:path w="2270" h="3313" extrusionOk="0">
                  <a:moveTo>
                    <a:pt x="78" y="1"/>
                  </a:moveTo>
                  <a:cubicBezTo>
                    <a:pt x="64" y="1"/>
                    <a:pt x="51" y="4"/>
                    <a:pt x="39" y="11"/>
                  </a:cubicBezTo>
                  <a:cubicBezTo>
                    <a:pt x="7" y="30"/>
                    <a:pt x="0" y="75"/>
                    <a:pt x="19" y="107"/>
                  </a:cubicBezTo>
                  <a:lnTo>
                    <a:pt x="2135" y="3281"/>
                  </a:lnTo>
                  <a:cubicBezTo>
                    <a:pt x="2148" y="3300"/>
                    <a:pt x="2167" y="3313"/>
                    <a:pt x="2193" y="3313"/>
                  </a:cubicBezTo>
                  <a:cubicBezTo>
                    <a:pt x="2206" y="3313"/>
                    <a:pt x="2218" y="3306"/>
                    <a:pt x="2231" y="3300"/>
                  </a:cubicBezTo>
                  <a:cubicBezTo>
                    <a:pt x="2263" y="3281"/>
                    <a:pt x="2269" y="3236"/>
                    <a:pt x="2250" y="3204"/>
                  </a:cubicBezTo>
                  <a:lnTo>
                    <a:pt x="134" y="30"/>
                  </a:lnTo>
                  <a:cubicBezTo>
                    <a:pt x="122" y="10"/>
                    <a:pt x="10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1" name="Google Shape;3201;p70"/>
            <p:cNvSpPr/>
            <p:nvPr/>
          </p:nvSpPr>
          <p:spPr>
            <a:xfrm>
              <a:off x="4688819" y="2986054"/>
              <a:ext cx="21099" cy="60979"/>
            </a:xfrm>
            <a:custGeom>
              <a:avLst/>
              <a:gdLst/>
              <a:ahLst/>
              <a:cxnLst/>
              <a:rect l="l" t="t" r="r" b="b"/>
              <a:pathLst>
                <a:path w="371" h="1073" extrusionOk="0">
                  <a:moveTo>
                    <a:pt x="77" y="1"/>
                  </a:moveTo>
                  <a:cubicBezTo>
                    <a:pt x="73" y="1"/>
                    <a:pt x="68" y="1"/>
                    <a:pt x="64" y="2"/>
                  </a:cubicBezTo>
                  <a:cubicBezTo>
                    <a:pt x="26" y="8"/>
                    <a:pt x="1" y="47"/>
                    <a:pt x="7" y="85"/>
                  </a:cubicBezTo>
                  <a:lnTo>
                    <a:pt x="224" y="1022"/>
                  </a:lnTo>
                  <a:cubicBezTo>
                    <a:pt x="230" y="1054"/>
                    <a:pt x="262" y="1073"/>
                    <a:pt x="294" y="1073"/>
                  </a:cubicBezTo>
                  <a:lnTo>
                    <a:pt x="307" y="1073"/>
                  </a:lnTo>
                  <a:cubicBezTo>
                    <a:pt x="345" y="1060"/>
                    <a:pt x="370" y="1028"/>
                    <a:pt x="358" y="990"/>
                  </a:cubicBezTo>
                  <a:lnTo>
                    <a:pt x="147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2" name="Google Shape;3202;p70"/>
            <p:cNvSpPr/>
            <p:nvPr/>
          </p:nvSpPr>
          <p:spPr>
            <a:xfrm>
              <a:off x="4768209" y="3242859"/>
              <a:ext cx="380972" cy="16765"/>
            </a:xfrm>
            <a:custGeom>
              <a:avLst/>
              <a:gdLst/>
              <a:ahLst/>
              <a:cxnLst/>
              <a:rect l="l" t="t" r="r" b="b"/>
              <a:pathLst>
                <a:path w="6699" h="295" extrusionOk="0">
                  <a:moveTo>
                    <a:pt x="67" y="1"/>
                  </a:moveTo>
                  <a:cubicBezTo>
                    <a:pt x="33" y="1"/>
                    <a:pt x="6" y="31"/>
                    <a:pt x="0" y="66"/>
                  </a:cubicBezTo>
                  <a:cubicBezTo>
                    <a:pt x="0" y="104"/>
                    <a:pt x="26" y="136"/>
                    <a:pt x="64" y="142"/>
                  </a:cubicBezTo>
                  <a:cubicBezTo>
                    <a:pt x="1199" y="244"/>
                    <a:pt x="2333" y="295"/>
                    <a:pt x="3474" y="295"/>
                  </a:cubicBezTo>
                  <a:cubicBezTo>
                    <a:pt x="4532" y="295"/>
                    <a:pt x="5583" y="250"/>
                    <a:pt x="6629" y="161"/>
                  </a:cubicBezTo>
                  <a:cubicBezTo>
                    <a:pt x="6667" y="161"/>
                    <a:pt x="6699" y="123"/>
                    <a:pt x="6692" y="85"/>
                  </a:cubicBezTo>
                  <a:cubicBezTo>
                    <a:pt x="6692" y="46"/>
                    <a:pt x="6654" y="21"/>
                    <a:pt x="6622" y="21"/>
                  </a:cubicBezTo>
                  <a:cubicBezTo>
                    <a:pt x="5572" y="110"/>
                    <a:pt x="4514" y="155"/>
                    <a:pt x="3457" y="155"/>
                  </a:cubicBezTo>
                  <a:cubicBezTo>
                    <a:pt x="2326" y="155"/>
                    <a:pt x="1196" y="104"/>
                    <a:pt x="77" y="2"/>
                  </a:cubicBezTo>
                  <a:cubicBezTo>
                    <a:pt x="74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3" name="Google Shape;3203;p70"/>
            <p:cNvSpPr/>
            <p:nvPr/>
          </p:nvSpPr>
          <p:spPr>
            <a:xfrm>
              <a:off x="4579002" y="2496256"/>
              <a:ext cx="113114" cy="88655"/>
            </a:xfrm>
            <a:custGeom>
              <a:avLst/>
              <a:gdLst/>
              <a:ahLst/>
              <a:cxnLst/>
              <a:rect l="l" t="t" r="r" b="b"/>
              <a:pathLst>
                <a:path w="1989" h="1560" extrusionOk="0">
                  <a:moveTo>
                    <a:pt x="897" y="1"/>
                  </a:moveTo>
                  <a:cubicBezTo>
                    <a:pt x="650" y="1"/>
                    <a:pt x="400" y="107"/>
                    <a:pt x="243" y="291"/>
                  </a:cubicBezTo>
                  <a:cubicBezTo>
                    <a:pt x="51" y="514"/>
                    <a:pt x="0" y="852"/>
                    <a:pt x="134" y="1113"/>
                  </a:cubicBezTo>
                  <a:cubicBezTo>
                    <a:pt x="284" y="1413"/>
                    <a:pt x="642" y="1560"/>
                    <a:pt x="980" y="1560"/>
                  </a:cubicBezTo>
                  <a:cubicBezTo>
                    <a:pt x="987" y="1560"/>
                    <a:pt x="994" y="1560"/>
                    <a:pt x="1001" y="1559"/>
                  </a:cubicBezTo>
                  <a:cubicBezTo>
                    <a:pt x="1345" y="1559"/>
                    <a:pt x="1670" y="1426"/>
                    <a:pt x="1989" y="1298"/>
                  </a:cubicBezTo>
                  <a:lnTo>
                    <a:pt x="1734" y="476"/>
                  </a:lnTo>
                  <a:cubicBezTo>
                    <a:pt x="1575" y="227"/>
                    <a:pt x="1313" y="49"/>
                    <a:pt x="1027" y="11"/>
                  </a:cubicBezTo>
                  <a:cubicBezTo>
                    <a:pt x="984" y="4"/>
                    <a:pt x="941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4" name="Google Shape;3204;p70"/>
            <p:cNvSpPr/>
            <p:nvPr/>
          </p:nvSpPr>
          <p:spPr>
            <a:xfrm>
              <a:off x="4641332" y="2462443"/>
              <a:ext cx="232428" cy="201065"/>
            </a:xfrm>
            <a:custGeom>
              <a:avLst/>
              <a:gdLst/>
              <a:ahLst/>
              <a:cxnLst/>
              <a:rect l="l" t="t" r="r" b="b"/>
              <a:pathLst>
                <a:path w="4087" h="3538" extrusionOk="0">
                  <a:moveTo>
                    <a:pt x="2137" y="0"/>
                  </a:moveTo>
                  <a:cubicBezTo>
                    <a:pt x="1607" y="0"/>
                    <a:pt x="1074" y="210"/>
                    <a:pt x="702" y="587"/>
                  </a:cubicBezTo>
                  <a:cubicBezTo>
                    <a:pt x="173" y="1128"/>
                    <a:pt x="1" y="1982"/>
                    <a:pt x="275" y="2690"/>
                  </a:cubicBezTo>
                  <a:lnTo>
                    <a:pt x="593" y="3537"/>
                  </a:lnTo>
                  <a:lnTo>
                    <a:pt x="4086" y="1829"/>
                  </a:lnTo>
                  <a:cubicBezTo>
                    <a:pt x="4029" y="1077"/>
                    <a:pt x="3506" y="376"/>
                    <a:pt x="2792" y="115"/>
                  </a:cubicBezTo>
                  <a:cubicBezTo>
                    <a:pt x="2583" y="38"/>
                    <a:pt x="2360" y="0"/>
                    <a:pt x="2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5" name="Google Shape;3205;p70"/>
            <p:cNvSpPr/>
            <p:nvPr/>
          </p:nvSpPr>
          <p:spPr>
            <a:xfrm>
              <a:off x="4785612" y="2392034"/>
              <a:ext cx="113854" cy="118604"/>
            </a:xfrm>
            <a:custGeom>
              <a:avLst/>
              <a:gdLst/>
              <a:ahLst/>
              <a:cxnLst/>
              <a:rect l="l" t="t" r="r" b="b"/>
              <a:pathLst>
                <a:path w="2002" h="2087" extrusionOk="0">
                  <a:moveTo>
                    <a:pt x="1118" y="1"/>
                  </a:moveTo>
                  <a:cubicBezTo>
                    <a:pt x="1036" y="1"/>
                    <a:pt x="953" y="12"/>
                    <a:pt x="873" y="35"/>
                  </a:cubicBezTo>
                  <a:cubicBezTo>
                    <a:pt x="580" y="124"/>
                    <a:pt x="338" y="347"/>
                    <a:pt x="198" y="615"/>
                  </a:cubicBezTo>
                  <a:cubicBezTo>
                    <a:pt x="51" y="882"/>
                    <a:pt x="0" y="1195"/>
                    <a:pt x="7" y="1494"/>
                  </a:cubicBezTo>
                  <a:lnTo>
                    <a:pt x="727" y="2087"/>
                  </a:lnTo>
                  <a:cubicBezTo>
                    <a:pt x="1116" y="1947"/>
                    <a:pt x="1504" y="1743"/>
                    <a:pt x="1740" y="1399"/>
                  </a:cubicBezTo>
                  <a:cubicBezTo>
                    <a:pt x="1970" y="1054"/>
                    <a:pt x="2002" y="545"/>
                    <a:pt x="1715" y="245"/>
                  </a:cubicBezTo>
                  <a:cubicBezTo>
                    <a:pt x="1561" y="82"/>
                    <a:pt x="134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6" name="Google Shape;3206;p70"/>
            <p:cNvSpPr/>
            <p:nvPr/>
          </p:nvSpPr>
          <p:spPr>
            <a:xfrm>
              <a:off x="4780152" y="2456931"/>
              <a:ext cx="72168" cy="51204"/>
            </a:xfrm>
            <a:custGeom>
              <a:avLst/>
              <a:gdLst/>
              <a:ahLst/>
              <a:cxnLst/>
              <a:rect l="l" t="t" r="r" b="b"/>
              <a:pathLst>
                <a:path w="1269" h="901" extrusionOk="0">
                  <a:moveTo>
                    <a:pt x="76" y="1"/>
                  </a:moveTo>
                  <a:cubicBezTo>
                    <a:pt x="72" y="1"/>
                    <a:pt x="68" y="1"/>
                    <a:pt x="64" y="2"/>
                  </a:cubicBezTo>
                  <a:cubicBezTo>
                    <a:pt x="26" y="2"/>
                    <a:pt x="1" y="40"/>
                    <a:pt x="1" y="78"/>
                  </a:cubicBezTo>
                  <a:cubicBezTo>
                    <a:pt x="39" y="346"/>
                    <a:pt x="192" y="601"/>
                    <a:pt x="421" y="747"/>
                  </a:cubicBezTo>
                  <a:cubicBezTo>
                    <a:pt x="574" y="849"/>
                    <a:pt x="759" y="900"/>
                    <a:pt x="938" y="900"/>
                  </a:cubicBezTo>
                  <a:cubicBezTo>
                    <a:pt x="1033" y="900"/>
                    <a:pt x="1122" y="888"/>
                    <a:pt x="1212" y="862"/>
                  </a:cubicBezTo>
                  <a:cubicBezTo>
                    <a:pt x="1244" y="849"/>
                    <a:pt x="1269" y="811"/>
                    <a:pt x="1256" y="773"/>
                  </a:cubicBezTo>
                  <a:cubicBezTo>
                    <a:pt x="1246" y="743"/>
                    <a:pt x="1220" y="724"/>
                    <a:pt x="1191" y="724"/>
                  </a:cubicBezTo>
                  <a:cubicBezTo>
                    <a:pt x="1183" y="724"/>
                    <a:pt x="1175" y="726"/>
                    <a:pt x="1167" y="728"/>
                  </a:cubicBezTo>
                  <a:cubicBezTo>
                    <a:pt x="1093" y="752"/>
                    <a:pt x="1015" y="763"/>
                    <a:pt x="938" y="763"/>
                  </a:cubicBezTo>
                  <a:cubicBezTo>
                    <a:pt x="784" y="763"/>
                    <a:pt x="630" y="718"/>
                    <a:pt x="498" y="633"/>
                  </a:cubicBezTo>
                  <a:cubicBezTo>
                    <a:pt x="300" y="505"/>
                    <a:pt x="166" y="295"/>
                    <a:pt x="141" y="59"/>
                  </a:cubicBez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7" name="Google Shape;3207;p70"/>
            <p:cNvSpPr/>
            <p:nvPr/>
          </p:nvSpPr>
          <p:spPr>
            <a:xfrm>
              <a:off x="4641332" y="2508019"/>
              <a:ext cx="29800" cy="81210"/>
            </a:xfrm>
            <a:custGeom>
              <a:avLst/>
              <a:gdLst/>
              <a:ahLst/>
              <a:cxnLst/>
              <a:rect l="l" t="t" r="r" b="b"/>
              <a:pathLst>
                <a:path w="524" h="1429" extrusionOk="0">
                  <a:moveTo>
                    <a:pt x="447" y="0"/>
                  </a:moveTo>
                  <a:cubicBezTo>
                    <a:pt x="424" y="0"/>
                    <a:pt x="402" y="13"/>
                    <a:pt x="389" y="33"/>
                  </a:cubicBezTo>
                  <a:cubicBezTo>
                    <a:pt x="128" y="422"/>
                    <a:pt x="1" y="900"/>
                    <a:pt x="45" y="1365"/>
                  </a:cubicBezTo>
                  <a:cubicBezTo>
                    <a:pt x="45" y="1403"/>
                    <a:pt x="77" y="1429"/>
                    <a:pt x="115" y="1429"/>
                  </a:cubicBezTo>
                  <a:lnTo>
                    <a:pt x="122" y="1429"/>
                  </a:lnTo>
                  <a:cubicBezTo>
                    <a:pt x="160" y="1429"/>
                    <a:pt x="186" y="1397"/>
                    <a:pt x="186" y="1359"/>
                  </a:cubicBezTo>
                  <a:cubicBezTo>
                    <a:pt x="147" y="919"/>
                    <a:pt x="262" y="473"/>
                    <a:pt x="504" y="110"/>
                  </a:cubicBezTo>
                  <a:cubicBezTo>
                    <a:pt x="523" y="78"/>
                    <a:pt x="517" y="33"/>
                    <a:pt x="485" y="14"/>
                  </a:cubicBezTo>
                  <a:cubicBezTo>
                    <a:pt x="473" y="5"/>
                    <a:pt x="460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8" name="Google Shape;3208;p70"/>
            <p:cNvSpPr/>
            <p:nvPr/>
          </p:nvSpPr>
          <p:spPr>
            <a:xfrm>
              <a:off x="4757688" y="2609855"/>
              <a:ext cx="175103" cy="167933"/>
            </a:xfrm>
            <a:custGeom>
              <a:avLst/>
              <a:gdLst/>
              <a:ahLst/>
              <a:cxnLst/>
              <a:rect l="l" t="t" r="r" b="b"/>
              <a:pathLst>
                <a:path w="3079" h="2955" extrusionOk="0">
                  <a:moveTo>
                    <a:pt x="1613" y="0"/>
                  </a:moveTo>
                  <a:cubicBezTo>
                    <a:pt x="1141" y="542"/>
                    <a:pt x="727" y="1122"/>
                    <a:pt x="255" y="1664"/>
                  </a:cubicBezTo>
                  <a:cubicBezTo>
                    <a:pt x="319" y="1874"/>
                    <a:pt x="377" y="2078"/>
                    <a:pt x="434" y="2288"/>
                  </a:cubicBezTo>
                  <a:cubicBezTo>
                    <a:pt x="294" y="2422"/>
                    <a:pt x="141" y="2556"/>
                    <a:pt x="1" y="2690"/>
                  </a:cubicBezTo>
                  <a:cubicBezTo>
                    <a:pt x="310" y="2864"/>
                    <a:pt x="652" y="2954"/>
                    <a:pt x="991" y="2954"/>
                  </a:cubicBezTo>
                  <a:cubicBezTo>
                    <a:pt x="1384" y="2954"/>
                    <a:pt x="1772" y="2832"/>
                    <a:pt x="2097" y="2575"/>
                  </a:cubicBezTo>
                  <a:cubicBezTo>
                    <a:pt x="2703" y="2091"/>
                    <a:pt x="3079" y="1122"/>
                    <a:pt x="2856" y="383"/>
                  </a:cubicBezTo>
                  <a:lnTo>
                    <a:pt x="2856" y="383"/>
                  </a:lnTo>
                  <a:cubicBezTo>
                    <a:pt x="2677" y="516"/>
                    <a:pt x="2505" y="638"/>
                    <a:pt x="2327" y="771"/>
                  </a:cubicBezTo>
                  <a:cubicBezTo>
                    <a:pt x="2078" y="497"/>
                    <a:pt x="1862" y="274"/>
                    <a:pt x="1613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9" name="Google Shape;3209;p70"/>
            <p:cNvSpPr/>
            <p:nvPr/>
          </p:nvSpPr>
          <p:spPr>
            <a:xfrm>
              <a:off x="4640252" y="2549333"/>
              <a:ext cx="238570" cy="176855"/>
            </a:xfrm>
            <a:custGeom>
              <a:avLst/>
              <a:gdLst/>
              <a:ahLst/>
              <a:cxnLst/>
              <a:rect l="l" t="t" r="r" b="b"/>
              <a:pathLst>
                <a:path w="4195" h="3112" extrusionOk="0">
                  <a:moveTo>
                    <a:pt x="3667" y="1"/>
                  </a:moveTo>
                  <a:cubicBezTo>
                    <a:pt x="3466" y="1"/>
                    <a:pt x="3264" y="164"/>
                    <a:pt x="3257" y="370"/>
                  </a:cubicBezTo>
                  <a:cubicBezTo>
                    <a:pt x="3149" y="154"/>
                    <a:pt x="2760" y="58"/>
                    <a:pt x="2518" y="52"/>
                  </a:cubicBezTo>
                  <a:cubicBezTo>
                    <a:pt x="2327" y="52"/>
                    <a:pt x="2142" y="128"/>
                    <a:pt x="1957" y="179"/>
                  </a:cubicBezTo>
                  <a:cubicBezTo>
                    <a:pt x="1815" y="217"/>
                    <a:pt x="1680" y="235"/>
                    <a:pt x="1546" y="235"/>
                  </a:cubicBezTo>
                  <a:cubicBezTo>
                    <a:pt x="1345" y="235"/>
                    <a:pt x="1148" y="195"/>
                    <a:pt x="937" y="122"/>
                  </a:cubicBezTo>
                  <a:cubicBezTo>
                    <a:pt x="886" y="402"/>
                    <a:pt x="670" y="664"/>
                    <a:pt x="389" y="715"/>
                  </a:cubicBezTo>
                  <a:cubicBezTo>
                    <a:pt x="421" y="950"/>
                    <a:pt x="459" y="1250"/>
                    <a:pt x="485" y="1486"/>
                  </a:cubicBezTo>
                  <a:cubicBezTo>
                    <a:pt x="453" y="1438"/>
                    <a:pt x="397" y="1416"/>
                    <a:pt x="340" y="1416"/>
                  </a:cubicBezTo>
                  <a:cubicBezTo>
                    <a:pt x="304" y="1416"/>
                    <a:pt x="268" y="1424"/>
                    <a:pt x="236" y="1441"/>
                  </a:cubicBezTo>
                  <a:cubicBezTo>
                    <a:pt x="154" y="1486"/>
                    <a:pt x="103" y="1569"/>
                    <a:pt x="77" y="1658"/>
                  </a:cubicBezTo>
                  <a:cubicBezTo>
                    <a:pt x="1" y="1887"/>
                    <a:pt x="71" y="2149"/>
                    <a:pt x="236" y="2314"/>
                  </a:cubicBezTo>
                  <a:cubicBezTo>
                    <a:pt x="358" y="2431"/>
                    <a:pt x="527" y="2494"/>
                    <a:pt x="695" y="2494"/>
                  </a:cubicBezTo>
                  <a:cubicBezTo>
                    <a:pt x="764" y="2494"/>
                    <a:pt x="834" y="2483"/>
                    <a:pt x="899" y="2461"/>
                  </a:cubicBezTo>
                  <a:cubicBezTo>
                    <a:pt x="1065" y="2882"/>
                    <a:pt x="1537" y="3105"/>
                    <a:pt x="1989" y="3111"/>
                  </a:cubicBezTo>
                  <a:cubicBezTo>
                    <a:pt x="2001" y="3111"/>
                    <a:pt x="2012" y="3112"/>
                    <a:pt x="2024" y="3112"/>
                  </a:cubicBezTo>
                  <a:cubicBezTo>
                    <a:pt x="2458" y="3112"/>
                    <a:pt x="2882" y="2879"/>
                    <a:pt x="3162" y="2544"/>
                  </a:cubicBezTo>
                  <a:cubicBezTo>
                    <a:pt x="3366" y="2302"/>
                    <a:pt x="3500" y="2008"/>
                    <a:pt x="3576" y="1709"/>
                  </a:cubicBezTo>
                  <a:cubicBezTo>
                    <a:pt x="3621" y="1543"/>
                    <a:pt x="3633" y="1492"/>
                    <a:pt x="3735" y="1371"/>
                  </a:cubicBezTo>
                  <a:cubicBezTo>
                    <a:pt x="3850" y="1244"/>
                    <a:pt x="3971" y="1135"/>
                    <a:pt x="4054" y="976"/>
                  </a:cubicBezTo>
                  <a:cubicBezTo>
                    <a:pt x="4150" y="791"/>
                    <a:pt x="4194" y="574"/>
                    <a:pt x="4131" y="377"/>
                  </a:cubicBezTo>
                  <a:cubicBezTo>
                    <a:pt x="4067" y="179"/>
                    <a:pt x="3888" y="14"/>
                    <a:pt x="3678" y="1"/>
                  </a:cubicBezTo>
                  <a:cubicBezTo>
                    <a:pt x="3674" y="1"/>
                    <a:pt x="3670" y="1"/>
                    <a:pt x="3667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0" name="Google Shape;3210;p70"/>
            <p:cNvSpPr/>
            <p:nvPr/>
          </p:nvSpPr>
          <p:spPr>
            <a:xfrm>
              <a:off x="4696439" y="2629006"/>
              <a:ext cx="15980" cy="15628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1" y="1"/>
                  </a:moveTo>
                  <a:cubicBezTo>
                    <a:pt x="64" y="1"/>
                    <a:pt x="0" y="58"/>
                    <a:pt x="0" y="135"/>
                  </a:cubicBezTo>
                  <a:cubicBezTo>
                    <a:pt x="0" y="218"/>
                    <a:pt x="64" y="275"/>
                    <a:pt x="141" y="275"/>
                  </a:cubicBezTo>
                  <a:cubicBezTo>
                    <a:pt x="217" y="275"/>
                    <a:pt x="281" y="218"/>
                    <a:pt x="281" y="135"/>
                  </a:cubicBezTo>
                  <a:cubicBezTo>
                    <a:pt x="281" y="58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1" name="Google Shape;3211;p70"/>
            <p:cNvSpPr/>
            <p:nvPr/>
          </p:nvSpPr>
          <p:spPr>
            <a:xfrm>
              <a:off x="4777991" y="2592806"/>
              <a:ext cx="15980" cy="15628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1" y="1"/>
                  </a:moveTo>
                  <a:cubicBezTo>
                    <a:pt x="64" y="1"/>
                    <a:pt x="0" y="58"/>
                    <a:pt x="0" y="134"/>
                  </a:cubicBezTo>
                  <a:cubicBezTo>
                    <a:pt x="0" y="217"/>
                    <a:pt x="64" y="275"/>
                    <a:pt x="141" y="275"/>
                  </a:cubicBezTo>
                  <a:cubicBezTo>
                    <a:pt x="217" y="275"/>
                    <a:pt x="281" y="217"/>
                    <a:pt x="281" y="134"/>
                  </a:cubicBezTo>
                  <a:cubicBezTo>
                    <a:pt x="281" y="58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2" name="Google Shape;3212;p70"/>
            <p:cNvSpPr/>
            <p:nvPr/>
          </p:nvSpPr>
          <p:spPr>
            <a:xfrm>
              <a:off x="4663796" y="2591386"/>
              <a:ext cx="42141" cy="30802"/>
            </a:xfrm>
            <a:custGeom>
              <a:avLst/>
              <a:gdLst/>
              <a:ahLst/>
              <a:cxnLst/>
              <a:rect l="l" t="t" r="r" b="b"/>
              <a:pathLst>
                <a:path w="741" h="542" extrusionOk="0">
                  <a:moveTo>
                    <a:pt x="670" y="0"/>
                  </a:moveTo>
                  <a:cubicBezTo>
                    <a:pt x="390" y="0"/>
                    <a:pt x="122" y="185"/>
                    <a:pt x="14" y="440"/>
                  </a:cubicBezTo>
                  <a:cubicBezTo>
                    <a:pt x="1" y="478"/>
                    <a:pt x="14" y="516"/>
                    <a:pt x="52" y="535"/>
                  </a:cubicBezTo>
                  <a:cubicBezTo>
                    <a:pt x="58" y="535"/>
                    <a:pt x="71" y="542"/>
                    <a:pt x="77" y="542"/>
                  </a:cubicBezTo>
                  <a:cubicBezTo>
                    <a:pt x="103" y="542"/>
                    <a:pt x="128" y="523"/>
                    <a:pt x="141" y="497"/>
                  </a:cubicBezTo>
                  <a:cubicBezTo>
                    <a:pt x="230" y="287"/>
                    <a:pt x="447" y="140"/>
                    <a:pt x="670" y="140"/>
                  </a:cubicBezTo>
                  <a:cubicBezTo>
                    <a:pt x="708" y="134"/>
                    <a:pt x="740" y="102"/>
                    <a:pt x="740" y="64"/>
                  </a:cubicBezTo>
                  <a:cubicBezTo>
                    <a:pt x="740" y="26"/>
                    <a:pt x="708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70"/>
            <p:cNvSpPr/>
            <p:nvPr/>
          </p:nvSpPr>
          <p:spPr>
            <a:xfrm>
              <a:off x="4744267" y="2561096"/>
              <a:ext cx="49363" cy="25233"/>
            </a:xfrm>
            <a:custGeom>
              <a:avLst/>
              <a:gdLst/>
              <a:ahLst/>
              <a:cxnLst/>
              <a:rect l="l" t="t" r="r" b="b"/>
              <a:pathLst>
                <a:path w="868" h="444" extrusionOk="0">
                  <a:moveTo>
                    <a:pt x="655" y="1"/>
                  </a:moveTo>
                  <a:cubicBezTo>
                    <a:pt x="404" y="1"/>
                    <a:pt x="157" y="124"/>
                    <a:pt x="20" y="336"/>
                  </a:cubicBezTo>
                  <a:cubicBezTo>
                    <a:pt x="1" y="367"/>
                    <a:pt x="7" y="412"/>
                    <a:pt x="39" y="431"/>
                  </a:cubicBezTo>
                  <a:cubicBezTo>
                    <a:pt x="52" y="438"/>
                    <a:pt x="64" y="444"/>
                    <a:pt x="77" y="444"/>
                  </a:cubicBezTo>
                  <a:cubicBezTo>
                    <a:pt x="96" y="444"/>
                    <a:pt x="122" y="431"/>
                    <a:pt x="135" y="412"/>
                  </a:cubicBezTo>
                  <a:cubicBezTo>
                    <a:pt x="246" y="242"/>
                    <a:pt x="456" y="138"/>
                    <a:pt x="659" y="138"/>
                  </a:cubicBezTo>
                  <a:cubicBezTo>
                    <a:pt x="699" y="138"/>
                    <a:pt x="739" y="142"/>
                    <a:pt x="778" y="151"/>
                  </a:cubicBezTo>
                  <a:cubicBezTo>
                    <a:pt x="783" y="152"/>
                    <a:pt x="788" y="152"/>
                    <a:pt x="793" y="152"/>
                  </a:cubicBezTo>
                  <a:cubicBezTo>
                    <a:pt x="826" y="152"/>
                    <a:pt x="856" y="133"/>
                    <a:pt x="861" y="100"/>
                  </a:cubicBezTo>
                  <a:cubicBezTo>
                    <a:pt x="868" y="61"/>
                    <a:pt x="848" y="23"/>
                    <a:pt x="810" y="17"/>
                  </a:cubicBezTo>
                  <a:cubicBezTo>
                    <a:pt x="759" y="6"/>
                    <a:pt x="707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70"/>
            <p:cNvSpPr/>
            <p:nvPr/>
          </p:nvSpPr>
          <p:spPr>
            <a:xfrm>
              <a:off x="4731585" y="2618322"/>
              <a:ext cx="28321" cy="40463"/>
            </a:xfrm>
            <a:custGeom>
              <a:avLst/>
              <a:gdLst/>
              <a:ahLst/>
              <a:cxnLst/>
              <a:rect l="l" t="t" r="r" b="b"/>
              <a:pathLst>
                <a:path w="498" h="712" extrusionOk="0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26" y="11"/>
                    <a:pt x="1" y="49"/>
                    <a:pt x="13" y="87"/>
                  </a:cubicBezTo>
                  <a:cubicBezTo>
                    <a:pt x="52" y="265"/>
                    <a:pt x="45" y="450"/>
                    <a:pt x="1" y="629"/>
                  </a:cubicBezTo>
                  <a:cubicBezTo>
                    <a:pt x="1" y="648"/>
                    <a:pt x="1" y="673"/>
                    <a:pt x="20" y="692"/>
                  </a:cubicBezTo>
                  <a:cubicBezTo>
                    <a:pt x="33" y="705"/>
                    <a:pt x="52" y="712"/>
                    <a:pt x="71" y="712"/>
                  </a:cubicBezTo>
                  <a:lnTo>
                    <a:pt x="84" y="712"/>
                  </a:lnTo>
                  <a:lnTo>
                    <a:pt x="440" y="648"/>
                  </a:lnTo>
                  <a:cubicBezTo>
                    <a:pt x="479" y="641"/>
                    <a:pt x="498" y="610"/>
                    <a:pt x="498" y="571"/>
                  </a:cubicBezTo>
                  <a:cubicBezTo>
                    <a:pt x="492" y="537"/>
                    <a:pt x="461" y="513"/>
                    <a:pt x="427" y="513"/>
                  </a:cubicBezTo>
                  <a:cubicBezTo>
                    <a:pt x="423" y="513"/>
                    <a:pt x="419" y="513"/>
                    <a:pt x="415" y="514"/>
                  </a:cubicBezTo>
                  <a:lnTo>
                    <a:pt x="160" y="559"/>
                  </a:lnTo>
                  <a:cubicBezTo>
                    <a:pt x="185" y="393"/>
                    <a:pt x="185" y="221"/>
                    <a:pt x="147" y="55"/>
                  </a:cubicBezTo>
                  <a:cubicBezTo>
                    <a:pt x="142" y="24"/>
                    <a:pt x="11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5" name="Google Shape;3215;p70"/>
            <p:cNvSpPr/>
            <p:nvPr/>
          </p:nvSpPr>
          <p:spPr>
            <a:xfrm>
              <a:off x="4747566" y="2645997"/>
              <a:ext cx="41003" cy="31597"/>
            </a:xfrm>
            <a:custGeom>
              <a:avLst/>
              <a:gdLst/>
              <a:ahLst/>
              <a:cxnLst/>
              <a:rect l="l" t="t" r="r" b="b"/>
              <a:pathLst>
                <a:path w="721" h="556" extrusionOk="0">
                  <a:moveTo>
                    <a:pt x="641" y="1"/>
                  </a:moveTo>
                  <a:cubicBezTo>
                    <a:pt x="638" y="1"/>
                    <a:pt x="634" y="1"/>
                    <a:pt x="631" y="2"/>
                  </a:cubicBezTo>
                  <a:cubicBezTo>
                    <a:pt x="593" y="2"/>
                    <a:pt x="561" y="40"/>
                    <a:pt x="567" y="78"/>
                  </a:cubicBezTo>
                  <a:cubicBezTo>
                    <a:pt x="580" y="186"/>
                    <a:pt x="523" y="301"/>
                    <a:pt x="433" y="365"/>
                  </a:cubicBezTo>
                  <a:cubicBezTo>
                    <a:pt x="380" y="400"/>
                    <a:pt x="317" y="418"/>
                    <a:pt x="256" y="418"/>
                  </a:cubicBezTo>
                  <a:cubicBezTo>
                    <a:pt x="206" y="418"/>
                    <a:pt x="157" y="407"/>
                    <a:pt x="115" y="384"/>
                  </a:cubicBezTo>
                  <a:cubicBezTo>
                    <a:pt x="103" y="378"/>
                    <a:pt x="90" y="375"/>
                    <a:pt x="79" y="375"/>
                  </a:cubicBezTo>
                  <a:cubicBezTo>
                    <a:pt x="54" y="375"/>
                    <a:pt x="32" y="388"/>
                    <a:pt x="19" y="409"/>
                  </a:cubicBezTo>
                  <a:cubicBezTo>
                    <a:pt x="0" y="448"/>
                    <a:pt x="13" y="486"/>
                    <a:pt x="51" y="505"/>
                  </a:cubicBezTo>
                  <a:cubicBezTo>
                    <a:pt x="115" y="537"/>
                    <a:pt x="185" y="556"/>
                    <a:pt x="255" y="556"/>
                  </a:cubicBezTo>
                  <a:cubicBezTo>
                    <a:pt x="344" y="556"/>
                    <a:pt x="433" y="530"/>
                    <a:pt x="510" y="480"/>
                  </a:cubicBezTo>
                  <a:cubicBezTo>
                    <a:pt x="644" y="390"/>
                    <a:pt x="720" y="225"/>
                    <a:pt x="708" y="65"/>
                  </a:cubicBezTo>
                  <a:cubicBezTo>
                    <a:pt x="702" y="30"/>
                    <a:pt x="675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6" name="Google Shape;3216;p70"/>
            <p:cNvSpPr/>
            <p:nvPr/>
          </p:nvSpPr>
          <p:spPr>
            <a:xfrm>
              <a:off x="4662715" y="2630995"/>
              <a:ext cx="29800" cy="61490"/>
            </a:xfrm>
            <a:custGeom>
              <a:avLst/>
              <a:gdLst/>
              <a:ahLst/>
              <a:cxnLst/>
              <a:rect l="l" t="t" r="r" b="b"/>
              <a:pathLst>
                <a:path w="524" h="1082" extrusionOk="0">
                  <a:moveTo>
                    <a:pt x="76" y="0"/>
                  </a:moveTo>
                  <a:cubicBezTo>
                    <a:pt x="68" y="0"/>
                    <a:pt x="60" y="1"/>
                    <a:pt x="52" y="4"/>
                  </a:cubicBezTo>
                  <a:cubicBezTo>
                    <a:pt x="13" y="17"/>
                    <a:pt x="1" y="62"/>
                    <a:pt x="13" y="93"/>
                  </a:cubicBezTo>
                  <a:lnTo>
                    <a:pt x="377" y="1037"/>
                  </a:lnTo>
                  <a:cubicBezTo>
                    <a:pt x="389" y="1069"/>
                    <a:pt x="415" y="1081"/>
                    <a:pt x="440" y="1081"/>
                  </a:cubicBezTo>
                  <a:lnTo>
                    <a:pt x="466" y="1081"/>
                  </a:lnTo>
                  <a:cubicBezTo>
                    <a:pt x="504" y="1062"/>
                    <a:pt x="523" y="1024"/>
                    <a:pt x="511" y="986"/>
                  </a:cubicBezTo>
                  <a:lnTo>
                    <a:pt x="141" y="42"/>
                  </a:lnTo>
                  <a:cubicBezTo>
                    <a:pt x="131" y="17"/>
                    <a:pt x="10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70"/>
            <p:cNvSpPr/>
            <p:nvPr/>
          </p:nvSpPr>
          <p:spPr>
            <a:xfrm>
              <a:off x="4652592" y="2647361"/>
              <a:ext cx="26160" cy="16140"/>
            </a:xfrm>
            <a:custGeom>
              <a:avLst/>
              <a:gdLst/>
              <a:ahLst/>
              <a:cxnLst/>
              <a:rect l="l" t="t" r="r" b="b"/>
              <a:pathLst>
                <a:path w="460" h="284" extrusionOk="0">
                  <a:moveTo>
                    <a:pt x="74" y="1"/>
                  </a:moveTo>
                  <a:cubicBezTo>
                    <a:pt x="49" y="1"/>
                    <a:pt x="26" y="15"/>
                    <a:pt x="13" y="41"/>
                  </a:cubicBezTo>
                  <a:cubicBezTo>
                    <a:pt x="0" y="73"/>
                    <a:pt x="13" y="118"/>
                    <a:pt x="51" y="130"/>
                  </a:cubicBezTo>
                  <a:lnTo>
                    <a:pt x="351" y="277"/>
                  </a:lnTo>
                  <a:cubicBezTo>
                    <a:pt x="364" y="277"/>
                    <a:pt x="370" y="283"/>
                    <a:pt x="383" y="283"/>
                  </a:cubicBezTo>
                  <a:cubicBezTo>
                    <a:pt x="408" y="283"/>
                    <a:pt x="434" y="264"/>
                    <a:pt x="446" y="239"/>
                  </a:cubicBezTo>
                  <a:cubicBezTo>
                    <a:pt x="459" y="207"/>
                    <a:pt x="446" y="169"/>
                    <a:pt x="408" y="150"/>
                  </a:cubicBezTo>
                  <a:lnTo>
                    <a:pt x="109" y="9"/>
                  </a:lnTo>
                  <a:cubicBezTo>
                    <a:pt x="97" y="3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70"/>
            <p:cNvSpPr/>
            <p:nvPr/>
          </p:nvSpPr>
          <p:spPr>
            <a:xfrm>
              <a:off x="4837079" y="2557175"/>
              <a:ext cx="23260" cy="33132"/>
            </a:xfrm>
            <a:custGeom>
              <a:avLst/>
              <a:gdLst/>
              <a:ahLst/>
              <a:cxnLst/>
              <a:rect l="l" t="t" r="r" b="b"/>
              <a:pathLst>
                <a:path w="409" h="583" extrusionOk="0">
                  <a:moveTo>
                    <a:pt x="331" y="1"/>
                  </a:moveTo>
                  <a:cubicBezTo>
                    <a:pt x="307" y="1"/>
                    <a:pt x="281" y="15"/>
                    <a:pt x="268" y="41"/>
                  </a:cubicBezTo>
                  <a:lnTo>
                    <a:pt x="19" y="481"/>
                  </a:lnTo>
                  <a:cubicBezTo>
                    <a:pt x="0" y="513"/>
                    <a:pt x="13" y="558"/>
                    <a:pt x="45" y="577"/>
                  </a:cubicBezTo>
                  <a:cubicBezTo>
                    <a:pt x="58" y="583"/>
                    <a:pt x="70" y="583"/>
                    <a:pt x="83" y="583"/>
                  </a:cubicBezTo>
                  <a:cubicBezTo>
                    <a:pt x="109" y="583"/>
                    <a:pt x="128" y="570"/>
                    <a:pt x="141" y="551"/>
                  </a:cubicBezTo>
                  <a:lnTo>
                    <a:pt x="389" y="105"/>
                  </a:lnTo>
                  <a:cubicBezTo>
                    <a:pt x="408" y="73"/>
                    <a:pt x="395" y="29"/>
                    <a:pt x="364" y="9"/>
                  </a:cubicBezTo>
                  <a:cubicBezTo>
                    <a:pt x="354" y="3"/>
                    <a:pt x="343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70"/>
            <p:cNvSpPr/>
            <p:nvPr/>
          </p:nvSpPr>
          <p:spPr>
            <a:xfrm>
              <a:off x="4771849" y="2666966"/>
              <a:ext cx="74727" cy="60297"/>
            </a:xfrm>
            <a:custGeom>
              <a:avLst/>
              <a:gdLst/>
              <a:ahLst/>
              <a:cxnLst/>
              <a:rect l="l" t="t" r="r" b="b"/>
              <a:pathLst>
                <a:path w="1314" h="1061" extrusionOk="0">
                  <a:moveTo>
                    <a:pt x="1234" y="1"/>
                  </a:moveTo>
                  <a:cubicBezTo>
                    <a:pt x="1208" y="1"/>
                    <a:pt x="1182" y="17"/>
                    <a:pt x="1173" y="40"/>
                  </a:cubicBezTo>
                  <a:cubicBezTo>
                    <a:pt x="969" y="487"/>
                    <a:pt x="542" y="824"/>
                    <a:pt x="64" y="920"/>
                  </a:cubicBezTo>
                  <a:cubicBezTo>
                    <a:pt x="26" y="933"/>
                    <a:pt x="0" y="965"/>
                    <a:pt x="13" y="1003"/>
                  </a:cubicBezTo>
                  <a:cubicBezTo>
                    <a:pt x="19" y="1035"/>
                    <a:pt x="45" y="1060"/>
                    <a:pt x="77" y="1060"/>
                  </a:cubicBezTo>
                  <a:lnTo>
                    <a:pt x="96" y="1060"/>
                  </a:lnTo>
                  <a:cubicBezTo>
                    <a:pt x="618" y="952"/>
                    <a:pt x="1077" y="589"/>
                    <a:pt x="1300" y="98"/>
                  </a:cubicBezTo>
                  <a:cubicBezTo>
                    <a:pt x="1313" y="66"/>
                    <a:pt x="1300" y="21"/>
                    <a:pt x="1262" y="9"/>
                  </a:cubicBezTo>
                  <a:cubicBezTo>
                    <a:pt x="1253" y="3"/>
                    <a:pt x="1244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70"/>
            <p:cNvSpPr/>
            <p:nvPr/>
          </p:nvSpPr>
          <p:spPr>
            <a:xfrm>
              <a:off x="4573202" y="3180575"/>
              <a:ext cx="243290" cy="160943"/>
            </a:xfrm>
            <a:custGeom>
              <a:avLst/>
              <a:gdLst/>
              <a:ahLst/>
              <a:cxnLst/>
              <a:rect l="l" t="t" r="r" b="b"/>
              <a:pathLst>
                <a:path w="4278" h="2832" extrusionOk="0">
                  <a:moveTo>
                    <a:pt x="2199" y="1"/>
                  </a:moveTo>
                  <a:cubicBezTo>
                    <a:pt x="2191" y="1"/>
                    <a:pt x="2182" y="1"/>
                    <a:pt x="2174" y="2"/>
                  </a:cubicBezTo>
                  <a:cubicBezTo>
                    <a:pt x="1906" y="8"/>
                    <a:pt x="1651" y="46"/>
                    <a:pt x="1403" y="110"/>
                  </a:cubicBezTo>
                  <a:cubicBezTo>
                    <a:pt x="912" y="237"/>
                    <a:pt x="485" y="562"/>
                    <a:pt x="255" y="1009"/>
                  </a:cubicBezTo>
                  <a:cubicBezTo>
                    <a:pt x="185" y="1155"/>
                    <a:pt x="128" y="1302"/>
                    <a:pt x="90" y="1455"/>
                  </a:cubicBezTo>
                  <a:cubicBezTo>
                    <a:pt x="0" y="1856"/>
                    <a:pt x="115" y="2328"/>
                    <a:pt x="459" y="2545"/>
                  </a:cubicBezTo>
                  <a:cubicBezTo>
                    <a:pt x="597" y="2632"/>
                    <a:pt x="757" y="2673"/>
                    <a:pt x="917" y="2673"/>
                  </a:cubicBezTo>
                  <a:cubicBezTo>
                    <a:pt x="1001" y="2673"/>
                    <a:pt x="1086" y="2662"/>
                    <a:pt x="1167" y="2640"/>
                  </a:cubicBezTo>
                  <a:cubicBezTo>
                    <a:pt x="1409" y="2583"/>
                    <a:pt x="1670" y="2443"/>
                    <a:pt x="1855" y="2277"/>
                  </a:cubicBezTo>
                  <a:cubicBezTo>
                    <a:pt x="2059" y="2436"/>
                    <a:pt x="2263" y="2589"/>
                    <a:pt x="2467" y="2742"/>
                  </a:cubicBezTo>
                  <a:cubicBezTo>
                    <a:pt x="2524" y="2787"/>
                    <a:pt x="2582" y="2825"/>
                    <a:pt x="2652" y="2831"/>
                  </a:cubicBezTo>
                  <a:cubicBezTo>
                    <a:pt x="2655" y="2832"/>
                    <a:pt x="2658" y="2832"/>
                    <a:pt x="2661" y="2832"/>
                  </a:cubicBezTo>
                  <a:cubicBezTo>
                    <a:pt x="2732" y="2832"/>
                    <a:pt x="2893" y="2771"/>
                    <a:pt x="2862" y="2710"/>
                  </a:cubicBezTo>
                  <a:cubicBezTo>
                    <a:pt x="2798" y="2589"/>
                    <a:pt x="2760" y="2487"/>
                    <a:pt x="2696" y="2360"/>
                  </a:cubicBezTo>
                  <a:lnTo>
                    <a:pt x="2696" y="2360"/>
                  </a:lnTo>
                  <a:cubicBezTo>
                    <a:pt x="2779" y="2398"/>
                    <a:pt x="2970" y="2417"/>
                    <a:pt x="3021" y="2462"/>
                  </a:cubicBezTo>
                  <a:cubicBezTo>
                    <a:pt x="3232" y="2646"/>
                    <a:pt x="3409" y="2694"/>
                    <a:pt x="3537" y="2694"/>
                  </a:cubicBezTo>
                  <a:cubicBezTo>
                    <a:pt x="3679" y="2694"/>
                    <a:pt x="3761" y="2634"/>
                    <a:pt x="3761" y="2634"/>
                  </a:cubicBezTo>
                  <a:cubicBezTo>
                    <a:pt x="3697" y="2494"/>
                    <a:pt x="3366" y="2156"/>
                    <a:pt x="3366" y="2156"/>
                  </a:cubicBezTo>
                  <a:lnTo>
                    <a:pt x="3366" y="2156"/>
                  </a:lnTo>
                  <a:cubicBezTo>
                    <a:pt x="3497" y="2278"/>
                    <a:pt x="3788" y="2469"/>
                    <a:pt x="4027" y="2469"/>
                  </a:cubicBezTo>
                  <a:cubicBezTo>
                    <a:pt x="4123" y="2469"/>
                    <a:pt x="4211" y="2438"/>
                    <a:pt x="4277" y="2360"/>
                  </a:cubicBezTo>
                  <a:cubicBezTo>
                    <a:pt x="4099" y="2143"/>
                    <a:pt x="3920" y="1990"/>
                    <a:pt x="3742" y="1773"/>
                  </a:cubicBezTo>
                  <a:cubicBezTo>
                    <a:pt x="3882" y="1767"/>
                    <a:pt x="4099" y="1684"/>
                    <a:pt x="4162" y="1557"/>
                  </a:cubicBezTo>
                  <a:lnTo>
                    <a:pt x="2537" y="129"/>
                  </a:lnTo>
                  <a:cubicBezTo>
                    <a:pt x="2442" y="45"/>
                    <a:pt x="2324" y="1"/>
                    <a:pt x="219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70"/>
            <p:cNvSpPr/>
            <p:nvPr/>
          </p:nvSpPr>
          <p:spPr>
            <a:xfrm>
              <a:off x="4730846" y="3224447"/>
              <a:ext cx="66026" cy="66718"/>
            </a:xfrm>
            <a:custGeom>
              <a:avLst/>
              <a:gdLst/>
              <a:ahLst/>
              <a:cxnLst/>
              <a:rect l="l" t="t" r="r" b="b"/>
              <a:pathLst>
                <a:path w="1161" h="1174" extrusionOk="0">
                  <a:moveTo>
                    <a:pt x="75" y="1"/>
                  </a:moveTo>
                  <a:cubicBezTo>
                    <a:pt x="57" y="1"/>
                    <a:pt x="39" y="7"/>
                    <a:pt x="26" y="20"/>
                  </a:cubicBezTo>
                  <a:cubicBezTo>
                    <a:pt x="1" y="52"/>
                    <a:pt x="1" y="90"/>
                    <a:pt x="26" y="122"/>
                  </a:cubicBezTo>
                  <a:lnTo>
                    <a:pt x="1033" y="1148"/>
                  </a:lnTo>
                  <a:cubicBezTo>
                    <a:pt x="1046" y="1167"/>
                    <a:pt x="1065" y="1173"/>
                    <a:pt x="1084" y="1173"/>
                  </a:cubicBezTo>
                  <a:cubicBezTo>
                    <a:pt x="1104" y="1173"/>
                    <a:pt x="1116" y="1167"/>
                    <a:pt x="1135" y="1154"/>
                  </a:cubicBezTo>
                  <a:cubicBezTo>
                    <a:pt x="1161" y="1122"/>
                    <a:pt x="1161" y="1078"/>
                    <a:pt x="1135" y="1052"/>
                  </a:cubicBezTo>
                  <a:lnTo>
                    <a:pt x="128" y="20"/>
                  </a:lnTo>
                  <a:cubicBezTo>
                    <a:pt x="112" y="7"/>
                    <a:pt x="93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70"/>
            <p:cNvSpPr/>
            <p:nvPr/>
          </p:nvSpPr>
          <p:spPr>
            <a:xfrm>
              <a:off x="4714183" y="3250189"/>
              <a:ext cx="72566" cy="72117"/>
            </a:xfrm>
            <a:custGeom>
              <a:avLst/>
              <a:gdLst/>
              <a:ahLst/>
              <a:cxnLst/>
              <a:rect l="l" t="t" r="r" b="b"/>
              <a:pathLst>
                <a:path w="1276" h="1269" extrusionOk="0">
                  <a:moveTo>
                    <a:pt x="74" y="0"/>
                  </a:moveTo>
                  <a:cubicBezTo>
                    <a:pt x="57" y="0"/>
                    <a:pt x="39" y="7"/>
                    <a:pt x="26" y="19"/>
                  </a:cubicBezTo>
                  <a:cubicBezTo>
                    <a:pt x="1" y="45"/>
                    <a:pt x="1" y="96"/>
                    <a:pt x="26" y="121"/>
                  </a:cubicBezTo>
                  <a:lnTo>
                    <a:pt x="1148" y="1249"/>
                  </a:lnTo>
                  <a:cubicBezTo>
                    <a:pt x="1161" y="1262"/>
                    <a:pt x="1180" y="1269"/>
                    <a:pt x="1199" y="1269"/>
                  </a:cubicBezTo>
                  <a:cubicBezTo>
                    <a:pt x="1218" y="1269"/>
                    <a:pt x="1237" y="1262"/>
                    <a:pt x="1250" y="1249"/>
                  </a:cubicBezTo>
                  <a:cubicBezTo>
                    <a:pt x="1275" y="1224"/>
                    <a:pt x="1275" y="1173"/>
                    <a:pt x="1250" y="1147"/>
                  </a:cubicBezTo>
                  <a:lnTo>
                    <a:pt x="122" y="19"/>
                  </a:lnTo>
                  <a:cubicBezTo>
                    <a:pt x="109" y="7"/>
                    <a:pt x="9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70"/>
            <p:cNvSpPr/>
            <p:nvPr/>
          </p:nvSpPr>
          <p:spPr>
            <a:xfrm>
              <a:off x="4697861" y="3283547"/>
              <a:ext cx="45382" cy="41656"/>
            </a:xfrm>
            <a:custGeom>
              <a:avLst/>
              <a:gdLst/>
              <a:ahLst/>
              <a:cxnLst/>
              <a:rect l="l" t="t" r="r" b="b"/>
              <a:pathLst>
                <a:path w="798" h="733" extrusionOk="0">
                  <a:moveTo>
                    <a:pt x="77" y="0"/>
                  </a:moveTo>
                  <a:cubicBezTo>
                    <a:pt x="59" y="0"/>
                    <a:pt x="40" y="8"/>
                    <a:pt x="26" y="25"/>
                  </a:cubicBezTo>
                  <a:cubicBezTo>
                    <a:pt x="1" y="51"/>
                    <a:pt x="1" y="95"/>
                    <a:pt x="26" y="121"/>
                  </a:cubicBezTo>
                  <a:lnTo>
                    <a:pt x="670" y="713"/>
                  </a:lnTo>
                  <a:cubicBezTo>
                    <a:pt x="689" y="726"/>
                    <a:pt x="702" y="733"/>
                    <a:pt x="721" y="733"/>
                  </a:cubicBezTo>
                  <a:cubicBezTo>
                    <a:pt x="740" y="733"/>
                    <a:pt x="759" y="726"/>
                    <a:pt x="772" y="707"/>
                  </a:cubicBezTo>
                  <a:cubicBezTo>
                    <a:pt x="798" y="682"/>
                    <a:pt x="798" y="637"/>
                    <a:pt x="766" y="611"/>
                  </a:cubicBezTo>
                  <a:lnTo>
                    <a:pt x="122" y="19"/>
                  </a:lnTo>
                  <a:cubicBezTo>
                    <a:pt x="110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70"/>
            <p:cNvSpPr/>
            <p:nvPr/>
          </p:nvSpPr>
          <p:spPr>
            <a:xfrm>
              <a:off x="4579344" y="3186542"/>
              <a:ext cx="63865" cy="58649"/>
            </a:xfrm>
            <a:custGeom>
              <a:avLst/>
              <a:gdLst/>
              <a:ahLst/>
              <a:cxnLst/>
              <a:rect l="l" t="t" r="r" b="b"/>
              <a:pathLst>
                <a:path w="1123" h="1032" extrusionOk="0">
                  <a:moveTo>
                    <a:pt x="1037" y="0"/>
                  </a:moveTo>
                  <a:cubicBezTo>
                    <a:pt x="1028" y="0"/>
                    <a:pt x="1018" y="2"/>
                    <a:pt x="1008" y="5"/>
                  </a:cubicBezTo>
                  <a:cubicBezTo>
                    <a:pt x="606" y="222"/>
                    <a:pt x="262" y="540"/>
                    <a:pt x="20" y="929"/>
                  </a:cubicBezTo>
                  <a:cubicBezTo>
                    <a:pt x="1" y="961"/>
                    <a:pt x="7" y="999"/>
                    <a:pt x="39" y="1025"/>
                  </a:cubicBezTo>
                  <a:cubicBezTo>
                    <a:pt x="52" y="1031"/>
                    <a:pt x="65" y="1031"/>
                    <a:pt x="77" y="1031"/>
                  </a:cubicBezTo>
                  <a:cubicBezTo>
                    <a:pt x="103" y="1031"/>
                    <a:pt x="122" y="1025"/>
                    <a:pt x="135" y="999"/>
                  </a:cubicBezTo>
                  <a:cubicBezTo>
                    <a:pt x="364" y="636"/>
                    <a:pt x="689" y="330"/>
                    <a:pt x="1072" y="132"/>
                  </a:cubicBezTo>
                  <a:cubicBezTo>
                    <a:pt x="1110" y="113"/>
                    <a:pt x="1123" y="69"/>
                    <a:pt x="1103" y="37"/>
                  </a:cubicBezTo>
                  <a:cubicBezTo>
                    <a:pt x="1089" y="13"/>
                    <a:pt x="1065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25" name="Google Shape;3225;p70"/>
          <p:cNvSpPr txBox="1">
            <a:spLocks noGrp="1"/>
          </p:cNvSpPr>
          <p:nvPr>
            <p:ph type="title"/>
          </p:nvPr>
        </p:nvSpPr>
        <p:spPr>
          <a:xfrm>
            <a:off x="73612" y="743554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68" algn="l"/>
                <a:tab pos="180335" algn="l"/>
              </a:tabLst>
            </a:pPr>
            <a:r>
              <a:rPr lang="en-US" sz="8800" b="1" dirty="0" err="1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8800" b="1" dirty="0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8800" b="1" dirty="0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8800" b="1" dirty="0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8800" b="1" dirty="0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8800" b="1" dirty="0">
                <a:solidFill>
                  <a:srgbClr val="0D251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8800" dirty="0">
              <a:solidFill>
                <a:srgbClr val="0D251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27" name="Google Shape;3227;p70"/>
          <p:cNvGrpSpPr/>
          <p:nvPr/>
        </p:nvGrpSpPr>
        <p:grpSpPr>
          <a:xfrm flipH="1">
            <a:off x="7708141" y="2508221"/>
            <a:ext cx="1606491" cy="3618640"/>
            <a:chOff x="934319" y="1114520"/>
            <a:chExt cx="1383156" cy="3115578"/>
          </a:xfrm>
        </p:grpSpPr>
        <p:sp>
          <p:nvSpPr>
            <p:cNvPr id="3228" name="Google Shape;3228;p70"/>
            <p:cNvSpPr/>
            <p:nvPr/>
          </p:nvSpPr>
          <p:spPr>
            <a:xfrm>
              <a:off x="1587185" y="3041348"/>
              <a:ext cx="430299" cy="1012583"/>
            </a:xfrm>
            <a:custGeom>
              <a:avLst/>
              <a:gdLst/>
              <a:ahLst/>
              <a:cxnLst/>
              <a:rect l="l" t="t" r="r" b="b"/>
              <a:pathLst>
                <a:path w="7624" h="17952" extrusionOk="0">
                  <a:moveTo>
                    <a:pt x="3386" y="0"/>
                  </a:moveTo>
                  <a:cubicBezTo>
                    <a:pt x="2555" y="0"/>
                    <a:pt x="1721" y="29"/>
                    <a:pt x="880" y="81"/>
                  </a:cubicBezTo>
                  <a:cubicBezTo>
                    <a:pt x="1" y="6008"/>
                    <a:pt x="224" y="12101"/>
                    <a:pt x="1537" y="17952"/>
                  </a:cubicBezTo>
                  <a:lnTo>
                    <a:pt x="6444" y="17723"/>
                  </a:lnTo>
                  <a:cubicBezTo>
                    <a:pt x="6527" y="13146"/>
                    <a:pt x="6514" y="8494"/>
                    <a:pt x="7292" y="3988"/>
                  </a:cubicBezTo>
                  <a:cubicBezTo>
                    <a:pt x="7496" y="2783"/>
                    <a:pt x="7623" y="1477"/>
                    <a:pt x="7560" y="260"/>
                  </a:cubicBezTo>
                  <a:cubicBezTo>
                    <a:pt x="6163" y="80"/>
                    <a:pt x="4778" y="0"/>
                    <a:pt x="338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70"/>
            <p:cNvSpPr/>
            <p:nvPr/>
          </p:nvSpPr>
          <p:spPr>
            <a:xfrm>
              <a:off x="1932555" y="3230308"/>
              <a:ext cx="65132" cy="37453"/>
            </a:xfrm>
            <a:custGeom>
              <a:avLst/>
              <a:gdLst/>
              <a:ahLst/>
              <a:cxnLst/>
              <a:rect l="l" t="t" r="r" b="b"/>
              <a:pathLst>
                <a:path w="1154" h="664" extrusionOk="0">
                  <a:moveTo>
                    <a:pt x="79" y="1"/>
                  </a:moveTo>
                  <a:cubicBezTo>
                    <a:pt x="61" y="1"/>
                    <a:pt x="42" y="7"/>
                    <a:pt x="26" y="20"/>
                  </a:cubicBezTo>
                  <a:cubicBezTo>
                    <a:pt x="0" y="52"/>
                    <a:pt x="0" y="96"/>
                    <a:pt x="32" y="122"/>
                  </a:cubicBezTo>
                  <a:cubicBezTo>
                    <a:pt x="319" y="389"/>
                    <a:pt x="676" y="581"/>
                    <a:pt x="1058" y="663"/>
                  </a:cubicBezTo>
                  <a:lnTo>
                    <a:pt x="1077" y="663"/>
                  </a:lnTo>
                  <a:cubicBezTo>
                    <a:pt x="1109" y="663"/>
                    <a:pt x="1135" y="644"/>
                    <a:pt x="1147" y="606"/>
                  </a:cubicBezTo>
                  <a:cubicBezTo>
                    <a:pt x="1154" y="568"/>
                    <a:pt x="1128" y="536"/>
                    <a:pt x="1090" y="523"/>
                  </a:cubicBezTo>
                  <a:cubicBezTo>
                    <a:pt x="727" y="447"/>
                    <a:pt x="395" y="275"/>
                    <a:pt x="128" y="20"/>
                  </a:cubicBezTo>
                  <a:cubicBezTo>
                    <a:pt x="115" y="7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70"/>
            <p:cNvSpPr/>
            <p:nvPr/>
          </p:nvSpPr>
          <p:spPr>
            <a:xfrm>
              <a:off x="1644023" y="3889243"/>
              <a:ext cx="596853" cy="333354"/>
            </a:xfrm>
            <a:custGeom>
              <a:avLst/>
              <a:gdLst/>
              <a:ahLst/>
              <a:cxnLst/>
              <a:rect l="l" t="t" r="r" b="b"/>
              <a:pathLst>
                <a:path w="10575" h="5910" extrusionOk="0">
                  <a:moveTo>
                    <a:pt x="5396" y="1"/>
                  </a:moveTo>
                  <a:cubicBezTo>
                    <a:pt x="5146" y="1"/>
                    <a:pt x="4964" y="252"/>
                    <a:pt x="4844" y="479"/>
                  </a:cubicBezTo>
                  <a:cubicBezTo>
                    <a:pt x="4570" y="995"/>
                    <a:pt x="4296" y="1492"/>
                    <a:pt x="4099" y="2047"/>
                  </a:cubicBezTo>
                  <a:cubicBezTo>
                    <a:pt x="2741" y="1837"/>
                    <a:pt x="1384" y="1626"/>
                    <a:pt x="33" y="1422"/>
                  </a:cubicBezTo>
                  <a:cubicBezTo>
                    <a:pt x="33" y="2907"/>
                    <a:pt x="1" y="4418"/>
                    <a:pt x="7" y="5909"/>
                  </a:cubicBezTo>
                  <a:lnTo>
                    <a:pt x="10574" y="5731"/>
                  </a:lnTo>
                  <a:cubicBezTo>
                    <a:pt x="10472" y="5202"/>
                    <a:pt x="10007" y="4813"/>
                    <a:pt x="9516" y="4583"/>
                  </a:cubicBezTo>
                  <a:cubicBezTo>
                    <a:pt x="9032" y="4354"/>
                    <a:pt x="8490" y="4246"/>
                    <a:pt x="8006" y="4016"/>
                  </a:cubicBezTo>
                  <a:cubicBezTo>
                    <a:pt x="7521" y="3780"/>
                    <a:pt x="7145" y="3417"/>
                    <a:pt x="6941" y="2914"/>
                  </a:cubicBezTo>
                  <a:cubicBezTo>
                    <a:pt x="6616" y="2136"/>
                    <a:pt x="6291" y="1352"/>
                    <a:pt x="5960" y="568"/>
                  </a:cubicBezTo>
                  <a:cubicBezTo>
                    <a:pt x="5858" y="307"/>
                    <a:pt x="5686" y="7"/>
                    <a:pt x="5405" y="1"/>
                  </a:cubicBezTo>
                  <a:cubicBezTo>
                    <a:pt x="5402" y="1"/>
                    <a:pt x="5399" y="1"/>
                    <a:pt x="5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70"/>
            <p:cNvSpPr/>
            <p:nvPr/>
          </p:nvSpPr>
          <p:spPr>
            <a:xfrm>
              <a:off x="1638999" y="4136413"/>
              <a:ext cx="591435" cy="67122"/>
            </a:xfrm>
            <a:custGeom>
              <a:avLst/>
              <a:gdLst/>
              <a:ahLst/>
              <a:cxnLst/>
              <a:rect l="l" t="t" r="r" b="b"/>
              <a:pathLst>
                <a:path w="10479" h="1190" extrusionOk="0">
                  <a:moveTo>
                    <a:pt x="76" y="1"/>
                  </a:moveTo>
                  <a:cubicBezTo>
                    <a:pt x="45" y="1"/>
                    <a:pt x="18" y="23"/>
                    <a:pt x="13" y="55"/>
                  </a:cubicBezTo>
                  <a:cubicBezTo>
                    <a:pt x="0" y="87"/>
                    <a:pt x="20" y="125"/>
                    <a:pt x="58" y="138"/>
                  </a:cubicBezTo>
                  <a:cubicBezTo>
                    <a:pt x="2480" y="839"/>
                    <a:pt x="5029" y="1189"/>
                    <a:pt x="7566" y="1189"/>
                  </a:cubicBezTo>
                  <a:cubicBezTo>
                    <a:pt x="8522" y="1189"/>
                    <a:pt x="9471" y="1145"/>
                    <a:pt x="10408" y="1043"/>
                  </a:cubicBezTo>
                  <a:cubicBezTo>
                    <a:pt x="10446" y="1036"/>
                    <a:pt x="10478" y="1004"/>
                    <a:pt x="10472" y="966"/>
                  </a:cubicBezTo>
                  <a:cubicBezTo>
                    <a:pt x="10466" y="926"/>
                    <a:pt x="10440" y="902"/>
                    <a:pt x="10407" y="902"/>
                  </a:cubicBezTo>
                  <a:cubicBezTo>
                    <a:pt x="10403" y="902"/>
                    <a:pt x="10399" y="902"/>
                    <a:pt x="10395" y="903"/>
                  </a:cubicBezTo>
                  <a:cubicBezTo>
                    <a:pt x="9459" y="1003"/>
                    <a:pt x="8513" y="1054"/>
                    <a:pt x="7565" y="1054"/>
                  </a:cubicBezTo>
                  <a:cubicBezTo>
                    <a:pt x="5042" y="1054"/>
                    <a:pt x="2505" y="699"/>
                    <a:pt x="96" y="4"/>
                  </a:cubicBezTo>
                  <a:cubicBezTo>
                    <a:pt x="89" y="2"/>
                    <a:pt x="8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70"/>
            <p:cNvSpPr/>
            <p:nvPr/>
          </p:nvSpPr>
          <p:spPr>
            <a:xfrm>
              <a:off x="1864542" y="3992973"/>
              <a:ext cx="103680" cy="204073"/>
            </a:xfrm>
            <a:custGeom>
              <a:avLst/>
              <a:gdLst/>
              <a:ahLst/>
              <a:cxnLst/>
              <a:rect l="l" t="t" r="r" b="b"/>
              <a:pathLst>
                <a:path w="1837" h="3618" extrusionOk="0">
                  <a:moveTo>
                    <a:pt x="83" y="1"/>
                  </a:moveTo>
                  <a:cubicBezTo>
                    <a:pt x="68" y="1"/>
                    <a:pt x="52" y="6"/>
                    <a:pt x="39" y="17"/>
                  </a:cubicBezTo>
                  <a:cubicBezTo>
                    <a:pt x="13" y="36"/>
                    <a:pt x="1" y="80"/>
                    <a:pt x="26" y="112"/>
                  </a:cubicBezTo>
                  <a:lnTo>
                    <a:pt x="1224" y="1839"/>
                  </a:lnTo>
                  <a:cubicBezTo>
                    <a:pt x="1435" y="2133"/>
                    <a:pt x="1492" y="2502"/>
                    <a:pt x="1556" y="2897"/>
                  </a:cubicBezTo>
                  <a:cubicBezTo>
                    <a:pt x="1588" y="3120"/>
                    <a:pt x="1626" y="3350"/>
                    <a:pt x="1690" y="3567"/>
                  </a:cubicBezTo>
                  <a:cubicBezTo>
                    <a:pt x="1702" y="3598"/>
                    <a:pt x="1728" y="3618"/>
                    <a:pt x="1760" y="3618"/>
                  </a:cubicBezTo>
                  <a:cubicBezTo>
                    <a:pt x="1766" y="3618"/>
                    <a:pt x="1772" y="3618"/>
                    <a:pt x="1779" y="3611"/>
                  </a:cubicBezTo>
                  <a:cubicBezTo>
                    <a:pt x="1817" y="3598"/>
                    <a:pt x="1836" y="3560"/>
                    <a:pt x="1823" y="3528"/>
                  </a:cubicBezTo>
                  <a:cubicBezTo>
                    <a:pt x="1760" y="3318"/>
                    <a:pt x="1721" y="3095"/>
                    <a:pt x="1690" y="2878"/>
                  </a:cubicBezTo>
                  <a:cubicBezTo>
                    <a:pt x="1632" y="2483"/>
                    <a:pt x="1568" y="2082"/>
                    <a:pt x="1339" y="1757"/>
                  </a:cubicBezTo>
                  <a:lnTo>
                    <a:pt x="141" y="29"/>
                  </a:lnTo>
                  <a:cubicBezTo>
                    <a:pt x="126" y="11"/>
                    <a:pt x="105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70"/>
            <p:cNvSpPr/>
            <p:nvPr/>
          </p:nvSpPr>
          <p:spPr>
            <a:xfrm>
              <a:off x="1940795" y="4025181"/>
              <a:ext cx="85337" cy="12240"/>
            </a:xfrm>
            <a:custGeom>
              <a:avLst/>
              <a:gdLst/>
              <a:ahLst/>
              <a:cxnLst/>
              <a:rect l="l" t="t" r="r" b="b"/>
              <a:pathLst>
                <a:path w="1512" h="217" extrusionOk="0">
                  <a:moveTo>
                    <a:pt x="1435" y="0"/>
                  </a:moveTo>
                  <a:lnTo>
                    <a:pt x="71" y="83"/>
                  </a:lnTo>
                  <a:cubicBezTo>
                    <a:pt x="33" y="83"/>
                    <a:pt x="1" y="115"/>
                    <a:pt x="7" y="153"/>
                  </a:cubicBezTo>
                  <a:cubicBezTo>
                    <a:pt x="7" y="191"/>
                    <a:pt x="39" y="217"/>
                    <a:pt x="71" y="217"/>
                  </a:cubicBezTo>
                  <a:lnTo>
                    <a:pt x="77" y="217"/>
                  </a:lnTo>
                  <a:lnTo>
                    <a:pt x="1441" y="140"/>
                  </a:lnTo>
                  <a:cubicBezTo>
                    <a:pt x="1479" y="140"/>
                    <a:pt x="1511" y="102"/>
                    <a:pt x="1511" y="64"/>
                  </a:cubicBezTo>
                  <a:cubicBezTo>
                    <a:pt x="1505" y="26"/>
                    <a:pt x="1473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70"/>
            <p:cNvSpPr/>
            <p:nvPr/>
          </p:nvSpPr>
          <p:spPr>
            <a:xfrm>
              <a:off x="1960607" y="4064327"/>
              <a:ext cx="83475" cy="10153"/>
            </a:xfrm>
            <a:custGeom>
              <a:avLst/>
              <a:gdLst/>
              <a:ahLst/>
              <a:cxnLst/>
              <a:rect l="l" t="t" r="r" b="b"/>
              <a:pathLst>
                <a:path w="1479" h="180" extrusionOk="0">
                  <a:moveTo>
                    <a:pt x="1409" y="1"/>
                  </a:moveTo>
                  <a:lnTo>
                    <a:pt x="70" y="39"/>
                  </a:lnTo>
                  <a:cubicBezTo>
                    <a:pt x="32" y="39"/>
                    <a:pt x="0" y="71"/>
                    <a:pt x="0" y="109"/>
                  </a:cubicBezTo>
                  <a:cubicBezTo>
                    <a:pt x="0" y="147"/>
                    <a:pt x="32" y="179"/>
                    <a:pt x="70" y="179"/>
                  </a:cubicBezTo>
                  <a:lnTo>
                    <a:pt x="1409" y="141"/>
                  </a:lnTo>
                  <a:cubicBezTo>
                    <a:pt x="1447" y="141"/>
                    <a:pt x="1479" y="109"/>
                    <a:pt x="1479" y="71"/>
                  </a:cubicBezTo>
                  <a:cubicBezTo>
                    <a:pt x="1479" y="33"/>
                    <a:pt x="1447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70"/>
            <p:cNvSpPr/>
            <p:nvPr/>
          </p:nvSpPr>
          <p:spPr>
            <a:xfrm>
              <a:off x="1989392" y="4105334"/>
              <a:ext cx="93916" cy="7953"/>
            </a:xfrm>
            <a:custGeom>
              <a:avLst/>
              <a:gdLst/>
              <a:ahLst/>
              <a:cxnLst/>
              <a:rect l="l" t="t" r="r" b="b"/>
              <a:pathLst>
                <a:path w="1664" h="141" extrusionOk="0">
                  <a:moveTo>
                    <a:pt x="70" y="0"/>
                  </a:moveTo>
                  <a:cubicBezTo>
                    <a:pt x="32" y="0"/>
                    <a:pt x="0" y="26"/>
                    <a:pt x="0" y="70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593" y="141"/>
                  </a:lnTo>
                  <a:cubicBezTo>
                    <a:pt x="1632" y="141"/>
                    <a:pt x="1664" y="109"/>
                    <a:pt x="1664" y="70"/>
                  </a:cubicBezTo>
                  <a:cubicBezTo>
                    <a:pt x="1664" y="32"/>
                    <a:pt x="1632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70"/>
            <p:cNvSpPr/>
            <p:nvPr/>
          </p:nvSpPr>
          <p:spPr>
            <a:xfrm>
              <a:off x="1112733" y="3077899"/>
              <a:ext cx="548935" cy="1057199"/>
            </a:xfrm>
            <a:custGeom>
              <a:avLst/>
              <a:gdLst/>
              <a:ahLst/>
              <a:cxnLst/>
              <a:rect l="l" t="t" r="r" b="b"/>
              <a:pathLst>
                <a:path w="9726" h="18743" extrusionOk="0">
                  <a:moveTo>
                    <a:pt x="2639" y="0"/>
                  </a:moveTo>
                  <a:cubicBezTo>
                    <a:pt x="873" y="5379"/>
                    <a:pt x="0" y="11058"/>
                    <a:pt x="51" y="16718"/>
                  </a:cubicBezTo>
                  <a:cubicBezTo>
                    <a:pt x="64" y="17763"/>
                    <a:pt x="1326" y="18330"/>
                    <a:pt x="2327" y="18630"/>
                  </a:cubicBezTo>
                  <a:cubicBezTo>
                    <a:pt x="2586" y="18707"/>
                    <a:pt x="2862" y="18742"/>
                    <a:pt x="3142" y="18742"/>
                  </a:cubicBezTo>
                  <a:cubicBezTo>
                    <a:pt x="3944" y="18742"/>
                    <a:pt x="4792" y="18459"/>
                    <a:pt x="5462" y="18082"/>
                  </a:cubicBezTo>
                  <a:cubicBezTo>
                    <a:pt x="5367" y="17502"/>
                    <a:pt x="5029" y="16877"/>
                    <a:pt x="5188" y="16310"/>
                  </a:cubicBezTo>
                  <a:cubicBezTo>
                    <a:pt x="6469" y="11727"/>
                    <a:pt x="8005" y="7221"/>
                    <a:pt x="9101" y="2594"/>
                  </a:cubicBezTo>
                  <a:cubicBezTo>
                    <a:pt x="9280" y="1842"/>
                    <a:pt x="9548" y="988"/>
                    <a:pt x="9726" y="236"/>
                  </a:cubicBezTo>
                  <a:cubicBezTo>
                    <a:pt x="7317" y="198"/>
                    <a:pt x="5054" y="39"/>
                    <a:pt x="263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70"/>
            <p:cNvSpPr/>
            <p:nvPr/>
          </p:nvSpPr>
          <p:spPr>
            <a:xfrm>
              <a:off x="1606602" y="3129229"/>
              <a:ext cx="63043" cy="162954"/>
            </a:xfrm>
            <a:custGeom>
              <a:avLst/>
              <a:gdLst/>
              <a:ahLst/>
              <a:cxnLst/>
              <a:rect l="l" t="t" r="r" b="b"/>
              <a:pathLst>
                <a:path w="1117" h="2889" extrusionOk="0">
                  <a:moveTo>
                    <a:pt x="1040" y="0"/>
                  </a:moveTo>
                  <a:cubicBezTo>
                    <a:pt x="1009" y="0"/>
                    <a:pt x="980" y="14"/>
                    <a:pt x="970" y="46"/>
                  </a:cubicBezTo>
                  <a:lnTo>
                    <a:pt x="14" y="2800"/>
                  </a:lnTo>
                  <a:cubicBezTo>
                    <a:pt x="1" y="2831"/>
                    <a:pt x="20" y="2876"/>
                    <a:pt x="58" y="2889"/>
                  </a:cubicBezTo>
                  <a:lnTo>
                    <a:pt x="77" y="2889"/>
                  </a:lnTo>
                  <a:cubicBezTo>
                    <a:pt x="109" y="2889"/>
                    <a:pt x="135" y="2870"/>
                    <a:pt x="141" y="2844"/>
                  </a:cubicBezTo>
                  <a:lnTo>
                    <a:pt x="1103" y="91"/>
                  </a:lnTo>
                  <a:cubicBezTo>
                    <a:pt x="1116" y="59"/>
                    <a:pt x="1097" y="14"/>
                    <a:pt x="1059" y="2"/>
                  </a:cubicBezTo>
                  <a:cubicBezTo>
                    <a:pt x="1053" y="1"/>
                    <a:pt x="1046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70"/>
            <p:cNvSpPr/>
            <p:nvPr/>
          </p:nvSpPr>
          <p:spPr>
            <a:xfrm>
              <a:off x="1451555" y="3189639"/>
              <a:ext cx="104414" cy="42868"/>
            </a:xfrm>
            <a:custGeom>
              <a:avLst/>
              <a:gdLst/>
              <a:ahLst/>
              <a:cxnLst/>
              <a:rect l="l" t="t" r="r" b="b"/>
              <a:pathLst>
                <a:path w="1850" h="760" extrusionOk="0">
                  <a:moveTo>
                    <a:pt x="77" y="0"/>
                  </a:moveTo>
                  <a:cubicBezTo>
                    <a:pt x="67" y="0"/>
                    <a:pt x="56" y="3"/>
                    <a:pt x="46" y="8"/>
                  </a:cubicBezTo>
                  <a:cubicBezTo>
                    <a:pt x="14" y="27"/>
                    <a:pt x="1" y="65"/>
                    <a:pt x="14" y="103"/>
                  </a:cubicBezTo>
                  <a:cubicBezTo>
                    <a:pt x="167" y="422"/>
                    <a:pt x="479" y="664"/>
                    <a:pt x="823" y="734"/>
                  </a:cubicBezTo>
                  <a:cubicBezTo>
                    <a:pt x="900" y="753"/>
                    <a:pt x="976" y="760"/>
                    <a:pt x="1053" y="760"/>
                  </a:cubicBezTo>
                  <a:cubicBezTo>
                    <a:pt x="1327" y="760"/>
                    <a:pt x="1607" y="658"/>
                    <a:pt x="1817" y="479"/>
                  </a:cubicBezTo>
                  <a:cubicBezTo>
                    <a:pt x="1843" y="454"/>
                    <a:pt x="1849" y="409"/>
                    <a:pt x="1824" y="377"/>
                  </a:cubicBezTo>
                  <a:cubicBezTo>
                    <a:pt x="1809" y="363"/>
                    <a:pt x="1789" y="355"/>
                    <a:pt x="1768" y="355"/>
                  </a:cubicBezTo>
                  <a:cubicBezTo>
                    <a:pt x="1752" y="355"/>
                    <a:pt x="1736" y="360"/>
                    <a:pt x="1722" y="371"/>
                  </a:cubicBezTo>
                  <a:cubicBezTo>
                    <a:pt x="1536" y="531"/>
                    <a:pt x="1292" y="621"/>
                    <a:pt x="1047" y="621"/>
                  </a:cubicBezTo>
                  <a:cubicBezTo>
                    <a:pt x="981" y="621"/>
                    <a:pt x="914" y="614"/>
                    <a:pt x="849" y="601"/>
                  </a:cubicBezTo>
                  <a:cubicBezTo>
                    <a:pt x="549" y="537"/>
                    <a:pt x="275" y="320"/>
                    <a:pt x="141" y="40"/>
                  </a:cubicBezTo>
                  <a:cubicBezTo>
                    <a:pt x="127" y="17"/>
                    <a:pt x="10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70"/>
            <p:cNvSpPr/>
            <p:nvPr/>
          </p:nvSpPr>
          <p:spPr>
            <a:xfrm>
              <a:off x="1079996" y="3907067"/>
              <a:ext cx="519474" cy="323031"/>
            </a:xfrm>
            <a:custGeom>
              <a:avLst/>
              <a:gdLst/>
              <a:ahLst/>
              <a:cxnLst/>
              <a:rect l="l" t="t" r="r" b="b"/>
              <a:pathLst>
                <a:path w="9204" h="5727" extrusionOk="0">
                  <a:moveTo>
                    <a:pt x="4770" y="1"/>
                  </a:moveTo>
                  <a:cubicBezTo>
                    <a:pt x="4536" y="1"/>
                    <a:pt x="4305" y="139"/>
                    <a:pt x="4117" y="290"/>
                  </a:cubicBezTo>
                  <a:cubicBezTo>
                    <a:pt x="3633" y="679"/>
                    <a:pt x="3257" y="1195"/>
                    <a:pt x="3028" y="1775"/>
                  </a:cubicBezTo>
                  <a:cubicBezTo>
                    <a:pt x="2097" y="1374"/>
                    <a:pt x="1090" y="921"/>
                    <a:pt x="262" y="329"/>
                  </a:cubicBezTo>
                  <a:cubicBezTo>
                    <a:pt x="217" y="2011"/>
                    <a:pt x="51" y="3662"/>
                    <a:pt x="0" y="5338"/>
                  </a:cubicBezTo>
                  <a:lnTo>
                    <a:pt x="9140" y="5727"/>
                  </a:lnTo>
                  <a:cubicBezTo>
                    <a:pt x="9203" y="5376"/>
                    <a:pt x="8987" y="5032"/>
                    <a:pt x="8706" y="4822"/>
                  </a:cubicBezTo>
                  <a:cubicBezTo>
                    <a:pt x="8426" y="4612"/>
                    <a:pt x="8088" y="4491"/>
                    <a:pt x="7776" y="4325"/>
                  </a:cubicBezTo>
                  <a:cubicBezTo>
                    <a:pt x="6762" y="3783"/>
                    <a:pt x="6042" y="2744"/>
                    <a:pt x="5953" y="1597"/>
                  </a:cubicBezTo>
                  <a:cubicBezTo>
                    <a:pt x="5838" y="1763"/>
                    <a:pt x="5743" y="1858"/>
                    <a:pt x="5628" y="2024"/>
                  </a:cubicBezTo>
                  <a:cubicBezTo>
                    <a:pt x="5583" y="1699"/>
                    <a:pt x="5545" y="1380"/>
                    <a:pt x="5507" y="1055"/>
                  </a:cubicBezTo>
                  <a:cubicBezTo>
                    <a:pt x="5481" y="851"/>
                    <a:pt x="5449" y="635"/>
                    <a:pt x="5367" y="443"/>
                  </a:cubicBezTo>
                  <a:cubicBezTo>
                    <a:pt x="5284" y="252"/>
                    <a:pt x="5131" y="80"/>
                    <a:pt x="4927" y="23"/>
                  </a:cubicBezTo>
                  <a:cubicBezTo>
                    <a:pt x="4875" y="8"/>
                    <a:pt x="4822" y="1"/>
                    <a:pt x="4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70"/>
            <p:cNvSpPr/>
            <p:nvPr/>
          </p:nvSpPr>
          <p:spPr>
            <a:xfrm>
              <a:off x="1075650" y="4139798"/>
              <a:ext cx="513717" cy="77388"/>
            </a:xfrm>
            <a:custGeom>
              <a:avLst/>
              <a:gdLst/>
              <a:ahLst/>
              <a:cxnLst/>
              <a:rect l="l" t="t" r="r" b="b"/>
              <a:pathLst>
                <a:path w="9102" h="1372" extrusionOk="0">
                  <a:moveTo>
                    <a:pt x="75" y="0"/>
                  </a:moveTo>
                  <a:cubicBezTo>
                    <a:pt x="49" y="0"/>
                    <a:pt x="23" y="18"/>
                    <a:pt x="14" y="46"/>
                  </a:cubicBezTo>
                  <a:cubicBezTo>
                    <a:pt x="1" y="78"/>
                    <a:pt x="20" y="122"/>
                    <a:pt x="52" y="135"/>
                  </a:cubicBezTo>
                  <a:cubicBezTo>
                    <a:pt x="2200" y="951"/>
                    <a:pt x="4488" y="1371"/>
                    <a:pt x="6776" y="1371"/>
                  </a:cubicBezTo>
                  <a:cubicBezTo>
                    <a:pt x="7528" y="1371"/>
                    <a:pt x="8286" y="1327"/>
                    <a:pt x="9032" y="1231"/>
                  </a:cubicBezTo>
                  <a:cubicBezTo>
                    <a:pt x="9070" y="1231"/>
                    <a:pt x="9102" y="1193"/>
                    <a:pt x="9096" y="1155"/>
                  </a:cubicBezTo>
                  <a:cubicBezTo>
                    <a:pt x="9090" y="1121"/>
                    <a:pt x="9064" y="1096"/>
                    <a:pt x="9031" y="1096"/>
                  </a:cubicBezTo>
                  <a:cubicBezTo>
                    <a:pt x="9027" y="1096"/>
                    <a:pt x="9023" y="1097"/>
                    <a:pt x="9019" y="1097"/>
                  </a:cubicBezTo>
                  <a:cubicBezTo>
                    <a:pt x="8275" y="1187"/>
                    <a:pt x="7527" y="1232"/>
                    <a:pt x="6780" y="1232"/>
                  </a:cubicBezTo>
                  <a:cubicBezTo>
                    <a:pt x="4504" y="1232"/>
                    <a:pt x="2233" y="818"/>
                    <a:pt x="103" y="8"/>
                  </a:cubicBezTo>
                  <a:cubicBezTo>
                    <a:pt x="94" y="2"/>
                    <a:pt x="85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70"/>
            <p:cNvSpPr/>
            <p:nvPr/>
          </p:nvSpPr>
          <p:spPr>
            <a:xfrm>
              <a:off x="1242945" y="3996639"/>
              <a:ext cx="74162" cy="209037"/>
            </a:xfrm>
            <a:custGeom>
              <a:avLst/>
              <a:gdLst/>
              <a:ahLst/>
              <a:cxnLst/>
              <a:rect l="l" t="t" r="r" b="b"/>
              <a:pathLst>
                <a:path w="1314" h="3706" extrusionOk="0">
                  <a:moveTo>
                    <a:pt x="77" y="0"/>
                  </a:moveTo>
                  <a:cubicBezTo>
                    <a:pt x="66" y="0"/>
                    <a:pt x="55" y="3"/>
                    <a:pt x="45" y="9"/>
                  </a:cubicBezTo>
                  <a:cubicBezTo>
                    <a:pt x="7" y="34"/>
                    <a:pt x="0" y="73"/>
                    <a:pt x="20" y="105"/>
                  </a:cubicBezTo>
                  <a:lnTo>
                    <a:pt x="874" y="1577"/>
                  </a:lnTo>
                  <a:cubicBezTo>
                    <a:pt x="1097" y="1959"/>
                    <a:pt x="1109" y="2437"/>
                    <a:pt x="1122" y="2903"/>
                  </a:cubicBezTo>
                  <a:cubicBezTo>
                    <a:pt x="1128" y="3151"/>
                    <a:pt x="1135" y="3412"/>
                    <a:pt x="1173" y="3648"/>
                  </a:cubicBezTo>
                  <a:cubicBezTo>
                    <a:pt x="1173" y="3686"/>
                    <a:pt x="1205" y="3706"/>
                    <a:pt x="1237" y="3706"/>
                  </a:cubicBezTo>
                  <a:lnTo>
                    <a:pt x="1250" y="3706"/>
                  </a:lnTo>
                  <a:cubicBezTo>
                    <a:pt x="1288" y="3699"/>
                    <a:pt x="1313" y="3667"/>
                    <a:pt x="1307" y="3629"/>
                  </a:cubicBezTo>
                  <a:cubicBezTo>
                    <a:pt x="1269" y="3393"/>
                    <a:pt x="1262" y="3145"/>
                    <a:pt x="1262" y="2903"/>
                  </a:cubicBezTo>
                  <a:cubicBezTo>
                    <a:pt x="1250" y="2418"/>
                    <a:pt x="1237" y="1921"/>
                    <a:pt x="995" y="1507"/>
                  </a:cubicBezTo>
                  <a:lnTo>
                    <a:pt x="141" y="34"/>
                  </a:lnTo>
                  <a:cubicBezTo>
                    <a:pt x="123" y="13"/>
                    <a:pt x="10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2" name="Google Shape;3242;p70"/>
            <p:cNvSpPr/>
            <p:nvPr/>
          </p:nvSpPr>
          <p:spPr>
            <a:xfrm>
              <a:off x="1400516" y="4010223"/>
              <a:ext cx="83475" cy="116702"/>
            </a:xfrm>
            <a:custGeom>
              <a:avLst/>
              <a:gdLst/>
              <a:ahLst/>
              <a:cxnLst/>
              <a:rect l="l" t="t" r="r" b="b"/>
              <a:pathLst>
                <a:path w="1479" h="2069" extrusionOk="0">
                  <a:moveTo>
                    <a:pt x="78" y="0"/>
                  </a:moveTo>
                  <a:cubicBezTo>
                    <a:pt x="71" y="0"/>
                    <a:pt x="64" y="1"/>
                    <a:pt x="57" y="3"/>
                  </a:cubicBezTo>
                  <a:cubicBezTo>
                    <a:pt x="19" y="10"/>
                    <a:pt x="0" y="48"/>
                    <a:pt x="6" y="86"/>
                  </a:cubicBezTo>
                  <a:cubicBezTo>
                    <a:pt x="210" y="870"/>
                    <a:pt x="701" y="1584"/>
                    <a:pt x="1358" y="2056"/>
                  </a:cubicBezTo>
                  <a:cubicBezTo>
                    <a:pt x="1370" y="2068"/>
                    <a:pt x="1383" y="2068"/>
                    <a:pt x="1402" y="2068"/>
                  </a:cubicBezTo>
                  <a:cubicBezTo>
                    <a:pt x="1421" y="2068"/>
                    <a:pt x="1440" y="2062"/>
                    <a:pt x="1460" y="2043"/>
                  </a:cubicBezTo>
                  <a:cubicBezTo>
                    <a:pt x="1479" y="2011"/>
                    <a:pt x="1472" y="1966"/>
                    <a:pt x="1440" y="1947"/>
                  </a:cubicBezTo>
                  <a:cubicBezTo>
                    <a:pt x="810" y="1495"/>
                    <a:pt x="338" y="800"/>
                    <a:pt x="140" y="54"/>
                  </a:cubicBezTo>
                  <a:cubicBezTo>
                    <a:pt x="135" y="23"/>
                    <a:pt x="10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3" name="Google Shape;3243;p70"/>
            <p:cNvSpPr/>
            <p:nvPr/>
          </p:nvSpPr>
          <p:spPr>
            <a:xfrm>
              <a:off x="1310901" y="4043513"/>
              <a:ext cx="95384" cy="11901"/>
            </a:xfrm>
            <a:custGeom>
              <a:avLst/>
              <a:gdLst/>
              <a:ahLst/>
              <a:cxnLst/>
              <a:rect l="l" t="t" r="r" b="b"/>
              <a:pathLst>
                <a:path w="1690" h="211" extrusionOk="0">
                  <a:moveTo>
                    <a:pt x="1620" y="0"/>
                  </a:moveTo>
                  <a:lnTo>
                    <a:pt x="65" y="77"/>
                  </a:lnTo>
                  <a:cubicBezTo>
                    <a:pt x="26" y="77"/>
                    <a:pt x="1" y="109"/>
                    <a:pt x="1" y="147"/>
                  </a:cubicBezTo>
                  <a:cubicBezTo>
                    <a:pt x="1" y="185"/>
                    <a:pt x="33" y="210"/>
                    <a:pt x="71" y="210"/>
                  </a:cubicBezTo>
                  <a:lnTo>
                    <a:pt x="1626" y="140"/>
                  </a:lnTo>
                  <a:cubicBezTo>
                    <a:pt x="1664" y="140"/>
                    <a:pt x="1690" y="109"/>
                    <a:pt x="1690" y="70"/>
                  </a:cubicBezTo>
                  <a:cubicBezTo>
                    <a:pt x="1690" y="32"/>
                    <a:pt x="1658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70"/>
            <p:cNvSpPr/>
            <p:nvPr/>
          </p:nvSpPr>
          <p:spPr>
            <a:xfrm>
              <a:off x="1330374" y="4085535"/>
              <a:ext cx="98601" cy="8686"/>
            </a:xfrm>
            <a:custGeom>
              <a:avLst/>
              <a:gdLst/>
              <a:ahLst/>
              <a:cxnLst/>
              <a:rect l="l" t="t" r="r" b="b"/>
              <a:pathLst>
                <a:path w="1747" h="154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676" y="154"/>
                  </a:lnTo>
                  <a:cubicBezTo>
                    <a:pt x="1715" y="154"/>
                    <a:pt x="1746" y="122"/>
                    <a:pt x="1746" y="84"/>
                  </a:cubicBezTo>
                  <a:cubicBezTo>
                    <a:pt x="1746" y="45"/>
                    <a:pt x="1715" y="14"/>
                    <a:pt x="1676" y="14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70"/>
            <p:cNvSpPr/>
            <p:nvPr/>
          </p:nvSpPr>
          <p:spPr>
            <a:xfrm>
              <a:off x="1353007" y="4116841"/>
              <a:ext cx="98996" cy="14440"/>
            </a:xfrm>
            <a:custGeom>
              <a:avLst/>
              <a:gdLst/>
              <a:ahLst/>
              <a:cxnLst/>
              <a:rect l="l" t="t" r="r" b="b"/>
              <a:pathLst>
                <a:path w="1754" h="256" extrusionOk="0">
                  <a:moveTo>
                    <a:pt x="1677" y="0"/>
                  </a:moveTo>
                  <a:lnTo>
                    <a:pt x="71" y="115"/>
                  </a:lnTo>
                  <a:cubicBezTo>
                    <a:pt x="33" y="115"/>
                    <a:pt x="1" y="153"/>
                    <a:pt x="7" y="192"/>
                  </a:cubicBezTo>
                  <a:cubicBezTo>
                    <a:pt x="7" y="223"/>
                    <a:pt x="39" y="255"/>
                    <a:pt x="77" y="255"/>
                  </a:cubicBezTo>
                  <a:lnTo>
                    <a:pt x="1683" y="141"/>
                  </a:lnTo>
                  <a:cubicBezTo>
                    <a:pt x="1721" y="141"/>
                    <a:pt x="1753" y="109"/>
                    <a:pt x="1747" y="70"/>
                  </a:cubicBezTo>
                  <a:cubicBezTo>
                    <a:pt x="1747" y="32"/>
                    <a:pt x="1715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70"/>
            <p:cNvSpPr/>
            <p:nvPr/>
          </p:nvSpPr>
          <p:spPr>
            <a:xfrm>
              <a:off x="1174932" y="2295266"/>
              <a:ext cx="893219" cy="854931"/>
            </a:xfrm>
            <a:custGeom>
              <a:avLst/>
              <a:gdLst/>
              <a:ahLst/>
              <a:cxnLst/>
              <a:rect l="l" t="t" r="r" b="b"/>
              <a:pathLst>
                <a:path w="15826" h="15157" extrusionOk="0">
                  <a:moveTo>
                    <a:pt x="14768" y="1"/>
                  </a:moveTo>
                  <a:lnTo>
                    <a:pt x="2283" y="1613"/>
                  </a:lnTo>
                  <a:cubicBezTo>
                    <a:pt x="1524" y="5928"/>
                    <a:pt x="759" y="10242"/>
                    <a:pt x="1" y="14557"/>
                  </a:cubicBezTo>
                  <a:cubicBezTo>
                    <a:pt x="493" y="14544"/>
                    <a:pt x="986" y="14538"/>
                    <a:pt x="1481" y="14538"/>
                  </a:cubicBezTo>
                  <a:cubicBezTo>
                    <a:pt x="4165" y="14538"/>
                    <a:pt x="6879" y="14731"/>
                    <a:pt x="9516" y="15156"/>
                  </a:cubicBezTo>
                  <a:cubicBezTo>
                    <a:pt x="9599" y="15023"/>
                    <a:pt x="9695" y="14819"/>
                    <a:pt x="9778" y="14685"/>
                  </a:cubicBezTo>
                  <a:cubicBezTo>
                    <a:pt x="9957" y="14686"/>
                    <a:pt x="10137" y="14686"/>
                    <a:pt x="10317" y="14686"/>
                  </a:cubicBezTo>
                  <a:cubicBezTo>
                    <a:pt x="12016" y="14686"/>
                    <a:pt x="13753" y="14640"/>
                    <a:pt x="15448" y="14640"/>
                  </a:cubicBezTo>
                  <a:cubicBezTo>
                    <a:pt x="15542" y="14640"/>
                    <a:pt x="15636" y="14640"/>
                    <a:pt x="15730" y="14640"/>
                  </a:cubicBezTo>
                  <a:cubicBezTo>
                    <a:pt x="15826" y="9784"/>
                    <a:pt x="15431" y="4812"/>
                    <a:pt x="1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70"/>
            <p:cNvSpPr/>
            <p:nvPr/>
          </p:nvSpPr>
          <p:spPr>
            <a:xfrm>
              <a:off x="1710963" y="2639456"/>
              <a:ext cx="106164" cy="513962"/>
            </a:xfrm>
            <a:custGeom>
              <a:avLst/>
              <a:gdLst/>
              <a:ahLst/>
              <a:cxnLst/>
              <a:rect l="l" t="t" r="r" b="b"/>
              <a:pathLst>
                <a:path w="1881" h="9112" extrusionOk="0">
                  <a:moveTo>
                    <a:pt x="1796" y="1"/>
                  </a:moveTo>
                  <a:cubicBezTo>
                    <a:pt x="1766" y="1"/>
                    <a:pt x="1739" y="24"/>
                    <a:pt x="1734" y="55"/>
                  </a:cubicBezTo>
                  <a:lnTo>
                    <a:pt x="7" y="9029"/>
                  </a:lnTo>
                  <a:cubicBezTo>
                    <a:pt x="0" y="9067"/>
                    <a:pt x="26" y="9099"/>
                    <a:pt x="64" y="9105"/>
                  </a:cubicBezTo>
                  <a:cubicBezTo>
                    <a:pt x="70" y="9112"/>
                    <a:pt x="70" y="9112"/>
                    <a:pt x="77" y="9112"/>
                  </a:cubicBezTo>
                  <a:cubicBezTo>
                    <a:pt x="109" y="9112"/>
                    <a:pt x="140" y="9086"/>
                    <a:pt x="147" y="9054"/>
                  </a:cubicBezTo>
                  <a:lnTo>
                    <a:pt x="1874" y="81"/>
                  </a:lnTo>
                  <a:cubicBezTo>
                    <a:pt x="1880" y="42"/>
                    <a:pt x="1855" y="11"/>
                    <a:pt x="1817" y="4"/>
                  </a:cubicBezTo>
                  <a:cubicBezTo>
                    <a:pt x="1810" y="2"/>
                    <a:pt x="1803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70"/>
            <p:cNvSpPr/>
            <p:nvPr/>
          </p:nvSpPr>
          <p:spPr>
            <a:xfrm>
              <a:off x="1729307" y="3026795"/>
              <a:ext cx="337455" cy="33561"/>
            </a:xfrm>
            <a:custGeom>
              <a:avLst/>
              <a:gdLst/>
              <a:ahLst/>
              <a:cxnLst/>
              <a:rect l="l" t="t" r="r" b="b"/>
              <a:pathLst>
                <a:path w="5979" h="595" extrusionOk="0">
                  <a:moveTo>
                    <a:pt x="5912" y="0"/>
                  </a:moveTo>
                  <a:cubicBezTo>
                    <a:pt x="5908" y="0"/>
                    <a:pt x="5905" y="1"/>
                    <a:pt x="5902" y="1"/>
                  </a:cubicBezTo>
                  <a:lnTo>
                    <a:pt x="70" y="454"/>
                  </a:lnTo>
                  <a:cubicBezTo>
                    <a:pt x="32" y="454"/>
                    <a:pt x="0" y="492"/>
                    <a:pt x="7" y="530"/>
                  </a:cubicBezTo>
                  <a:cubicBezTo>
                    <a:pt x="7" y="562"/>
                    <a:pt x="38" y="594"/>
                    <a:pt x="77" y="594"/>
                  </a:cubicBezTo>
                  <a:lnTo>
                    <a:pt x="83" y="594"/>
                  </a:lnTo>
                  <a:lnTo>
                    <a:pt x="5915" y="142"/>
                  </a:lnTo>
                  <a:cubicBezTo>
                    <a:pt x="5953" y="135"/>
                    <a:pt x="5978" y="103"/>
                    <a:pt x="5978" y="65"/>
                  </a:cubicBezTo>
                  <a:cubicBezTo>
                    <a:pt x="5973" y="30"/>
                    <a:pt x="5945" y="0"/>
                    <a:pt x="5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70"/>
            <p:cNvSpPr/>
            <p:nvPr/>
          </p:nvSpPr>
          <p:spPr>
            <a:xfrm>
              <a:off x="1183963" y="3031815"/>
              <a:ext cx="548597" cy="54374"/>
            </a:xfrm>
            <a:custGeom>
              <a:avLst/>
              <a:gdLst/>
              <a:ahLst/>
              <a:cxnLst/>
              <a:rect l="l" t="t" r="r" b="b"/>
              <a:pathLst>
                <a:path w="9720" h="964" extrusionOk="0">
                  <a:moveTo>
                    <a:pt x="2639" y="1"/>
                  </a:moveTo>
                  <a:cubicBezTo>
                    <a:pt x="1782" y="1"/>
                    <a:pt x="923" y="37"/>
                    <a:pt x="64" y="110"/>
                  </a:cubicBezTo>
                  <a:cubicBezTo>
                    <a:pt x="26" y="116"/>
                    <a:pt x="0" y="148"/>
                    <a:pt x="0" y="186"/>
                  </a:cubicBezTo>
                  <a:cubicBezTo>
                    <a:pt x="7" y="225"/>
                    <a:pt x="38" y="250"/>
                    <a:pt x="77" y="250"/>
                  </a:cubicBezTo>
                  <a:cubicBezTo>
                    <a:pt x="930" y="177"/>
                    <a:pt x="1785" y="141"/>
                    <a:pt x="2638" y="141"/>
                  </a:cubicBezTo>
                  <a:cubicBezTo>
                    <a:pt x="4988" y="141"/>
                    <a:pt x="7330" y="417"/>
                    <a:pt x="9630" y="964"/>
                  </a:cubicBezTo>
                  <a:lnTo>
                    <a:pt x="9643" y="964"/>
                  </a:lnTo>
                  <a:cubicBezTo>
                    <a:pt x="9675" y="964"/>
                    <a:pt x="9707" y="945"/>
                    <a:pt x="9713" y="907"/>
                  </a:cubicBezTo>
                  <a:cubicBezTo>
                    <a:pt x="9720" y="875"/>
                    <a:pt x="9700" y="836"/>
                    <a:pt x="9662" y="824"/>
                  </a:cubicBezTo>
                  <a:cubicBezTo>
                    <a:pt x="7352" y="277"/>
                    <a:pt x="5001" y="1"/>
                    <a:pt x="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70"/>
            <p:cNvSpPr/>
            <p:nvPr/>
          </p:nvSpPr>
          <p:spPr>
            <a:xfrm>
              <a:off x="1276020" y="2392115"/>
              <a:ext cx="350436" cy="234306"/>
            </a:xfrm>
            <a:custGeom>
              <a:avLst/>
              <a:gdLst/>
              <a:ahLst/>
              <a:cxnLst/>
              <a:rect l="l" t="t" r="r" b="b"/>
              <a:pathLst>
                <a:path w="6209" h="4154" extrusionOk="0">
                  <a:moveTo>
                    <a:pt x="6127" y="0"/>
                  </a:moveTo>
                  <a:cubicBezTo>
                    <a:pt x="6098" y="0"/>
                    <a:pt x="6072" y="19"/>
                    <a:pt x="6062" y="49"/>
                  </a:cubicBezTo>
                  <a:cubicBezTo>
                    <a:pt x="5673" y="1292"/>
                    <a:pt x="4857" y="2362"/>
                    <a:pt x="3774" y="3083"/>
                  </a:cubicBezTo>
                  <a:cubicBezTo>
                    <a:pt x="2847" y="3690"/>
                    <a:pt x="1763" y="4011"/>
                    <a:pt x="663" y="4011"/>
                  </a:cubicBezTo>
                  <a:cubicBezTo>
                    <a:pt x="470" y="4011"/>
                    <a:pt x="277" y="4001"/>
                    <a:pt x="84" y="3981"/>
                  </a:cubicBezTo>
                  <a:cubicBezTo>
                    <a:pt x="45" y="3981"/>
                    <a:pt x="7" y="4007"/>
                    <a:pt x="7" y="4045"/>
                  </a:cubicBezTo>
                  <a:cubicBezTo>
                    <a:pt x="1" y="4083"/>
                    <a:pt x="33" y="4122"/>
                    <a:pt x="71" y="4122"/>
                  </a:cubicBezTo>
                  <a:cubicBezTo>
                    <a:pt x="262" y="4141"/>
                    <a:pt x="460" y="4153"/>
                    <a:pt x="651" y="4153"/>
                  </a:cubicBezTo>
                  <a:cubicBezTo>
                    <a:pt x="1785" y="4153"/>
                    <a:pt x="2901" y="3822"/>
                    <a:pt x="3850" y="3197"/>
                  </a:cubicBezTo>
                  <a:cubicBezTo>
                    <a:pt x="4959" y="2464"/>
                    <a:pt x="5794" y="1362"/>
                    <a:pt x="6196" y="94"/>
                  </a:cubicBezTo>
                  <a:cubicBezTo>
                    <a:pt x="6208" y="55"/>
                    <a:pt x="6189" y="17"/>
                    <a:pt x="6151" y="4"/>
                  </a:cubicBezTo>
                  <a:cubicBezTo>
                    <a:pt x="6143" y="2"/>
                    <a:pt x="6135" y="0"/>
                    <a:pt x="6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70"/>
            <p:cNvSpPr/>
            <p:nvPr/>
          </p:nvSpPr>
          <p:spPr>
            <a:xfrm>
              <a:off x="1942263" y="2394992"/>
              <a:ext cx="107575" cy="190423"/>
            </a:xfrm>
            <a:custGeom>
              <a:avLst/>
              <a:gdLst/>
              <a:ahLst/>
              <a:cxnLst/>
              <a:rect l="l" t="t" r="r" b="b"/>
              <a:pathLst>
                <a:path w="1906" h="3376" extrusionOk="0">
                  <a:moveTo>
                    <a:pt x="75" y="0"/>
                  </a:moveTo>
                  <a:cubicBezTo>
                    <a:pt x="67" y="0"/>
                    <a:pt x="59" y="2"/>
                    <a:pt x="51" y="4"/>
                  </a:cubicBezTo>
                  <a:cubicBezTo>
                    <a:pt x="13" y="23"/>
                    <a:pt x="0" y="62"/>
                    <a:pt x="13" y="100"/>
                  </a:cubicBezTo>
                  <a:cubicBezTo>
                    <a:pt x="472" y="1241"/>
                    <a:pt x="1065" y="2337"/>
                    <a:pt x="1772" y="3344"/>
                  </a:cubicBezTo>
                  <a:cubicBezTo>
                    <a:pt x="1785" y="3363"/>
                    <a:pt x="1804" y="3376"/>
                    <a:pt x="1829" y="3376"/>
                  </a:cubicBezTo>
                  <a:cubicBezTo>
                    <a:pt x="1842" y="3376"/>
                    <a:pt x="1855" y="3369"/>
                    <a:pt x="1868" y="3363"/>
                  </a:cubicBezTo>
                  <a:cubicBezTo>
                    <a:pt x="1899" y="3338"/>
                    <a:pt x="1906" y="3299"/>
                    <a:pt x="1887" y="3267"/>
                  </a:cubicBezTo>
                  <a:cubicBezTo>
                    <a:pt x="1186" y="2267"/>
                    <a:pt x="599" y="1183"/>
                    <a:pt x="140" y="49"/>
                  </a:cubicBezTo>
                  <a:cubicBezTo>
                    <a:pt x="130" y="19"/>
                    <a:pt x="104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70"/>
            <p:cNvSpPr/>
            <p:nvPr/>
          </p:nvSpPr>
          <p:spPr>
            <a:xfrm>
              <a:off x="1335397" y="2604709"/>
              <a:ext cx="75968" cy="435108"/>
            </a:xfrm>
            <a:custGeom>
              <a:avLst/>
              <a:gdLst/>
              <a:ahLst/>
              <a:cxnLst/>
              <a:rect l="l" t="t" r="r" b="b"/>
              <a:pathLst>
                <a:path w="1346" h="7714" extrusionOk="0">
                  <a:moveTo>
                    <a:pt x="1270" y="1"/>
                  </a:moveTo>
                  <a:cubicBezTo>
                    <a:pt x="1237" y="1"/>
                    <a:pt x="1211" y="25"/>
                    <a:pt x="1205" y="59"/>
                  </a:cubicBezTo>
                  <a:lnTo>
                    <a:pt x="7" y="7637"/>
                  </a:lnTo>
                  <a:cubicBezTo>
                    <a:pt x="0" y="7675"/>
                    <a:pt x="26" y="7707"/>
                    <a:pt x="64" y="7714"/>
                  </a:cubicBezTo>
                  <a:lnTo>
                    <a:pt x="77" y="7714"/>
                  </a:lnTo>
                  <a:cubicBezTo>
                    <a:pt x="109" y="7714"/>
                    <a:pt x="141" y="7688"/>
                    <a:pt x="147" y="7656"/>
                  </a:cubicBezTo>
                  <a:lnTo>
                    <a:pt x="1339" y="85"/>
                  </a:lnTo>
                  <a:cubicBezTo>
                    <a:pt x="1345" y="47"/>
                    <a:pt x="1320" y="8"/>
                    <a:pt x="1281" y="2"/>
                  </a:cubicBezTo>
                  <a:cubicBezTo>
                    <a:pt x="1277" y="1"/>
                    <a:pt x="1274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70"/>
            <p:cNvSpPr/>
            <p:nvPr/>
          </p:nvSpPr>
          <p:spPr>
            <a:xfrm>
              <a:off x="1200500" y="1456228"/>
              <a:ext cx="946837" cy="974284"/>
            </a:xfrm>
            <a:custGeom>
              <a:avLst/>
              <a:gdLst/>
              <a:ahLst/>
              <a:cxnLst/>
              <a:rect l="l" t="t" r="r" b="b"/>
              <a:pathLst>
                <a:path w="16776" h="17273" extrusionOk="0">
                  <a:moveTo>
                    <a:pt x="8770" y="0"/>
                  </a:moveTo>
                  <a:cubicBezTo>
                    <a:pt x="7495" y="172"/>
                    <a:pt x="6151" y="535"/>
                    <a:pt x="4984" y="1084"/>
                  </a:cubicBezTo>
                  <a:cubicBezTo>
                    <a:pt x="2129" y="2447"/>
                    <a:pt x="249" y="5691"/>
                    <a:pt x="39" y="8853"/>
                  </a:cubicBezTo>
                  <a:cubicBezTo>
                    <a:pt x="0" y="9458"/>
                    <a:pt x="19" y="10070"/>
                    <a:pt x="198" y="10644"/>
                  </a:cubicBezTo>
                  <a:cubicBezTo>
                    <a:pt x="383" y="11217"/>
                    <a:pt x="740" y="11753"/>
                    <a:pt x="1262" y="12052"/>
                  </a:cubicBezTo>
                  <a:cubicBezTo>
                    <a:pt x="1326" y="13792"/>
                    <a:pt x="1371" y="15506"/>
                    <a:pt x="1434" y="17246"/>
                  </a:cubicBezTo>
                  <a:cubicBezTo>
                    <a:pt x="2243" y="17264"/>
                    <a:pt x="3051" y="17272"/>
                    <a:pt x="3858" y="17272"/>
                  </a:cubicBezTo>
                  <a:cubicBezTo>
                    <a:pt x="7500" y="17272"/>
                    <a:pt x="11124" y="17094"/>
                    <a:pt x="14761" y="16724"/>
                  </a:cubicBezTo>
                  <a:cubicBezTo>
                    <a:pt x="14767" y="15328"/>
                    <a:pt x="14767" y="13939"/>
                    <a:pt x="14774" y="12536"/>
                  </a:cubicBezTo>
                  <a:lnTo>
                    <a:pt x="16775" y="6214"/>
                  </a:lnTo>
                  <a:cubicBezTo>
                    <a:pt x="16456" y="5252"/>
                    <a:pt x="15966" y="4347"/>
                    <a:pt x="15309" y="3582"/>
                  </a:cubicBezTo>
                  <a:cubicBezTo>
                    <a:pt x="14487" y="2626"/>
                    <a:pt x="13423" y="1912"/>
                    <a:pt x="12295" y="1351"/>
                  </a:cubicBezTo>
                  <a:cubicBezTo>
                    <a:pt x="11166" y="797"/>
                    <a:pt x="9962" y="395"/>
                    <a:pt x="8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70"/>
            <p:cNvSpPr/>
            <p:nvPr/>
          </p:nvSpPr>
          <p:spPr>
            <a:xfrm>
              <a:off x="1898012" y="1540498"/>
              <a:ext cx="30986" cy="219528"/>
            </a:xfrm>
            <a:custGeom>
              <a:avLst/>
              <a:gdLst/>
              <a:ahLst/>
              <a:cxnLst/>
              <a:rect l="l" t="t" r="r" b="b"/>
              <a:pathLst>
                <a:path w="549" h="3892" extrusionOk="0">
                  <a:moveTo>
                    <a:pt x="356" y="1"/>
                  </a:moveTo>
                  <a:cubicBezTo>
                    <a:pt x="326" y="1"/>
                    <a:pt x="299" y="23"/>
                    <a:pt x="293" y="55"/>
                  </a:cubicBezTo>
                  <a:cubicBezTo>
                    <a:pt x="0" y="1304"/>
                    <a:pt x="39" y="2611"/>
                    <a:pt x="402" y="3841"/>
                  </a:cubicBezTo>
                  <a:cubicBezTo>
                    <a:pt x="415" y="3866"/>
                    <a:pt x="440" y="3892"/>
                    <a:pt x="472" y="3892"/>
                  </a:cubicBezTo>
                  <a:cubicBezTo>
                    <a:pt x="478" y="3892"/>
                    <a:pt x="485" y="3885"/>
                    <a:pt x="491" y="3885"/>
                  </a:cubicBezTo>
                  <a:cubicBezTo>
                    <a:pt x="523" y="3872"/>
                    <a:pt x="548" y="3834"/>
                    <a:pt x="536" y="3802"/>
                  </a:cubicBezTo>
                  <a:cubicBezTo>
                    <a:pt x="179" y="2591"/>
                    <a:pt x="141" y="1310"/>
                    <a:pt x="427" y="87"/>
                  </a:cubicBezTo>
                  <a:cubicBezTo>
                    <a:pt x="434" y="48"/>
                    <a:pt x="415" y="10"/>
                    <a:pt x="376" y="4"/>
                  </a:cubicBezTo>
                  <a:cubicBezTo>
                    <a:pt x="370" y="2"/>
                    <a:pt x="36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70"/>
            <p:cNvSpPr/>
            <p:nvPr/>
          </p:nvSpPr>
          <p:spPr>
            <a:xfrm>
              <a:off x="1274948" y="2357087"/>
              <a:ext cx="758723" cy="36043"/>
            </a:xfrm>
            <a:custGeom>
              <a:avLst/>
              <a:gdLst/>
              <a:ahLst/>
              <a:cxnLst/>
              <a:rect l="l" t="t" r="r" b="b"/>
              <a:pathLst>
                <a:path w="13443" h="639" extrusionOk="0">
                  <a:moveTo>
                    <a:pt x="13372" y="1"/>
                  </a:moveTo>
                  <a:lnTo>
                    <a:pt x="64" y="498"/>
                  </a:lnTo>
                  <a:cubicBezTo>
                    <a:pt x="26" y="498"/>
                    <a:pt x="1" y="530"/>
                    <a:pt x="1" y="568"/>
                  </a:cubicBezTo>
                  <a:cubicBezTo>
                    <a:pt x="1" y="606"/>
                    <a:pt x="32" y="638"/>
                    <a:pt x="71" y="638"/>
                  </a:cubicBezTo>
                  <a:lnTo>
                    <a:pt x="13378" y="141"/>
                  </a:lnTo>
                  <a:cubicBezTo>
                    <a:pt x="13417" y="135"/>
                    <a:pt x="13442" y="103"/>
                    <a:pt x="13442" y="64"/>
                  </a:cubicBezTo>
                  <a:cubicBezTo>
                    <a:pt x="13442" y="26"/>
                    <a:pt x="13410" y="1"/>
                    <a:pt x="1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70"/>
            <p:cNvSpPr/>
            <p:nvPr/>
          </p:nvSpPr>
          <p:spPr>
            <a:xfrm>
              <a:off x="1931821" y="1808483"/>
              <a:ext cx="385655" cy="493262"/>
            </a:xfrm>
            <a:custGeom>
              <a:avLst/>
              <a:gdLst/>
              <a:ahLst/>
              <a:cxnLst/>
              <a:rect l="l" t="t" r="r" b="b"/>
              <a:pathLst>
                <a:path w="6833" h="8745" extrusionOk="0">
                  <a:moveTo>
                    <a:pt x="4003" y="1"/>
                  </a:moveTo>
                  <a:lnTo>
                    <a:pt x="0" y="6381"/>
                  </a:lnTo>
                  <a:cubicBezTo>
                    <a:pt x="631" y="6986"/>
                    <a:pt x="1269" y="7592"/>
                    <a:pt x="2008" y="8051"/>
                  </a:cubicBezTo>
                  <a:cubicBezTo>
                    <a:pt x="2676" y="8461"/>
                    <a:pt x="3440" y="8744"/>
                    <a:pt x="4215" y="8744"/>
                  </a:cubicBezTo>
                  <a:cubicBezTo>
                    <a:pt x="4305" y="8744"/>
                    <a:pt x="4396" y="8740"/>
                    <a:pt x="4487" y="8732"/>
                  </a:cubicBezTo>
                  <a:cubicBezTo>
                    <a:pt x="5360" y="8662"/>
                    <a:pt x="6221" y="8165"/>
                    <a:pt x="6578" y="7369"/>
                  </a:cubicBezTo>
                  <a:cubicBezTo>
                    <a:pt x="6833" y="6814"/>
                    <a:pt x="6820" y="6164"/>
                    <a:pt x="6673" y="5571"/>
                  </a:cubicBezTo>
                  <a:cubicBezTo>
                    <a:pt x="6527" y="4972"/>
                    <a:pt x="6246" y="4424"/>
                    <a:pt x="5966" y="3876"/>
                  </a:cubicBezTo>
                  <a:cubicBezTo>
                    <a:pt x="5316" y="2582"/>
                    <a:pt x="4659" y="1295"/>
                    <a:pt x="400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70"/>
            <p:cNvSpPr/>
            <p:nvPr/>
          </p:nvSpPr>
          <p:spPr>
            <a:xfrm>
              <a:off x="934319" y="1772552"/>
              <a:ext cx="602553" cy="619496"/>
            </a:xfrm>
            <a:custGeom>
              <a:avLst/>
              <a:gdLst/>
              <a:ahLst/>
              <a:cxnLst/>
              <a:rect l="l" t="t" r="r" b="b"/>
              <a:pathLst>
                <a:path w="10676" h="10983" extrusionOk="0">
                  <a:moveTo>
                    <a:pt x="2537" y="1"/>
                  </a:moveTo>
                  <a:cubicBezTo>
                    <a:pt x="1880" y="1734"/>
                    <a:pt x="1332" y="3519"/>
                    <a:pt x="618" y="5227"/>
                  </a:cubicBezTo>
                  <a:cubicBezTo>
                    <a:pt x="134" y="6380"/>
                    <a:pt x="0" y="7725"/>
                    <a:pt x="465" y="8885"/>
                  </a:cubicBezTo>
                  <a:cubicBezTo>
                    <a:pt x="931" y="10045"/>
                    <a:pt x="2065" y="10969"/>
                    <a:pt x="3321" y="10982"/>
                  </a:cubicBezTo>
                  <a:cubicBezTo>
                    <a:pt x="3328" y="10982"/>
                    <a:pt x="3335" y="10982"/>
                    <a:pt x="3343" y="10982"/>
                  </a:cubicBezTo>
                  <a:cubicBezTo>
                    <a:pt x="4112" y="10982"/>
                    <a:pt x="4850" y="10654"/>
                    <a:pt x="5545" y="10306"/>
                  </a:cubicBezTo>
                  <a:cubicBezTo>
                    <a:pt x="6922" y="9618"/>
                    <a:pt x="8190" y="8707"/>
                    <a:pt x="9535" y="7961"/>
                  </a:cubicBezTo>
                  <a:cubicBezTo>
                    <a:pt x="10229" y="7579"/>
                    <a:pt x="10675" y="6801"/>
                    <a:pt x="10656" y="6011"/>
                  </a:cubicBezTo>
                  <a:cubicBezTo>
                    <a:pt x="10644" y="5220"/>
                    <a:pt x="10172" y="4481"/>
                    <a:pt x="9465" y="4131"/>
                  </a:cubicBezTo>
                  <a:cubicBezTo>
                    <a:pt x="8432" y="4201"/>
                    <a:pt x="7444" y="4303"/>
                    <a:pt x="6412" y="4373"/>
                  </a:cubicBezTo>
                  <a:cubicBezTo>
                    <a:pt x="6737" y="3398"/>
                    <a:pt x="7068" y="2423"/>
                    <a:pt x="7393" y="1447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70"/>
            <p:cNvSpPr/>
            <p:nvPr/>
          </p:nvSpPr>
          <p:spPr>
            <a:xfrm>
              <a:off x="1073167" y="2010924"/>
              <a:ext cx="233492" cy="50370"/>
            </a:xfrm>
            <a:custGeom>
              <a:avLst/>
              <a:gdLst/>
              <a:ahLst/>
              <a:cxnLst/>
              <a:rect l="l" t="t" r="r" b="b"/>
              <a:pathLst>
                <a:path w="4137" h="893" extrusionOk="0">
                  <a:moveTo>
                    <a:pt x="3741" y="0"/>
                  </a:moveTo>
                  <a:cubicBezTo>
                    <a:pt x="2480" y="0"/>
                    <a:pt x="1211" y="266"/>
                    <a:pt x="51" y="759"/>
                  </a:cubicBezTo>
                  <a:cubicBezTo>
                    <a:pt x="13" y="778"/>
                    <a:pt x="0" y="816"/>
                    <a:pt x="13" y="854"/>
                  </a:cubicBezTo>
                  <a:cubicBezTo>
                    <a:pt x="26" y="880"/>
                    <a:pt x="51" y="892"/>
                    <a:pt x="77" y="892"/>
                  </a:cubicBezTo>
                  <a:cubicBezTo>
                    <a:pt x="89" y="892"/>
                    <a:pt x="96" y="892"/>
                    <a:pt x="109" y="886"/>
                  </a:cubicBezTo>
                  <a:cubicBezTo>
                    <a:pt x="1253" y="397"/>
                    <a:pt x="2511" y="142"/>
                    <a:pt x="3763" y="142"/>
                  </a:cubicBezTo>
                  <a:cubicBezTo>
                    <a:pt x="3864" y="142"/>
                    <a:pt x="3965" y="143"/>
                    <a:pt x="4066" y="147"/>
                  </a:cubicBezTo>
                  <a:cubicBezTo>
                    <a:pt x="4098" y="147"/>
                    <a:pt x="4136" y="115"/>
                    <a:pt x="4136" y="77"/>
                  </a:cubicBezTo>
                  <a:cubicBezTo>
                    <a:pt x="4136" y="38"/>
                    <a:pt x="4111" y="7"/>
                    <a:pt x="4073" y="7"/>
                  </a:cubicBezTo>
                  <a:cubicBezTo>
                    <a:pt x="3962" y="2"/>
                    <a:pt x="3852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70"/>
            <p:cNvSpPr/>
            <p:nvPr/>
          </p:nvSpPr>
          <p:spPr>
            <a:xfrm>
              <a:off x="1368134" y="1924961"/>
              <a:ext cx="370190" cy="297988"/>
            </a:xfrm>
            <a:custGeom>
              <a:avLst/>
              <a:gdLst/>
              <a:ahLst/>
              <a:cxnLst/>
              <a:rect l="l" t="t" r="r" b="b"/>
              <a:pathLst>
                <a:path w="6559" h="5283" extrusionOk="0">
                  <a:moveTo>
                    <a:pt x="4024" y="1"/>
                  </a:moveTo>
                  <a:cubicBezTo>
                    <a:pt x="3778" y="1"/>
                    <a:pt x="3533" y="44"/>
                    <a:pt x="3302" y="135"/>
                  </a:cubicBezTo>
                  <a:cubicBezTo>
                    <a:pt x="2575" y="415"/>
                    <a:pt x="1906" y="836"/>
                    <a:pt x="1339" y="1371"/>
                  </a:cubicBezTo>
                  <a:cubicBezTo>
                    <a:pt x="963" y="1722"/>
                    <a:pt x="625" y="2123"/>
                    <a:pt x="383" y="2582"/>
                  </a:cubicBezTo>
                  <a:cubicBezTo>
                    <a:pt x="141" y="3035"/>
                    <a:pt x="0" y="3564"/>
                    <a:pt x="90" y="4067"/>
                  </a:cubicBezTo>
                  <a:cubicBezTo>
                    <a:pt x="179" y="4577"/>
                    <a:pt x="523" y="5055"/>
                    <a:pt x="1014" y="5214"/>
                  </a:cubicBezTo>
                  <a:cubicBezTo>
                    <a:pt x="1167" y="5264"/>
                    <a:pt x="1325" y="5282"/>
                    <a:pt x="1484" y="5282"/>
                  </a:cubicBezTo>
                  <a:cubicBezTo>
                    <a:pt x="1715" y="5282"/>
                    <a:pt x="1950" y="5243"/>
                    <a:pt x="2180" y="5202"/>
                  </a:cubicBezTo>
                  <a:cubicBezTo>
                    <a:pt x="3181" y="5023"/>
                    <a:pt x="4181" y="4845"/>
                    <a:pt x="5182" y="4666"/>
                  </a:cubicBezTo>
                  <a:lnTo>
                    <a:pt x="6559" y="626"/>
                  </a:lnTo>
                  <a:cubicBezTo>
                    <a:pt x="5915" y="441"/>
                    <a:pt x="5265" y="262"/>
                    <a:pt x="4621" y="84"/>
                  </a:cubicBezTo>
                  <a:cubicBezTo>
                    <a:pt x="4426" y="29"/>
                    <a:pt x="4225" y="1"/>
                    <a:pt x="402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70"/>
            <p:cNvSpPr/>
            <p:nvPr/>
          </p:nvSpPr>
          <p:spPr>
            <a:xfrm>
              <a:off x="1394379" y="2001899"/>
              <a:ext cx="49724" cy="57590"/>
            </a:xfrm>
            <a:custGeom>
              <a:avLst/>
              <a:gdLst/>
              <a:ahLst/>
              <a:cxnLst/>
              <a:rect l="l" t="t" r="r" b="b"/>
              <a:pathLst>
                <a:path w="881" h="1021" extrusionOk="0">
                  <a:moveTo>
                    <a:pt x="802" y="1"/>
                  </a:moveTo>
                  <a:cubicBezTo>
                    <a:pt x="781" y="1"/>
                    <a:pt x="761" y="8"/>
                    <a:pt x="746" y="26"/>
                  </a:cubicBezTo>
                  <a:lnTo>
                    <a:pt x="26" y="906"/>
                  </a:lnTo>
                  <a:cubicBezTo>
                    <a:pt x="1" y="938"/>
                    <a:pt x="1" y="982"/>
                    <a:pt x="32" y="1008"/>
                  </a:cubicBezTo>
                  <a:cubicBezTo>
                    <a:pt x="45" y="1014"/>
                    <a:pt x="58" y="1021"/>
                    <a:pt x="77" y="1021"/>
                  </a:cubicBezTo>
                  <a:cubicBezTo>
                    <a:pt x="96" y="1021"/>
                    <a:pt x="115" y="1014"/>
                    <a:pt x="128" y="995"/>
                  </a:cubicBezTo>
                  <a:lnTo>
                    <a:pt x="855" y="116"/>
                  </a:lnTo>
                  <a:cubicBezTo>
                    <a:pt x="880" y="84"/>
                    <a:pt x="874" y="39"/>
                    <a:pt x="848" y="14"/>
                  </a:cubicBezTo>
                  <a:cubicBezTo>
                    <a:pt x="834" y="5"/>
                    <a:pt x="818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70"/>
            <p:cNvSpPr/>
            <p:nvPr/>
          </p:nvSpPr>
          <p:spPr>
            <a:xfrm>
              <a:off x="1636855" y="1978716"/>
              <a:ext cx="62987" cy="21829"/>
            </a:xfrm>
            <a:custGeom>
              <a:avLst/>
              <a:gdLst/>
              <a:ahLst/>
              <a:cxnLst/>
              <a:rect l="l" t="t" r="r" b="b"/>
              <a:pathLst>
                <a:path w="1116" h="387" extrusionOk="0">
                  <a:moveTo>
                    <a:pt x="72" y="1"/>
                  </a:moveTo>
                  <a:cubicBezTo>
                    <a:pt x="45" y="1"/>
                    <a:pt x="17" y="23"/>
                    <a:pt x="7" y="55"/>
                  </a:cubicBezTo>
                  <a:cubicBezTo>
                    <a:pt x="0" y="87"/>
                    <a:pt x="19" y="125"/>
                    <a:pt x="58" y="138"/>
                  </a:cubicBezTo>
                  <a:lnTo>
                    <a:pt x="1020" y="386"/>
                  </a:lnTo>
                  <a:lnTo>
                    <a:pt x="1039" y="386"/>
                  </a:lnTo>
                  <a:cubicBezTo>
                    <a:pt x="1071" y="386"/>
                    <a:pt x="1096" y="367"/>
                    <a:pt x="1103" y="335"/>
                  </a:cubicBezTo>
                  <a:cubicBezTo>
                    <a:pt x="1116" y="297"/>
                    <a:pt x="1090" y="259"/>
                    <a:pt x="1052" y="253"/>
                  </a:cubicBezTo>
                  <a:lnTo>
                    <a:pt x="89" y="4"/>
                  </a:ln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70"/>
            <p:cNvSpPr/>
            <p:nvPr/>
          </p:nvSpPr>
          <p:spPr>
            <a:xfrm>
              <a:off x="1627824" y="2032753"/>
              <a:ext cx="59770" cy="15568"/>
            </a:xfrm>
            <a:custGeom>
              <a:avLst/>
              <a:gdLst/>
              <a:ahLst/>
              <a:cxnLst/>
              <a:rect l="l" t="t" r="r" b="b"/>
              <a:pathLst>
                <a:path w="1059" h="276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8"/>
                    <a:pt x="26" y="129"/>
                    <a:pt x="65" y="136"/>
                  </a:cubicBezTo>
                  <a:lnTo>
                    <a:pt x="976" y="276"/>
                  </a:lnTo>
                  <a:lnTo>
                    <a:pt x="989" y="276"/>
                  </a:lnTo>
                  <a:cubicBezTo>
                    <a:pt x="1021" y="276"/>
                    <a:pt x="1046" y="251"/>
                    <a:pt x="1053" y="219"/>
                  </a:cubicBezTo>
                  <a:cubicBezTo>
                    <a:pt x="1059" y="180"/>
                    <a:pt x="1033" y="142"/>
                    <a:pt x="995" y="136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70"/>
            <p:cNvSpPr/>
            <p:nvPr/>
          </p:nvSpPr>
          <p:spPr>
            <a:xfrm>
              <a:off x="1615971" y="2093559"/>
              <a:ext cx="49329" cy="12691"/>
            </a:xfrm>
            <a:custGeom>
              <a:avLst/>
              <a:gdLst/>
              <a:ahLst/>
              <a:cxnLst/>
              <a:rect l="l" t="t" r="r" b="b"/>
              <a:pathLst>
                <a:path w="874" h="225" extrusionOk="0">
                  <a:moveTo>
                    <a:pt x="801" y="0"/>
                  </a:moveTo>
                  <a:cubicBezTo>
                    <a:pt x="797" y="0"/>
                    <a:pt x="794" y="0"/>
                    <a:pt x="791" y="1"/>
                  </a:cubicBezTo>
                  <a:lnTo>
                    <a:pt x="64" y="84"/>
                  </a:lnTo>
                  <a:cubicBezTo>
                    <a:pt x="26" y="90"/>
                    <a:pt x="1" y="122"/>
                    <a:pt x="7" y="160"/>
                  </a:cubicBezTo>
                  <a:cubicBezTo>
                    <a:pt x="7" y="199"/>
                    <a:pt x="39" y="224"/>
                    <a:pt x="71" y="224"/>
                  </a:cubicBezTo>
                  <a:lnTo>
                    <a:pt x="83" y="224"/>
                  </a:lnTo>
                  <a:lnTo>
                    <a:pt x="804" y="141"/>
                  </a:lnTo>
                  <a:cubicBezTo>
                    <a:pt x="842" y="135"/>
                    <a:pt x="874" y="103"/>
                    <a:pt x="867" y="65"/>
                  </a:cubicBezTo>
                  <a:cubicBezTo>
                    <a:pt x="862" y="30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70"/>
            <p:cNvSpPr/>
            <p:nvPr/>
          </p:nvSpPr>
          <p:spPr>
            <a:xfrm>
              <a:off x="1029594" y="1452618"/>
              <a:ext cx="560167" cy="428227"/>
            </a:xfrm>
            <a:custGeom>
              <a:avLst/>
              <a:gdLst/>
              <a:ahLst/>
              <a:cxnLst/>
              <a:rect l="l" t="t" r="r" b="b"/>
              <a:pathLst>
                <a:path w="9925" h="7592" extrusionOk="0">
                  <a:moveTo>
                    <a:pt x="9924" y="0"/>
                  </a:moveTo>
                  <a:lnTo>
                    <a:pt x="9924" y="0"/>
                  </a:lnTo>
                  <a:cubicBezTo>
                    <a:pt x="8548" y="96"/>
                    <a:pt x="7184" y="345"/>
                    <a:pt x="5858" y="733"/>
                  </a:cubicBezTo>
                  <a:cubicBezTo>
                    <a:pt x="3264" y="1498"/>
                    <a:pt x="1046" y="3538"/>
                    <a:pt x="1" y="6036"/>
                  </a:cubicBezTo>
                  <a:cubicBezTo>
                    <a:pt x="2244" y="6661"/>
                    <a:pt x="4558" y="7183"/>
                    <a:pt x="6846" y="7591"/>
                  </a:cubicBezTo>
                  <a:lnTo>
                    <a:pt x="99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70"/>
            <p:cNvSpPr/>
            <p:nvPr/>
          </p:nvSpPr>
          <p:spPr>
            <a:xfrm>
              <a:off x="1056234" y="1719474"/>
              <a:ext cx="321652" cy="128998"/>
            </a:xfrm>
            <a:custGeom>
              <a:avLst/>
              <a:gdLst/>
              <a:ahLst/>
              <a:cxnLst/>
              <a:rect l="l" t="t" r="r" b="b"/>
              <a:pathLst>
                <a:path w="5699" h="2287" extrusionOk="0">
                  <a:moveTo>
                    <a:pt x="85" y="1"/>
                  </a:moveTo>
                  <a:cubicBezTo>
                    <a:pt x="56" y="1"/>
                    <a:pt x="30" y="18"/>
                    <a:pt x="20" y="43"/>
                  </a:cubicBezTo>
                  <a:cubicBezTo>
                    <a:pt x="1" y="81"/>
                    <a:pt x="20" y="119"/>
                    <a:pt x="58" y="139"/>
                  </a:cubicBezTo>
                  <a:lnTo>
                    <a:pt x="5596" y="2280"/>
                  </a:lnTo>
                  <a:cubicBezTo>
                    <a:pt x="5603" y="2286"/>
                    <a:pt x="5616" y="2286"/>
                    <a:pt x="5622" y="2286"/>
                  </a:cubicBezTo>
                  <a:cubicBezTo>
                    <a:pt x="5647" y="2286"/>
                    <a:pt x="5673" y="2274"/>
                    <a:pt x="5686" y="2242"/>
                  </a:cubicBezTo>
                  <a:cubicBezTo>
                    <a:pt x="5698" y="2210"/>
                    <a:pt x="5679" y="2165"/>
                    <a:pt x="5647" y="2153"/>
                  </a:cubicBezTo>
                  <a:lnTo>
                    <a:pt x="109" y="5"/>
                  </a:lnTo>
                  <a:cubicBezTo>
                    <a:pt x="101" y="2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70"/>
            <p:cNvSpPr/>
            <p:nvPr/>
          </p:nvSpPr>
          <p:spPr>
            <a:xfrm>
              <a:off x="1328906" y="1498701"/>
              <a:ext cx="85676" cy="377067"/>
            </a:xfrm>
            <a:custGeom>
              <a:avLst/>
              <a:gdLst/>
              <a:ahLst/>
              <a:cxnLst/>
              <a:rect l="l" t="t" r="r" b="b"/>
              <a:pathLst>
                <a:path w="1518" h="6685" extrusionOk="0">
                  <a:moveTo>
                    <a:pt x="81" y="1"/>
                  </a:moveTo>
                  <a:cubicBezTo>
                    <a:pt x="53" y="1"/>
                    <a:pt x="28" y="15"/>
                    <a:pt x="13" y="44"/>
                  </a:cubicBezTo>
                  <a:cubicBezTo>
                    <a:pt x="1" y="76"/>
                    <a:pt x="13" y="120"/>
                    <a:pt x="52" y="133"/>
                  </a:cubicBezTo>
                  <a:cubicBezTo>
                    <a:pt x="396" y="286"/>
                    <a:pt x="695" y="592"/>
                    <a:pt x="893" y="1006"/>
                  </a:cubicBezTo>
                  <a:cubicBezTo>
                    <a:pt x="1090" y="1414"/>
                    <a:pt x="1161" y="1873"/>
                    <a:pt x="1205" y="2223"/>
                  </a:cubicBezTo>
                  <a:cubicBezTo>
                    <a:pt x="1377" y="3689"/>
                    <a:pt x="1212" y="5200"/>
                    <a:pt x="727" y="6596"/>
                  </a:cubicBezTo>
                  <a:cubicBezTo>
                    <a:pt x="714" y="6627"/>
                    <a:pt x="734" y="6672"/>
                    <a:pt x="772" y="6685"/>
                  </a:cubicBezTo>
                  <a:lnTo>
                    <a:pt x="797" y="6685"/>
                  </a:lnTo>
                  <a:cubicBezTo>
                    <a:pt x="823" y="6685"/>
                    <a:pt x="848" y="6672"/>
                    <a:pt x="861" y="6640"/>
                  </a:cubicBezTo>
                  <a:cubicBezTo>
                    <a:pt x="1352" y="5225"/>
                    <a:pt x="1517" y="3696"/>
                    <a:pt x="1339" y="2211"/>
                  </a:cubicBezTo>
                  <a:cubicBezTo>
                    <a:pt x="1301" y="1841"/>
                    <a:pt x="1224" y="1369"/>
                    <a:pt x="1020" y="942"/>
                  </a:cubicBezTo>
                  <a:cubicBezTo>
                    <a:pt x="810" y="503"/>
                    <a:pt x="485" y="171"/>
                    <a:pt x="109" y="6"/>
                  </a:cubicBezTo>
                  <a:cubicBezTo>
                    <a:pt x="99" y="2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70"/>
            <p:cNvSpPr/>
            <p:nvPr/>
          </p:nvSpPr>
          <p:spPr>
            <a:xfrm>
              <a:off x="1515278" y="1442465"/>
              <a:ext cx="251497" cy="218682"/>
            </a:xfrm>
            <a:custGeom>
              <a:avLst/>
              <a:gdLst/>
              <a:ahLst/>
              <a:cxnLst/>
              <a:rect l="l" t="t" r="r" b="b"/>
              <a:pathLst>
                <a:path w="4456" h="3877" extrusionOk="0">
                  <a:moveTo>
                    <a:pt x="72" y="1"/>
                  </a:moveTo>
                  <a:cubicBezTo>
                    <a:pt x="67" y="1"/>
                    <a:pt x="62" y="1"/>
                    <a:pt x="57" y="2"/>
                  </a:cubicBezTo>
                  <a:cubicBezTo>
                    <a:pt x="19" y="8"/>
                    <a:pt x="0" y="47"/>
                    <a:pt x="6" y="85"/>
                  </a:cubicBezTo>
                  <a:cubicBezTo>
                    <a:pt x="325" y="1659"/>
                    <a:pt x="1351" y="3074"/>
                    <a:pt x="2741" y="3871"/>
                  </a:cubicBezTo>
                  <a:cubicBezTo>
                    <a:pt x="2753" y="3877"/>
                    <a:pt x="2766" y="3877"/>
                    <a:pt x="2779" y="3877"/>
                  </a:cubicBezTo>
                  <a:cubicBezTo>
                    <a:pt x="2798" y="3877"/>
                    <a:pt x="2817" y="3871"/>
                    <a:pt x="2836" y="3851"/>
                  </a:cubicBezTo>
                  <a:cubicBezTo>
                    <a:pt x="3601" y="2832"/>
                    <a:pt x="4162" y="1659"/>
                    <a:pt x="4449" y="454"/>
                  </a:cubicBezTo>
                  <a:cubicBezTo>
                    <a:pt x="4455" y="423"/>
                    <a:pt x="4430" y="384"/>
                    <a:pt x="4398" y="372"/>
                  </a:cubicBezTo>
                  <a:cubicBezTo>
                    <a:pt x="4394" y="371"/>
                    <a:pt x="4390" y="371"/>
                    <a:pt x="4386" y="371"/>
                  </a:cubicBezTo>
                  <a:cubicBezTo>
                    <a:pt x="4352" y="371"/>
                    <a:pt x="4320" y="394"/>
                    <a:pt x="4308" y="423"/>
                  </a:cubicBezTo>
                  <a:cubicBezTo>
                    <a:pt x="4034" y="1589"/>
                    <a:pt x="3499" y="2723"/>
                    <a:pt x="2760" y="3718"/>
                  </a:cubicBezTo>
                  <a:cubicBezTo>
                    <a:pt x="1428" y="2934"/>
                    <a:pt x="453" y="1570"/>
                    <a:pt x="140" y="53"/>
                  </a:cubicBezTo>
                  <a:cubicBezTo>
                    <a:pt x="135" y="19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268" name="Google Shape;3268;p70"/>
            <p:cNvGrpSpPr/>
            <p:nvPr/>
          </p:nvGrpSpPr>
          <p:grpSpPr>
            <a:xfrm>
              <a:off x="1640805" y="1611795"/>
              <a:ext cx="200760" cy="109031"/>
              <a:chOff x="3545805" y="1611795"/>
              <a:chExt cx="200760" cy="109031"/>
            </a:xfrm>
          </p:grpSpPr>
          <p:sp>
            <p:nvSpPr>
              <p:cNvPr id="3269" name="Google Shape;3269;p70"/>
              <p:cNvSpPr/>
              <p:nvPr/>
            </p:nvSpPr>
            <p:spPr>
              <a:xfrm>
                <a:off x="3545805" y="1611795"/>
                <a:ext cx="109042" cy="102939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825" extrusionOk="0">
                    <a:moveTo>
                      <a:pt x="878" y="1"/>
                    </a:moveTo>
                    <a:cubicBezTo>
                      <a:pt x="616" y="1"/>
                      <a:pt x="360" y="132"/>
                      <a:pt x="217" y="371"/>
                    </a:cubicBezTo>
                    <a:cubicBezTo>
                      <a:pt x="0" y="735"/>
                      <a:pt x="115" y="1206"/>
                      <a:pt x="478" y="1429"/>
                    </a:cubicBezTo>
                    <a:lnTo>
                      <a:pt x="1135" y="1825"/>
                    </a:lnTo>
                    <a:lnTo>
                      <a:pt x="1931" y="505"/>
                    </a:lnTo>
                    <a:lnTo>
                      <a:pt x="1275" y="110"/>
                    </a:lnTo>
                    <a:cubicBezTo>
                      <a:pt x="1151" y="36"/>
                      <a:pt x="1014" y="1"/>
                      <a:pt x="8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0" name="Google Shape;3270;p70"/>
              <p:cNvSpPr/>
              <p:nvPr/>
            </p:nvSpPr>
            <p:spPr>
              <a:xfrm>
                <a:off x="3588984" y="1634132"/>
                <a:ext cx="86748" cy="8669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37" extrusionOk="0">
                    <a:moveTo>
                      <a:pt x="771" y="1"/>
                    </a:moveTo>
                    <a:cubicBezTo>
                      <a:pt x="344" y="1"/>
                      <a:pt x="0" y="345"/>
                      <a:pt x="0" y="772"/>
                    </a:cubicBezTo>
                    <a:cubicBezTo>
                      <a:pt x="0" y="1193"/>
                      <a:pt x="344" y="1537"/>
                      <a:pt x="771" y="1537"/>
                    </a:cubicBezTo>
                    <a:cubicBezTo>
                      <a:pt x="1192" y="1537"/>
                      <a:pt x="1536" y="1193"/>
                      <a:pt x="1536" y="772"/>
                    </a:cubicBezTo>
                    <a:cubicBezTo>
                      <a:pt x="1536" y="345"/>
                      <a:pt x="1192" y="1"/>
                      <a:pt x="7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1" name="Google Shape;3271;p70"/>
              <p:cNvSpPr/>
              <p:nvPr/>
            </p:nvSpPr>
            <p:spPr>
              <a:xfrm>
                <a:off x="3633912" y="1640280"/>
                <a:ext cx="112654" cy="7806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384" extrusionOk="0">
                    <a:moveTo>
                      <a:pt x="370" y="0"/>
                    </a:moveTo>
                    <a:lnTo>
                      <a:pt x="1" y="612"/>
                    </a:lnTo>
                    <a:lnTo>
                      <a:pt x="1785" y="1383"/>
                    </a:lnTo>
                    <a:lnTo>
                      <a:pt x="1996" y="98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72" name="Google Shape;3272;p70"/>
              <p:cNvSpPr/>
              <p:nvPr/>
            </p:nvSpPr>
            <p:spPr>
              <a:xfrm>
                <a:off x="3565560" y="1622061"/>
                <a:ext cx="31381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4" extrusionOk="0">
                    <a:moveTo>
                      <a:pt x="83" y="0"/>
                    </a:moveTo>
                    <a:cubicBezTo>
                      <a:pt x="60" y="0"/>
                      <a:pt x="38" y="10"/>
                      <a:pt x="26" y="30"/>
                    </a:cubicBezTo>
                    <a:cubicBezTo>
                      <a:pt x="1" y="68"/>
                      <a:pt x="14" y="107"/>
                      <a:pt x="45" y="132"/>
                    </a:cubicBezTo>
                    <a:lnTo>
                      <a:pt x="441" y="381"/>
                    </a:lnTo>
                    <a:cubicBezTo>
                      <a:pt x="453" y="387"/>
                      <a:pt x="466" y="393"/>
                      <a:pt x="479" y="393"/>
                    </a:cubicBezTo>
                    <a:cubicBezTo>
                      <a:pt x="504" y="393"/>
                      <a:pt x="523" y="381"/>
                      <a:pt x="536" y="355"/>
                    </a:cubicBezTo>
                    <a:cubicBezTo>
                      <a:pt x="555" y="323"/>
                      <a:pt x="549" y="285"/>
                      <a:pt x="517" y="260"/>
                    </a:cubicBezTo>
                    <a:lnTo>
                      <a:pt x="122" y="11"/>
                    </a:lnTo>
                    <a:cubicBezTo>
                      <a:pt x="110" y="4"/>
                      <a:pt x="96" y="0"/>
                      <a:pt x="83" y="0"/>
                    </a:cubicBezTo>
                    <a:close/>
                  </a:path>
                </a:pathLst>
              </a:custGeom>
              <a:solidFill>
                <a:srgbClr val="D462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273" name="Google Shape;3273;p70"/>
            <p:cNvSpPr/>
            <p:nvPr/>
          </p:nvSpPr>
          <p:spPr>
            <a:xfrm>
              <a:off x="1649441" y="1114520"/>
              <a:ext cx="42104" cy="46929"/>
            </a:xfrm>
            <a:custGeom>
              <a:avLst/>
              <a:gdLst/>
              <a:ahLst/>
              <a:cxnLst/>
              <a:rect l="l" t="t" r="r" b="b"/>
              <a:pathLst>
                <a:path w="746" h="832" extrusionOk="0">
                  <a:moveTo>
                    <a:pt x="84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26" y="10"/>
                    <a:pt x="0" y="48"/>
                    <a:pt x="7" y="86"/>
                  </a:cubicBezTo>
                  <a:lnTo>
                    <a:pt x="153" y="775"/>
                  </a:lnTo>
                  <a:cubicBezTo>
                    <a:pt x="160" y="806"/>
                    <a:pt x="185" y="826"/>
                    <a:pt x="217" y="832"/>
                  </a:cubicBezTo>
                  <a:lnTo>
                    <a:pt x="223" y="832"/>
                  </a:lnTo>
                  <a:cubicBezTo>
                    <a:pt x="255" y="832"/>
                    <a:pt x="281" y="813"/>
                    <a:pt x="287" y="781"/>
                  </a:cubicBezTo>
                  <a:cubicBezTo>
                    <a:pt x="370" y="564"/>
                    <a:pt x="517" y="373"/>
                    <a:pt x="708" y="233"/>
                  </a:cubicBezTo>
                  <a:cubicBezTo>
                    <a:pt x="740" y="214"/>
                    <a:pt x="746" y="169"/>
                    <a:pt x="720" y="137"/>
                  </a:cubicBezTo>
                  <a:cubicBezTo>
                    <a:pt x="709" y="119"/>
                    <a:pt x="690" y="109"/>
                    <a:pt x="669" y="109"/>
                  </a:cubicBezTo>
                  <a:cubicBezTo>
                    <a:pt x="654" y="109"/>
                    <a:pt x="638" y="114"/>
                    <a:pt x="625" y="124"/>
                  </a:cubicBezTo>
                  <a:cubicBezTo>
                    <a:pt x="472" y="233"/>
                    <a:pt x="344" y="379"/>
                    <a:pt x="249" y="545"/>
                  </a:cubicBezTo>
                  <a:lnTo>
                    <a:pt x="147" y="54"/>
                  </a:lnTo>
                  <a:cubicBezTo>
                    <a:pt x="142" y="23"/>
                    <a:pt x="115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p70"/>
            <p:cNvSpPr/>
            <p:nvPr/>
          </p:nvSpPr>
          <p:spPr>
            <a:xfrm>
              <a:off x="1506981" y="1220338"/>
              <a:ext cx="29575" cy="26341"/>
            </a:xfrm>
            <a:custGeom>
              <a:avLst/>
              <a:gdLst/>
              <a:ahLst/>
              <a:cxnLst/>
              <a:rect l="l" t="t" r="r" b="b"/>
              <a:pathLst>
                <a:path w="524" h="467" extrusionOk="0">
                  <a:moveTo>
                    <a:pt x="69" y="0"/>
                  </a:moveTo>
                  <a:cubicBezTo>
                    <a:pt x="39" y="0"/>
                    <a:pt x="7" y="30"/>
                    <a:pt x="7" y="65"/>
                  </a:cubicBezTo>
                  <a:cubicBezTo>
                    <a:pt x="0" y="173"/>
                    <a:pt x="58" y="288"/>
                    <a:pt x="147" y="364"/>
                  </a:cubicBezTo>
                  <a:cubicBezTo>
                    <a:pt x="224" y="428"/>
                    <a:pt x="313" y="466"/>
                    <a:pt x="402" y="466"/>
                  </a:cubicBezTo>
                  <a:cubicBezTo>
                    <a:pt x="421" y="466"/>
                    <a:pt x="447" y="460"/>
                    <a:pt x="466" y="460"/>
                  </a:cubicBezTo>
                  <a:cubicBezTo>
                    <a:pt x="504" y="454"/>
                    <a:pt x="523" y="415"/>
                    <a:pt x="517" y="377"/>
                  </a:cubicBezTo>
                  <a:cubicBezTo>
                    <a:pt x="511" y="343"/>
                    <a:pt x="485" y="319"/>
                    <a:pt x="452" y="319"/>
                  </a:cubicBezTo>
                  <a:cubicBezTo>
                    <a:pt x="448" y="319"/>
                    <a:pt x="444" y="319"/>
                    <a:pt x="440" y="320"/>
                  </a:cubicBezTo>
                  <a:cubicBezTo>
                    <a:pt x="426" y="322"/>
                    <a:pt x="412" y="324"/>
                    <a:pt x="398" y="324"/>
                  </a:cubicBezTo>
                  <a:cubicBezTo>
                    <a:pt x="340" y="324"/>
                    <a:pt x="282" y="303"/>
                    <a:pt x="236" y="262"/>
                  </a:cubicBezTo>
                  <a:cubicBezTo>
                    <a:pt x="179" y="211"/>
                    <a:pt x="141" y="141"/>
                    <a:pt x="147" y="71"/>
                  </a:cubicBezTo>
                  <a:cubicBezTo>
                    <a:pt x="147" y="33"/>
                    <a:pt x="115" y="1"/>
                    <a:pt x="77" y="1"/>
                  </a:cubicBezTo>
                  <a:cubicBezTo>
                    <a:pt x="74" y="1"/>
                    <a:pt x="7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p70"/>
            <p:cNvSpPr/>
            <p:nvPr/>
          </p:nvSpPr>
          <p:spPr>
            <a:xfrm>
              <a:off x="1509860" y="1131724"/>
              <a:ext cx="270912" cy="219077"/>
            </a:xfrm>
            <a:custGeom>
              <a:avLst/>
              <a:gdLst/>
              <a:ahLst/>
              <a:cxnLst/>
              <a:rect l="l" t="t" r="r" b="b"/>
              <a:pathLst>
                <a:path w="4800" h="3884" extrusionOk="0">
                  <a:moveTo>
                    <a:pt x="1992" y="0"/>
                  </a:moveTo>
                  <a:cubicBezTo>
                    <a:pt x="1948" y="0"/>
                    <a:pt x="1905" y="3"/>
                    <a:pt x="1861" y="11"/>
                  </a:cubicBezTo>
                  <a:cubicBezTo>
                    <a:pt x="1524" y="62"/>
                    <a:pt x="1231" y="368"/>
                    <a:pt x="1160" y="705"/>
                  </a:cubicBezTo>
                  <a:cubicBezTo>
                    <a:pt x="1125" y="700"/>
                    <a:pt x="1089" y="698"/>
                    <a:pt x="1053" y="698"/>
                  </a:cubicBezTo>
                  <a:cubicBezTo>
                    <a:pt x="767" y="698"/>
                    <a:pt x="479" y="851"/>
                    <a:pt x="332" y="1101"/>
                  </a:cubicBezTo>
                  <a:cubicBezTo>
                    <a:pt x="166" y="1375"/>
                    <a:pt x="217" y="1770"/>
                    <a:pt x="415" y="2025"/>
                  </a:cubicBezTo>
                  <a:cubicBezTo>
                    <a:pt x="166" y="2286"/>
                    <a:pt x="0" y="2637"/>
                    <a:pt x="26" y="2993"/>
                  </a:cubicBezTo>
                  <a:cubicBezTo>
                    <a:pt x="51" y="3350"/>
                    <a:pt x="294" y="3701"/>
                    <a:pt x="638" y="3790"/>
                  </a:cubicBezTo>
                  <a:cubicBezTo>
                    <a:pt x="875" y="3852"/>
                    <a:pt x="1122" y="3883"/>
                    <a:pt x="1369" y="3883"/>
                  </a:cubicBezTo>
                  <a:cubicBezTo>
                    <a:pt x="1706" y="3883"/>
                    <a:pt x="2043" y="3825"/>
                    <a:pt x="2352" y="3707"/>
                  </a:cubicBezTo>
                  <a:cubicBezTo>
                    <a:pt x="2894" y="3503"/>
                    <a:pt x="3436" y="3127"/>
                    <a:pt x="3729" y="2630"/>
                  </a:cubicBezTo>
                  <a:cubicBezTo>
                    <a:pt x="4213" y="2471"/>
                    <a:pt x="4608" y="2044"/>
                    <a:pt x="4704" y="1540"/>
                  </a:cubicBezTo>
                  <a:cubicBezTo>
                    <a:pt x="4800" y="1037"/>
                    <a:pt x="4577" y="476"/>
                    <a:pt x="4137" y="208"/>
                  </a:cubicBezTo>
                  <a:cubicBezTo>
                    <a:pt x="3975" y="112"/>
                    <a:pt x="3791" y="67"/>
                    <a:pt x="3605" y="67"/>
                  </a:cubicBezTo>
                  <a:cubicBezTo>
                    <a:pt x="3287" y="67"/>
                    <a:pt x="2965" y="200"/>
                    <a:pt x="2747" y="438"/>
                  </a:cubicBezTo>
                  <a:cubicBezTo>
                    <a:pt x="2597" y="170"/>
                    <a:pt x="2295" y="0"/>
                    <a:pt x="1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p70"/>
            <p:cNvSpPr/>
            <p:nvPr/>
          </p:nvSpPr>
          <p:spPr>
            <a:xfrm>
              <a:off x="1542258" y="1376752"/>
              <a:ext cx="187099" cy="163067"/>
            </a:xfrm>
            <a:custGeom>
              <a:avLst/>
              <a:gdLst/>
              <a:ahLst/>
              <a:cxnLst/>
              <a:rect l="l" t="t" r="r" b="b"/>
              <a:pathLst>
                <a:path w="3315" h="2891" extrusionOk="0">
                  <a:moveTo>
                    <a:pt x="2862" y="1"/>
                  </a:moveTo>
                  <a:cubicBezTo>
                    <a:pt x="2084" y="1"/>
                    <a:pt x="1307" y="39"/>
                    <a:pt x="523" y="39"/>
                  </a:cubicBezTo>
                  <a:cubicBezTo>
                    <a:pt x="484" y="542"/>
                    <a:pt x="446" y="1046"/>
                    <a:pt x="408" y="1549"/>
                  </a:cubicBezTo>
                  <a:cubicBezTo>
                    <a:pt x="293" y="1568"/>
                    <a:pt x="115" y="1575"/>
                    <a:pt x="0" y="1594"/>
                  </a:cubicBezTo>
                  <a:cubicBezTo>
                    <a:pt x="178" y="2040"/>
                    <a:pt x="484" y="2416"/>
                    <a:pt x="905" y="2658"/>
                  </a:cubicBezTo>
                  <a:cubicBezTo>
                    <a:pt x="1167" y="2809"/>
                    <a:pt x="1469" y="2891"/>
                    <a:pt x="1770" y="2891"/>
                  </a:cubicBezTo>
                  <a:cubicBezTo>
                    <a:pt x="1952" y="2891"/>
                    <a:pt x="2134" y="2861"/>
                    <a:pt x="2307" y="2798"/>
                  </a:cubicBezTo>
                  <a:cubicBezTo>
                    <a:pt x="2760" y="2633"/>
                    <a:pt x="3244" y="2225"/>
                    <a:pt x="3314" y="1747"/>
                  </a:cubicBezTo>
                  <a:cubicBezTo>
                    <a:pt x="3174" y="1709"/>
                    <a:pt x="3027" y="1677"/>
                    <a:pt x="2881" y="1632"/>
                  </a:cubicBezTo>
                  <a:cubicBezTo>
                    <a:pt x="2862" y="1110"/>
                    <a:pt x="2881" y="523"/>
                    <a:pt x="286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p70"/>
            <p:cNvSpPr/>
            <p:nvPr/>
          </p:nvSpPr>
          <p:spPr>
            <a:xfrm>
              <a:off x="1521035" y="1218194"/>
              <a:ext cx="244272" cy="241131"/>
            </a:xfrm>
            <a:custGeom>
              <a:avLst/>
              <a:gdLst/>
              <a:ahLst/>
              <a:cxnLst/>
              <a:rect l="l" t="t" r="r" b="b"/>
              <a:pathLst>
                <a:path w="4328" h="4275" extrusionOk="0">
                  <a:moveTo>
                    <a:pt x="2976" y="1"/>
                  </a:moveTo>
                  <a:cubicBezTo>
                    <a:pt x="2881" y="186"/>
                    <a:pt x="2696" y="326"/>
                    <a:pt x="2492" y="371"/>
                  </a:cubicBezTo>
                  <a:cubicBezTo>
                    <a:pt x="2451" y="380"/>
                    <a:pt x="2410" y="384"/>
                    <a:pt x="2368" y="384"/>
                  </a:cubicBezTo>
                  <a:cubicBezTo>
                    <a:pt x="2207" y="384"/>
                    <a:pt x="2044" y="320"/>
                    <a:pt x="1912" y="224"/>
                  </a:cubicBezTo>
                  <a:cubicBezTo>
                    <a:pt x="1670" y="778"/>
                    <a:pt x="1389" y="1320"/>
                    <a:pt x="1147" y="1875"/>
                  </a:cubicBezTo>
                  <a:cubicBezTo>
                    <a:pt x="1030" y="1736"/>
                    <a:pt x="845" y="1655"/>
                    <a:pt x="665" y="1655"/>
                  </a:cubicBezTo>
                  <a:cubicBezTo>
                    <a:pt x="630" y="1655"/>
                    <a:pt x="595" y="1658"/>
                    <a:pt x="561" y="1664"/>
                  </a:cubicBezTo>
                  <a:cubicBezTo>
                    <a:pt x="344" y="1703"/>
                    <a:pt x="159" y="1856"/>
                    <a:pt x="76" y="2060"/>
                  </a:cubicBezTo>
                  <a:cubicBezTo>
                    <a:pt x="0" y="2263"/>
                    <a:pt x="38" y="2506"/>
                    <a:pt x="172" y="2678"/>
                  </a:cubicBezTo>
                  <a:cubicBezTo>
                    <a:pt x="356" y="2916"/>
                    <a:pt x="686" y="2990"/>
                    <a:pt x="994" y="2990"/>
                  </a:cubicBezTo>
                  <a:cubicBezTo>
                    <a:pt x="1007" y="2990"/>
                    <a:pt x="1020" y="2990"/>
                    <a:pt x="1033" y="2990"/>
                  </a:cubicBezTo>
                  <a:cubicBezTo>
                    <a:pt x="1109" y="3219"/>
                    <a:pt x="1185" y="3443"/>
                    <a:pt x="1256" y="3672"/>
                  </a:cubicBezTo>
                  <a:cubicBezTo>
                    <a:pt x="1689" y="3908"/>
                    <a:pt x="2122" y="4207"/>
                    <a:pt x="2607" y="4265"/>
                  </a:cubicBezTo>
                  <a:cubicBezTo>
                    <a:pt x="2664" y="4271"/>
                    <a:pt x="2722" y="4275"/>
                    <a:pt x="2779" y="4275"/>
                  </a:cubicBezTo>
                  <a:cubicBezTo>
                    <a:pt x="3215" y="4275"/>
                    <a:pt x="3647" y="4085"/>
                    <a:pt x="3901" y="3736"/>
                  </a:cubicBezTo>
                  <a:cubicBezTo>
                    <a:pt x="4328" y="3149"/>
                    <a:pt x="4283" y="747"/>
                    <a:pt x="4041" y="402"/>
                  </a:cubicBezTo>
                  <a:cubicBezTo>
                    <a:pt x="3977" y="307"/>
                    <a:pt x="3894" y="224"/>
                    <a:pt x="3830" y="128"/>
                  </a:cubicBezTo>
                  <a:cubicBezTo>
                    <a:pt x="3537" y="97"/>
                    <a:pt x="3270" y="39"/>
                    <a:pt x="297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p70"/>
            <p:cNvSpPr/>
            <p:nvPr/>
          </p:nvSpPr>
          <p:spPr>
            <a:xfrm>
              <a:off x="1626413" y="1444777"/>
              <a:ext cx="87482" cy="18670"/>
            </a:xfrm>
            <a:custGeom>
              <a:avLst/>
              <a:gdLst/>
              <a:ahLst/>
              <a:cxnLst/>
              <a:rect l="l" t="t" r="r" b="b"/>
              <a:pathLst>
                <a:path w="1550" h="331" extrusionOk="0">
                  <a:moveTo>
                    <a:pt x="82" y="1"/>
                  </a:moveTo>
                  <a:cubicBezTo>
                    <a:pt x="56" y="1"/>
                    <a:pt x="27" y="14"/>
                    <a:pt x="13" y="37"/>
                  </a:cubicBezTo>
                  <a:cubicBezTo>
                    <a:pt x="0" y="76"/>
                    <a:pt x="13" y="114"/>
                    <a:pt x="45" y="133"/>
                  </a:cubicBezTo>
                  <a:cubicBezTo>
                    <a:pt x="313" y="267"/>
                    <a:pt x="606" y="331"/>
                    <a:pt x="899" y="331"/>
                  </a:cubicBezTo>
                  <a:cubicBezTo>
                    <a:pt x="1097" y="331"/>
                    <a:pt x="1301" y="299"/>
                    <a:pt x="1492" y="235"/>
                  </a:cubicBezTo>
                  <a:cubicBezTo>
                    <a:pt x="1530" y="222"/>
                    <a:pt x="1549" y="184"/>
                    <a:pt x="1536" y="146"/>
                  </a:cubicBezTo>
                  <a:cubicBezTo>
                    <a:pt x="1526" y="120"/>
                    <a:pt x="1498" y="98"/>
                    <a:pt x="1468" y="98"/>
                  </a:cubicBezTo>
                  <a:cubicBezTo>
                    <a:pt x="1461" y="98"/>
                    <a:pt x="1454" y="99"/>
                    <a:pt x="1447" y="101"/>
                  </a:cubicBezTo>
                  <a:cubicBezTo>
                    <a:pt x="1267" y="161"/>
                    <a:pt x="1078" y="191"/>
                    <a:pt x="891" y="191"/>
                  </a:cubicBezTo>
                  <a:cubicBezTo>
                    <a:pt x="621" y="191"/>
                    <a:pt x="353" y="129"/>
                    <a:pt x="109" y="6"/>
                  </a:cubicBezTo>
                  <a:cubicBezTo>
                    <a:pt x="101" y="2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1543669" y="1335011"/>
              <a:ext cx="43233" cy="16301"/>
            </a:xfrm>
            <a:custGeom>
              <a:avLst/>
              <a:gdLst/>
              <a:ahLst/>
              <a:cxnLst/>
              <a:rect l="l" t="t" r="r" b="b"/>
              <a:pathLst>
                <a:path w="766" h="289" extrusionOk="0">
                  <a:moveTo>
                    <a:pt x="77" y="0"/>
                  </a:moveTo>
                  <a:cubicBezTo>
                    <a:pt x="49" y="0"/>
                    <a:pt x="18" y="19"/>
                    <a:pt x="7" y="52"/>
                  </a:cubicBezTo>
                  <a:cubicBezTo>
                    <a:pt x="1" y="90"/>
                    <a:pt x="20" y="129"/>
                    <a:pt x="58" y="135"/>
                  </a:cubicBezTo>
                  <a:lnTo>
                    <a:pt x="670" y="288"/>
                  </a:lnTo>
                  <a:lnTo>
                    <a:pt x="689" y="288"/>
                  </a:lnTo>
                  <a:cubicBezTo>
                    <a:pt x="721" y="288"/>
                    <a:pt x="746" y="263"/>
                    <a:pt x="753" y="237"/>
                  </a:cubicBezTo>
                  <a:cubicBezTo>
                    <a:pt x="765" y="199"/>
                    <a:pt x="740" y="161"/>
                    <a:pt x="702" y="148"/>
                  </a:cubicBezTo>
                  <a:lnTo>
                    <a:pt x="90" y="1"/>
                  </a:lnTo>
                  <a:cubicBezTo>
                    <a:pt x="86" y="0"/>
                    <a:pt x="8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1647635" y="1320684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34" y="0"/>
                  </a:moveTo>
                  <a:cubicBezTo>
                    <a:pt x="58" y="0"/>
                    <a:pt x="0" y="64"/>
                    <a:pt x="0" y="141"/>
                  </a:cubicBezTo>
                  <a:cubicBezTo>
                    <a:pt x="0" y="217"/>
                    <a:pt x="58" y="281"/>
                    <a:pt x="134" y="281"/>
                  </a:cubicBezTo>
                  <a:cubicBezTo>
                    <a:pt x="211" y="281"/>
                    <a:pt x="274" y="217"/>
                    <a:pt x="274" y="141"/>
                  </a:cubicBezTo>
                  <a:cubicBezTo>
                    <a:pt x="274" y="64"/>
                    <a:pt x="211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1730379" y="131780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74" y="217"/>
                    <a:pt x="274" y="141"/>
                  </a:cubicBezTo>
                  <a:cubicBezTo>
                    <a:pt x="274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1627824" y="1272401"/>
              <a:ext cx="47918" cy="19234"/>
            </a:xfrm>
            <a:custGeom>
              <a:avLst/>
              <a:gdLst/>
              <a:ahLst/>
              <a:cxnLst/>
              <a:rect l="l" t="t" r="r" b="b"/>
              <a:pathLst>
                <a:path w="849" h="341" extrusionOk="0">
                  <a:moveTo>
                    <a:pt x="487" y="1"/>
                  </a:moveTo>
                  <a:cubicBezTo>
                    <a:pt x="455" y="1"/>
                    <a:pt x="423" y="3"/>
                    <a:pt x="390" y="9"/>
                  </a:cubicBezTo>
                  <a:cubicBezTo>
                    <a:pt x="237" y="34"/>
                    <a:pt x="103" y="117"/>
                    <a:pt x="26" y="238"/>
                  </a:cubicBezTo>
                  <a:cubicBezTo>
                    <a:pt x="1" y="270"/>
                    <a:pt x="14" y="308"/>
                    <a:pt x="46" y="334"/>
                  </a:cubicBezTo>
                  <a:cubicBezTo>
                    <a:pt x="52" y="340"/>
                    <a:pt x="71" y="340"/>
                    <a:pt x="84" y="340"/>
                  </a:cubicBezTo>
                  <a:cubicBezTo>
                    <a:pt x="103" y="340"/>
                    <a:pt x="128" y="334"/>
                    <a:pt x="141" y="315"/>
                  </a:cubicBezTo>
                  <a:cubicBezTo>
                    <a:pt x="198" y="225"/>
                    <a:pt x="300" y="168"/>
                    <a:pt x="415" y="149"/>
                  </a:cubicBezTo>
                  <a:cubicBezTo>
                    <a:pt x="440" y="145"/>
                    <a:pt x="465" y="143"/>
                    <a:pt x="490" y="143"/>
                  </a:cubicBezTo>
                  <a:cubicBezTo>
                    <a:pt x="578" y="143"/>
                    <a:pt x="663" y="169"/>
                    <a:pt x="727" y="219"/>
                  </a:cubicBezTo>
                  <a:cubicBezTo>
                    <a:pt x="741" y="227"/>
                    <a:pt x="758" y="232"/>
                    <a:pt x="774" y="232"/>
                  </a:cubicBezTo>
                  <a:cubicBezTo>
                    <a:pt x="795" y="232"/>
                    <a:pt x="815" y="224"/>
                    <a:pt x="829" y="206"/>
                  </a:cubicBezTo>
                  <a:cubicBezTo>
                    <a:pt x="849" y="174"/>
                    <a:pt x="842" y="130"/>
                    <a:pt x="817" y="104"/>
                  </a:cubicBezTo>
                  <a:cubicBezTo>
                    <a:pt x="726" y="39"/>
                    <a:pt x="61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p70"/>
            <p:cNvSpPr/>
            <p:nvPr/>
          </p:nvSpPr>
          <p:spPr>
            <a:xfrm>
              <a:off x="1716720" y="1266760"/>
              <a:ext cx="42838" cy="15850"/>
            </a:xfrm>
            <a:custGeom>
              <a:avLst/>
              <a:gdLst/>
              <a:ahLst/>
              <a:cxnLst/>
              <a:rect l="l" t="t" r="r" b="b"/>
              <a:pathLst>
                <a:path w="759" h="281" extrusionOk="0">
                  <a:moveTo>
                    <a:pt x="376" y="0"/>
                  </a:moveTo>
                  <a:cubicBezTo>
                    <a:pt x="236" y="7"/>
                    <a:pt x="108" y="64"/>
                    <a:pt x="26" y="166"/>
                  </a:cubicBezTo>
                  <a:cubicBezTo>
                    <a:pt x="0" y="192"/>
                    <a:pt x="7" y="236"/>
                    <a:pt x="38" y="262"/>
                  </a:cubicBezTo>
                  <a:cubicBezTo>
                    <a:pt x="51" y="274"/>
                    <a:pt x="64" y="281"/>
                    <a:pt x="77" y="281"/>
                  </a:cubicBezTo>
                  <a:cubicBezTo>
                    <a:pt x="102" y="281"/>
                    <a:pt x="121" y="268"/>
                    <a:pt x="134" y="255"/>
                  </a:cubicBezTo>
                  <a:cubicBezTo>
                    <a:pt x="191" y="185"/>
                    <a:pt x="281" y="147"/>
                    <a:pt x="383" y="141"/>
                  </a:cubicBezTo>
                  <a:cubicBezTo>
                    <a:pt x="478" y="141"/>
                    <a:pt x="574" y="179"/>
                    <a:pt x="631" y="243"/>
                  </a:cubicBezTo>
                  <a:cubicBezTo>
                    <a:pt x="645" y="260"/>
                    <a:pt x="666" y="268"/>
                    <a:pt x="686" y="268"/>
                  </a:cubicBezTo>
                  <a:cubicBezTo>
                    <a:pt x="701" y="268"/>
                    <a:pt x="716" y="264"/>
                    <a:pt x="727" y="255"/>
                  </a:cubicBezTo>
                  <a:cubicBezTo>
                    <a:pt x="759" y="230"/>
                    <a:pt x="759" y="185"/>
                    <a:pt x="733" y="153"/>
                  </a:cubicBezTo>
                  <a:cubicBezTo>
                    <a:pt x="650" y="58"/>
                    <a:pt x="523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p70"/>
            <p:cNvSpPr/>
            <p:nvPr/>
          </p:nvSpPr>
          <p:spPr>
            <a:xfrm>
              <a:off x="1697643" y="1313972"/>
              <a:ext cx="23761" cy="52795"/>
            </a:xfrm>
            <a:custGeom>
              <a:avLst/>
              <a:gdLst/>
              <a:ahLst/>
              <a:cxnLst/>
              <a:rect l="l" t="t" r="r" b="b"/>
              <a:pathLst>
                <a:path w="421" h="936" extrusionOk="0">
                  <a:moveTo>
                    <a:pt x="94" y="1"/>
                  </a:moveTo>
                  <a:cubicBezTo>
                    <a:pt x="86" y="1"/>
                    <a:pt x="78" y="2"/>
                    <a:pt x="70" y="5"/>
                  </a:cubicBezTo>
                  <a:cubicBezTo>
                    <a:pt x="39" y="17"/>
                    <a:pt x="13" y="56"/>
                    <a:pt x="26" y="94"/>
                  </a:cubicBezTo>
                  <a:lnTo>
                    <a:pt x="249" y="789"/>
                  </a:lnTo>
                  <a:lnTo>
                    <a:pt x="83" y="769"/>
                  </a:lnTo>
                  <a:cubicBezTo>
                    <a:pt x="79" y="769"/>
                    <a:pt x="74" y="768"/>
                    <a:pt x="70" y="768"/>
                  </a:cubicBezTo>
                  <a:cubicBezTo>
                    <a:pt x="32" y="768"/>
                    <a:pt x="6" y="792"/>
                    <a:pt x="0" y="827"/>
                  </a:cubicBezTo>
                  <a:cubicBezTo>
                    <a:pt x="0" y="865"/>
                    <a:pt x="26" y="903"/>
                    <a:pt x="64" y="903"/>
                  </a:cubicBezTo>
                  <a:lnTo>
                    <a:pt x="338" y="935"/>
                  </a:lnTo>
                  <a:lnTo>
                    <a:pt x="345" y="935"/>
                  </a:lnTo>
                  <a:cubicBezTo>
                    <a:pt x="370" y="935"/>
                    <a:pt x="389" y="929"/>
                    <a:pt x="402" y="910"/>
                  </a:cubicBezTo>
                  <a:cubicBezTo>
                    <a:pt x="415" y="890"/>
                    <a:pt x="421" y="865"/>
                    <a:pt x="415" y="846"/>
                  </a:cubicBezTo>
                  <a:lnTo>
                    <a:pt x="160" y="49"/>
                  </a:lnTo>
                  <a:cubicBezTo>
                    <a:pt x="150" y="19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1670268" y="1365245"/>
              <a:ext cx="38549" cy="26680"/>
            </a:xfrm>
            <a:custGeom>
              <a:avLst/>
              <a:gdLst/>
              <a:ahLst/>
              <a:cxnLst/>
              <a:rect l="l" t="t" r="r" b="b"/>
              <a:pathLst>
                <a:path w="683" h="473" extrusionOk="0">
                  <a:moveTo>
                    <a:pt x="77" y="1"/>
                  </a:moveTo>
                  <a:cubicBezTo>
                    <a:pt x="39" y="1"/>
                    <a:pt x="7" y="32"/>
                    <a:pt x="7" y="71"/>
                  </a:cubicBezTo>
                  <a:cubicBezTo>
                    <a:pt x="1" y="217"/>
                    <a:pt x="90" y="364"/>
                    <a:pt x="224" y="434"/>
                  </a:cubicBezTo>
                  <a:cubicBezTo>
                    <a:pt x="281" y="459"/>
                    <a:pt x="345" y="472"/>
                    <a:pt x="402" y="472"/>
                  </a:cubicBezTo>
                  <a:cubicBezTo>
                    <a:pt x="492" y="472"/>
                    <a:pt x="581" y="447"/>
                    <a:pt x="651" y="389"/>
                  </a:cubicBezTo>
                  <a:cubicBezTo>
                    <a:pt x="683" y="364"/>
                    <a:pt x="683" y="319"/>
                    <a:pt x="664" y="294"/>
                  </a:cubicBezTo>
                  <a:cubicBezTo>
                    <a:pt x="649" y="275"/>
                    <a:pt x="628" y="265"/>
                    <a:pt x="606" y="265"/>
                  </a:cubicBezTo>
                  <a:cubicBezTo>
                    <a:pt x="591" y="265"/>
                    <a:pt x="575" y="270"/>
                    <a:pt x="562" y="281"/>
                  </a:cubicBezTo>
                  <a:cubicBezTo>
                    <a:pt x="516" y="315"/>
                    <a:pt x="460" y="333"/>
                    <a:pt x="403" y="333"/>
                  </a:cubicBezTo>
                  <a:cubicBezTo>
                    <a:pt x="364" y="333"/>
                    <a:pt x="324" y="325"/>
                    <a:pt x="288" y="307"/>
                  </a:cubicBezTo>
                  <a:cubicBezTo>
                    <a:pt x="205" y="262"/>
                    <a:pt x="141" y="166"/>
                    <a:pt x="148" y="71"/>
                  </a:cubicBezTo>
                  <a:cubicBezTo>
                    <a:pt x="148" y="32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286" name="Google Shape;3286;p70"/>
            <p:cNvGrpSpPr/>
            <p:nvPr/>
          </p:nvGrpSpPr>
          <p:grpSpPr>
            <a:xfrm>
              <a:off x="1501958" y="1677734"/>
              <a:ext cx="356534" cy="526260"/>
              <a:chOff x="3178358" y="1677734"/>
              <a:chExt cx="356534" cy="526260"/>
            </a:xfrm>
          </p:grpSpPr>
          <p:sp>
            <p:nvSpPr>
              <p:cNvPr id="3287" name="Google Shape;3287;p70"/>
              <p:cNvSpPr/>
              <p:nvPr/>
            </p:nvSpPr>
            <p:spPr>
              <a:xfrm>
                <a:off x="3244903" y="1780844"/>
                <a:ext cx="289989" cy="4231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7502" extrusionOk="0">
                    <a:moveTo>
                      <a:pt x="816" y="0"/>
                    </a:moveTo>
                    <a:lnTo>
                      <a:pt x="0" y="504"/>
                    </a:lnTo>
                    <a:lnTo>
                      <a:pt x="4321" y="7502"/>
                    </a:lnTo>
                    <a:lnTo>
                      <a:pt x="5137" y="6998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88" name="Google Shape;3288;p70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rgbClr val="FFCE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89" name="Google Shape;3289;p70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0" name="Google Shape;3290;p70"/>
              <p:cNvSpPr/>
              <p:nvPr/>
            </p:nvSpPr>
            <p:spPr>
              <a:xfrm>
                <a:off x="3231583" y="1767306"/>
                <a:ext cx="63721" cy="4410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82" extrusionOk="0">
                    <a:moveTo>
                      <a:pt x="1047" y="0"/>
                    </a:moveTo>
                    <a:cubicBezTo>
                      <a:pt x="1033" y="0"/>
                      <a:pt x="1019" y="4"/>
                      <a:pt x="1007" y="11"/>
                    </a:cubicBezTo>
                    <a:lnTo>
                      <a:pt x="45" y="654"/>
                    </a:lnTo>
                    <a:cubicBezTo>
                      <a:pt x="13" y="674"/>
                      <a:pt x="0" y="718"/>
                      <a:pt x="26" y="750"/>
                    </a:cubicBezTo>
                    <a:cubicBezTo>
                      <a:pt x="39" y="769"/>
                      <a:pt x="58" y="782"/>
                      <a:pt x="83" y="782"/>
                    </a:cubicBezTo>
                    <a:cubicBezTo>
                      <a:pt x="96" y="782"/>
                      <a:pt x="109" y="776"/>
                      <a:pt x="122" y="769"/>
                    </a:cubicBezTo>
                    <a:lnTo>
                      <a:pt x="1084" y="126"/>
                    </a:lnTo>
                    <a:cubicBezTo>
                      <a:pt x="1116" y="106"/>
                      <a:pt x="1129" y="62"/>
                      <a:pt x="1103" y="30"/>
                    </a:cubicBezTo>
                    <a:cubicBezTo>
                      <a:pt x="1091" y="10"/>
                      <a:pt x="1069" y="0"/>
                      <a:pt x="1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1" name="Google Shape;3291;p70"/>
              <p:cNvSpPr/>
              <p:nvPr/>
            </p:nvSpPr>
            <p:spPr>
              <a:xfrm>
                <a:off x="3275495" y="1828733"/>
                <a:ext cx="76646" cy="115348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045" extrusionOk="0">
                    <a:moveTo>
                      <a:pt x="77" y="1"/>
                    </a:moveTo>
                    <a:cubicBezTo>
                      <a:pt x="64" y="1"/>
                      <a:pt x="50" y="4"/>
                      <a:pt x="38" y="12"/>
                    </a:cubicBezTo>
                    <a:cubicBezTo>
                      <a:pt x="6" y="31"/>
                      <a:pt x="0" y="75"/>
                      <a:pt x="19" y="107"/>
                    </a:cubicBezTo>
                    <a:lnTo>
                      <a:pt x="1217" y="2013"/>
                    </a:lnTo>
                    <a:cubicBezTo>
                      <a:pt x="1230" y="2032"/>
                      <a:pt x="1256" y="2045"/>
                      <a:pt x="1275" y="2045"/>
                    </a:cubicBezTo>
                    <a:cubicBezTo>
                      <a:pt x="1287" y="2045"/>
                      <a:pt x="1300" y="2038"/>
                      <a:pt x="1313" y="2032"/>
                    </a:cubicBezTo>
                    <a:cubicBezTo>
                      <a:pt x="1345" y="2013"/>
                      <a:pt x="1358" y="1968"/>
                      <a:pt x="1338" y="1936"/>
                    </a:cubicBezTo>
                    <a:lnTo>
                      <a:pt x="134" y="31"/>
                    </a:lnTo>
                    <a:cubicBezTo>
                      <a:pt x="122" y="11"/>
                      <a:pt x="100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292" name="Google Shape;3292;p70"/>
            <p:cNvGrpSpPr/>
            <p:nvPr/>
          </p:nvGrpSpPr>
          <p:grpSpPr>
            <a:xfrm>
              <a:off x="1582501" y="1753149"/>
              <a:ext cx="607972" cy="531730"/>
              <a:chOff x="1582501" y="1753149"/>
              <a:chExt cx="607972" cy="531730"/>
            </a:xfrm>
          </p:grpSpPr>
          <p:sp>
            <p:nvSpPr>
              <p:cNvPr id="3293" name="Google Shape;3293;p70"/>
              <p:cNvSpPr/>
              <p:nvPr/>
            </p:nvSpPr>
            <p:spPr>
              <a:xfrm>
                <a:off x="1582501" y="1753149"/>
                <a:ext cx="607972" cy="531730"/>
              </a:xfrm>
              <a:custGeom>
                <a:avLst/>
                <a:gdLst/>
                <a:ahLst/>
                <a:cxnLst/>
                <a:rect l="l" t="t" r="r" b="b"/>
                <a:pathLst>
                  <a:path w="10772" h="9427" extrusionOk="0">
                    <a:moveTo>
                      <a:pt x="3442" y="0"/>
                    </a:moveTo>
                    <a:lnTo>
                      <a:pt x="1" y="9427"/>
                    </a:lnTo>
                    <a:lnTo>
                      <a:pt x="7330" y="9427"/>
                    </a:lnTo>
                    <a:lnTo>
                      <a:pt x="107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4" name="Google Shape;3294;p70"/>
              <p:cNvSpPr/>
              <p:nvPr/>
            </p:nvSpPr>
            <p:spPr>
              <a:xfrm>
                <a:off x="1881813" y="1782649"/>
                <a:ext cx="171634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3" extrusionOk="0">
                    <a:moveTo>
                      <a:pt x="192" y="0"/>
                    </a:moveTo>
                    <a:lnTo>
                      <a:pt x="1" y="523"/>
                    </a:lnTo>
                    <a:lnTo>
                      <a:pt x="2849" y="523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5" name="Google Shape;3295;p70"/>
              <p:cNvSpPr/>
              <p:nvPr/>
            </p:nvSpPr>
            <p:spPr>
              <a:xfrm>
                <a:off x="1596893" y="1753600"/>
                <a:ext cx="201886" cy="52733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9349" extrusionOk="0">
                    <a:moveTo>
                      <a:pt x="3497" y="0"/>
                    </a:moveTo>
                    <a:cubicBezTo>
                      <a:pt x="3470" y="0"/>
                      <a:pt x="3446" y="15"/>
                      <a:pt x="3436" y="43"/>
                    </a:cubicBezTo>
                    <a:lnTo>
                      <a:pt x="14" y="9253"/>
                    </a:lnTo>
                    <a:cubicBezTo>
                      <a:pt x="1" y="9291"/>
                      <a:pt x="20" y="9329"/>
                      <a:pt x="52" y="9342"/>
                    </a:cubicBezTo>
                    <a:cubicBezTo>
                      <a:pt x="58" y="9349"/>
                      <a:pt x="71" y="9349"/>
                      <a:pt x="77" y="9349"/>
                    </a:cubicBezTo>
                    <a:cubicBezTo>
                      <a:pt x="103" y="9349"/>
                      <a:pt x="128" y="9329"/>
                      <a:pt x="141" y="9304"/>
                    </a:cubicBezTo>
                    <a:lnTo>
                      <a:pt x="3564" y="94"/>
                    </a:lnTo>
                    <a:cubicBezTo>
                      <a:pt x="3576" y="56"/>
                      <a:pt x="3557" y="18"/>
                      <a:pt x="3525" y="5"/>
                    </a:cubicBezTo>
                    <a:cubicBezTo>
                      <a:pt x="3516" y="2"/>
                      <a:pt x="3506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296" name="Google Shape;3296;p70"/>
            <p:cNvSpPr/>
            <p:nvPr/>
          </p:nvSpPr>
          <p:spPr>
            <a:xfrm>
              <a:off x="1940062" y="1940191"/>
              <a:ext cx="331021" cy="305377"/>
            </a:xfrm>
            <a:custGeom>
              <a:avLst/>
              <a:gdLst/>
              <a:ahLst/>
              <a:cxnLst/>
              <a:rect l="l" t="t" r="r" b="b"/>
              <a:pathLst>
                <a:path w="5865" h="5414" extrusionOk="0">
                  <a:moveTo>
                    <a:pt x="3886" y="1"/>
                  </a:moveTo>
                  <a:cubicBezTo>
                    <a:pt x="3758" y="1"/>
                    <a:pt x="3630" y="21"/>
                    <a:pt x="3506" y="62"/>
                  </a:cubicBezTo>
                  <a:lnTo>
                    <a:pt x="250" y="1114"/>
                  </a:lnTo>
                  <a:cubicBezTo>
                    <a:pt x="224" y="1216"/>
                    <a:pt x="301" y="1331"/>
                    <a:pt x="396" y="1388"/>
                  </a:cubicBezTo>
                  <a:cubicBezTo>
                    <a:pt x="485" y="1445"/>
                    <a:pt x="594" y="1464"/>
                    <a:pt x="702" y="1477"/>
                  </a:cubicBezTo>
                  <a:cubicBezTo>
                    <a:pt x="836" y="1496"/>
                    <a:pt x="963" y="1515"/>
                    <a:pt x="1097" y="1535"/>
                  </a:cubicBezTo>
                  <a:cubicBezTo>
                    <a:pt x="740" y="1707"/>
                    <a:pt x="371" y="1879"/>
                    <a:pt x="14" y="2057"/>
                  </a:cubicBezTo>
                  <a:cubicBezTo>
                    <a:pt x="1" y="2204"/>
                    <a:pt x="160" y="2344"/>
                    <a:pt x="301" y="2395"/>
                  </a:cubicBezTo>
                  <a:cubicBezTo>
                    <a:pt x="374" y="2422"/>
                    <a:pt x="451" y="2431"/>
                    <a:pt x="528" y="2431"/>
                  </a:cubicBezTo>
                  <a:cubicBezTo>
                    <a:pt x="599" y="2431"/>
                    <a:pt x="670" y="2423"/>
                    <a:pt x="740" y="2414"/>
                  </a:cubicBezTo>
                  <a:cubicBezTo>
                    <a:pt x="944" y="2395"/>
                    <a:pt x="1142" y="2370"/>
                    <a:pt x="1346" y="2350"/>
                  </a:cubicBezTo>
                  <a:lnTo>
                    <a:pt x="1346" y="2350"/>
                  </a:lnTo>
                  <a:cubicBezTo>
                    <a:pt x="1084" y="2497"/>
                    <a:pt x="804" y="2631"/>
                    <a:pt x="543" y="2777"/>
                  </a:cubicBezTo>
                  <a:cubicBezTo>
                    <a:pt x="524" y="2905"/>
                    <a:pt x="657" y="3032"/>
                    <a:pt x="772" y="3077"/>
                  </a:cubicBezTo>
                  <a:cubicBezTo>
                    <a:pt x="853" y="3111"/>
                    <a:pt x="936" y="3119"/>
                    <a:pt x="1021" y="3119"/>
                  </a:cubicBezTo>
                  <a:cubicBezTo>
                    <a:pt x="1063" y="3119"/>
                    <a:pt x="1106" y="3117"/>
                    <a:pt x="1148" y="3115"/>
                  </a:cubicBezTo>
                  <a:cubicBezTo>
                    <a:pt x="1403" y="3096"/>
                    <a:pt x="1658" y="3083"/>
                    <a:pt x="1900" y="3026"/>
                  </a:cubicBezTo>
                  <a:lnTo>
                    <a:pt x="1900" y="3026"/>
                  </a:lnTo>
                  <a:cubicBezTo>
                    <a:pt x="1696" y="3115"/>
                    <a:pt x="1473" y="3217"/>
                    <a:pt x="1263" y="3306"/>
                  </a:cubicBezTo>
                  <a:cubicBezTo>
                    <a:pt x="1212" y="3415"/>
                    <a:pt x="1308" y="3549"/>
                    <a:pt x="1410" y="3606"/>
                  </a:cubicBezTo>
                  <a:cubicBezTo>
                    <a:pt x="1518" y="3663"/>
                    <a:pt x="1639" y="3663"/>
                    <a:pt x="1760" y="3663"/>
                  </a:cubicBezTo>
                  <a:cubicBezTo>
                    <a:pt x="1974" y="3663"/>
                    <a:pt x="2177" y="3734"/>
                    <a:pt x="2395" y="3734"/>
                  </a:cubicBezTo>
                  <a:cubicBezTo>
                    <a:pt x="2405" y="3734"/>
                    <a:pt x="2414" y="3734"/>
                    <a:pt x="2423" y="3733"/>
                  </a:cubicBezTo>
                  <a:cubicBezTo>
                    <a:pt x="2448" y="3912"/>
                    <a:pt x="2467" y="4090"/>
                    <a:pt x="2493" y="4269"/>
                  </a:cubicBezTo>
                  <a:cubicBezTo>
                    <a:pt x="2525" y="4479"/>
                    <a:pt x="2550" y="4696"/>
                    <a:pt x="2659" y="4881"/>
                  </a:cubicBezTo>
                  <a:cubicBezTo>
                    <a:pt x="2767" y="5078"/>
                    <a:pt x="2958" y="5231"/>
                    <a:pt x="3169" y="5314"/>
                  </a:cubicBezTo>
                  <a:cubicBezTo>
                    <a:pt x="3342" y="5383"/>
                    <a:pt x="3532" y="5413"/>
                    <a:pt x="3721" y="5413"/>
                  </a:cubicBezTo>
                  <a:cubicBezTo>
                    <a:pt x="3845" y="5413"/>
                    <a:pt x="3968" y="5400"/>
                    <a:pt x="4086" y="5378"/>
                  </a:cubicBezTo>
                  <a:cubicBezTo>
                    <a:pt x="4354" y="5327"/>
                    <a:pt x="4609" y="5212"/>
                    <a:pt x="4826" y="5046"/>
                  </a:cubicBezTo>
                  <a:cubicBezTo>
                    <a:pt x="5355" y="4632"/>
                    <a:pt x="5686" y="3988"/>
                    <a:pt x="5769" y="3326"/>
                  </a:cubicBezTo>
                  <a:cubicBezTo>
                    <a:pt x="5864" y="2637"/>
                    <a:pt x="5705" y="1930"/>
                    <a:pt x="5406" y="1299"/>
                  </a:cubicBezTo>
                  <a:cubicBezTo>
                    <a:pt x="5208" y="891"/>
                    <a:pt x="4934" y="515"/>
                    <a:pt x="4583" y="234"/>
                  </a:cubicBezTo>
                  <a:cubicBezTo>
                    <a:pt x="4381" y="79"/>
                    <a:pt x="4135" y="1"/>
                    <a:pt x="388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70"/>
            <p:cNvSpPr/>
            <p:nvPr/>
          </p:nvSpPr>
          <p:spPr>
            <a:xfrm>
              <a:off x="2037199" y="1942955"/>
              <a:ext cx="237838" cy="302726"/>
            </a:xfrm>
            <a:custGeom>
              <a:avLst/>
              <a:gdLst/>
              <a:ahLst/>
              <a:cxnLst/>
              <a:rect l="l" t="t" r="r" b="b"/>
              <a:pathLst>
                <a:path w="4214" h="5367" extrusionOk="0">
                  <a:moveTo>
                    <a:pt x="1454" y="1"/>
                  </a:moveTo>
                  <a:cubicBezTo>
                    <a:pt x="1416" y="1"/>
                    <a:pt x="1377" y="32"/>
                    <a:pt x="1377" y="71"/>
                  </a:cubicBezTo>
                  <a:cubicBezTo>
                    <a:pt x="1377" y="109"/>
                    <a:pt x="1403" y="141"/>
                    <a:pt x="1441" y="141"/>
                  </a:cubicBezTo>
                  <a:cubicBezTo>
                    <a:pt x="2130" y="192"/>
                    <a:pt x="2799" y="504"/>
                    <a:pt x="3277" y="1001"/>
                  </a:cubicBezTo>
                  <a:cubicBezTo>
                    <a:pt x="3755" y="1498"/>
                    <a:pt x="4035" y="2180"/>
                    <a:pt x="4054" y="2869"/>
                  </a:cubicBezTo>
                  <a:cubicBezTo>
                    <a:pt x="4073" y="3633"/>
                    <a:pt x="3729" y="4417"/>
                    <a:pt x="3168" y="4857"/>
                  </a:cubicBezTo>
                  <a:cubicBezTo>
                    <a:pt x="2866" y="5101"/>
                    <a:pt x="2494" y="5228"/>
                    <a:pt x="2133" y="5228"/>
                  </a:cubicBezTo>
                  <a:cubicBezTo>
                    <a:pt x="1947" y="5228"/>
                    <a:pt x="1763" y="5194"/>
                    <a:pt x="1594" y="5125"/>
                  </a:cubicBezTo>
                  <a:cubicBezTo>
                    <a:pt x="1072" y="4895"/>
                    <a:pt x="734" y="4271"/>
                    <a:pt x="868" y="3755"/>
                  </a:cubicBezTo>
                  <a:cubicBezTo>
                    <a:pt x="874" y="3735"/>
                    <a:pt x="874" y="3716"/>
                    <a:pt x="861" y="3704"/>
                  </a:cubicBezTo>
                  <a:cubicBezTo>
                    <a:pt x="848" y="3684"/>
                    <a:pt x="836" y="3672"/>
                    <a:pt x="817" y="3672"/>
                  </a:cubicBezTo>
                  <a:lnTo>
                    <a:pt x="90" y="3544"/>
                  </a:lnTo>
                  <a:cubicBezTo>
                    <a:pt x="86" y="3544"/>
                    <a:pt x="82" y="3543"/>
                    <a:pt x="78" y="3543"/>
                  </a:cubicBezTo>
                  <a:cubicBezTo>
                    <a:pt x="44" y="3543"/>
                    <a:pt x="13" y="3567"/>
                    <a:pt x="7" y="3602"/>
                  </a:cubicBezTo>
                  <a:cubicBezTo>
                    <a:pt x="1" y="3640"/>
                    <a:pt x="26" y="3678"/>
                    <a:pt x="65" y="3684"/>
                  </a:cubicBezTo>
                  <a:lnTo>
                    <a:pt x="721" y="3793"/>
                  </a:lnTo>
                  <a:cubicBezTo>
                    <a:pt x="613" y="4354"/>
                    <a:pt x="976" y="5010"/>
                    <a:pt x="1543" y="5252"/>
                  </a:cubicBezTo>
                  <a:cubicBezTo>
                    <a:pt x="1728" y="5329"/>
                    <a:pt x="1932" y="5367"/>
                    <a:pt x="2136" y="5367"/>
                  </a:cubicBezTo>
                  <a:cubicBezTo>
                    <a:pt x="2525" y="5367"/>
                    <a:pt x="2926" y="5227"/>
                    <a:pt x="3258" y="4972"/>
                  </a:cubicBezTo>
                  <a:cubicBezTo>
                    <a:pt x="3850" y="4500"/>
                    <a:pt x="4214" y="3672"/>
                    <a:pt x="4194" y="2862"/>
                  </a:cubicBezTo>
                  <a:cubicBezTo>
                    <a:pt x="4175" y="2142"/>
                    <a:pt x="3876" y="1428"/>
                    <a:pt x="3372" y="906"/>
                  </a:cubicBezTo>
                  <a:cubicBezTo>
                    <a:pt x="2875" y="383"/>
                    <a:pt x="2174" y="52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70"/>
            <p:cNvSpPr/>
            <p:nvPr/>
          </p:nvSpPr>
          <p:spPr>
            <a:xfrm>
              <a:off x="1985441" y="1987290"/>
              <a:ext cx="104358" cy="46703"/>
            </a:xfrm>
            <a:custGeom>
              <a:avLst/>
              <a:gdLst/>
              <a:ahLst/>
              <a:cxnLst/>
              <a:rect l="l" t="t" r="r" b="b"/>
              <a:pathLst>
                <a:path w="1849" h="828" extrusionOk="0">
                  <a:moveTo>
                    <a:pt x="1768" y="1"/>
                  </a:moveTo>
                  <a:cubicBezTo>
                    <a:pt x="1761" y="1"/>
                    <a:pt x="1753" y="2"/>
                    <a:pt x="1746" y="5"/>
                  </a:cubicBezTo>
                  <a:lnTo>
                    <a:pt x="57" y="693"/>
                  </a:lnTo>
                  <a:cubicBezTo>
                    <a:pt x="19" y="706"/>
                    <a:pt x="0" y="744"/>
                    <a:pt x="19" y="782"/>
                  </a:cubicBezTo>
                  <a:cubicBezTo>
                    <a:pt x="26" y="808"/>
                    <a:pt x="51" y="827"/>
                    <a:pt x="83" y="827"/>
                  </a:cubicBezTo>
                  <a:cubicBezTo>
                    <a:pt x="89" y="827"/>
                    <a:pt x="96" y="827"/>
                    <a:pt x="108" y="821"/>
                  </a:cubicBezTo>
                  <a:lnTo>
                    <a:pt x="1797" y="132"/>
                  </a:lnTo>
                  <a:cubicBezTo>
                    <a:pt x="1836" y="120"/>
                    <a:pt x="1848" y="81"/>
                    <a:pt x="1836" y="43"/>
                  </a:cubicBezTo>
                  <a:cubicBezTo>
                    <a:pt x="1826" y="18"/>
                    <a:pt x="1796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70"/>
            <p:cNvSpPr/>
            <p:nvPr/>
          </p:nvSpPr>
          <p:spPr>
            <a:xfrm>
              <a:off x="1996222" y="2027733"/>
              <a:ext cx="101140" cy="54769"/>
            </a:xfrm>
            <a:custGeom>
              <a:avLst/>
              <a:gdLst/>
              <a:ahLst/>
              <a:cxnLst/>
              <a:rect l="l" t="t" r="r" b="b"/>
              <a:pathLst>
                <a:path w="1792" h="971" extrusionOk="0">
                  <a:moveTo>
                    <a:pt x="1711" y="0"/>
                  </a:moveTo>
                  <a:cubicBezTo>
                    <a:pt x="1701" y="0"/>
                    <a:pt x="1692" y="3"/>
                    <a:pt x="1683" y="8"/>
                  </a:cubicBezTo>
                  <a:lnTo>
                    <a:pt x="45" y="837"/>
                  </a:lnTo>
                  <a:cubicBezTo>
                    <a:pt x="13" y="856"/>
                    <a:pt x="0" y="894"/>
                    <a:pt x="13" y="932"/>
                  </a:cubicBezTo>
                  <a:cubicBezTo>
                    <a:pt x="26" y="958"/>
                    <a:pt x="51" y="970"/>
                    <a:pt x="77" y="970"/>
                  </a:cubicBezTo>
                  <a:cubicBezTo>
                    <a:pt x="89" y="970"/>
                    <a:pt x="96" y="964"/>
                    <a:pt x="109" y="958"/>
                  </a:cubicBezTo>
                  <a:lnTo>
                    <a:pt x="1747" y="136"/>
                  </a:lnTo>
                  <a:cubicBezTo>
                    <a:pt x="1778" y="116"/>
                    <a:pt x="1791" y="72"/>
                    <a:pt x="1772" y="40"/>
                  </a:cubicBezTo>
                  <a:cubicBezTo>
                    <a:pt x="1763" y="17"/>
                    <a:pt x="1737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70"/>
            <p:cNvSpPr/>
            <p:nvPr/>
          </p:nvSpPr>
          <p:spPr>
            <a:xfrm>
              <a:off x="2023540" y="2092656"/>
              <a:ext cx="72356" cy="25777"/>
            </a:xfrm>
            <a:custGeom>
              <a:avLst/>
              <a:gdLst/>
              <a:ahLst/>
              <a:cxnLst/>
              <a:rect l="l" t="t" r="r" b="b"/>
              <a:pathLst>
                <a:path w="1282" h="457" extrusionOk="0">
                  <a:moveTo>
                    <a:pt x="1200" y="1"/>
                  </a:moveTo>
                  <a:cubicBezTo>
                    <a:pt x="1193" y="1"/>
                    <a:pt x="1187" y="2"/>
                    <a:pt x="1180" y="4"/>
                  </a:cubicBezTo>
                  <a:lnTo>
                    <a:pt x="58" y="323"/>
                  </a:lnTo>
                  <a:cubicBezTo>
                    <a:pt x="20" y="329"/>
                    <a:pt x="1" y="374"/>
                    <a:pt x="7" y="406"/>
                  </a:cubicBezTo>
                  <a:cubicBezTo>
                    <a:pt x="20" y="438"/>
                    <a:pt x="45" y="457"/>
                    <a:pt x="77" y="457"/>
                  </a:cubicBezTo>
                  <a:lnTo>
                    <a:pt x="96" y="457"/>
                  </a:lnTo>
                  <a:lnTo>
                    <a:pt x="1218" y="138"/>
                  </a:lnTo>
                  <a:cubicBezTo>
                    <a:pt x="1256" y="125"/>
                    <a:pt x="1282" y="87"/>
                    <a:pt x="1269" y="49"/>
                  </a:cubicBezTo>
                  <a:cubicBezTo>
                    <a:pt x="1258" y="23"/>
                    <a:pt x="1231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9" name="Google Shape;3379;p70"/>
          <p:cNvGrpSpPr/>
          <p:nvPr/>
        </p:nvGrpSpPr>
        <p:grpSpPr>
          <a:xfrm flipH="1">
            <a:off x="6772180" y="2786127"/>
            <a:ext cx="875725" cy="3343156"/>
            <a:chOff x="3522709" y="1378331"/>
            <a:chExt cx="753983" cy="2878392"/>
          </a:xfrm>
        </p:grpSpPr>
        <p:sp>
          <p:nvSpPr>
            <p:cNvPr id="3380" name="Google Shape;3380;p70"/>
            <p:cNvSpPr/>
            <p:nvPr/>
          </p:nvSpPr>
          <p:spPr>
            <a:xfrm>
              <a:off x="3570176" y="1571521"/>
              <a:ext cx="196468" cy="760791"/>
            </a:xfrm>
            <a:custGeom>
              <a:avLst/>
              <a:gdLst/>
              <a:ahLst/>
              <a:cxnLst/>
              <a:rect l="l" t="t" r="r" b="b"/>
              <a:pathLst>
                <a:path w="3481" h="13488" extrusionOk="0">
                  <a:moveTo>
                    <a:pt x="2472" y="1"/>
                  </a:moveTo>
                  <a:cubicBezTo>
                    <a:pt x="2327" y="1"/>
                    <a:pt x="2183" y="33"/>
                    <a:pt x="2053" y="98"/>
                  </a:cubicBezTo>
                  <a:cubicBezTo>
                    <a:pt x="1804" y="225"/>
                    <a:pt x="1626" y="461"/>
                    <a:pt x="1511" y="716"/>
                  </a:cubicBezTo>
                  <a:cubicBezTo>
                    <a:pt x="1390" y="971"/>
                    <a:pt x="1339" y="1245"/>
                    <a:pt x="1282" y="1519"/>
                  </a:cubicBezTo>
                  <a:cubicBezTo>
                    <a:pt x="1084" y="2488"/>
                    <a:pt x="887" y="3463"/>
                    <a:pt x="689" y="4431"/>
                  </a:cubicBezTo>
                  <a:cubicBezTo>
                    <a:pt x="83" y="7401"/>
                    <a:pt x="1" y="10486"/>
                    <a:pt x="440" y="13488"/>
                  </a:cubicBezTo>
                  <a:lnTo>
                    <a:pt x="3480" y="12551"/>
                  </a:lnTo>
                  <a:cubicBezTo>
                    <a:pt x="3410" y="10155"/>
                    <a:pt x="3264" y="7758"/>
                    <a:pt x="3321" y="5362"/>
                  </a:cubicBezTo>
                  <a:cubicBezTo>
                    <a:pt x="3359" y="3864"/>
                    <a:pt x="3398" y="2366"/>
                    <a:pt x="3430" y="869"/>
                  </a:cubicBezTo>
                  <a:cubicBezTo>
                    <a:pt x="3436" y="556"/>
                    <a:pt x="3219" y="289"/>
                    <a:pt x="2952" y="129"/>
                  </a:cubicBezTo>
                  <a:cubicBezTo>
                    <a:pt x="2808" y="44"/>
                    <a:pt x="2640" y="1"/>
                    <a:pt x="2472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70"/>
            <p:cNvSpPr/>
            <p:nvPr/>
          </p:nvSpPr>
          <p:spPr>
            <a:xfrm>
              <a:off x="3655799" y="1378331"/>
              <a:ext cx="186365" cy="286143"/>
            </a:xfrm>
            <a:custGeom>
              <a:avLst/>
              <a:gdLst/>
              <a:ahLst/>
              <a:cxnLst/>
              <a:rect l="l" t="t" r="r" b="b"/>
              <a:pathLst>
                <a:path w="3302" h="5073" extrusionOk="0">
                  <a:moveTo>
                    <a:pt x="2317" y="1"/>
                  </a:moveTo>
                  <a:cubicBezTo>
                    <a:pt x="2201" y="1"/>
                    <a:pt x="2089" y="48"/>
                    <a:pt x="2008" y="138"/>
                  </a:cubicBezTo>
                  <a:cubicBezTo>
                    <a:pt x="1913" y="253"/>
                    <a:pt x="1855" y="393"/>
                    <a:pt x="1804" y="533"/>
                  </a:cubicBezTo>
                  <a:cubicBezTo>
                    <a:pt x="1823" y="400"/>
                    <a:pt x="1791" y="291"/>
                    <a:pt x="1811" y="157"/>
                  </a:cubicBezTo>
                  <a:cubicBezTo>
                    <a:pt x="1799" y="144"/>
                    <a:pt x="1776" y="138"/>
                    <a:pt x="1750" y="138"/>
                  </a:cubicBezTo>
                  <a:cubicBezTo>
                    <a:pt x="1703" y="138"/>
                    <a:pt x="1644" y="156"/>
                    <a:pt x="1619" y="177"/>
                  </a:cubicBezTo>
                  <a:cubicBezTo>
                    <a:pt x="1575" y="208"/>
                    <a:pt x="1556" y="259"/>
                    <a:pt x="1536" y="304"/>
                  </a:cubicBezTo>
                  <a:cubicBezTo>
                    <a:pt x="1460" y="476"/>
                    <a:pt x="1384" y="648"/>
                    <a:pt x="1307" y="820"/>
                  </a:cubicBezTo>
                  <a:cubicBezTo>
                    <a:pt x="1326" y="705"/>
                    <a:pt x="1333" y="572"/>
                    <a:pt x="1352" y="451"/>
                  </a:cubicBezTo>
                  <a:cubicBezTo>
                    <a:pt x="1338" y="448"/>
                    <a:pt x="1325" y="446"/>
                    <a:pt x="1312" y="446"/>
                  </a:cubicBezTo>
                  <a:cubicBezTo>
                    <a:pt x="1241" y="446"/>
                    <a:pt x="1171" y="486"/>
                    <a:pt x="1129" y="540"/>
                  </a:cubicBezTo>
                  <a:cubicBezTo>
                    <a:pt x="1078" y="597"/>
                    <a:pt x="1052" y="680"/>
                    <a:pt x="1027" y="756"/>
                  </a:cubicBezTo>
                  <a:cubicBezTo>
                    <a:pt x="823" y="1336"/>
                    <a:pt x="612" y="1923"/>
                    <a:pt x="408" y="2509"/>
                  </a:cubicBezTo>
                  <a:cubicBezTo>
                    <a:pt x="236" y="3006"/>
                    <a:pt x="13" y="3516"/>
                    <a:pt x="7" y="4039"/>
                  </a:cubicBezTo>
                  <a:cubicBezTo>
                    <a:pt x="1" y="4268"/>
                    <a:pt x="26" y="4510"/>
                    <a:pt x="153" y="4702"/>
                  </a:cubicBezTo>
                  <a:cubicBezTo>
                    <a:pt x="311" y="4950"/>
                    <a:pt x="625" y="5072"/>
                    <a:pt x="925" y="5072"/>
                  </a:cubicBezTo>
                  <a:cubicBezTo>
                    <a:pt x="939" y="5072"/>
                    <a:pt x="954" y="5072"/>
                    <a:pt x="969" y="5071"/>
                  </a:cubicBezTo>
                  <a:cubicBezTo>
                    <a:pt x="1282" y="5052"/>
                    <a:pt x="1613" y="4912"/>
                    <a:pt x="1823" y="4676"/>
                  </a:cubicBezTo>
                  <a:cubicBezTo>
                    <a:pt x="2384" y="4020"/>
                    <a:pt x="2658" y="3401"/>
                    <a:pt x="2977" y="2592"/>
                  </a:cubicBezTo>
                  <a:cubicBezTo>
                    <a:pt x="3079" y="2331"/>
                    <a:pt x="3194" y="2095"/>
                    <a:pt x="3302" y="1834"/>
                  </a:cubicBezTo>
                  <a:cubicBezTo>
                    <a:pt x="3278" y="1753"/>
                    <a:pt x="3195" y="1708"/>
                    <a:pt x="3112" y="1708"/>
                  </a:cubicBezTo>
                  <a:cubicBezTo>
                    <a:pt x="3083" y="1708"/>
                    <a:pt x="3054" y="1714"/>
                    <a:pt x="3028" y="1725"/>
                  </a:cubicBezTo>
                  <a:cubicBezTo>
                    <a:pt x="2926" y="1763"/>
                    <a:pt x="2856" y="1853"/>
                    <a:pt x="2792" y="1942"/>
                  </a:cubicBezTo>
                  <a:cubicBezTo>
                    <a:pt x="2639" y="2152"/>
                    <a:pt x="2486" y="2318"/>
                    <a:pt x="2333" y="2528"/>
                  </a:cubicBezTo>
                  <a:cubicBezTo>
                    <a:pt x="2429" y="1795"/>
                    <a:pt x="2537" y="1050"/>
                    <a:pt x="2633" y="317"/>
                  </a:cubicBezTo>
                  <a:cubicBezTo>
                    <a:pt x="2588" y="298"/>
                    <a:pt x="2537" y="286"/>
                    <a:pt x="2488" y="286"/>
                  </a:cubicBezTo>
                  <a:cubicBezTo>
                    <a:pt x="2420" y="286"/>
                    <a:pt x="2357" y="310"/>
                    <a:pt x="2327" y="374"/>
                  </a:cubicBezTo>
                  <a:cubicBezTo>
                    <a:pt x="2359" y="253"/>
                    <a:pt x="2378" y="138"/>
                    <a:pt x="2410" y="11"/>
                  </a:cubicBezTo>
                  <a:cubicBezTo>
                    <a:pt x="2379" y="4"/>
                    <a:pt x="2348" y="1"/>
                    <a:pt x="2317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70"/>
            <p:cNvSpPr/>
            <p:nvPr/>
          </p:nvSpPr>
          <p:spPr>
            <a:xfrm>
              <a:off x="3714047" y="1518274"/>
              <a:ext cx="78113" cy="72086"/>
            </a:xfrm>
            <a:custGeom>
              <a:avLst/>
              <a:gdLst/>
              <a:ahLst/>
              <a:cxnLst/>
              <a:rect l="l" t="t" r="r" b="b"/>
              <a:pathLst>
                <a:path w="1384" h="1278" extrusionOk="0">
                  <a:moveTo>
                    <a:pt x="1308" y="0"/>
                  </a:moveTo>
                  <a:cubicBezTo>
                    <a:pt x="1297" y="0"/>
                    <a:pt x="1286" y="3"/>
                    <a:pt x="1276" y="9"/>
                  </a:cubicBezTo>
                  <a:cubicBezTo>
                    <a:pt x="855" y="213"/>
                    <a:pt x="504" y="564"/>
                    <a:pt x="294" y="984"/>
                  </a:cubicBezTo>
                  <a:cubicBezTo>
                    <a:pt x="281" y="927"/>
                    <a:pt x="262" y="876"/>
                    <a:pt x="243" y="825"/>
                  </a:cubicBezTo>
                  <a:cubicBezTo>
                    <a:pt x="199" y="710"/>
                    <a:pt x="154" y="595"/>
                    <a:pt x="148" y="481"/>
                  </a:cubicBezTo>
                  <a:cubicBezTo>
                    <a:pt x="141" y="442"/>
                    <a:pt x="109" y="417"/>
                    <a:pt x="71" y="417"/>
                  </a:cubicBezTo>
                  <a:cubicBezTo>
                    <a:pt x="26" y="423"/>
                    <a:pt x="1" y="455"/>
                    <a:pt x="7" y="493"/>
                  </a:cubicBezTo>
                  <a:cubicBezTo>
                    <a:pt x="20" y="627"/>
                    <a:pt x="65" y="755"/>
                    <a:pt x="109" y="869"/>
                  </a:cubicBezTo>
                  <a:cubicBezTo>
                    <a:pt x="154" y="991"/>
                    <a:pt x="192" y="1099"/>
                    <a:pt x="205" y="1214"/>
                  </a:cubicBezTo>
                  <a:cubicBezTo>
                    <a:pt x="205" y="1245"/>
                    <a:pt x="230" y="1271"/>
                    <a:pt x="262" y="1277"/>
                  </a:cubicBezTo>
                  <a:lnTo>
                    <a:pt x="275" y="1277"/>
                  </a:lnTo>
                  <a:cubicBezTo>
                    <a:pt x="301" y="1277"/>
                    <a:pt x="332" y="1258"/>
                    <a:pt x="339" y="1233"/>
                  </a:cubicBezTo>
                  <a:cubicBezTo>
                    <a:pt x="517" y="755"/>
                    <a:pt x="881" y="360"/>
                    <a:pt x="1339" y="130"/>
                  </a:cubicBezTo>
                  <a:cubicBezTo>
                    <a:pt x="1371" y="117"/>
                    <a:pt x="1384" y="73"/>
                    <a:pt x="1371" y="41"/>
                  </a:cubicBezTo>
                  <a:cubicBezTo>
                    <a:pt x="1358" y="15"/>
                    <a:pt x="1333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70"/>
            <p:cNvSpPr/>
            <p:nvPr/>
          </p:nvSpPr>
          <p:spPr>
            <a:xfrm>
              <a:off x="3709419" y="1505414"/>
              <a:ext cx="68744" cy="14101"/>
            </a:xfrm>
            <a:custGeom>
              <a:avLst/>
              <a:gdLst/>
              <a:ahLst/>
              <a:cxnLst/>
              <a:rect l="l" t="t" r="r" b="b"/>
              <a:pathLst>
                <a:path w="1218" h="250" extrusionOk="0">
                  <a:moveTo>
                    <a:pt x="1146" y="0"/>
                  </a:moveTo>
                  <a:cubicBezTo>
                    <a:pt x="1142" y="0"/>
                    <a:pt x="1139" y="1"/>
                    <a:pt x="1135" y="1"/>
                  </a:cubicBezTo>
                  <a:lnTo>
                    <a:pt x="64" y="110"/>
                  </a:lnTo>
                  <a:cubicBezTo>
                    <a:pt x="26" y="110"/>
                    <a:pt x="0" y="148"/>
                    <a:pt x="0" y="186"/>
                  </a:cubicBezTo>
                  <a:cubicBezTo>
                    <a:pt x="7" y="218"/>
                    <a:pt x="38" y="250"/>
                    <a:pt x="70" y="250"/>
                  </a:cubicBezTo>
                  <a:cubicBezTo>
                    <a:pt x="70" y="250"/>
                    <a:pt x="77" y="250"/>
                    <a:pt x="77" y="243"/>
                  </a:cubicBezTo>
                  <a:lnTo>
                    <a:pt x="1147" y="135"/>
                  </a:lnTo>
                  <a:cubicBezTo>
                    <a:pt x="1186" y="135"/>
                    <a:pt x="1217" y="97"/>
                    <a:pt x="1211" y="59"/>
                  </a:cubicBezTo>
                  <a:cubicBezTo>
                    <a:pt x="1205" y="24"/>
                    <a:pt x="117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70"/>
            <p:cNvSpPr/>
            <p:nvPr/>
          </p:nvSpPr>
          <p:spPr>
            <a:xfrm>
              <a:off x="3710830" y="1412287"/>
              <a:ext cx="24156" cy="93576"/>
            </a:xfrm>
            <a:custGeom>
              <a:avLst/>
              <a:gdLst/>
              <a:ahLst/>
              <a:cxnLst/>
              <a:rect l="l" t="t" r="r" b="b"/>
              <a:pathLst>
                <a:path w="428" h="1659" extrusionOk="0">
                  <a:moveTo>
                    <a:pt x="358" y="1"/>
                  </a:moveTo>
                  <a:cubicBezTo>
                    <a:pt x="324" y="1"/>
                    <a:pt x="293" y="24"/>
                    <a:pt x="287" y="53"/>
                  </a:cubicBezTo>
                  <a:lnTo>
                    <a:pt x="7" y="1582"/>
                  </a:lnTo>
                  <a:cubicBezTo>
                    <a:pt x="1" y="1620"/>
                    <a:pt x="26" y="1652"/>
                    <a:pt x="64" y="1659"/>
                  </a:cubicBezTo>
                  <a:lnTo>
                    <a:pt x="77" y="1659"/>
                  </a:lnTo>
                  <a:cubicBezTo>
                    <a:pt x="109" y="1659"/>
                    <a:pt x="141" y="1639"/>
                    <a:pt x="147" y="1608"/>
                  </a:cubicBezTo>
                  <a:lnTo>
                    <a:pt x="421" y="78"/>
                  </a:lnTo>
                  <a:cubicBezTo>
                    <a:pt x="428" y="40"/>
                    <a:pt x="409" y="8"/>
                    <a:pt x="370" y="2"/>
                  </a:cubicBezTo>
                  <a:cubicBezTo>
                    <a:pt x="366" y="1"/>
                    <a:pt x="36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70"/>
            <p:cNvSpPr/>
            <p:nvPr/>
          </p:nvSpPr>
          <p:spPr>
            <a:xfrm>
              <a:off x="3734197" y="1396832"/>
              <a:ext cx="28164" cy="111908"/>
            </a:xfrm>
            <a:custGeom>
              <a:avLst/>
              <a:gdLst/>
              <a:ahLst/>
              <a:cxnLst/>
              <a:rect l="l" t="t" r="r" b="b"/>
              <a:pathLst>
                <a:path w="499" h="1984" extrusionOk="0">
                  <a:moveTo>
                    <a:pt x="422" y="0"/>
                  </a:moveTo>
                  <a:cubicBezTo>
                    <a:pt x="388" y="0"/>
                    <a:pt x="357" y="25"/>
                    <a:pt x="351" y="59"/>
                  </a:cubicBezTo>
                  <a:lnTo>
                    <a:pt x="7" y="1907"/>
                  </a:lnTo>
                  <a:cubicBezTo>
                    <a:pt x="1" y="1939"/>
                    <a:pt x="26" y="1977"/>
                    <a:pt x="65" y="1984"/>
                  </a:cubicBezTo>
                  <a:lnTo>
                    <a:pt x="77" y="1984"/>
                  </a:lnTo>
                  <a:cubicBezTo>
                    <a:pt x="109" y="1984"/>
                    <a:pt x="141" y="1964"/>
                    <a:pt x="147" y="1933"/>
                  </a:cubicBezTo>
                  <a:lnTo>
                    <a:pt x="492" y="84"/>
                  </a:lnTo>
                  <a:cubicBezTo>
                    <a:pt x="498" y="46"/>
                    <a:pt x="473" y="8"/>
                    <a:pt x="434" y="1"/>
                  </a:cubicBezTo>
                  <a:cubicBezTo>
                    <a:pt x="430" y="1"/>
                    <a:pt x="42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70"/>
            <p:cNvSpPr/>
            <p:nvPr/>
          </p:nvSpPr>
          <p:spPr>
            <a:xfrm>
              <a:off x="3763378" y="1389669"/>
              <a:ext cx="27712" cy="113656"/>
            </a:xfrm>
            <a:custGeom>
              <a:avLst/>
              <a:gdLst/>
              <a:ahLst/>
              <a:cxnLst/>
              <a:rect l="l" t="t" r="r" b="b"/>
              <a:pathLst>
                <a:path w="491" h="2015" extrusionOk="0">
                  <a:moveTo>
                    <a:pt x="415" y="0"/>
                  </a:moveTo>
                  <a:cubicBezTo>
                    <a:pt x="381" y="0"/>
                    <a:pt x="350" y="24"/>
                    <a:pt x="344" y="58"/>
                  </a:cubicBezTo>
                  <a:lnTo>
                    <a:pt x="7" y="1932"/>
                  </a:lnTo>
                  <a:cubicBezTo>
                    <a:pt x="0" y="1970"/>
                    <a:pt x="26" y="2002"/>
                    <a:pt x="64" y="2015"/>
                  </a:cubicBezTo>
                  <a:lnTo>
                    <a:pt x="77" y="2015"/>
                  </a:lnTo>
                  <a:cubicBezTo>
                    <a:pt x="108" y="2015"/>
                    <a:pt x="140" y="1989"/>
                    <a:pt x="147" y="1958"/>
                  </a:cubicBezTo>
                  <a:lnTo>
                    <a:pt x="485" y="77"/>
                  </a:lnTo>
                  <a:cubicBezTo>
                    <a:pt x="491" y="39"/>
                    <a:pt x="465" y="7"/>
                    <a:pt x="427" y="1"/>
                  </a:cubicBezTo>
                  <a:cubicBezTo>
                    <a:pt x="423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70"/>
            <p:cNvSpPr/>
            <p:nvPr/>
          </p:nvSpPr>
          <p:spPr>
            <a:xfrm>
              <a:off x="3941058" y="2304743"/>
              <a:ext cx="150074" cy="146653"/>
            </a:xfrm>
            <a:custGeom>
              <a:avLst/>
              <a:gdLst/>
              <a:ahLst/>
              <a:cxnLst/>
              <a:rect l="l" t="t" r="r" b="b"/>
              <a:pathLst>
                <a:path w="2659" h="2600" extrusionOk="0">
                  <a:moveTo>
                    <a:pt x="973" y="0"/>
                  </a:moveTo>
                  <a:cubicBezTo>
                    <a:pt x="775" y="0"/>
                    <a:pt x="582" y="91"/>
                    <a:pt x="434" y="228"/>
                  </a:cubicBezTo>
                  <a:cubicBezTo>
                    <a:pt x="275" y="381"/>
                    <a:pt x="166" y="585"/>
                    <a:pt x="103" y="801"/>
                  </a:cubicBezTo>
                  <a:cubicBezTo>
                    <a:pt x="13" y="1101"/>
                    <a:pt x="1" y="1419"/>
                    <a:pt x="96" y="1719"/>
                  </a:cubicBezTo>
                  <a:cubicBezTo>
                    <a:pt x="185" y="2019"/>
                    <a:pt x="383" y="2286"/>
                    <a:pt x="651" y="2439"/>
                  </a:cubicBezTo>
                  <a:cubicBezTo>
                    <a:pt x="839" y="2549"/>
                    <a:pt x="1058" y="2599"/>
                    <a:pt x="1275" y="2599"/>
                  </a:cubicBezTo>
                  <a:cubicBezTo>
                    <a:pt x="1322" y="2599"/>
                    <a:pt x="1369" y="2597"/>
                    <a:pt x="1415" y="2592"/>
                  </a:cubicBezTo>
                  <a:cubicBezTo>
                    <a:pt x="1849" y="2560"/>
                    <a:pt x="2282" y="2337"/>
                    <a:pt x="2480" y="1948"/>
                  </a:cubicBezTo>
                  <a:cubicBezTo>
                    <a:pt x="2658" y="1585"/>
                    <a:pt x="2607" y="1126"/>
                    <a:pt x="2378" y="801"/>
                  </a:cubicBezTo>
                  <a:cubicBezTo>
                    <a:pt x="2308" y="699"/>
                    <a:pt x="2219" y="604"/>
                    <a:pt x="2117" y="527"/>
                  </a:cubicBezTo>
                  <a:cubicBezTo>
                    <a:pt x="1944" y="393"/>
                    <a:pt x="1741" y="304"/>
                    <a:pt x="1524" y="260"/>
                  </a:cubicBezTo>
                  <a:cubicBezTo>
                    <a:pt x="1415" y="240"/>
                    <a:pt x="1390" y="234"/>
                    <a:pt x="1326" y="151"/>
                  </a:cubicBezTo>
                  <a:cubicBezTo>
                    <a:pt x="1256" y="62"/>
                    <a:pt x="1154" y="17"/>
                    <a:pt x="1046" y="5"/>
                  </a:cubicBezTo>
                  <a:cubicBezTo>
                    <a:pt x="1022" y="2"/>
                    <a:pt x="997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70"/>
            <p:cNvSpPr/>
            <p:nvPr/>
          </p:nvSpPr>
          <p:spPr>
            <a:xfrm>
              <a:off x="4002580" y="2309763"/>
              <a:ext cx="109776" cy="87315"/>
            </a:xfrm>
            <a:custGeom>
              <a:avLst/>
              <a:gdLst/>
              <a:ahLst/>
              <a:cxnLst/>
              <a:rect l="l" t="t" r="r" b="b"/>
              <a:pathLst>
                <a:path w="1945" h="1548" extrusionOk="0">
                  <a:moveTo>
                    <a:pt x="415" y="1"/>
                  </a:moveTo>
                  <a:cubicBezTo>
                    <a:pt x="295" y="1"/>
                    <a:pt x="176" y="14"/>
                    <a:pt x="58" y="43"/>
                  </a:cubicBezTo>
                  <a:cubicBezTo>
                    <a:pt x="26" y="49"/>
                    <a:pt x="0" y="88"/>
                    <a:pt x="7" y="126"/>
                  </a:cubicBezTo>
                  <a:cubicBezTo>
                    <a:pt x="18" y="159"/>
                    <a:pt x="48" y="178"/>
                    <a:pt x="82" y="178"/>
                  </a:cubicBezTo>
                  <a:cubicBezTo>
                    <a:pt x="86" y="178"/>
                    <a:pt x="91" y="178"/>
                    <a:pt x="96" y="177"/>
                  </a:cubicBezTo>
                  <a:cubicBezTo>
                    <a:pt x="200" y="152"/>
                    <a:pt x="307" y="139"/>
                    <a:pt x="415" y="139"/>
                  </a:cubicBezTo>
                  <a:cubicBezTo>
                    <a:pt x="715" y="139"/>
                    <a:pt x="1017" y="236"/>
                    <a:pt x="1256" y="419"/>
                  </a:cubicBezTo>
                  <a:cubicBezTo>
                    <a:pt x="1587" y="668"/>
                    <a:pt x="1791" y="1063"/>
                    <a:pt x="1804" y="1477"/>
                  </a:cubicBezTo>
                  <a:cubicBezTo>
                    <a:pt x="1804" y="1515"/>
                    <a:pt x="1836" y="1541"/>
                    <a:pt x="1874" y="1541"/>
                  </a:cubicBezTo>
                  <a:cubicBezTo>
                    <a:pt x="1874" y="1541"/>
                    <a:pt x="1874" y="1541"/>
                    <a:pt x="1874" y="1547"/>
                  </a:cubicBezTo>
                  <a:cubicBezTo>
                    <a:pt x="1912" y="1541"/>
                    <a:pt x="1944" y="1509"/>
                    <a:pt x="1944" y="1471"/>
                  </a:cubicBezTo>
                  <a:cubicBezTo>
                    <a:pt x="1925" y="1018"/>
                    <a:pt x="1702" y="585"/>
                    <a:pt x="1339" y="311"/>
                  </a:cubicBezTo>
                  <a:cubicBezTo>
                    <a:pt x="1076" y="109"/>
                    <a:pt x="748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9" name="Google Shape;3389;p70"/>
            <p:cNvSpPr/>
            <p:nvPr/>
          </p:nvSpPr>
          <p:spPr>
            <a:xfrm>
              <a:off x="3602179" y="3302226"/>
              <a:ext cx="301164" cy="822554"/>
            </a:xfrm>
            <a:custGeom>
              <a:avLst/>
              <a:gdLst/>
              <a:ahLst/>
              <a:cxnLst/>
              <a:rect l="l" t="t" r="r" b="b"/>
              <a:pathLst>
                <a:path w="5336" h="14583" extrusionOk="0">
                  <a:moveTo>
                    <a:pt x="4341" y="0"/>
                  </a:moveTo>
                  <a:lnTo>
                    <a:pt x="1" y="1364"/>
                  </a:lnTo>
                  <a:cubicBezTo>
                    <a:pt x="492" y="5571"/>
                    <a:pt x="982" y="9783"/>
                    <a:pt x="1473" y="13996"/>
                  </a:cubicBezTo>
                  <a:cubicBezTo>
                    <a:pt x="2620" y="14283"/>
                    <a:pt x="3736" y="14506"/>
                    <a:pt x="4915" y="14583"/>
                  </a:cubicBezTo>
                  <a:cubicBezTo>
                    <a:pt x="5335" y="10765"/>
                    <a:pt x="5093" y="6941"/>
                    <a:pt x="4379" y="3174"/>
                  </a:cubicBezTo>
                  <a:cubicBezTo>
                    <a:pt x="4182" y="2129"/>
                    <a:pt x="4424" y="1058"/>
                    <a:pt x="4341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0" name="Google Shape;3390;p70"/>
            <p:cNvSpPr/>
            <p:nvPr/>
          </p:nvSpPr>
          <p:spPr>
            <a:xfrm>
              <a:off x="3622329" y="3575287"/>
              <a:ext cx="77041" cy="20306"/>
            </a:xfrm>
            <a:custGeom>
              <a:avLst/>
              <a:gdLst/>
              <a:ahLst/>
              <a:cxnLst/>
              <a:rect l="l" t="t" r="r" b="b"/>
              <a:pathLst>
                <a:path w="1365" h="360" extrusionOk="0">
                  <a:moveTo>
                    <a:pt x="1288" y="0"/>
                  </a:moveTo>
                  <a:cubicBezTo>
                    <a:pt x="1272" y="0"/>
                    <a:pt x="1257" y="5"/>
                    <a:pt x="1244" y="16"/>
                  </a:cubicBezTo>
                  <a:cubicBezTo>
                    <a:pt x="1072" y="152"/>
                    <a:pt x="853" y="221"/>
                    <a:pt x="634" y="221"/>
                  </a:cubicBezTo>
                  <a:cubicBezTo>
                    <a:pt x="454" y="221"/>
                    <a:pt x="274" y="174"/>
                    <a:pt x="122" y="80"/>
                  </a:cubicBezTo>
                  <a:cubicBezTo>
                    <a:pt x="110" y="73"/>
                    <a:pt x="97" y="71"/>
                    <a:pt x="86" y="71"/>
                  </a:cubicBezTo>
                  <a:cubicBezTo>
                    <a:pt x="61" y="71"/>
                    <a:pt x="39" y="83"/>
                    <a:pt x="26" y="105"/>
                  </a:cubicBezTo>
                  <a:cubicBezTo>
                    <a:pt x="1" y="137"/>
                    <a:pt x="14" y="181"/>
                    <a:pt x="45" y="201"/>
                  </a:cubicBezTo>
                  <a:cubicBezTo>
                    <a:pt x="217" y="309"/>
                    <a:pt x="428" y="360"/>
                    <a:pt x="632" y="360"/>
                  </a:cubicBezTo>
                  <a:cubicBezTo>
                    <a:pt x="880" y="360"/>
                    <a:pt x="1135" y="283"/>
                    <a:pt x="1333" y="124"/>
                  </a:cubicBezTo>
                  <a:cubicBezTo>
                    <a:pt x="1358" y="99"/>
                    <a:pt x="1365" y="60"/>
                    <a:pt x="1346" y="29"/>
                  </a:cubicBezTo>
                  <a:cubicBezTo>
                    <a:pt x="1331" y="10"/>
                    <a:pt x="1309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70"/>
            <p:cNvSpPr/>
            <p:nvPr/>
          </p:nvSpPr>
          <p:spPr>
            <a:xfrm>
              <a:off x="3522709" y="3983723"/>
              <a:ext cx="387461" cy="250720"/>
            </a:xfrm>
            <a:custGeom>
              <a:avLst/>
              <a:gdLst/>
              <a:ahLst/>
              <a:cxnLst/>
              <a:rect l="l" t="t" r="r" b="b"/>
              <a:pathLst>
                <a:path w="6865" h="4445" extrusionOk="0">
                  <a:moveTo>
                    <a:pt x="3107" y="1"/>
                  </a:moveTo>
                  <a:cubicBezTo>
                    <a:pt x="2991" y="1"/>
                    <a:pt x="2878" y="37"/>
                    <a:pt x="2798" y="117"/>
                  </a:cubicBezTo>
                  <a:cubicBezTo>
                    <a:pt x="2677" y="238"/>
                    <a:pt x="2652" y="416"/>
                    <a:pt x="2626" y="576"/>
                  </a:cubicBezTo>
                  <a:cubicBezTo>
                    <a:pt x="2575" y="990"/>
                    <a:pt x="2518" y="1398"/>
                    <a:pt x="2467" y="1812"/>
                  </a:cubicBezTo>
                  <a:cubicBezTo>
                    <a:pt x="2371" y="2513"/>
                    <a:pt x="1715" y="2985"/>
                    <a:pt x="1116" y="3355"/>
                  </a:cubicBezTo>
                  <a:cubicBezTo>
                    <a:pt x="893" y="3501"/>
                    <a:pt x="644" y="3616"/>
                    <a:pt x="434" y="3782"/>
                  </a:cubicBezTo>
                  <a:cubicBezTo>
                    <a:pt x="217" y="3947"/>
                    <a:pt x="39" y="4177"/>
                    <a:pt x="0" y="4444"/>
                  </a:cubicBezTo>
                  <a:lnTo>
                    <a:pt x="6788" y="4196"/>
                  </a:lnTo>
                  <a:cubicBezTo>
                    <a:pt x="6801" y="3182"/>
                    <a:pt x="6852" y="2093"/>
                    <a:pt x="6864" y="1086"/>
                  </a:cubicBezTo>
                  <a:lnTo>
                    <a:pt x="6864" y="1086"/>
                  </a:lnTo>
                  <a:cubicBezTo>
                    <a:pt x="5998" y="1309"/>
                    <a:pt x="5144" y="1474"/>
                    <a:pt x="4277" y="1697"/>
                  </a:cubicBezTo>
                  <a:cubicBezTo>
                    <a:pt x="4271" y="1169"/>
                    <a:pt x="4047" y="646"/>
                    <a:pt x="3665" y="276"/>
                  </a:cubicBezTo>
                  <a:cubicBezTo>
                    <a:pt x="3550" y="162"/>
                    <a:pt x="3410" y="60"/>
                    <a:pt x="3257" y="21"/>
                  </a:cubicBezTo>
                  <a:cubicBezTo>
                    <a:pt x="3208" y="8"/>
                    <a:pt x="3157" y="1"/>
                    <a:pt x="3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70"/>
            <p:cNvSpPr/>
            <p:nvPr/>
          </p:nvSpPr>
          <p:spPr>
            <a:xfrm>
              <a:off x="3528071" y="4169975"/>
              <a:ext cx="382437" cy="56913"/>
            </a:xfrm>
            <a:custGeom>
              <a:avLst/>
              <a:gdLst/>
              <a:ahLst/>
              <a:cxnLst/>
              <a:rect l="l" t="t" r="r" b="b"/>
              <a:pathLst>
                <a:path w="6776" h="1009" extrusionOk="0">
                  <a:moveTo>
                    <a:pt x="6689" y="0"/>
                  </a:moveTo>
                  <a:cubicBezTo>
                    <a:pt x="6684" y="0"/>
                    <a:pt x="6679" y="1"/>
                    <a:pt x="6674" y="2"/>
                  </a:cubicBezTo>
                  <a:cubicBezTo>
                    <a:pt x="4832" y="579"/>
                    <a:pt x="2924" y="872"/>
                    <a:pt x="999" y="872"/>
                  </a:cubicBezTo>
                  <a:cubicBezTo>
                    <a:pt x="692" y="872"/>
                    <a:pt x="385" y="864"/>
                    <a:pt x="77" y="849"/>
                  </a:cubicBezTo>
                  <a:cubicBezTo>
                    <a:pt x="74" y="849"/>
                    <a:pt x="71" y="848"/>
                    <a:pt x="68" y="848"/>
                  </a:cubicBezTo>
                  <a:cubicBezTo>
                    <a:pt x="34" y="848"/>
                    <a:pt x="7" y="878"/>
                    <a:pt x="7" y="913"/>
                  </a:cubicBezTo>
                  <a:cubicBezTo>
                    <a:pt x="1" y="951"/>
                    <a:pt x="33" y="983"/>
                    <a:pt x="71" y="983"/>
                  </a:cubicBezTo>
                  <a:cubicBezTo>
                    <a:pt x="390" y="1002"/>
                    <a:pt x="702" y="1009"/>
                    <a:pt x="1021" y="1009"/>
                  </a:cubicBezTo>
                  <a:cubicBezTo>
                    <a:pt x="2952" y="1009"/>
                    <a:pt x="4864" y="715"/>
                    <a:pt x="6718" y="135"/>
                  </a:cubicBezTo>
                  <a:cubicBezTo>
                    <a:pt x="6750" y="123"/>
                    <a:pt x="6776" y="84"/>
                    <a:pt x="6763" y="46"/>
                  </a:cubicBezTo>
                  <a:cubicBezTo>
                    <a:pt x="6752" y="18"/>
                    <a:pt x="6722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70"/>
            <p:cNvSpPr/>
            <p:nvPr/>
          </p:nvSpPr>
          <p:spPr>
            <a:xfrm>
              <a:off x="3719805" y="4071321"/>
              <a:ext cx="47184" cy="143720"/>
            </a:xfrm>
            <a:custGeom>
              <a:avLst/>
              <a:gdLst/>
              <a:ahLst/>
              <a:cxnLst/>
              <a:rect l="l" t="t" r="r" b="b"/>
              <a:pathLst>
                <a:path w="836" h="2548" extrusionOk="0">
                  <a:moveTo>
                    <a:pt x="758" y="1"/>
                  </a:moveTo>
                  <a:cubicBezTo>
                    <a:pt x="728" y="1"/>
                    <a:pt x="701" y="23"/>
                    <a:pt x="696" y="49"/>
                  </a:cubicBezTo>
                  <a:lnTo>
                    <a:pt x="14" y="2458"/>
                  </a:lnTo>
                  <a:cubicBezTo>
                    <a:pt x="1" y="2496"/>
                    <a:pt x="26" y="2535"/>
                    <a:pt x="58" y="2541"/>
                  </a:cubicBezTo>
                  <a:cubicBezTo>
                    <a:pt x="65" y="2547"/>
                    <a:pt x="71" y="2547"/>
                    <a:pt x="77" y="2547"/>
                  </a:cubicBezTo>
                  <a:cubicBezTo>
                    <a:pt x="109" y="2547"/>
                    <a:pt x="141" y="2528"/>
                    <a:pt x="148" y="2496"/>
                  </a:cubicBezTo>
                  <a:lnTo>
                    <a:pt x="829" y="87"/>
                  </a:lnTo>
                  <a:cubicBezTo>
                    <a:pt x="836" y="49"/>
                    <a:pt x="817" y="11"/>
                    <a:pt x="779" y="4"/>
                  </a:cubicBezTo>
                  <a:cubicBezTo>
                    <a:pt x="772" y="2"/>
                    <a:pt x="765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70"/>
            <p:cNvSpPr/>
            <p:nvPr/>
          </p:nvSpPr>
          <p:spPr>
            <a:xfrm>
              <a:off x="3653259" y="4087284"/>
              <a:ext cx="69139" cy="16639"/>
            </a:xfrm>
            <a:custGeom>
              <a:avLst/>
              <a:gdLst/>
              <a:ahLst/>
              <a:cxnLst/>
              <a:rect l="l" t="t" r="r" b="b"/>
              <a:pathLst>
                <a:path w="1225" h="295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7"/>
                    <a:pt x="26" y="136"/>
                    <a:pt x="65" y="142"/>
                  </a:cubicBezTo>
                  <a:lnTo>
                    <a:pt x="1142" y="295"/>
                  </a:lnTo>
                  <a:lnTo>
                    <a:pt x="1154" y="295"/>
                  </a:lnTo>
                  <a:cubicBezTo>
                    <a:pt x="1186" y="295"/>
                    <a:pt x="1218" y="269"/>
                    <a:pt x="1225" y="238"/>
                  </a:cubicBezTo>
                  <a:cubicBezTo>
                    <a:pt x="1225" y="199"/>
                    <a:pt x="1199" y="161"/>
                    <a:pt x="1161" y="155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70"/>
            <p:cNvSpPr/>
            <p:nvPr/>
          </p:nvSpPr>
          <p:spPr>
            <a:xfrm>
              <a:off x="3635311" y="4122199"/>
              <a:ext cx="79185" cy="10886"/>
            </a:xfrm>
            <a:custGeom>
              <a:avLst/>
              <a:gdLst/>
              <a:ahLst/>
              <a:cxnLst/>
              <a:rect l="l" t="t" r="r" b="b"/>
              <a:pathLst>
                <a:path w="1403" h="193" extrusionOk="0">
                  <a:moveTo>
                    <a:pt x="77" y="1"/>
                  </a:moveTo>
                  <a:cubicBezTo>
                    <a:pt x="38" y="1"/>
                    <a:pt x="7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326" y="192"/>
                  </a:lnTo>
                  <a:lnTo>
                    <a:pt x="1332" y="192"/>
                  </a:lnTo>
                  <a:cubicBezTo>
                    <a:pt x="1370" y="192"/>
                    <a:pt x="1396" y="160"/>
                    <a:pt x="1402" y="122"/>
                  </a:cubicBezTo>
                  <a:cubicBezTo>
                    <a:pt x="1402" y="84"/>
                    <a:pt x="1370" y="52"/>
                    <a:pt x="1332" y="5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70"/>
            <p:cNvSpPr/>
            <p:nvPr/>
          </p:nvSpPr>
          <p:spPr>
            <a:xfrm>
              <a:off x="3604719" y="4150233"/>
              <a:ext cx="84208" cy="16639"/>
            </a:xfrm>
            <a:custGeom>
              <a:avLst/>
              <a:gdLst/>
              <a:ahLst/>
              <a:cxnLst/>
              <a:rect l="l" t="t" r="r" b="b"/>
              <a:pathLst>
                <a:path w="1492" h="295" extrusionOk="0">
                  <a:moveTo>
                    <a:pt x="72" y="0"/>
                  </a:moveTo>
                  <a:cubicBezTo>
                    <a:pt x="39" y="0"/>
                    <a:pt x="13" y="24"/>
                    <a:pt x="7" y="58"/>
                  </a:cubicBezTo>
                  <a:cubicBezTo>
                    <a:pt x="0" y="97"/>
                    <a:pt x="32" y="135"/>
                    <a:pt x="71" y="141"/>
                  </a:cubicBezTo>
                  <a:lnTo>
                    <a:pt x="1409" y="294"/>
                  </a:lnTo>
                  <a:lnTo>
                    <a:pt x="1422" y="294"/>
                  </a:lnTo>
                  <a:cubicBezTo>
                    <a:pt x="1454" y="294"/>
                    <a:pt x="1485" y="269"/>
                    <a:pt x="1492" y="237"/>
                  </a:cubicBezTo>
                  <a:cubicBezTo>
                    <a:pt x="1492" y="199"/>
                    <a:pt x="1466" y="160"/>
                    <a:pt x="1428" y="160"/>
                  </a:cubicBezTo>
                  <a:lnTo>
                    <a:pt x="83" y="1"/>
                  </a:lnTo>
                  <a:cubicBezTo>
                    <a:pt x="79" y="0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70"/>
            <p:cNvSpPr/>
            <p:nvPr/>
          </p:nvSpPr>
          <p:spPr>
            <a:xfrm>
              <a:off x="3883487" y="3387060"/>
              <a:ext cx="371319" cy="740936"/>
            </a:xfrm>
            <a:custGeom>
              <a:avLst/>
              <a:gdLst/>
              <a:ahLst/>
              <a:cxnLst/>
              <a:rect l="l" t="t" r="r" b="b"/>
              <a:pathLst>
                <a:path w="6579" h="13136" extrusionOk="0">
                  <a:moveTo>
                    <a:pt x="4825" y="0"/>
                  </a:moveTo>
                  <a:cubicBezTo>
                    <a:pt x="3245" y="64"/>
                    <a:pt x="1581" y="0"/>
                    <a:pt x="1" y="71"/>
                  </a:cubicBezTo>
                  <a:cubicBezTo>
                    <a:pt x="147" y="1128"/>
                    <a:pt x="651" y="2161"/>
                    <a:pt x="868" y="3206"/>
                  </a:cubicBezTo>
                  <a:cubicBezTo>
                    <a:pt x="1754" y="7457"/>
                    <a:pt x="2506" y="9739"/>
                    <a:pt x="2665" y="13136"/>
                  </a:cubicBezTo>
                  <a:lnTo>
                    <a:pt x="6253" y="12696"/>
                  </a:lnTo>
                  <a:cubicBezTo>
                    <a:pt x="6578" y="8942"/>
                    <a:pt x="6017" y="5118"/>
                    <a:pt x="4634" y="1613"/>
                  </a:cubicBezTo>
                  <a:cubicBezTo>
                    <a:pt x="4418" y="1078"/>
                    <a:pt x="4743" y="568"/>
                    <a:pt x="4825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70"/>
            <p:cNvSpPr/>
            <p:nvPr/>
          </p:nvSpPr>
          <p:spPr>
            <a:xfrm>
              <a:off x="3961546" y="3582958"/>
              <a:ext cx="84942" cy="19516"/>
            </a:xfrm>
            <a:custGeom>
              <a:avLst/>
              <a:gdLst/>
              <a:ahLst/>
              <a:cxnLst/>
              <a:rect l="l" t="t" r="r" b="b"/>
              <a:pathLst>
                <a:path w="1505" h="346" extrusionOk="0">
                  <a:moveTo>
                    <a:pt x="1422" y="0"/>
                  </a:moveTo>
                  <a:cubicBezTo>
                    <a:pt x="1409" y="0"/>
                    <a:pt x="1396" y="4"/>
                    <a:pt x="1384" y="14"/>
                  </a:cubicBezTo>
                  <a:cubicBezTo>
                    <a:pt x="1193" y="139"/>
                    <a:pt x="961" y="203"/>
                    <a:pt x="730" y="203"/>
                  </a:cubicBezTo>
                  <a:cubicBezTo>
                    <a:pt x="513" y="203"/>
                    <a:pt x="297" y="147"/>
                    <a:pt x="116" y="33"/>
                  </a:cubicBezTo>
                  <a:cubicBezTo>
                    <a:pt x="105" y="27"/>
                    <a:pt x="94" y="24"/>
                    <a:pt x="82" y="24"/>
                  </a:cubicBezTo>
                  <a:cubicBezTo>
                    <a:pt x="58" y="24"/>
                    <a:pt x="33" y="37"/>
                    <a:pt x="20" y="58"/>
                  </a:cubicBezTo>
                  <a:cubicBezTo>
                    <a:pt x="1" y="90"/>
                    <a:pt x="7" y="135"/>
                    <a:pt x="45" y="154"/>
                  </a:cubicBezTo>
                  <a:cubicBezTo>
                    <a:pt x="249" y="281"/>
                    <a:pt x="492" y="345"/>
                    <a:pt x="727" y="345"/>
                  </a:cubicBezTo>
                  <a:cubicBezTo>
                    <a:pt x="989" y="345"/>
                    <a:pt x="1250" y="269"/>
                    <a:pt x="1460" y="128"/>
                  </a:cubicBezTo>
                  <a:cubicBezTo>
                    <a:pt x="1492" y="103"/>
                    <a:pt x="1505" y="65"/>
                    <a:pt x="1479" y="33"/>
                  </a:cubicBezTo>
                  <a:cubicBezTo>
                    <a:pt x="1467" y="13"/>
                    <a:pt x="144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70"/>
            <p:cNvSpPr/>
            <p:nvPr/>
          </p:nvSpPr>
          <p:spPr>
            <a:xfrm>
              <a:off x="3926326" y="4005777"/>
              <a:ext cx="339995" cy="250946"/>
            </a:xfrm>
            <a:custGeom>
              <a:avLst/>
              <a:gdLst/>
              <a:ahLst/>
              <a:cxnLst/>
              <a:rect l="l" t="t" r="r" b="b"/>
              <a:pathLst>
                <a:path w="6024" h="4449" extrusionOk="0">
                  <a:moveTo>
                    <a:pt x="3002" y="0"/>
                  </a:moveTo>
                  <a:cubicBezTo>
                    <a:pt x="2909" y="0"/>
                    <a:pt x="2817" y="16"/>
                    <a:pt x="2728" y="51"/>
                  </a:cubicBezTo>
                  <a:cubicBezTo>
                    <a:pt x="2480" y="147"/>
                    <a:pt x="2307" y="376"/>
                    <a:pt x="2212" y="625"/>
                  </a:cubicBezTo>
                  <a:cubicBezTo>
                    <a:pt x="2116" y="873"/>
                    <a:pt x="2091" y="1141"/>
                    <a:pt x="2065" y="1408"/>
                  </a:cubicBezTo>
                  <a:cubicBezTo>
                    <a:pt x="1925" y="1345"/>
                    <a:pt x="1753" y="1306"/>
                    <a:pt x="1613" y="1243"/>
                  </a:cubicBezTo>
                  <a:lnTo>
                    <a:pt x="1613" y="1243"/>
                  </a:lnTo>
                  <a:cubicBezTo>
                    <a:pt x="1657" y="2052"/>
                    <a:pt x="1275" y="2868"/>
                    <a:pt x="689" y="3422"/>
                  </a:cubicBezTo>
                  <a:cubicBezTo>
                    <a:pt x="536" y="3569"/>
                    <a:pt x="364" y="3703"/>
                    <a:pt x="230" y="3862"/>
                  </a:cubicBezTo>
                  <a:cubicBezTo>
                    <a:pt x="90" y="4028"/>
                    <a:pt x="0" y="4238"/>
                    <a:pt x="32" y="4449"/>
                  </a:cubicBezTo>
                  <a:lnTo>
                    <a:pt x="6023" y="4124"/>
                  </a:lnTo>
                  <a:cubicBezTo>
                    <a:pt x="5953" y="3021"/>
                    <a:pt x="5889" y="1823"/>
                    <a:pt x="5819" y="720"/>
                  </a:cubicBezTo>
                  <a:cubicBezTo>
                    <a:pt x="5316" y="860"/>
                    <a:pt x="4787" y="981"/>
                    <a:pt x="4290" y="1122"/>
                  </a:cubicBezTo>
                  <a:cubicBezTo>
                    <a:pt x="4124" y="816"/>
                    <a:pt x="3952" y="503"/>
                    <a:pt x="3690" y="280"/>
                  </a:cubicBezTo>
                  <a:cubicBezTo>
                    <a:pt x="3500" y="113"/>
                    <a:pt x="3249" y="0"/>
                    <a:pt x="3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70"/>
            <p:cNvSpPr/>
            <p:nvPr/>
          </p:nvSpPr>
          <p:spPr>
            <a:xfrm>
              <a:off x="3929939" y="4195696"/>
              <a:ext cx="334181" cy="53134"/>
            </a:xfrm>
            <a:custGeom>
              <a:avLst/>
              <a:gdLst/>
              <a:ahLst/>
              <a:cxnLst/>
              <a:rect l="l" t="t" r="r" b="b"/>
              <a:pathLst>
                <a:path w="5921" h="942" extrusionOk="0">
                  <a:moveTo>
                    <a:pt x="5843" y="1"/>
                  </a:moveTo>
                  <a:cubicBezTo>
                    <a:pt x="5835" y="1"/>
                    <a:pt x="5827" y="2"/>
                    <a:pt x="5819" y="4"/>
                  </a:cubicBezTo>
                  <a:cubicBezTo>
                    <a:pt x="4266" y="529"/>
                    <a:pt x="2598" y="802"/>
                    <a:pt x="952" y="802"/>
                  </a:cubicBezTo>
                  <a:cubicBezTo>
                    <a:pt x="659" y="802"/>
                    <a:pt x="367" y="793"/>
                    <a:pt x="76" y="776"/>
                  </a:cubicBezTo>
                  <a:cubicBezTo>
                    <a:pt x="38" y="776"/>
                    <a:pt x="6" y="801"/>
                    <a:pt x="6" y="839"/>
                  </a:cubicBezTo>
                  <a:cubicBezTo>
                    <a:pt x="0" y="878"/>
                    <a:pt x="32" y="916"/>
                    <a:pt x="70" y="916"/>
                  </a:cubicBezTo>
                  <a:cubicBezTo>
                    <a:pt x="357" y="935"/>
                    <a:pt x="644" y="941"/>
                    <a:pt x="931" y="941"/>
                  </a:cubicBezTo>
                  <a:cubicBezTo>
                    <a:pt x="2600" y="941"/>
                    <a:pt x="4289" y="667"/>
                    <a:pt x="5864" y="138"/>
                  </a:cubicBezTo>
                  <a:cubicBezTo>
                    <a:pt x="5902" y="126"/>
                    <a:pt x="5921" y="87"/>
                    <a:pt x="5908" y="49"/>
                  </a:cubicBezTo>
                  <a:cubicBezTo>
                    <a:pt x="5898" y="19"/>
                    <a:pt x="5872" y="1"/>
                    <a:pt x="5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70"/>
            <p:cNvSpPr/>
            <p:nvPr/>
          </p:nvSpPr>
          <p:spPr>
            <a:xfrm>
              <a:off x="4117326" y="4064891"/>
              <a:ext cx="52207" cy="172769"/>
            </a:xfrm>
            <a:custGeom>
              <a:avLst/>
              <a:gdLst/>
              <a:ahLst/>
              <a:cxnLst/>
              <a:rect l="l" t="t" r="r" b="b"/>
              <a:pathLst>
                <a:path w="925" h="3063" extrusionOk="0">
                  <a:moveTo>
                    <a:pt x="841" y="0"/>
                  </a:moveTo>
                  <a:cubicBezTo>
                    <a:pt x="810" y="0"/>
                    <a:pt x="783" y="23"/>
                    <a:pt x="778" y="55"/>
                  </a:cubicBezTo>
                  <a:lnTo>
                    <a:pt x="13" y="2974"/>
                  </a:lnTo>
                  <a:cubicBezTo>
                    <a:pt x="1" y="3012"/>
                    <a:pt x="20" y="3050"/>
                    <a:pt x="58" y="3056"/>
                  </a:cubicBezTo>
                  <a:cubicBezTo>
                    <a:pt x="64" y="3063"/>
                    <a:pt x="71" y="3063"/>
                    <a:pt x="77" y="3063"/>
                  </a:cubicBezTo>
                  <a:cubicBezTo>
                    <a:pt x="109" y="3063"/>
                    <a:pt x="134" y="3037"/>
                    <a:pt x="147" y="3012"/>
                  </a:cubicBezTo>
                  <a:lnTo>
                    <a:pt x="912" y="86"/>
                  </a:lnTo>
                  <a:cubicBezTo>
                    <a:pt x="925" y="48"/>
                    <a:pt x="899" y="10"/>
                    <a:pt x="861" y="4"/>
                  </a:cubicBezTo>
                  <a:cubicBezTo>
                    <a:pt x="854" y="1"/>
                    <a:pt x="847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70"/>
            <p:cNvSpPr/>
            <p:nvPr/>
          </p:nvSpPr>
          <p:spPr>
            <a:xfrm>
              <a:off x="3965497" y="4076003"/>
              <a:ext cx="81386" cy="118902"/>
            </a:xfrm>
            <a:custGeom>
              <a:avLst/>
              <a:gdLst/>
              <a:ahLst/>
              <a:cxnLst/>
              <a:rect l="l" t="t" r="r" b="b"/>
              <a:pathLst>
                <a:path w="1442" h="2108" extrusionOk="0">
                  <a:moveTo>
                    <a:pt x="1360" y="0"/>
                  </a:moveTo>
                  <a:cubicBezTo>
                    <a:pt x="1331" y="0"/>
                    <a:pt x="1305" y="18"/>
                    <a:pt x="1295" y="49"/>
                  </a:cubicBezTo>
                  <a:cubicBezTo>
                    <a:pt x="1078" y="794"/>
                    <a:pt x="626" y="1483"/>
                    <a:pt x="33" y="1986"/>
                  </a:cubicBezTo>
                  <a:cubicBezTo>
                    <a:pt x="7" y="2005"/>
                    <a:pt x="1" y="2050"/>
                    <a:pt x="26" y="2082"/>
                  </a:cubicBezTo>
                  <a:cubicBezTo>
                    <a:pt x="39" y="2101"/>
                    <a:pt x="58" y="2107"/>
                    <a:pt x="77" y="2107"/>
                  </a:cubicBezTo>
                  <a:cubicBezTo>
                    <a:pt x="97" y="2107"/>
                    <a:pt x="109" y="2101"/>
                    <a:pt x="122" y="2088"/>
                  </a:cubicBezTo>
                  <a:cubicBezTo>
                    <a:pt x="734" y="1572"/>
                    <a:pt x="1199" y="858"/>
                    <a:pt x="1429" y="87"/>
                  </a:cubicBezTo>
                  <a:cubicBezTo>
                    <a:pt x="1441" y="49"/>
                    <a:pt x="1422" y="11"/>
                    <a:pt x="1384" y="4"/>
                  </a:cubicBezTo>
                  <a:cubicBezTo>
                    <a:pt x="1376" y="1"/>
                    <a:pt x="136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70"/>
            <p:cNvSpPr/>
            <p:nvPr/>
          </p:nvSpPr>
          <p:spPr>
            <a:xfrm>
              <a:off x="4050781" y="4104206"/>
              <a:ext cx="67333" cy="10548"/>
            </a:xfrm>
            <a:custGeom>
              <a:avLst/>
              <a:gdLst/>
              <a:ahLst/>
              <a:cxnLst/>
              <a:rect l="l" t="t" r="r" b="b"/>
              <a:pathLst>
                <a:path w="1193" h="187" extrusionOk="0">
                  <a:moveTo>
                    <a:pt x="67" y="0"/>
                  </a:moveTo>
                  <a:cubicBezTo>
                    <a:pt x="33" y="0"/>
                    <a:pt x="7" y="30"/>
                    <a:pt x="7" y="65"/>
                  </a:cubicBezTo>
                  <a:cubicBezTo>
                    <a:pt x="0" y="103"/>
                    <a:pt x="32" y="135"/>
                    <a:pt x="71" y="141"/>
                  </a:cubicBezTo>
                  <a:lnTo>
                    <a:pt x="1116" y="186"/>
                  </a:lnTo>
                  <a:cubicBezTo>
                    <a:pt x="1154" y="186"/>
                    <a:pt x="1186" y="154"/>
                    <a:pt x="1186" y="122"/>
                  </a:cubicBezTo>
                  <a:cubicBezTo>
                    <a:pt x="1192" y="78"/>
                    <a:pt x="1160" y="46"/>
                    <a:pt x="1122" y="46"/>
                  </a:cubicBezTo>
                  <a:lnTo>
                    <a:pt x="77" y="1"/>
                  </a:ln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70"/>
            <p:cNvSpPr/>
            <p:nvPr/>
          </p:nvSpPr>
          <p:spPr>
            <a:xfrm>
              <a:off x="4035655" y="4135906"/>
              <a:ext cx="74557" cy="7953"/>
            </a:xfrm>
            <a:custGeom>
              <a:avLst/>
              <a:gdLst/>
              <a:ahLst/>
              <a:cxnLst/>
              <a:rect l="l" t="t" r="r" b="b"/>
              <a:pathLst>
                <a:path w="1321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33" y="140"/>
                    <a:pt x="71" y="140"/>
                  </a:cubicBezTo>
                  <a:lnTo>
                    <a:pt x="1250" y="140"/>
                  </a:lnTo>
                  <a:cubicBezTo>
                    <a:pt x="1288" y="140"/>
                    <a:pt x="1320" y="108"/>
                    <a:pt x="1320" y="70"/>
                  </a:cubicBezTo>
                  <a:cubicBezTo>
                    <a:pt x="1320" y="32"/>
                    <a:pt x="1288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70"/>
            <p:cNvSpPr/>
            <p:nvPr/>
          </p:nvSpPr>
          <p:spPr>
            <a:xfrm>
              <a:off x="4017706" y="4163545"/>
              <a:ext cx="94255" cy="11225"/>
            </a:xfrm>
            <a:custGeom>
              <a:avLst/>
              <a:gdLst/>
              <a:ahLst/>
              <a:cxnLst/>
              <a:rect l="l" t="t" r="r" b="b"/>
              <a:pathLst>
                <a:path w="1670" h="199" extrusionOk="0">
                  <a:moveTo>
                    <a:pt x="70" y="1"/>
                  </a:moveTo>
                  <a:cubicBezTo>
                    <a:pt x="38" y="1"/>
                    <a:pt x="0" y="33"/>
                    <a:pt x="0" y="71"/>
                  </a:cubicBezTo>
                  <a:cubicBezTo>
                    <a:pt x="0" y="109"/>
                    <a:pt x="26" y="141"/>
                    <a:pt x="64" y="141"/>
                  </a:cubicBezTo>
                  <a:lnTo>
                    <a:pt x="1593" y="198"/>
                  </a:lnTo>
                  <a:cubicBezTo>
                    <a:pt x="1632" y="198"/>
                    <a:pt x="1664" y="167"/>
                    <a:pt x="1664" y="135"/>
                  </a:cubicBezTo>
                  <a:cubicBezTo>
                    <a:pt x="1670" y="90"/>
                    <a:pt x="1638" y="58"/>
                    <a:pt x="1600" y="58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70"/>
            <p:cNvSpPr/>
            <p:nvPr/>
          </p:nvSpPr>
          <p:spPr>
            <a:xfrm>
              <a:off x="4084251" y="2685878"/>
              <a:ext cx="170900" cy="369002"/>
            </a:xfrm>
            <a:custGeom>
              <a:avLst/>
              <a:gdLst/>
              <a:ahLst/>
              <a:cxnLst/>
              <a:rect l="l" t="t" r="r" b="b"/>
              <a:pathLst>
                <a:path w="3028" h="6542" extrusionOk="0">
                  <a:moveTo>
                    <a:pt x="1520" y="0"/>
                  </a:moveTo>
                  <a:cubicBezTo>
                    <a:pt x="1475" y="0"/>
                    <a:pt x="1429" y="3"/>
                    <a:pt x="1383" y="10"/>
                  </a:cubicBezTo>
                  <a:cubicBezTo>
                    <a:pt x="861" y="73"/>
                    <a:pt x="389" y="443"/>
                    <a:pt x="198" y="927"/>
                  </a:cubicBezTo>
                  <a:cubicBezTo>
                    <a:pt x="0" y="1425"/>
                    <a:pt x="89" y="1979"/>
                    <a:pt x="185" y="2502"/>
                  </a:cubicBezTo>
                  <a:cubicBezTo>
                    <a:pt x="421" y="3751"/>
                    <a:pt x="727" y="5019"/>
                    <a:pt x="1453" y="6058"/>
                  </a:cubicBezTo>
                  <a:cubicBezTo>
                    <a:pt x="1581" y="6243"/>
                    <a:pt x="1740" y="6434"/>
                    <a:pt x="1957" y="6511"/>
                  </a:cubicBezTo>
                  <a:cubicBezTo>
                    <a:pt x="2021" y="6532"/>
                    <a:pt x="2087" y="6542"/>
                    <a:pt x="2154" y="6542"/>
                  </a:cubicBezTo>
                  <a:cubicBezTo>
                    <a:pt x="2367" y="6542"/>
                    <a:pt x="2582" y="6440"/>
                    <a:pt x="2728" y="6275"/>
                  </a:cubicBezTo>
                  <a:cubicBezTo>
                    <a:pt x="2919" y="6064"/>
                    <a:pt x="3008" y="5778"/>
                    <a:pt x="3015" y="5491"/>
                  </a:cubicBezTo>
                  <a:cubicBezTo>
                    <a:pt x="3028" y="5204"/>
                    <a:pt x="3021" y="4898"/>
                    <a:pt x="2996" y="4611"/>
                  </a:cubicBezTo>
                  <a:cubicBezTo>
                    <a:pt x="2887" y="3311"/>
                    <a:pt x="2773" y="2005"/>
                    <a:pt x="2664" y="698"/>
                  </a:cubicBezTo>
                  <a:cubicBezTo>
                    <a:pt x="2380" y="315"/>
                    <a:pt x="1979" y="0"/>
                    <a:pt x="1520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70"/>
            <p:cNvSpPr/>
            <p:nvPr/>
          </p:nvSpPr>
          <p:spPr>
            <a:xfrm>
              <a:off x="3584908" y="2953524"/>
              <a:ext cx="583195" cy="561173"/>
            </a:xfrm>
            <a:custGeom>
              <a:avLst/>
              <a:gdLst/>
              <a:ahLst/>
              <a:cxnLst/>
              <a:rect l="l" t="t" r="r" b="b"/>
              <a:pathLst>
                <a:path w="10333" h="9949" extrusionOk="0">
                  <a:moveTo>
                    <a:pt x="613" y="0"/>
                  </a:moveTo>
                  <a:cubicBezTo>
                    <a:pt x="199" y="3117"/>
                    <a:pt x="1" y="6272"/>
                    <a:pt x="14" y="9420"/>
                  </a:cubicBezTo>
                  <a:cubicBezTo>
                    <a:pt x="1715" y="9439"/>
                    <a:pt x="3423" y="9522"/>
                    <a:pt x="5125" y="9541"/>
                  </a:cubicBezTo>
                  <a:cubicBezTo>
                    <a:pt x="5144" y="9669"/>
                    <a:pt x="5170" y="9713"/>
                    <a:pt x="5195" y="9841"/>
                  </a:cubicBezTo>
                  <a:cubicBezTo>
                    <a:pt x="6884" y="9879"/>
                    <a:pt x="8643" y="9917"/>
                    <a:pt x="10332" y="9949"/>
                  </a:cubicBezTo>
                  <a:cubicBezTo>
                    <a:pt x="10147" y="6902"/>
                    <a:pt x="9918" y="3786"/>
                    <a:pt x="9733" y="73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70"/>
            <p:cNvSpPr/>
            <p:nvPr/>
          </p:nvSpPr>
          <p:spPr>
            <a:xfrm>
              <a:off x="3807233" y="3157488"/>
              <a:ext cx="71622" cy="340009"/>
            </a:xfrm>
            <a:custGeom>
              <a:avLst/>
              <a:gdLst/>
              <a:ahLst/>
              <a:cxnLst/>
              <a:rect l="l" t="t" r="r" b="b"/>
              <a:pathLst>
                <a:path w="1269" h="6028" extrusionOk="0">
                  <a:moveTo>
                    <a:pt x="80" y="1"/>
                  </a:moveTo>
                  <a:cubicBezTo>
                    <a:pt x="61" y="1"/>
                    <a:pt x="40" y="9"/>
                    <a:pt x="26" y="23"/>
                  </a:cubicBezTo>
                  <a:cubicBezTo>
                    <a:pt x="1" y="55"/>
                    <a:pt x="1" y="100"/>
                    <a:pt x="33" y="125"/>
                  </a:cubicBezTo>
                  <a:cubicBezTo>
                    <a:pt x="84" y="170"/>
                    <a:pt x="141" y="221"/>
                    <a:pt x="198" y="272"/>
                  </a:cubicBezTo>
                  <a:cubicBezTo>
                    <a:pt x="249" y="316"/>
                    <a:pt x="300" y="361"/>
                    <a:pt x="345" y="399"/>
                  </a:cubicBezTo>
                  <a:lnTo>
                    <a:pt x="1122" y="5970"/>
                  </a:lnTo>
                  <a:cubicBezTo>
                    <a:pt x="1129" y="6002"/>
                    <a:pt x="1161" y="6027"/>
                    <a:pt x="1193" y="6027"/>
                  </a:cubicBezTo>
                  <a:lnTo>
                    <a:pt x="1199" y="6027"/>
                  </a:lnTo>
                  <a:cubicBezTo>
                    <a:pt x="1237" y="6021"/>
                    <a:pt x="1269" y="5989"/>
                    <a:pt x="1263" y="5951"/>
                  </a:cubicBezTo>
                  <a:lnTo>
                    <a:pt x="479" y="355"/>
                  </a:lnTo>
                  <a:cubicBezTo>
                    <a:pt x="479" y="342"/>
                    <a:pt x="472" y="323"/>
                    <a:pt x="460" y="316"/>
                  </a:cubicBezTo>
                  <a:cubicBezTo>
                    <a:pt x="402" y="272"/>
                    <a:pt x="345" y="221"/>
                    <a:pt x="294" y="170"/>
                  </a:cubicBezTo>
                  <a:cubicBezTo>
                    <a:pt x="237" y="113"/>
                    <a:pt x="179" y="62"/>
                    <a:pt x="122" y="17"/>
                  </a:cubicBezTo>
                  <a:cubicBezTo>
                    <a:pt x="111" y="6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70"/>
            <p:cNvSpPr/>
            <p:nvPr/>
          </p:nvSpPr>
          <p:spPr>
            <a:xfrm>
              <a:off x="3870900" y="3448825"/>
              <a:ext cx="281748" cy="31756"/>
            </a:xfrm>
            <a:custGeom>
              <a:avLst/>
              <a:gdLst/>
              <a:ahLst/>
              <a:cxnLst/>
              <a:rect l="l" t="t" r="r" b="b"/>
              <a:pathLst>
                <a:path w="4992" h="563" extrusionOk="0">
                  <a:moveTo>
                    <a:pt x="72" y="1"/>
                  </a:moveTo>
                  <a:cubicBezTo>
                    <a:pt x="34" y="1"/>
                    <a:pt x="7" y="30"/>
                    <a:pt x="7" y="65"/>
                  </a:cubicBezTo>
                  <a:cubicBezTo>
                    <a:pt x="1" y="104"/>
                    <a:pt x="33" y="135"/>
                    <a:pt x="71" y="142"/>
                  </a:cubicBezTo>
                  <a:lnTo>
                    <a:pt x="4915" y="562"/>
                  </a:lnTo>
                  <a:cubicBezTo>
                    <a:pt x="4953" y="562"/>
                    <a:pt x="4985" y="537"/>
                    <a:pt x="4985" y="499"/>
                  </a:cubicBezTo>
                  <a:cubicBezTo>
                    <a:pt x="4991" y="461"/>
                    <a:pt x="4966" y="429"/>
                    <a:pt x="4927" y="422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70"/>
            <p:cNvSpPr/>
            <p:nvPr/>
          </p:nvSpPr>
          <p:spPr>
            <a:xfrm>
              <a:off x="3585642" y="3429816"/>
              <a:ext cx="281353" cy="15173"/>
            </a:xfrm>
            <a:custGeom>
              <a:avLst/>
              <a:gdLst/>
              <a:ahLst/>
              <a:cxnLst/>
              <a:rect l="l" t="t" r="r" b="b"/>
              <a:pathLst>
                <a:path w="4985" h="269" extrusionOk="0">
                  <a:moveTo>
                    <a:pt x="4915" y="1"/>
                  </a:moveTo>
                  <a:lnTo>
                    <a:pt x="71" y="128"/>
                  </a:lnTo>
                  <a:cubicBezTo>
                    <a:pt x="33" y="135"/>
                    <a:pt x="1" y="167"/>
                    <a:pt x="1" y="205"/>
                  </a:cubicBezTo>
                  <a:cubicBezTo>
                    <a:pt x="1" y="243"/>
                    <a:pt x="33" y="269"/>
                    <a:pt x="71" y="269"/>
                  </a:cubicBezTo>
                  <a:lnTo>
                    <a:pt x="4915" y="141"/>
                  </a:lnTo>
                  <a:cubicBezTo>
                    <a:pt x="4953" y="135"/>
                    <a:pt x="4985" y="103"/>
                    <a:pt x="4985" y="65"/>
                  </a:cubicBezTo>
                  <a:cubicBezTo>
                    <a:pt x="4985" y="26"/>
                    <a:pt x="4953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70"/>
            <p:cNvSpPr/>
            <p:nvPr/>
          </p:nvSpPr>
          <p:spPr>
            <a:xfrm>
              <a:off x="3985647" y="3035031"/>
              <a:ext cx="172368" cy="204299"/>
            </a:xfrm>
            <a:custGeom>
              <a:avLst/>
              <a:gdLst/>
              <a:ahLst/>
              <a:cxnLst/>
              <a:rect l="l" t="t" r="r" b="b"/>
              <a:pathLst>
                <a:path w="3054" h="3622" extrusionOk="0">
                  <a:moveTo>
                    <a:pt x="76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8"/>
                    <a:pt x="1" y="46"/>
                    <a:pt x="7" y="78"/>
                  </a:cubicBezTo>
                  <a:cubicBezTo>
                    <a:pt x="294" y="1659"/>
                    <a:pt x="1454" y="3042"/>
                    <a:pt x="2952" y="3616"/>
                  </a:cubicBezTo>
                  <a:cubicBezTo>
                    <a:pt x="2958" y="3616"/>
                    <a:pt x="2964" y="3622"/>
                    <a:pt x="2977" y="3622"/>
                  </a:cubicBezTo>
                  <a:cubicBezTo>
                    <a:pt x="3003" y="3622"/>
                    <a:pt x="3028" y="3603"/>
                    <a:pt x="3041" y="3577"/>
                  </a:cubicBezTo>
                  <a:cubicBezTo>
                    <a:pt x="3054" y="3539"/>
                    <a:pt x="3035" y="3501"/>
                    <a:pt x="2996" y="3482"/>
                  </a:cubicBezTo>
                  <a:cubicBezTo>
                    <a:pt x="1543" y="2934"/>
                    <a:pt x="428" y="1582"/>
                    <a:pt x="141" y="53"/>
                  </a:cubicBezTo>
                  <a:cubicBezTo>
                    <a:pt x="135" y="24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70"/>
            <p:cNvSpPr/>
            <p:nvPr/>
          </p:nvSpPr>
          <p:spPr>
            <a:xfrm>
              <a:off x="4070197" y="3195111"/>
              <a:ext cx="17327" cy="278302"/>
            </a:xfrm>
            <a:custGeom>
              <a:avLst/>
              <a:gdLst/>
              <a:ahLst/>
              <a:cxnLst/>
              <a:rect l="l" t="t" r="r" b="b"/>
              <a:pathLst>
                <a:path w="307" h="4934" extrusionOk="0">
                  <a:moveTo>
                    <a:pt x="236" y="0"/>
                  </a:moveTo>
                  <a:cubicBezTo>
                    <a:pt x="198" y="0"/>
                    <a:pt x="166" y="32"/>
                    <a:pt x="166" y="70"/>
                  </a:cubicBezTo>
                  <a:lnTo>
                    <a:pt x="1" y="4863"/>
                  </a:lnTo>
                  <a:cubicBezTo>
                    <a:pt x="1" y="4901"/>
                    <a:pt x="32" y="4933"/>
                    <a:pt x="71" y="4933"/>
                  </a:cubicBezTo>
                  <a:cubicBezTo>
                    <a:pt x="109" y="4933"/>
                    <a:pt x="141" y="4901"/>
                    <a:pt x="141" y="4869"/>
                  </a:cubicBezTo>
                  <a:lnTo>
                    <a:pt x="300" y="77"/>
                  </a:lnTo>
                  <a:cubicBezTo>
                    <a:pt x="307" y="38"/>
                    <a:pt x="275" y="6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70"/>
            <p:cNvSpPr/>
            <p:nvPr/>
          </p:nvSpPr>
          <p:spPr>
            <a:xfrm>
              <a:off x="3819481" y="3201485"/>
              <a:ext cx="15521" cy="237409"/>
            </a:xfrm>
            <a:custGeom>
              <a:avLst/>
              <a:gdLst/>
              <a:ahLst/>
              <a:cxnLst/>
              <a:rect l="l" t="t" r="r" b="b"/>
              <a:pathLst>
                <a:path w="275" h="4209" extrusionOk="0">
                  <a:moveTo>
                    <a:pt x="200" y="1"/>
                  </a:moveTo>
                  <a:cubicBezTo>
                    <a:pt x="162" y="1"/>
                    <a:pt x="140" y="31"/>
                    <a:pt x="134" y="65"/>
                  </a:cubicBezTo>
                  <a:lnTo>
                    <a:pt x="0" y="4132"/>
                  </a:lnTo>
                  <a:cubicBezTo>
                    <a:pt x="0" y="4170"/>
                    <a:pt x="32" y="4202"/>
                    <a:pt x="70" y="4208"/>
                  </a:cubicBezTo>
                  <a:cubicBezTo>
                    <a:pt x="109" y="4208"/>
                    <a:pt x="141" y="4176"/>
                    <a:pt x="141" y="4138"/>
                  </a:cubicBezTo>
                  <a:lnTo>
                    <a:pt x="274" y="72"/>
                  </a:lnTo>
                  <a:cubicBezTo>
                    <a:pt x="274" y="34"/>
                    <a:pt x="249" y="2"/>
                    <a:pt x="211" y="2"/>
                  </a:cubicBezTo>
                  <a:cubicBezTo>
                    <a:pt x="207" y="1"/>
                    <a:pt x="203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70"/>
            <p:cNvSpPr/>
            <p:nvPr/>
          </p:nvSpPr>
          <p:spPr>
            <a:xfrm>
              <a:off x="3598228" y="2978117"/>
              <a:ext cx="118072" cy="141182"/>
            </a:xfrm>
            <a:custGeom>
              <a:avLst/>
              <a:gdLst/>
              <a:ahLst/>
              <a:cxnLst/>
              <a:rect l="l" t="t" r="r" b="b"/>
              <a:pathLst>
                <a:path w="2092" h="2503" extrusionOk="0">
                  <a:moveTo>
                    <a:pt x="2007" y="1"/>
                  </a:moveTo>
                  <a:cubicBezTo>
                    <a:pt x="1977" y="1"/>
                    <a:pt x="1950" y="23"/>
                    <a:pt x="1945" y="55"/>
                  </a:cubicBezTo>
                  <a:cubicBezTo>
                    <a:pt x="1683" y="1049"/>
                    <a:pt x="976" y="1916"/>
                    <a:pt x="45" y="2368"/>
                  </a:cubicBezTo>
                  <a:cubicBezTo>
                    <a:pt x="14" y="2381"/>
                    <a:pt x="1" y="2426"/>
                    <a:pt x="14" y="2458"/>
                  </a:cubicBezTo>
                  <a:cubicBezTo>
                    <a:pt x="26" y="2483"/>
                    <a:pt x="52" y="2502"/>
                    <a:pt x="77" y="2502"/>
                  </a:cubicBezTo>
                  <a:cubicBezTo>
                    <a:pt x="90" y="2502"/>
                    <a:pt x="96" y="2496"/>
                    <a:pt x="109" y="2496"/>
                  </a:cubicBezTo>
                  <a:cubicBezTo>
                    <a:pt x="1071" y="2024"/>
                    <a:pt x="1811" y="1126"/>
                    <a:pt x="2078" y="87"/>
                  </a:cubicBezTo>
                  <a:cubicBezTo>
                    <a:pt x="2091" y="55"/>
                    <a:pt x="2066" y="17"/>
                    <a:pt x="2027" y="4"/>
                  </a:cubicBezTo>
                  <a:cubicBezTo>
                    <a:pt x="2021" y="2"/>
                    <a:pt x="2014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70"/>
            <p:cNvSpPr/>
            <p:nvPr/>
          </p:nvSpPr>
          <p:spPr>
            <a:xfrm>
              <a:off x="3545003" y="2186346"/>
              <a:ext cx="731688" cy="895542"/>
            </a:xfrm>
            <a:custGeom>
              <a:avLst/>
              <a:gdLst/>
              <a:ahLst/>
              <a:cxnLst/>
              <a:rect l="l" t="t" r="r" b="b"/>
              <a:pathLst>
                <a:path w="12964" h="15877" extrusionOk="0">
                  <a:moveTo>
                    <a:pt x="4188" y="0"/>
                  </a:moveTo>
                  <a:cubicBezTo>
                    <a:pt x="2792" y="294"/>
                    <a:pt x="1396" y="587"/>
                    <a:pt x="1" y="886"/>
                  </a:cubicBezTo>
                  <a:cubicBezTo>
                    <a:pt x="109" y="2652"/>
                    <a:pt x="498" y="4398"/>
                    <a:pt x="1052" y="6081"/>
                  </a:cubicBezTo>
                  <a:cubicBezTo>
                    <a:pt x="1868" y="8560"/>
                    <a:pt x="1027" y="11243"/>
                    <a:pt x="714" y="13837"/>
                  </a:cubicBezTo>
                  <a:cubicBezTo>
                    <a:pt x="4041" y="14423"/>
                    <a:pt x="7324" y="15042"/>
                    <a:pt x="10599" y="15876"/>
                  </a:cubicBezTo>
                  <a:cubicBezTo>
                    <a:pt x="10427" y="13945"/>
                    <a:pt x="10236" y="11976"/>
                    <a:pt x="10070" y="10038"/>
                  </a:cubicBezTo>
                  <a:cubicBezTo>
                    <a:pt x="11001" y="9828"/>
                    <a:pt x="12033" y="9656"/>
                    <a:pt x="12964" y="9446"/>
                  </a:cubicBezTo>
                  <a:cubicBezTo>
                    <a:pt x="12709" y="7820"/>
                    <a:pt x="11861" y="6297"/>
                    <a:pt x="10625" y="5214"/>
                  </a:cubicBezTo>
                  <a:cubicBezTo>
                    <a:pt x="9382" y="4130"/>
                    <a:pt x="7757" y="3455"/>
                    <a:pt x="6113" y="3423"/>
                  </a:cubicBezTo>
                  <a:cubicBezTo>
                    <a:pt x="6023" y="3512"/>
                    <a:pt x="5921" y="3576"/>
                    <a:pt x="5832" y="3665"/>
                  </a:cubicBezTo>
                  <a:cubicBezTo>
                    <a:pt x="4608" y="3168"/>
                    <a:pt x="4111" y="1817"/>
                    <a:pt x="4111" y="1817"/>
                  </a:cubicBezTo>
                  <a:cubicBezTo>
                    <a:pt x="4111" y="1817"/>
                    <a:pt x="4162" y="619"/>
                    <a:pt x="4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70"/>
            <p:cNvSpPr/>
            <p:nvPr/>
          </p:nvSpPr>
          <p:spPr>
            <a:xfrm>
              <a:off x="3693954" y="2495846"/>
              <a:ext cx="285304" cy="407752"/>
            </a:xfrm>
            <a:custGeom>
              <a:avLst/>
              <a:gdLst/>
              <a:ahLst/>
              <a:cxnLst/>
              <a:rect l="l" t="t" r="r" b="b"/>
              <a:pathLst>
                <a:path w="5055" h="7229" extrusionOk="0">
                  <a:moveTo>
                    <a:pt x="3327" y="1"/>
                  </a:moveTo>
                  <a:lnTo>
                    <a:pt x="0" y="3666"/>
                  </a:lnTo>
                  <a:cubicBezTo>
                    <a:pt x="714" y="3767"/>
                    <a:pt x="1415" y="3901"/>
                    <a:pt x="2129" y="4003"/>
                  </a:cubicBezTo>
                  <a:cubicBezTo>
                    <a:pt x="1797" y="5080"/>
                    <a:pt x="1440" y="6151"/>
                    <a:pt x="1115" y="7228"/>
                  </a:cubicBezTo>
                  <a:cubicBezTo>
                    <a:pt x="2403" y="5883"/>
                    <a:pt x="3760" y="4609"/>
                    <a:pt x="5054" y="3264"/>
                  </a:cubicBezTo>
                  <a:cubicBezTo>
                    <a:pt x="4245" y="3079"/>
                    <a:pt x="3359" y="2894"/>
                    <a:pt x="2549" y="2710"/>
                  </a:cubicBezTo>
                  <a:cubicBezTo>
                    <a:pt x="2862" y="1792"/>
                    <a:pt x="3021" y="925"/>
                    <a:pt x="3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70"/>
            <p:cNvSpPr/>
            <p:nvPr/>
          </p:nvSpPr>
          <p:spPr>
            <a:xfrm>
              <a:off x="3803282" y="2360359"/>
              <a:ext cx="229937" cy="122963"/>
            </a:xfrm>
            <a:custGeom>
              <a:avLst/>
              <a:gdLst/>
              <a:ahLst/>
              <a:cxnLst/>
              <a:rect l="l" t="t" r="r" b="b"/>
              <a:pathLst>
                <a:path w="4074" h="2180" extrusionOk="0">
                  <a:moveTo>
                    <a:pt x="71" y="0"/>
                  </a:moveTo>
                  <a:cubicBezTo>
                    <a:pt x="32" y="0"/>
                    <a:pt x="1" y="32"/>
                    <a:pt x="1" y="70"/>
                  </a:cubicBezTo>
                  <a:cubicBezTo>
                    <a:pt x="7" y="1033"/>
                    <a:pt x="740" y="1938"/>
                    <a:pt x="1683" y="2142"/>
                  </a:cubicBezTo>
                  <a:cubicBezTo>
                    <a:pt x="1817" y="2167"/>
                    <a:pt x="1951" y="2180"/>
                    <a:pt x="2085" y="2180"/>
                  </a:cubicBezTo>
                  <a:cubicBezTo>
                    <a:pt x="2907" y="2180"/>
                    <a:pt x="3723" y="1683"/>
                    <a:pt x="4060" y="924"/>
                  </a:cubicBezTo>
                  <a:cubicBezTo>
                    <a:pt x="4073" y="892"/>
                    <a:pt x="4060" y="848"/>
                    <a:pt x="4022" y="835"/>
                  </a:cubicBezTo>
                  <a:cubicBezTo>
                    <a:pt x="4013" y="830"/>
                    <a:pt x="4004" y="827"/>
                    <a:pt x="3994" y="827"/>
                  </a:cubicBezTo>
                  <a:cubicBezTo>
                    <a:pt x="3968" y="827"/>
                    <a:pt x="3942" y="844"/>
                    <a:pt x="3933" y="867"/>
                  </a:cubicBezTo>
                  <a:cubicBezTo>
                    <a:pt x="3615" y="1573"/>
                    <a:pt x="2855" y="2040"/>
                    <a:pt x="2090" y="2040"/>
                  </a:cubicBezTo>
                  <a:cubicBezTo>
                    <a:pt x="1964" y="2040"/>
                    <a:pt x="1839" y="2027"/>
                    <a:pt x="1715" y="2001"/>
                  </a:cubicBezTo>
                  <a:cubicBezTo>
                    <a:pt x="835" y="1816"/>
                    <a:pt x="141" y="969"/>
                    <a:pt x="141" y="70"/>
                  </a:cubicBezTo>
                  <a:cubicBezTo>
                    <a:pt x="141" y="32"/>
                    <a:pt x="10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70"/>
            <p:cNvSpPr/>
            <p:nvPr/>
          </p:nvSpPr>
          <p:spPr>
            <a:xfrm>
              <a:off x="4086735" y="2669294"/>
              <a:ext cx="183882" cy="62835"/>
            </a:xfrm>
            <a:custGeom>
              <a:avLst/>
              <a:gdLst/>
              <a:ahLst/>
              <a:cxnLst/>
              <a:rect l="l" t="t" r="r" b="b"/>
              <a:pathLst>
                <a:path w="3258" h="1114" extrusionOk="0">
                  <a:moveTo>
                    <a:pt x="3182" y="0"/>
                  </a:moveTo>
                  <a:cubicBezTo>
                    <a:pt x="3176" y="0"/>
                    <a:pt x="3169" y="2"/>
                    <a:pt x="3162" y="4"/>
                  </a:cubicBezTo>
                  <a:lnTo>
                    <a:pt x="58" y="973"/>
                  </a:lnTo>
                  <a:cubicBezTo>
                    <a:pt x="20" y="986"/>
                    <a:pt x="1" y="1024"/>
                    <a:pt x="14" y="1062"/>
                  </a:cubicBezTo>
                  <a:cubicBezTo>
                    <a:pt x="20" y="1094"/>
                    <a:pt x="45" y="1113"/>
                    <a:pt x="77" y="1113"/>
                  </a:cubicBezTo>
                  <a:cubicBezTo>
                    <a:pt x="84" y="1113"/>
                    <a:pt x="90" y="1107"/>
                    <a:pt x="96" y="1107"/>
                  </a:cubicBezTo>
                  <a:lnTo>
                    <a:pt x="3200" y="132"/>
                  </a:lnTo>
                  <a:cubicBezTo>
                    <a:pt x="3238" y="125"/>
                    <a:pt x="3258" y="81"/>
                    <a:pt x="3245" y="49"/>
                  </a:cubicBezTo>
                  <a:cubicBezTo>
                    <a:pt x="3235" y="19"/>
                    <a:pt x="3209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70"/>
            <p:cNvSpPr/>
            <p:nvPr/>
          </p:nvSpPr>
          <p:spPr>
            <a:xfrm>
              <a:off x="3545737" y="2219231"/>
              <a:ext cx="235637" cy="65317"/>
            </a:xfrm>
            <a:custGeom>
              <a:avLst/>
              <a:gdLst/>
              <a:ahLst/>
              <a:cxnLst/>
              <a:rect l="l" t="t" r="r" b="b"/>
              <a:pathLst>
                <a:path w="4175" h="1158" extrusionOk="0">
                  <a:moveTo>
                    <a:pt x="4100" y="0"/>
                  </a:moveTo>
                  <a:cubicBezTo>
                    <a:pt x="4093" y="0"/>
                    <a:pt x="4086" y="1"/>
                    <a:pt x="4079" y="4"/>
                  </a:cubicBezTo>
                  <a:lnTo>
                    <a:pt x="58" y="1023"/>
                  </a:lnTo>
                  <a:cubicBezTo>
                    <a:pt x="19" y="1030"/>
                    <a:pt x="0" y="1068"/>
                    <a:pt x="13" y="1106"/>
                  </a:cubicBezTo>
                  <a:cubicBezTo>
                    <a:pt x="19" y="1138"/>
                    <a:pt x="45" y="1157"/>
                    <a:pt x="77" y="1157"/>
                  </a:cubicBezTo>
                  <a:lnTo>
                    <a:pt x="96" y="1157"/>
                  </a:lnTo>
                  <a:lnTo>
                    <a:pt x="4117" y="138"/>
                  </a:lnTo>
                  <a:cubicBezTo>
                    <a:pt x="4156" y="125"/>
                    <a:pt x="4175" y="87"/>
                    <a:pt x="4162" y="48"/>
                  </a:cubicBezTo>
                  <a:cubicBezTo>
                    <a:pt x="4157" y="22"/>
                    <a:pt x="4130" y="0"/>
                    <a:pt x="4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70"/>
            <p:cNvSpPr/>
            <p:nvPr/>
          </p:nvSpPr>
          <p:spPr>
            <a:xfrm>
              <a:off x="3583497" y="2917481"/>
              <a:ext cx="554354" cy="107282"/>
            </a:xfrm>
            <a:custGeom>
              <a:avLst/>
              <a:gdLst/>
              <a:ahLst/>
              <a:cxnLst/>
              <a:rect l="l" t="t" r="r" b="b"/>
              <a:pathLst>
                <a:path w="9822" h="1902" extrusionOk="0">
                  <a:moveTo>
                    <a:pt x="78" y="1"/>
                  </a:moveTo>
                  <a:cubicBezTo>
                    <a:pt x="45" y="1"/>
                    <a:pt x="19" y="25"/>
                    <a:pt x="13" y="59"/>
                  </a:cubicBezTo>
                  <a:cubicBezTo>
                    <a:pt x="0" y="97"/>
                    <a:pt x="26" y="136"/>
                    <a:pt x="64" y="142"/>
                  </a:cubicBezTo>
                  <a:lnTo>
                    <a:pt x="9739" y="1901"/>
                  </a:lnTo>
                  <a:lnTo>
                    <a:pt x="9752" y="1901"/>
                  </a:lnTo>
                  <a:cubicBezTo>
                    <a:pt x="9784" y="1901"/>
                    <a:pt x="9815" y="1876"/>
                    <a:pt x="9815" y="1844"/>
                  </a:cubicBezTo>
                  <a:cubicBezTo>
                    <a:pt x="9822" y="1805"/>
                    <a:pt x="9796" y="1767"/>
                    <a:pt x="9764" y="1761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70"/>
            <p:cNvSpPr/>
            <p:nvPr/>
          </p:nvSpPr>
          <p:spPr>
            <a:xfrm>
              <a:off x="4116254" y="2847481"/>
              <a:ext cx="138899" cy="428283"/>
            </a:xfrm>
            <a:custGeom>
              <a:avLst/>
              <a:gdLst/>
              <a:ahLst/>
              <a:cxnLst/>
              <a:rect l="l" t="t" r="r" b="b"/>
              <a:pathLst>
                <a:path w="2461" h="7593" extrusionOk="0">
                  <a:moveTo>
                    <a:pt x="1066" y="1"/>
                  </a:moveTo>
                  <a:cubicBezTo>
                    <a:pt x="827" y="1"/>
                    <a:pt x="591" y="79"/>
                    <a:pt x="415" y="242"/>
                  </a:cubicBezTo>
                  <a:cubicBezTo>
                    <a:pt x="115" y="510"/>
                    <a:pt x="0" y="3206"/>
                    <a:pt x="58" y="4136"/>
                  </a:cubicBezTo>
                  <a:cubicBezTo>
                    <a:pt x="96" y="4786"/>
                    <a:pt x="134" y="5430"/>
                    <a:pt x="172" y="6080"/>
                  </a:cubicBezTo>
                  <a:cubicBezTo>
                    <a:pt x="204" y="6545"/>
                    <a:pt x="255" y="7055"/>
                    <a:pt x="600" y="7368"/>
                  </a:cubicBezTo>
                  <a:cubicBezTo>
                    <a:pt x="763" y="7517"/>
                    <a:pt x="984" y="7592"/>
                    <a:pt x="1205" y="7592"/>
                  </a:cubicBezTo>
                  <a:cubicBezTo>
                    <a:pt x="1398" y="7592"/>
                    <a:pt x="1592" y="7535"/>
                    <a:pt x="1747" y="7419"/>
                  </a:cubicBezTo>
                  <a:cubicBezTo>
                    <a:pt x="2129" y="7132"/>
                    <a:pt x="2218" y="6609"/>
                    <a:pt x="2269" y="6131"/>
                  </a:cubicBezTo>
                  <a:cubicBezTo>
                    <a:pt x="2314" y="5698"/>
                    <a:pt x="2352" y="5264"/>
                    <a:pt x="2378" y="4831"/>
                  </a:cubicBezTo>
                  <a:cubicBezTo>
                    <a:pt x="2429" y="4079"/>
                    <a:pt x="2454" y="3327"/>
                    <a:pt x="2454" y="2575"/>
                  </a:cubicBezTo>
                  <a:cubicBezTo>
                    <a:pt x="2454" y="1988"/>
                    <a:pt x="2461" y="1338"/>
                    <a:pt x="2199" y="797"/>
                  </a:cubicBezTo>
                  <a:cubicBezTo>
                    <a:pt x="2040" y="472"/>
                    <a:pt x="1772" y="191"/>
                    <a:pt x="1434" y="64"/>
                  </a:cubicBezTo>
                  <a:cubicBezTo>
                    <a:pt x="1316" y="22"/>
                    <a:pt x="1191" y="1"/>
                    <a:pt x="1066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70"/>
            <p:cNvSpPr/>
            <p:nvPr/>
          </p:nvSpPr>
          <p:spPr>
            <a:xfrm>
              <a:off x="4115915" y="2874894"/>
              <a:ext cx="23028" cy="45575"/>
            </a:xfrm>
            <a:custGeom>
              <a:avLst/>
              <a:gdLst/>
              <a:ahLst/>
              <a:cxnLst/>
              <a:rect l="l" t="t" r="r" b="b"/>
              <a:pathLst>
                <a:path w="408" h="808" extrusionOk="0">
                  <a:moveTo>
                    <a:pt x="333" y="1"/>
                  </a:moveTo>
                  <a:cubicBezTo>
                    <a:pt x="304" y="1"/>
                    <a:pt x="278" y="19"/>
                    <a:pt x="268" y="49"/>
                  </a:cubicBezTo>
                  <a:lnTo>
                    <a:pt x="19" y="712"/>
                  </a:lnTo>
                  <a:cubicBezTo>
                    <a:pt x="0" y="750"/>
                    <a:pt x="19" y="789"/>
                    <a:pt x="57" y="801"/>
                  </a:cubicBezTo>
                  <a:cubicBezTo>
                    <a:pt x="64" y="808"/>
                    <a:pt x="70" y="808"/>
                    <a:pt x="83" y="808"/>
                  </a:cubicBezTo>
                  <a:cubicBezTo>
                    <a:pt x="108" y="808"/>
                    <a:pt x="134" y="789"/>
                    <a:pt x="147" y="763"/>
                  </a:cubicBezTo>
                  <a:lnTo>
                    <a:pt x="395" y="94"/>
                  </a:lnTo>
                  <a:cubicBezTo>
                    <a:pt x="408" y="62"/>
                    <a:pt x="389" y="17"/>
                    <a:pt x="357" y="5"/>
                  </a:cubicBezTo>
                  <a:cubicBezTo>
                    <a:pt x="349" y="2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70"/>
            <p:cNvSpPr/>
            <p:nvPr/>
          </p:nvSpPr>
          <p:spPr>
            <a:xfrm>
              <a:off x="4073810" y="3137013"/>
              <a:ext cx="178125" cy="339615"/>
            </a:xfrm>
            <a:custGeom>
              <a:avLst/>
              <a:gdLst/>
              <a:ahLst/>
              <a:cxnLst/>
              <a:rect l="l" t="t" r="r" b="b"/>
              <a:pathLst>
                <a:path w="3156" h="6021" extrusionOk="0">
                  <a:moveTo>
                    <a:pt x="2081" y="1"/>
                  </a:moveTo>
                  <a:cubicBezTo>
                    <a:pt x="1945" y="1"/>
                    <a:pt x="1810" y="31"/>
                    <a:pt x="1689" y="93"/>
                  </a:cubicBezTo>
                  <a:cubicBezTo>
                    <a:pt x="1422" y="227"/>
                    <a:pt x="1205" y="399"/>
                    <a:pt x="1179" y="692"/>
                  </a:cubicBezTo>
                  <a:cubicBezTo>
                    <a:pt x="944" y="883"/>
                    <a:pt x="740" y="1119"/>
                    <a:pt x="593" y="1387"/>
                  </a:cubicBezTo>
                  <a:cubicBezTo>
                    <a:pt x="198" y="2094"/>
                    <a:pt x="192" y="2993"/>
                    <a:pt x="0" y="3777"/>
                  </a:cubicBezTo>
                  <a:cubicBezTo>
                    <a:pt x="50" y="3814"/>
                    <a:pt x="119" y="3841"/>
                    <a:pt x="183" y="3841"/>
                  </a:cubicBezTo>
                  <a:cubicBezTo>
                    <a:pt x="218" y="3841"/>
                    <a:pt x="252" y="3833"/>
                    <a:pt x="281" y="3815"/>
                  </a:cubicBezTo>
                  <a:cubicBezTo>
                    <a:pt x="364" y="3764"/>
                    <a:pt x="421" y="3681"/>
                    <a:pt x="472" y="3605"/>
                  </a:cubicBezTo>
                  <a:cubicBezTo>
                    <a:pt x="638" y="3375"/>
                    <a:pt x="803" y="3140"/>
                    <a:pt x="969" y="2904"/>
                  </a:cubicBezTo>
                  <a:lnTo>
                    <a:pt x="969" y="2904"/>
                  </a:lnTo>
                  <a:cubicBezTo>
                    <a:pt x="931" y="3286"/>
                    <a:pt x="886" y="3662"/>
                    <a:pt x="848" y="4045"/>
                  </a:cubicBezTo>
                  <a:cubicBezTo>
                    <a:pt x="810" y="4376"/>
                    <a:pt x="650" y="4714"/>
                    <a:pt x="555" y="5032"/>
                  </a:cubicBezTo>
                  <a:cubicBezTo>
                    <a:pt x="529" y="5122"/>
                    <a:pt x="497" y="5217"/>
                    <a:pt x="504" y="5307"/>
                  </a:cubicBezTo>
                  <a:cubicBezTo>
                    <a:pt x="504" y="5402"/>
                    <a:pt x="536" y="5498"/>
                    <a:pt x="606" y="5561"/>
                  </a:cubicBezTo>
                  <a:cubicBezTo>
                    <a:pt x="797" y="5300"/>
                    <a:pt x="982" y="5096"/>
                    <a:pt x="1167" y="4841"/>
                  </a:cubicBezTo>
                  <a:lnTo>
                    <a:pt x="1167" y="4841"/>
                  </a:lnTo>
                  <a:cubicBezTo>
                    <a:pt x="1128" y="5064"/>
                    <a:pt x="1077" y="5313"/>
                    <a:pt x="1033" y="5542"/>
                  </a:cubicBezTo>
                  <a:cubicBezTo>
                    <a:pt x="1020" y="5625"/>
                    <a:pt x="1007" y="5714"/>
                    <a:pt x="1020" y="5804"/>
                  </a:cubicBezTo>
                  <a:cubicBezTo>
                    <a:pt x="1026" y="5893"/>
                    <a:pt x="1071" y="5976"/>
                    <a:pt x="1148" y="6020"/>
                  </a:cubicBezTo>
                  <a:cubicBezTo>
                    <a:pt x="1332" y="5663"/>
                    <a:pt x="1543" y="5294"/>
                    <a:pt x="1721" y="4937"/>
                  </a:cubicBezTo>
                  <a:lnTo>
                    <a:pt x="1721" y="4937"/>
                  </a:lnTo>
                  <a:cubicBezTo>
                    <a:pt x="1696" y="5090"/>
                    <a:pt x="1657" y="5281"/>
                    <a:pt x="1626" y="5434"/>
                  </a:cubicBezTo>
                  <a:cubicBezTo>
                    <a:pt x="1613" y="5511"/>
                    <a:pt x="1594" y="5587"/>
                    <a:pt x="1619" y="5657"/>
                  </a:cubicBezTo>
                  <a:cubicBezTo>
                    <a:pt x="1640" y="5721"/>
                    <a:pt x="1702" y="5772"/>
                    <a:pt x="1762" y="5772"/>
                  </a:cubicBezTo>
                  <a:cubicBezTo>
                    <a:pt x="1774" y="5772"/>
                    <a:pt x="1786" y="5770"/>
                    <a:pt x="1798" y="5765"/>
                  </a:cubicBezTo>
                  <a:cubicBezTo>
                    <a:pt x="1938" y="5485"/>
                    <a:pt x="2091" y="5185"/>
                    <a:pt x="2225" y="4905"/>
                  </a:cubicBezTo>
                  <a:cubicBezTo>
                    <a:pt x="2257" y="4956"/>
                    <a:pt x="2295" y="5007"/>
                    <a:pt x="2327" y="5058"/>
                  </a:cubicBezTo>
                  <a:cubicBezTo>
                    <a:pt x="2492" y="4644"/>
                    <a:pt x="2690" y="4249"/>
                    <a:pt x="2856" y="3828"/>
                  </a:cubicBezTo>
                  <a:cubicBezTo>
                    <a:pt x="3155" y="3070"/>
                    <a:pt x="3155" y="2215"/>
                    <a:pt x="3098" y="1400"/>
                  </a:cubicBezTo>
                  <a:cubicBezTo>
                    <a:pt x="3066" y="915"/>
                    <a:pt x="2945" y="380"/>
                    <a:pt x="2531" y="125"/>
                  </a:cubicBezTo>
                  <a:cubicBezTo>
                    <a:pt x="2397" y="43"/>
                    <a:pt x="2239" y="1"/>
                    <a:pt x="2081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70"/>
            <p:cNvSpPr/>
            <p:nvPr/>
          </p:nvSpPr>
          <p:spPr>
            <a:xfrm>
              <a:off x="4121277" y="3277012"/>
              <a:ext cx="16988" cy="42135"/>
            </a:xfrm>
            <a:custGeom>
              <a:avLst/>
              <a:gdLst/>
              <a:ahLst/>
              <a:cxnLst/>
              <a:rect l="l" t="t" r="r" b="b"/>
              <a:pathLst>
                <a:path w="301" h="747" extrusionOk="0">
                  <a:moveTo>
                    <a:pt x="231" y="0"/>
                  </a:moveTo>
                  <a:cubicBezTo>
                    <a:pt x="197" y="0"/>
                    <a:pt x="166" y="24"/>
                    <a:pt x="160" y="52"/>
                  </a:cubicBezTo>
                  <a:lnTo>
                    <a:pt x="7" y="664"/>
                  </a:lnTo>
                  <a:cubicBezTo>
                    <a:pt x="1" y="696"/>
                    <a:pt x="20" y="734"/>
                    <a:pt x="58" y="747"/>
                  </a:cubicBezTo>
                  <a:lnTo>
                    <a:pt x="77" y="747"/>
                  </a:lnTo>
                  <a:cubicBezTo>
                    <a:pt x="103" y="747"/>
                    <a:pt x="134" y="728"/>
                    <a:pt x="141" y="696"/>
                  </a:cubicBezTo>
                  <a:lnTo>
                    <a:pt x="294" y="90"/>
                  </a:lnTo>
                  <a:cubicBezTo>
                    <a:pt x="300" y="52"/>
                    <a:pt x="281" y="14"/>
                    <a:pt x="243" y="1"/>
                  </a:cubicBezTo>
                  <a:cubicBezTo>
                    <a:pt x="239" y="0"/>
                    <a:pt x="235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70"/>
            <p:cNvSpPr/>
            <p:nvPr/>
          </p:nvSpPr>
          <p:spPr>
            <a:xfrm>
              <a:off x="4189290" y="3344417"/>
              <a:ext cx="36742" cy="84382"/>
            </a:xfrm>
            <a:custGeom>
              <a:avLst/>
              <a:gdLst/>
              <a:ahLst/>
              <a:cxnLst/>
              <a:rect l="l" t="t" r="r" b="b"/>
              <a:pathLst>
                <a:path w="651" h="1496" extrusionOk="0">
                  <a:moveTo>
                    <a:pt x="571" y="0"/>
                  </a:moveTo>
                  <a:cubicBezTo>
                    <a:pt x="543" y="0"/>
                    <a:pt x="514" y="18"/>
                    <a:pt x="504" y="43"/>
                  </a:cubicBezTo>
                  <a:lnTo>
                    <a:pt x="13" y="1400"/>
                  </a:lnTo>
                  <a:cubicBezTo>
                    <a:pt x="0" y="1438"/>
                    <a:pt x="19" y="1477"/>
                    <a:pt x="58" y="1489"/>
                  </a:cubicBezTo>
                  <a:cubicBezTo>
                    <a:pt x="64" y="1496"/>
                    <a:pt x="70" y="1496"/>
                    <a:pt x="77" y="1496"/>
                  </a:cubicBezTo>
                  <a:cubicBezTo>
                    <a:pt x="109" y="1496"/>
                    <a:pt x="134" y="1477"/>
                    <a:pt x="147" y="1451"/>
                  </a:cubicBezTo>
                  <a:lnTo>
                    <a:pt x="638" y="94"/>
                  </a:lnTo>
                  <a:cubicBezTo>
                    <a:pt x="650" y="55"/>
                    <a:pt x="631" y="17"/>
                    <a:pt x="593" y="4"/>
                  </a:cubicBezTo>
                  <a:cubicBezTo>
                    <a:pt x="586" y="2"/>
                    <a:pt x="57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70"/>
            <p:cNvSpPr/>
            <p:nvPr/>
          </p:nvSpPr>
          <p:spPr>
            <a:xfrm>
              <a:off x="4162988" y="3352822"/>
              <a:ext cx="32114" cy="83536"/>
            </a:xfrm>
            <a:custGeom>
              <a:avLst/>
              <a:gdLst/>
              <a:ahLst/>
              <a:cxnLst/>
              <a:rect l="l" t="t" r="r" b="b"/>
              <a:pathLst>
                <a:path w="569" h="1481" extrusionOk="0">
                  <a:moveTo>
                    <a:pt x="496" y="1"/>
                  </a:moveTo>
                  <a:cubicBezTo>
                    <a:pt x="463" y="1"/>
                    <a:pt x="433" y="20"/>
                    <a:pt x="422" y="53"/>
                  </a:cubicBezTo>
                  <a:lnTo>
                    <a:pt x="14" y="1391"/>
                  </a:lnTo>
                  <a:cubicBezTo>
                    <a:pt x="1" y="1423"/>
                    <a:pt x="20" y="1461"/>
                    <a:pt x="58" y="1474"/>
                  </a:cubicBezTo>
                  <a:cubicBezTo>
                    <a:pt x="65" y="1481"/>
                    <a:pt x="71" y="1481"/>
                    <a:pt x="77" y="1481"/>
                  </a:cubicBezTo>
                  <a:cubicBezTo>
                    <a:pt x="109" y="1481"/>
                    <a:pt x="135" y="1461"/>
                    <a:pt x="148" y="1430"/>
                  </a:cubicBezTo>
                  <a:lnTo>
                    <a:pt x="555" y="91"/>
                  </a:lnTo>
                  <a:cubicBezTo>
                    <a:pt x="568" y="53"/>
                    <a:pt x="543" y="15"/>
                    <a:pt x="511" y="2"/>
                  </a:cubicBezTo>
                  <a:cubicBezTo>
                    <a:pt x="506" y="1"/>
                    <a:pt x="50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70"/>
            <p:cNvSpPr/>
            <p:nvPr/>
          </p:nvSpPr>
          <p:spPr>
            <a:xfrm>
              <a:off x="4131719" y="3353047"/>
              <a:ext cx="28446" cy="84382"/>
            </a:xfrm>
            <a:custGeom>
              <a:avLst/>
              <a:gdLst/>
              <a:ahLst/>
              <a:cxnLst/>
              <a:rect l="l" t="t" r="r" b="b"/>
              <a:pathLst>
                <a:path w="504" h="1496" extrusionOk="0">
                  <a:moveTo>
                    <a:pt x="426" y="1"/>
                  </a:moveTo>
                  <a:cubicBezTo>
                    <a:pt x="396" y="1"/>
                    <a:pt x="368" y="24"/>
                    <a:pt x="357" y="55"/>
                  </a:cubicBezTo>
                  <a:lnTo>
                    <a:pt x="7" y="1413"/>
                  </a:lnTo>
                  <a:cubicBezTo>
                    <a:pt x="0" y="1451"/>
                    <a:pt x="20" y="1489"/>
                    <a:pt x="58" y="1496"/>
                  </a:cubicBezTo>
                  <a:lnTo>
                    <a:pt x="77" y="1496"/>
                  </a:lnTo>
                  <a:cubicBezTo>
                    <a:pt x="109" y="1496"/>
                    <a:pt x="134" y="1477"/>
                    <a:pt x="141" y="1445"/>
                  </a:cubicBezTo>
                  <a:lnTo>
                    <a:pt x="498" y="87"/>
                  </a:lnTo>
                  <a:cubicBezTo>
                    <a:pt x="504" y="49"/>
                    <a:pt x="485" y="11"/>
                    <a:pt x="447" y="4"/>
                  </a:cubicBezTo>
                  <a:cubicBezTo>
                    <a:pt x="440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70"/>
            <p:cNvSpPr/>
            <p:nvPr/>
          </p:nvSpPr>
          <p:spPr>
            <a:xfrm>
              <a:off x="3785672" y="2122777"/>
              <a:ext cx="70211" cy="53528"/>
            </a:xfrm>
            <a:custGeom>
              <a:avLst/>
              <a:gdLst/>
              <a:ahLst/>
              <a:cxnLst/>
              <a:rect l="l" t="t" r="r" b="b"/>
              <a:pathLst>
                <a:path w="1244" h="949" extrusionOk="0">
                  <a:moveTo>
                    <a:pt x="848" y="0"/>
                  </a:moveTo>
                  <a:cubicBezTo>
                    <a:pt x="682" y="0"/>
                    <a:pt x="514" y="49"/>
                    <a:pt x="376" y="146"/>
                  </a:cubicBezTo>
                  <a:cubicBezTo>
                    <a:pt x="141" y="305"/>
                    <a:pt x="0" y="598"/>
                    <a:pt x="26" y="885"/>
                  </a:cubicBezTo>
                  <a:cubicBezTo>
                    <a:pt x="32" y="923"/>
                    <a:pt x="58" y="949"/>
                    <a:pt x="96" y="949"/>
                  </a:cubicBezTo>
                  <a:lnTo>
                    <a:pt x="102" y="949"/>
                  </a:lnTo>
                  <a:cubicBezTo>
                    <a:pt x="141" y="943"/>
                    <a:pt x="172" y="911"/>
                    <a:pt x="166" y="872"/>
                  </a:cubicBezTo>
                  <a:cubicBezTo>
                    <a:pt x="147" y="637"/>
                    <a:pt x="262" y="394"/>
                    <a:pt x="459" y="261"/>
                  </a:cubicBezTo>
                  <a:cubicBezTo>
                    <a:pt x="574" y="179"/>
                    <a:pt x="709" y="139"/>
                    <a:pt x="845" y="139"/>
                  </a:cubicBezTo>
                  <a:cubicBezTo>
                    <a:pt x="944" y="139"/>
                    <a:pt x="1044" y="160"/>
                    <a:pt x="1135" y="203"/>
                  </a:cubicBezTo>
                  <a:cubicBezTo>
                    <a:pt x="1143" y="207"/>
                    <a:pt x="1152" y="208"/>
                    <a:pt x="1161" y="208"/>
                  </a:cubicBezTo>
                  <a:cubicBezTo>
                    <a:pt x="1188" y="208"/>
                    <a:pt x="1216" y="195"/>
                    <a:pt x="1230" y="171"/>
                  </a:cubicBezTo>
                  <a:cubicBezTo>
                    <a:pt x="1243" y="133"/>
                    <a:pt x="1230" y="95"/>
                    <a:pt x="1192" y="76"/>
                  </a:cubicBezTo>
                  <a:cubicBezTo>
                    <a:pt x="1086" y="25"/>
                    <a:pt x="967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70"/>
            <p:cNvSpPr/>
            <p:nvPr/>
          </p:nvSpPr>
          <p:spPr>
            <a:xfrm>
              <a:off x="3807967" y="2099989"/>
              <a:ext cx="237104" cy="200012"/>
            </a:xfrm>
            <a:custGeom>
              <a:avLst/>
              <a:gdLst/>
              <a:ahLst/>
              <a:cxnLst/>
              <a:rect l="l" t="t" r="r" b="b"/>
              <a:pathLst>
                <a:path w="4201" h="3546" extrusionOk="0">
                  <a:moveTo>
                    <a:pt x="1690" y="1"/>
                  </a:moveTo>
                  <a:cubicBezTo>
                    <a:pt x="1286" y="1"/>
                    <a:pt x="884" y="220"/>
                    <a:pt x="663" y="563"/>
                  </a:cubicBezTo>
                  <a:cubicBezTo>
                    <a:pt x="653" y="562"/>
                    <a:pt x="644" y="562"/>
                    <a:pt x="634" y="562"/>
                  </a:cubicBezTo>
                  <a:cubicBezTo>
                    <a:pt x="421" y="562"/>
                    <a:pt x="212" y="692"/>
                    <a:pt x="109" y="881"/>
                  </a:cubicBezTo>
                  <a:cubicBezTo>
                    <a:pt x="0" y="1072"/>
                    <a:pt x="0" y="1321"/>
                    <a:pt x="96" y="1531"/>
                  </a:cubicBezTo>
                  <a:cubicBezTo>
                    <a:pt x="185" y="1735"/>
                    <a:pt x="364" y="1895"/>
                    <a:pt x="568" y="1990"/>
                  </a:cubicBezTo>
                  <a:lnTo>
                    <a:pt x="3493" y="3545"/>
                  </a:lnTo>
                  <a:cubicBezTo>
                    <a:pt x="3952" y="3144"/>
                    <a:pt x="4200" y="2506"/>
                    <a:pt x="4130" y="1901"/>
                  </a:cubicBezTo>
                  <a:cubicBezTo>
                    <a:pt x="4092" y="1557"/>
                    <a:pt x="3946" y="1213"/>
                    <a:pt x="3697" y="971"/>
                  </a:cubicBezTo>
                  <a:cubicBezTo>
                    <a:pt x="3489" y="768"/>
                    <a:pt x="3215" y="651"/>
                    <a:pt x="2934" y="651"/>
                  </a:cubicBezTo>
                  <a:cubicBezTo>
                    <a:pt x="2878" y="651"/>
                    <a:pt x="2822" y="655"/>
                    <a:pt x="2766" y="665"/>
                  </a:cubicBezTo>
                  <a:cubicBezTo>
                    <a:pt x="2569" y="289"/>
                    <a:pt x="2167" y="21"/>
                    <a:pt x="1740" y="2"/>
                  </a:cubicBezTo>
                  <a:cubicBezTo>
                    <a:pt x="1724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70"/>
            <p:cNvSpPr/>
            <p:nvPr/>
          </p:nvSpPr>
          <p:spPr>
            <a:xfrm>
              <a:off x="3833479" y="2313937"/>
              <a:ext cx="168078" cy="138023"/>
            </a:xfrm>
            <a:custGeom>
              <a:avLst/>
              <a:gdLst/>
              <a:ahLst/>
              <a:cxnLst/>
              <a:rect l="l" t="t" r="r" b="b"/>
              <a:pathLst>
                <a:path w="2978" h="2447" extrusionOk="0">
                  <a:moveTo>
                    <a:pt x="2627" y="1"/>
                  </a:moveTo>
                  <a:lnTo>
                    <a:pt x="2627" y="1"/>
                  </a:lnTo>
                  <a:cubicBezTo>
                    <a:pt x="1907" y="237"/>
                    <a:pt x="1225" y="524"/>
                    <a:pt x="511" y="753"/>
                  </a:cubicBezTo>
                  <a:cubicBezTo>
                    <a:pt x="453" y="963"/>
                    <a:pt x="402" y="1167"/>
                    <a:pt x="351" y="1371"/>
                  </a:cubicBezTo>
                  <a:cubicBezTo>
                    <a:pt x="237" y="1327"/>
                    <a:pt x="116" y="1263"/>
                    <a:pt x="1" y="1218"/>
                  </a:cubicBezTo>
                  <a:lnTo>
                    <a:pt x="1" y="1218"/>
                  </a:lnTo>
                  <a:cubicBezTo>
                    <a:pt x="186" y="1843"/>
                    <a:pt x="670" y="2334"/>
                    <a:pt x="1307" y="2429"/>
                  </a:cubicBezTo>
                  <a:cubicBezTo>
                    <a:pt x="1384" y="2441"/>
                    <a:pt x="1462" y="2446"/>
                    <a:pt x="1539" y="2446"/>
                  </a:cubicBezTo>
                  <a:cubicBezTo>
                    <a:pt x="2104" y="2446"/>
                    <a:pt x="2669" y="2147"/>
                    <a:pt x="2977" y="1671"/>
                  </a:cubicBezTo>
                  <a:lnTo>
                    <a:pt x="2518" y="1613"/>
                  </a:lnTo>
                  <a:cubicBezTo>
                    <a:pt x="2557" y="1065"/>
                    <a:pt x="2582" y="549"/>
                    <a:pt x="2627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70"/>
            <p:cNvSpPr/>
            <p:nvPr/>
          </p:nvSpPr>
          <p:spPr>
            <a:xfrm>
              <a:off x="3802210" y="2174840"/>
              <a:ext cx="233887" cy="200576"/>
            </a:xfrm>
            <a:custGeom>
              <a:avLst/>
              <a:gdLst/>
              <a:ahLst/>
              <a:cxnLst/>
              <a:rect l="l" t="t" r="r" b="b"/>
              <a:pathLst>
                <a:path w="4144" h="3556" extrusionOk="0">
                  <a:moveTo>
                    <a:pt x="2492" y="0"/>
                  </a:moveTo>
                  <a:cubicBezTo>
                    <a:pt x="2130" y="102"/>
                    <a:pt x="1737" y="151"/>
                    <a:pt x="1346" y="151"/>
                  </a:cubicBezTo>
                  <a:cubicBezTo>
                    <a:pt x="1076" y="151"/>
                    <a:pt x="806" y="128"/>
                    <a:pt x="549" y="83"/>
                  </a:cubicBezTo>
                  <a:cubicBezTo>
                    <a:pt x="306" y="644"/>
                    <a:pt x="153" y="1211"/>
                    <a:pt x="71" y="1817"/>
                  </a:cubicBezTo>
                  <a:cubicBezTo>
                    <a:pt x="0" y="2320"/>
                    <a:pt x="173" y="2843"/>
                    <a:pt x="549" y="3181"/>
                  </a:cubicBezTo>
                  <a:cubicBezTo>
                    <a:pt x="814" y="3424"/>
                    <a:pt x="1176" y="3556"/>
                    <a:pt x="1534" y="3556"/>
                  </a:cubicBezTo>
                  <a:cubicBezTo>
                    <a:pt x="1682" y="3556"/>
                    <a:pt x="1830" y="3533"/>
                    <a:pt x="1970" y="3487"/>
                  </a:cubicBezTo>
                  <a:cubicBezTo>
                    <a:pt x="2390" y="3353"/>
                    <a:pt x="2798" y="3092"/>
                    <a:pt x="3047" y="2728"/>
                  </a:cubicBezTo>
                  <a:cubicBezTo>
                    <a:pt x="3122" y="2743"/>
                    <a:pt x="3201" y="2751"/>
                    <a:pt x="3280" y="2751"/>
                  </a:cubicBezTo>
                  <a:cubicBezTo>
                    <a:pt x="3400" y="2751"/>
                    <a:pt x="3521" y="2732"/>
                    <a:pt x="3633" y="2690"/>
                  </a:cubicBezTo>
                  <a:cubicBezTo>
                    <a:pt x="3818" y="2620"/>
                    <a:pt x="3977" y="2473"/>
                    <a:pt x="4048" y="2288"/>
                  </a:cubicBezTo>
                  <a:cubicBezTo>
                    <a:pt x="4143" y="2046"/>
                    <a:pt x="4041" y="1740"/>
                    <a:pt x="3831" y="1594"/>
                  </a:cubicBezTo>
                  <a:cubicBezTo>
                    <a:pt x="3732" y="1524"/>
                    <a:pt x="3612" y="1490"/>
                    <a:pt x="3492" y="1490"/>
                  </a:cubicBezTo>
                  <a:cubicBezTo>
                    <a:pt x="3349" y="1490"/>
                    <a:pt x="3205" y="1538"/>
                    <a:pt x="3098" y="1632"/>
                  </a:cubicBezTo>
                  <a:cubicBezTo>
                    <a:pt x="2919" y="1103"/>
                    <a:pt x="2677" y="536"/>
                    <a:pt x="2492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70"/>
            <p:cNvSpPr/>
            <p:nvPr/>
          </p:nvSpPr>
          <p:spPr>
            <a:xfrm>
              <a:off x="3974867" y="2278175"/>
              <a:ext cx="37476" cy="18557"/>
            </a:xfrm>
            <a:custGeom>
              <a:avLst/>
              <a:gdLst/>
              <a:ahLst/>
              <a:cxnLst/>
              <a:rect l="l" t="t" r="r" b="b"/>
              <a:pathLst>
                <a:path w="664" h="329" extrusionOk="0">
                  <a:moveTo>
                    <a:pt x="583" y="0"/>
                  </a:moveTo>
                  <a:cubicBezTo>
                    <a:pt x="575" y="0"/>
                    <a:pt x="568" y="1"/>
                    <a:pt x="562" y="4"/>
                  </a:cubicBezTo>
                  <a:lnTo>
                    <a:pt x="52" y="195"/>
                  </a:lnTo>
                  <a:cubicBezTo>
                    <a:pt x="13" y="208"/>
                    <a:pt x="1" y="246"/>
                    <a:pt x="13" y="284"/>
                  </a:cubicBezTo>
                  <a:cubicBezTo>
                    <a:pt x="20" y="310"/>
                    <a:pt x="52" y="329"/>
                    <a:pt x="77" y="329"/>
                  </a:cubicBezTo>
                  <a:cubicBezTo>
                    <a:pt x="84" y="329"/>
                    <a:pt x="90" y="329"/>
                    <a:pt x="103" y="323"/>
                  </a:cubicBezTo>
                  <a:lnTo>
                    <a:pt x="606" y="138"/>
                  </a:lnTo>
                  <a:cubicBezTo>
                    <a:pt x="644" y="125"/>
                    <a:pt x="664" y="80"/>
                    <a:pt x="651" y="49"/>
                  </a:cubicBezTo>
                  <a:cubicBezTo>
                    <a:pt x="641" y="18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70"/>
            <p:cNvSpPr/>
            <p:nvPr/>
          </p:nvSpPr>
          <p:spPr>
            <a:xfrm>
              <a:off x="3852556" y="2344904"/>
              <a:ext cx="111243" cy="37791"/>
            </a:xfrm>
            <a:custGeom>
              <a:avLst/>
              <a:gdLst/>
              <a:ahLst/>
              <a:cxnLst/>
              <a:rect l="l" t="t" r="r" b="b"/>
              <a:pathLst>
                <a:path w="1971" h="670" extrusionOk="0">
                  <a:moveTo>
                    <a:pt x="1894" y="1"/>
                  </a:moveTo>
                  <a:cubicBezTo>
                    <a:pt x="1875" y="1"/>
                    <a:pt x="1856" y="9"/>
                    <a:pt x="1843" y="26"/>
                  </a:cubicBezTo>
                  <a:cubicBezTo>
                    <a:pt x="1531" y="346"/>
                    <a:pt x="1072" y="525"/>
                    <a:pt x="619" y="525"/>
                  </a:cubicBezTo>
                  <a:cubicBezTo>
                    <a:pt x="441" y="525"/>
                    <a:pt x="263" y="497"/>
                    <a:pt x="96" y="440"/>
                  </a:cubicBezTo>
                  <a:cubicBezTo>
                    <a:pt x="90" y="437"/>
                    <a:pt x="83" y="436"/>
                    <a:pt x="76" y="436"/>
                  </a:cubicBezTo>
                  <a:cubicBezTo>
                    <a:pt x="50" y="436"/>
                    <a:pt x="24" y="454"/>
                    <a:pt x="13" y="484"/>
                  </a:cubicBezTo>
                  <a:cubicBezTo>
                    <a:pt x="1" y="523"/>
                    <a:pt x="20" y="561"/>
                    <a:pt x="52" y="574"/>
                  </a:cubicBezTo>
                  <a:cubicBezTo>
                    <a:pt x="237" y="637"/>
                    <a:pt x="434" y="669"/>
                    <a:pt x="632" y="669"/>
                  </a:cubicBezTo>
                  <a:cubicBezTo>
                    <a:pt x="1116" y="669"/>
                    <a:pt x="1600" y="472"/>
                    <a:pt x="1945" y="121"/>
                  </a:cubicBezTo>
                  <a:cubicBezTo>
                    <a:pt x="1970" y="89"/>
                    <a:pt x="1970" y="45"/>
                    <a:pt x="1945" y="19"/>
                  </a:cubicBezTo>
                  <a:cubicBezTo>
                    <a:pt x="1930" y="7"/>
                    <a:pt x="191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70"/>
            <p:cNvSpPr/>
            <p:nvPr/>
          </p:nvSpPr>
          <p:spPr>
            <a:xfrm>
              <a:off x="3825577" y="2237055"/>
              <a:ext cx="15916" cy="15850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7"/>
                    <a:pt x="64" y="280"/>
                    <a:pt x="141" y="280"/>
                  </a:cubicBezTo>
                  <a:cubicBezTo>
                    <a:pt x="217" y="280"/>
                    <a:pt x="281" y="217"/>
                    <a:pt x="281" y="140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70"/>
            <p:cNvSpPr/>
            <p:nvPr/>
          </p:nvSpPr>
          <p:spPr>
            <a:xfrm>
              <a:off x="3902959" y="2247096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0" y="217"/>
                    <a:pt x="280" y="141"/>
                  </a:cubicBezTo>
                  <a:cubicBezTo>
                    <a:pt x="280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70"/>
            <p:cNvSpPr/>
            <p:nvPr/>
          </p:nvSpPr>
          <p:spPr>
            <a:xfrm>
              <a:off x="3843243" y="2241117"/>
              <a:ext cx="27712" cy="44842"/>
            </a:xfrm>
            <a:custGeom>
              <a:avLst/>
              <a:gdLst/>
              <a:ahLst/>
              <a:cxnLst/>
              <a:rect l="l" t="t" r="r" b="b"/>
              <a:pathLst>
                <a:path w="491" h="795" extrusionOk="0">
                  <a:moveTo>
                    <a:pt x="410" y="0"/>
                  </a:moveTo>
                  <a:cubicBezTo>
                    <a:pt x="387" y="0"/>
                    <a:pt x="366" y="10"/>
                    <a:pt x="351" y="30"/>
                  </a:cubicBezTo>
                  <a:lnTo>
                    <a:pt x="13" y="565"/>
                  </a:lnTo>
                  <a:cubicBezTo>
                    <a:pt x="0" y="578"/>
                    <a:pt x="0" y="597"/>
                    <a:pt x="6" y="616"/>
                  </a:cubicBezTo>
                  <a:cubicBezTo>
                    <a:pt x="6" y="635"/>
                    <a:pt x="19" y="655"/>
                    <a:pt x="38" y="661"/>
                  </a:cubicBezTo>
                  <a:lnTo>
                    <a:pt x="268" y="788"/>
                  </a:lnTo>
                  <a:cubicBezTo>
                    <a:pt x="280" y="795"/>
                    <a:pt x="293" y="795"/>
                    <a:pt x="306" y="795"/>
                  </a:cubicBezTo>
                  <a:cubicBezTo>
                    <a:pt x="325" y="795"/>
                    <a:pt x="351" y="782"/>
                    <a:pt x="363" y="757"/>
                  </a:cubicBezTo>
                  <a:cubicBezTo>
                    <a:pt x="382" y="725"/>
                    <a:pt x="370" y="680"/>
                    <a:pt x="338" y="667"/>
                  </a:cubicBezTo>
                  <a:lnTo>
                    <a:pt x="172" y="578"/>
                  </a:lnTo>
                  <a:lnTo>
                    <a:pt x="472" y="106"/>
                  </a:lnTo>
                  <a:cubicBezTo>
                    <a:pt x="491" y="75"/>
                    <a:pt x="484" y="30"/>
                    <a:pt x="453" y="11"/>
                  </a:cubicBezTo>
                  <a:cubicBezTo>
                    <a:pt x="438" y="4"/>
                    <a:pt x="42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70"/>
            <p:cNvSpPr/>
            <p:nvPr/>
          </p:nvSpPr>
          <p:spPr>
            <a:xfrm>
              <a:off x="3815869" y="2202479"/>
              <a:ext cx="36742" cy="14835"/>
            </a:xfrm>
            <a:custGeom>
              <a:avLst/>
              <a:gdLst/>
              <a:ahLst/>
              <a:cxnLst/>
              <a:rect l="l" t="t" r="r" b="b"/>
              <a:pathLst>
                <a:path w="651" h="263" extrusionOk="0">
                  <a:moveTo>
                    <a:pt x="309" y="1"/>
                  </a:moveTo>
                  <a:cubicBezTo>
                    <a:pt x="197" y="1"/>
                    <a:pt x="92" y="45"/>
                    <a:pt x="26" y="122"/>
                  </a:cubicBezTo>
                  <a:cubicBezTo>
                    <a:pt x="1" y="154"/>
                    <a:pt x="1" y="192"/>
                    <a:pt x="33" y="218"/>
                  </a:cubicBezTo>
                  <a:cubicBezTo>
                    <a:pt x="45" y="230"/>
                    <a:pt x="61" y="236"/>
                    <a:pt x="77" y="236"/>
                  </a:cubicBezTo>
                  <a:cubicBezTo>
                    <a:pt x="96" y="236"/>
                    <a:pt x="115" y="228"/>
                    <a:pt x="128" y="211"/>
                  </a:cubicBezTo>
                  <a:cubicBezTo>
                    <a:pt x="168" y="166"/>
                    <a:pt x="234" y="140"/>
                    <a:pt x="303" y="140"/>
                  </a:cubicBezTo>
                  <a:cubicBezTo>
                    <a:pt x="310" y="140"/>
                    <a:pt x="318" y="141"/>
                    <a:pt x="326" y="141"/>
                  </a:cubicBezTo>
                  <a:cubicBezTo>
                    <a:pt x="409" y="141"/>
                    <a:pt x="479" y="180"/>
                    <a:pt x="517" y="237"/>
                  </a:cubicBezTo>
                  <a:cubicBezTo>
                    <a:pt x="530" y="256"/>
                    <a:pt x="549" y="262"/>
                    <a:pt x="574" y="262"/>
                  </a:cubicBezTo>
                  <a:cubicBezTo>
                    <a:pt x="587" y="262"/>
                    <a:pt x="600" y="262"/>
                    <a:pt x="612" y="256"/>
                  </a:cubicBezTo>
                  <a:cubicBezTo>
                    <a:pt x="644" y="231"/>
                    <a:pt x="651" y="186"/>
                    <a:pt x="632" y="154"/>
                  </a:cubicBezTo>
                  <a:cubicBezTo>
                    <a:pt x="568" y="65"/>
                    <a:pt x="453" y="8"/>
                    <a:pt x="332" y="1"/>
                  </a:cubicBezTo>
                  <a:cubicBezTo>
                    <a:pt x="324" y="1"/>
                    <a:pt x="31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70"/>
            <p:cNvSpPr/>
            <p:nvPr/>
          </p:nvSpPr>
          <p:spPr>
            <a:xfrm>
              <a:off x="3891445" y="2211898"/>
              <a:ext cx="48595" cy="20531"/>
            </a:xfrm>
            <a:custGeom>
              <a:avLst/>
              <a:gdLst/>
              <a:ahLst/>
              <a:cxnLst/>
              <a:rect l="l" t="t" r="r" b="b"/>
              <a:pathLst>
                <a:path w="861" h="364" extrusionOk="0">
                  <a:moveTo>
                    <a:pt x="365" y="0"/>
                  </a:moveTo>
                  <a:cubicBezTo>
                    <a:pt x="249" y="0"/>
                    <a:pt x="135" y="34"/>
                    <a:pt x="45" y="95"/>
                  </a:cubicBezTo>
                  <a:cubicBezTo>
                    <a:pt x="13" y="115"/>
                    <a:pt x="0" y="159"/>
                    <a:pt x="26" y="191"/>
                  </a:cubicBezTo>
                  <a:cubicBezTo>
                    <a:pt x="38" y="211"/>
                    <a:pt x="59" y="221"/>
                    <a:pt x="82" y="221"/>
                  </a:cubicBezTo>
                  <a:cubicBezTo>
                    <a:pt x="95" y="221"/>
                    <a:pt x="109" y="217"/>
                    <a:pt x="121" y="210"/>
                  </a:cubicBezTo>
                  <a:cubicBezTo>
                    <a:pt x="189" y="162"/>
                    <a:pt x="278" y="139"/>
                    <a:pt x="367" y="139"/>
                  </a:cubicBezTo>
                  <a:cubicBezTo>
                    <a:pt x="396" y="139"/>
                    <a:pt x="424" y="142"/>
                    <a:pt x="453" y="146"/>
                  </a:cubicBezTo>
                  <a:cubicBezTo>
                    <a:pt x="567" y="172"/>
                    <a:pt x="669" y="236"/>
                    <a:pt x="720" y="325"/>
                  </a:cubicBezTo>
                  <a:cubicBezTo>
                    <a:pt x="733" y="350"/>
                    <a:pt x="758" y="363"/>
                    <a:pt x="778" y="363"/>
                  </a:cubicBezTo>
                  <a:cubicBezTo>
                    <a:pt x="790" y="363"/>
                    <a:pt x="803" y="357"/>
                    <a:pt x="816" y="350"/>
                  </a:cubicBezTo>
                  <a:cubicBezTo>
                    <a:pt x="848" y="331"/>
                    <a:pt x="860" y="287"/>
                    <a:pt x="841" y="255"/>
                  </a:cubicBezTo>
                  <a:cubicBezTo>
                    <a:pt x="771" y="134"/>
                    <a:pt x="637" y="44"/>
                    <a:pt x="484" y="13"/>
                  </a:cubicBezTo>
                  <a:cubicBezTo>
                    <a:pt x="445" y="4"/>
                    <a:pt x="4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70"/>
            <p:cNvSpPr/>
            <p:nvPr/>
          </p:nvSpPr>
          <p:spPr>
            <a:xfrm>
              <a:off x="3862264" y="2286185"/>
              <a:ext cx="38944" cy="39314"/>
            </a:xfrm>
            <a:custGeom>
              <a:avLst/>
              <a:gdLst/>
              <a:ahLst/>
              <a:cxnLst/>
              <a:rect l="l" t="t" r="r" b="b"/>
              <a:pathLst>
                <a:path w="690" h="697" extrusionOk="0">
                  <a:moveTo>
                    <a:pt x="511" y="295"/>
                  </a:moveTo>
                  <a:cubicBezTo>
                    <a:pt x="492" y="365"/>
                    <a:pt x="466" y="436"/>
                    <a:pt x="428" y="493"/>
                  </a:cubicBezTo>
                  <a:cubicBezTo>
                    <a:pt x="399" y="533"/>
                    <a:pt x="365" y="558"/>
                    <a:pt x="327" y="558"/>
                  </a:cubicBezTo>
                  <a:cubicBezTo>
                    <a:pt x="322" y="558"/>
                    <a:pt x="318" y="557"/>
                    <a:pt x="313" y="557"/>
                  </a:cubicBezTo>
                  <a:cubicBezTo>
                    <a:pt x="268" y="550"/>
                    <a:pt x="230" y="512"/>
                    <a:pt x="211" y="455"/>
                  </a:cubicBezTo>
                  <a:cubicBezTo>
                    <a:pt x="198" y="416"/>
                    <a:pt x="186" y="385"/>
                    <a:pt x="179" y="346"/>
                  </a:cubicBezTo>
                  <a:lnTo>
                    <a:pt x="179" y="346"/>
                  </a:lnTo>
                  <a:cubicBezTo>
                    <a:pt x="216" y="359"/>
                    <a:pt x="256" y="366"/>
                    <a:pt x="298" y="366"/>
                  </a:cubicBezTo>
                  <a:cubicBezTo>
                    <a:pt x="322" y="366"/>
                    <a:pt x="346" y="364"/>
                    <a:pt x="370" y="359"/>
                  </a:cubicBezTo>
                  <a:cubicBezTo>
                    <a:pt x="421" y="346"/>
                    <a:pt x="472" y="327"/>
                    <a:pt x="511" y="295"/>
                  </a:cubicBezTo>
                  <a:close/>
                  <a:moveTo>
                    <a:pt x="610" y="1"/>
                  </a:moveTo>
                  <a:cubicBezTo>
                    <a:pt x="583" y="1"/>
                    <a:pt x="560" y="14"/>
                    <a:pt x="549" y="40"/>
                  </a:cubicBezTo>
                  <a:cubicBezTo>
                    <a:pt x="511" y="136"/>
                    <a:pt x="434" y="200"/>
                    <a:pt x="339" y="219"/>
                  </a:cubicBezTo>
                  <a:cubicBezTo>
                    <a:pt x="322" y="223"/>
                    <a:pt x="304" y="225"/>
                    <a:pt x="287" y="225"/>
                  </a:cubicBezTo>
                  <a:cubicBezTo>
                    <a:pt x="227" y="225"/>
                    <a:pt x="167" y="200"/>
                    <a:pt x="122" y="155"/>
                  </a:cubicBezTo>
                  <a:cubicBezTo>
                    <a:pt x="110" y="143"/>
                    <a:pt x="92" y="136"/>
                    <a:pt x="74" y="136"/>
                  </a:cubicBezTo>
                  <a:cubicBezTo>
                    <a:pt x="64" y="136"/>
                    <a:pt x="54" y="138"/>
                    <a:pt x="45" y="142"/>
                  </a:cubicBezTo>
                  <a:cubicBezTo>
                    <a:pt x="14" y="162"/>
                    <a:pt x="1" y="187"/>
                    <a:pt x="7" y="219"/>
                  </a:cubicBezTo>
                  <a:cubicBezTo>
                    <a:pt x="20" y="308"/>
                    <a:pt x="52" y="416"/>
                    <a:pt x="77" y="499"/>
                  </a:cubicBezTo>
                  <a:cubicBezTo>
                    <a:pt x="116" y="608"/>
                    <a:pt x="198" y="684"/>
                    <a:pt x="300" y="697"/>
                  </a:cubicBezTo>
                  <a:lnTo>
                    <a:pt x="326" y="697"/>
                  </a:lnTo>
                  <a:cubicBezTo>
                    <a:pt x="415" y="697"/>
                    <a:pt x="492" y="652"/>
                    <a:pt x="543" y="569"/>
                  </a:cubicBezTo>
                  <a:cubicBezTo>
                    <a:pt x="638" y="416"/>
                    <a:pt x="689" y="244"/>
                    <a:pt x="683" y="66"/>
                  </a:cubicBezTo>
                  <a:cubicBezTo>
                    <a:pt x="683" y="34"/>
                    <a:pt x="664" y="9"/>
                    <a:pt x="625" y="2"/>
                  </a:cubicBezTo>
                  <a:cubicBezTo>
                    <a:pt x="620" y="1"/>
                    <a:pt x="615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40" name="Google Shape;3440;p70"/>
          <p:cNvGrpSpPr/>
          <p:nvPr/>
        </p:nvGrpSpPr>
        <p:grpSpPr>
          <a:xfrm>
            <a:off x="10062307" y="1841995"/>
            <a:ext cx="1683323" cy="4312133"/>
            <a:chOff x="3187428" y="1018565"/>
            <a:chExt cx="1346227" cy="3448603"/>
          </a:xfrm>
        </p:grpSpPr>
        <p:sp>
          <p:nvSpPr>
            <p:cNvPr id="3441" name="Google Shape;3441;p70"/>
            <p:cNvSpPr/>
            <p:nvPr/>
          </p:nvSpPr>
          <p:spPr>
            <a:xfrm>
              <a:off x="4068176" y="3185349"/>
              <a:ext cx="430677" cy="1240201"/>
            </a:xfrm>
            <a:custGeom>
              <a:avLst/>
              <a:gdLst/>
              <a:ahLst/>
              <a:cxnLst/>
              <a:rect l="l" t="t" r="r" b="b"/>
              <a:pathLst>
                <a:path w="7573" h="21823" extrusionOk="0">
                  <a:moveTo>
                    <a:pt x="7572" y="0"/>
                  </a:moveTo>
                  <a:lnTo>
                    <a:pt x="7572" y="0"/>
                  </a:lnTo>
                  <a:cubicBezTo>
                    <a:pt x="5425" y="408"/>
                    <a:pt x="3340" y="854"/>
                    <a:pt x="1193" y="1262"/>
                  </a:cubicBezTo>
                  <a:cubicBezTo>
                    <a:pt x="1193" y="3487"/>
                    <a:pt x="1193" y="5711"/>
                    <a:pt x="1193" y="7935"/>
                  </a:cubicBezTo>
                  <a:cubicBezTo>
                    <a:pt x="434" y="12620"/>
                    <a:pt x="1" y="17228"/>
                    <a:pt x="823" y="21823"/>
                  </a:cubicBezTo>
                  <a:cubicBezTo>
                    <a:pt x="2136" y="21466"/>
                    <a:pt x="3634" y="21224"/>
                    <a:pt x="4953" y="20867"/>
                  </a:cubicBezTo>
                  <a:cubicBezTo>
                    <a:pt x="5896" y="16367"/>
                    <a:pt x="6699" y="11849"/>
                    <a:pt x="7018" y="7247"/>
                  </a:cubicBezTo>
                  <a:cubicBezTo>
                    <a:pt x="7190" y="4831"/>
                    <a:pt x="7400" y="2416"/>
                    <a:pt x="7572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70"/>
            <p:cNvSpPr/>
            <p:nvPr/>
          </p:nvSpPr>
          <p:spPr>
            <a:xfrm>
              <a:off x="4306690" y="3627355"/>
              <a:ext cx="104811" cy="29949"/>
            </a:xfrm>
            <a:custGeom>
              <a:avLst/>
              <a:gdLst/>
              <a:ahLst/>
              <a:cxnLst/>
              <a:rect l="l" t="t" r="r" b="b"/>
              <a:pathLst>
                <a:path w="1843" h="527" extrusionOk="0">
                  <a:moveTo>
                    <a:pt x="74" y="1"/>
                  </a:moveTo>
                  <a:cubicBezTo>
                    <a:pt x="58" y="1"/>
                    <a:pt x="44" y="6"/>
                    <a:pt x="32" y="17"/>
                  </a:cubicBezTo>
                  <a:cubicBezTo>
                    <a:pt x="0" y="49"/>
                    <a:pt x="0" y="87"/>
                    <a:pt x="26" y="119"/>
                  </a:cubicBezTo>
                  <a:cubicBezTo>
                    <a:pt x="249" y="368"/>
                    <a:pt x="574" y="514"/>
                    <a:pt x="905" y="527"/>
                  </a:cubicBezTo>
                  <a:lnTo>
                    <a:pt x="950" y="527"/>
                  </a:lnTo>
                  <a:cubicBezTo>
                    <a:pt x="1269" y="527"/>
                    <a:pt x="1581" y="399"/>
                    <a:pt x="1817" y="176"/>
                  </a:cubicBezTo>
                  <a:cubicBezTo>
                    <a:pt x="1842" y="151"/>
                    <a:pt x="1842" y="106"/>
                    <a:pt x="1817" y="81"/>
                  </a:cubicBezTo>
                  <a:cubicBezTo>
                    <a:pt x="1803" y="64"/>
                    <a:pt x="1785" y="56"/>
                    <a:pt x="1765" y="56"/>
                  </a:cubicBezTo>
                  <a:cubicBezTo>
                    <a:pt x="1748" y="56"/>
                    <a:pt x="1730" y="62"/>
                    <a:pt x="1715" y="74"/>
                  </a:cubicBezTo>
                  <a:cubicBezTo>
                    <a:pt x="1515" y="269"/>
                    <a:pt x="1234" y="388"/>
                    <a:pt x="954" y="388"/>
                  </a:cubicBezTo>
                  <a:cubicBezTo>
                    <a:pt x="940" y="388"/>
                    <a:pt x="926" y="387"/>
                    <a:pt x="912" y="387"/>
                  </a:cubicBezTo>
                  <a:cubicBezTo>
                    <a:pt x="619" y="380"/>
                    <a:pt x="326" y="240"/>
                    <a:pt x="128" y="23"/>
                  </a:cubicBezTo>
                  <a:cubicBezTo>
                    <a:pt x="114" y="9"/>
                    <a:pt x="93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70"/>
            <p:cNvSpPr/>
            <p:nvPr/>
          </p:nvSpPr>
          <p:spPr>
            <a:xfrm>
              <a:off x="4066015" y="4161877"/>
              <a:ext cx="462182" cy="305291"/>
            </a:xfrm>
            <a:custGeom>
              <a:avLst/>
              <a:gdLst/>
              <a:ahLst/>
              <a:cxnLst/>
              <a:rect l="l" t="t" r="r" b="b"/>
              <a:pathLst>
                <a:path w="8127" h="5372" extrusionOk="0">
                  <a:moveTo>
                    <a:pt x="4269" y="0"/>
                  </a:moveTo>
                  <a:cubicBezTo>
                    <a:pt x="4132" y="0"/>
                    <a:pt x="3993" y="51"/>
                    <a:pt x="3882" y="133"/>
                  </a:cubicBezTo>
                  <a:cubicBezTo>
                    <a:pt x="3703" y="254"/>
                    <a:pt x="3582" y="439"/>
                    <a:pt x="3468" y="617"/>
                  </a:cubicBezTo>
                  <a:lnTo>
                    <a:pt x="2703" y="1764"/>
                  </a:lnTo>
                  <a:cubicBezTo>
                    <a:pt x="1836" y="1484"/>
                    <a:pt x="918" y="1191"/>
                    <a:pt x="52" y="910"/>
                  </a:cubicBezTo>
                  <a:cubicBezTo>
                    <a:pt x="39" y="2364"/>
                    <a:pt x="13" y="3727"/>
                    <a:pt x="1" y="5174"/>
                  </a:cubicBezTo>
                  <a:cubicBezTo>
                    <a:pt x="7" y="5149"/>
                    <a:pt x="7" y="5123"/>
                    <a:pt x="13" y="5098"/>
                  </a:cubicBezTo>
                  <a:lnTo>
                    <a:pt x="8037" y="5372"/>
                  </a:lnTo>
                  <a:cubicBezTo>
                    <a:pt x="8127" y="5219"/>
                    <a:pt x="8050" y="5015"/>
                    <a:pt x="7916" y="4894"/>
                  </a:cubicBezTo>
                  <a:cubicBezTo>
                    <a:pt x="7782" y="4773"/>
                    <a:pt x="7610" y="4709"/>
                    <a:pt x="7451" y="4626"/>
                  </a:cubicBezTo>
                  <a:cubicBezTo>
                    <a:pt x="6858" y="4327"/>
                    <a:pt x="6438" y="3759"/>
                    <a:pt x="6183" y="3147"/>
                  </a:cubicBezTo>
                  <a:cubicBezTo>
                    <a:pt x="5934" y="2536"/>
                    <a:pt x="5775" y="1892"/>
                    <a:pt x="5679" y="1235"/>
                  </a:cubicBezTo>
                  <a:cubicBezTo>
                    <a:pt x="5443" y="1452"/>
                    <a:pt x="5214" y="1662"/>
                    <a:pt x="4985" y="1879"/>
                  </a:cubicBezTo>
                  <a:cubicBezTo>
                    <a:pt x="4991" y="1446"/>
                    <a:pt x="4940" y="1012"/>
                    <a:pt x="4825" y="592"/>
                  </a:cubicBezTo>
                  <a:cubicBezTo>
                    <a:pt x="4768" y="381"/>
                    <a:pt x="4679" y="152"/>
                    <a:pt x="4487" y="50"/>
                  </a:cubicBezTo>
                  <a:cubicBezTo>
                    <a:pt x="4419" y="16"/>
                    <a:pt x="4345" y="0"/>
                    <a:pt x="4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70"/>
            <p:cNvSpPr/>
            <p:nvPr/>
          </p:nvSpPr>
          <p:spPr>
            <a:xfrm>
              <a:off x="4345134" y="4253369"/>
              <a:ext cx="137057" cy="166000"/>
            </a:xfrm>
            <a:custGeom>
              <a:avLst/>
              <a:gdLst/>
              <a:ahLst/>
              <a:cxnLst/>
              <a:rect l="l" t="t" r="r" b="b"/>
              <a:pathLst>
                <a:path w="2410" h="2921" extrusionOk="0">
                  <a:moveTo>
                    <a:pt x="72" y="0"/>
                  </a:moveTo>
                  <a:cubicBezTo>
                    <a:pt x="67" y="0"/>
                    <a:pt x="62" y="1"/>
                    <a:pt x="57" y="1"/>
                  </a:cubicBezTo>
                  <a:cubicBezTo>
                    <a:pt x="26" y="8"/>
                    <a:pt x="0" y="46"/>
                    <a:pt x="6" y="78"/>
                  </a:cubicBezTo>
                  <a:cubicBezTo>
                    <a:pt x="249" y="1334"/>
                    <a:pt x="1128" y="2417"/>
                    <a:pt x="2301" y="2914"/>
                  </a:cubicBezTo>
                  <a:cubicBezTo>
                    <a:pt x="2307" y="2920"/>
                    <a:pt x="2320" y="2920"/>
                    <a:pt x="2326" y="2920"/>
                  </a:cubicBezTo>
                  <a:cubicBezTo>
                    <a:pt x="2358" y="2920"/>
                    <a:pt x="2384" y="2908"/>
                    <a:pt x="2390" y="2876"/>
                  </a:cubicBezTo>
                  <a:cubicBezTo>
                    <a:pt x="2409" y="2844"/>
                    <a:pt x="2390" y="2799"/>
                    <a:pt x="2352" y="2787"/>
                  </a:cubicBezTo>
                  <a:cubicBezTo>
                    <a:pt x="1224" y="2309"/>
                    <a:pt x="376" y="1263"/>
                    <a:pt x="140" y="52"/>
                  </a:cubicBezTo>
                  <a:cubicBezTo>
                    <a:pt x="135" y="19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70"/>
            <p:cNvSpPr/>
            <p:nvPr/>
          </p:nvSpPr>
          <p:spPr>
            <a:xfrm>
              <a:off x="4062034" y="4397484"/>
              <a:ext cx="453140" cy="62456"/>
            </a:xfrm>
            <a:custGeom>
              <a:avLst/>
              <a:gdLst/>
              <a:ahLst/>
              <a:cxnLst/>
              <a:rect l="l" t="t" r="r" b="b"/>
              <a:pathLst>
                <a:path w="7968" h="1099" extrusionOk="0">
                  <a:moveTo>
                    <a:pt x="77" y="1"/>
                  </a:moveTo>
                  <a:cubicBezTo>
                    <a:pt x="49" y="1"/>
                    <a:pt x="18" y="20"/>
                    <a:pt x="7" y="53"/>
                  </a:cubicBezTo>
                  <a:cubicBezTo>
                    <a:pt x="0" y="91"/>
                    <a:pt x="20" y="130"/>
                    <a:pt x="58" y="142"/>
                  </a:cubicBezTo>
                  <a:cubicBezTo>
                    <a:pt x="2422" y="780"/>
                    <a:pt x="4857" y="1098"/>
                    <a:pt x="7304" y="1098"/>
                  </a:cubicBezTo>
                  <a:cubicBezTo>
                    <a:pt x="7502" y="1098"/>
                    <a:pt x="7699" y="1098"/>
                    <a:pt x="7897" y="1092"/>
                  </a:cubicBezTo>
                  <a:cubicBezTo>
                    <a:pt x="7935" y="1092"/>
                    <a:pt x="7967" y="1060"/>
                    <a:pt x="7967" y="1022"/>
                  </a:cubicBezTo>
                  <a:cubicBezTo>
                    <a:pt x="7961" y="984"/>
                    <a:pt x="7929" y="952"/>
                    <a:pt x="7891" y="952"/>
                  </a:cubicBezTo>
                  <a:cubicBezTo>
                    <a:pt x="7690" y="956"/>
                    <a:pt x="7489" y="958"/>
                    <a:pt x="7288" y="958"/>
                  </a:cubicBezTo>
                  <a:cubicBezTo>
                    <a:pt x="4858" y="958"/>
                    <a:pt x="2439" y="638"/>
                    <a:pt x="90" y="2"/>
                  </a:cubicBez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70"/>
            <p:cNvSpPr/>
            <p:nvPr/>
          </p:nvSpPr>
          <p:spPr>
            <a:xfrm>
              <a:off x="4214617" y="4250187"/>
              <a:ext cx="86670" cy="197427"/>
            </a:xfrm>
            <a:custGeom>
              <a:avLst/>
              <a:gdLst/>
              <a:ahLst/>
              <a:cxnLst/>
              <a:rect l="l" t="t" r="r" b="b"/>
              <a:pathLst>
                <a:path w="1524" h="3474" extrusionOk="0">
                  <a:moveTo>
                    <a:pt x="64" y="0"/>
                  </a:moveTo>
                  <a:cubicBezTo>
                    <a:pt x="26" y="0"/>
                    <a:pt x="1" y="32"/>
                    <a:pt x="1" y="70"/>
                  </a:cubicBezTo>
                  <a:cubicBezTo>
                    <a:pt x="71" y="1319"/>
                    <a:pt x="568" y="2518"/>
                    <a:pt x="1396" y="3454"/>
                  </a:cubicBezTo>
                  <a:cubicBezTo>
                    <a:pt x="1409" y="3467"/>
                    <a:pt x="1428" y="3474"/>
                    <a:pt x="1447" y="3474"/>
                  </a:cubicBezTo>
                  <a:cubicBezTo>
                    <a:pt x="1467" y="3474"/>
                    <a:pt x="1479" y="3474"/>
                    <a:pt x="1492" y="3461"/>
                  </a:cubicBezTo>
                  <a:cubicBezTo>
                    <a:pt x="1524" y="3435"/>
                    <a:pt x="1524" y="3391"/>
                    <a:pt x="1498" y="3359"/>
                  </a:cubicBezTo>
                  <a:cubicBezTo>
                    <a:pt x="695" y="2447"/>
                    <a:pt x="211" y="1281"/>
                    <a:pt x="141" y="64"/>
                  </a:cubicBezTo>
                  <a:cubicBezTo>
                    <a:pt x="134" y="26"/>
                    <a:pt x="103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70"/>
            <p:cNvSpPr/>
            <p:nvPr/>
          </p:nvSpPr>
          <p:spPr>
            <a:xfrm>
              <a:off x="4266483" y="4294740"/>
              <a:ext cx="90651" cy="8354"/>
            </a:xfrm>
            <a:custGeom>
              <a:avLst/>
              <a:gdLst/>
              <a:ahLst/>
              <a:cxnLst/>
              <a:rect l="l" t="t" r="r" b="b"/>
              <a:pathLst>
                <a:path w="1594" h="147" extrusionOk="0">
                  <a:moveTo>
                    <a:pt x="64" y="0"/>
                  </a:moveTo>
                  <a:cubicBezTo>
                    <a:pt x="26" y="0"/>
                    <a:pt x="0" y="32"/>
                    <a:pt x="0" y="70"/>
                  </a:cubicBezTo>
                  <a:cubicBezTo>
                    <a:pt x="0" y="108"/>
                    <a:pt x="26" y="140"/>
                    <a:pt x="64" y="140"/>
                  </a:cubicBezTo>
                  <a:lnTo>
                    <a:pt x="1523" y="147"/>
                  </a:lnTo>
                  <a:cubicBezTo>
                    <a:pt x="1562" y="147"/>
                    <a:pt x="1593" y="115"/>
                    <a:pt x="1593" y="77"/>
                  </a:cubicBezTo>
                  <a:cubicBezTo>
                    <a:pt x="1593" y="38"/>
                    <a:pt x="1562" y="6"/>
                    <a:pt x="1523" y="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70"/>
            <p:cNvSpPr/>
            <p:nvPr/>
          </p:nvSpPr>
          <p:spPr>
            <a:xfrm>
              <a:off x="4287127" y="4390154"/>
              <a:ext cx="200865" cy="57455"/>
            </a:xfrm>
            <a:custGeom>
              <a:avLst/>
              <a:gdLst/>
              <a:ahLst/>
              <a:cxnLst/>
              <a:rect l="l" t="t" r="r" b="b"/>
              <a:pathLst>
                <a:path w="3532" h="1011" extrusionOk="0">
                  <a:moveTo>
                    <a:pt x="1968" y="1"/>
                  </a:moveTo>
                  <a:cubicBezTo>
                    <a:pt x="1873" y="1"/>
                    <a:pt x="1777" y="6"/>
                    <a:pt x="1683" y="16"/>
                  </a:cubicBezTo>
                  <a:cubicBezTo>
                    <a:pt x="1046" y="93"/>
                    <a:pt x="440" y="412"/>
                    <a:pt x="26" y="896"/>
                  </a:cubicBezTo>
                  <a:cubicBezTo>
                    <a:pt x="0" y="921"/>
                    <a:pt x="0" y="966"/>
                    <a:pt x="32" y="991"/>
                  </a:cubicBezTo>
                  <a:cubicBezTo>
                    <a:pt x="45" y="1004"/>
                    <a:pt x="58" y="1011"/>
                    <a:pt x="77" y="1011"/>
                  </a:cubicBezTo>
                  <a:cubicBezTo>
                    <a:pt x="96" y="1011"/>
                    <a:pt x="115" y="998"/>
                    <a:pt x="128" y="985"/>
                  </a:cubicBezTo>
                  <a:cubicBezTo>
                    <a:pt x="523" y="526"/>
                    <a:pt x="1097" y="227"/>
                    <a:pt x="1696" y="157"/>
                  </a:cubicBezTo>
                  <a:cubicBezTo>
                    <a:pt x="1788" y="146"/>
                    <a:pt x="1882" y="140"/>
                    <a:pt x="1975" y="140"/>
                  </a:cubicBezTo>
                  <a:cubicBezTo>
                    <a:pt x="2487" y="140"/>
                    <a:pt x="3002" y="300"/>
                    <a:pt x="3416" y="596"/>
                  </a:cubicBezTo>
                  <a:cubicBezTo>
                    <a:pt x="3430" y="607"/>
                    <a:pt x="3444" y="612"/>
                    <a:pt x="3458" y="612"/>
                  </a:cubicBezTo>
                  <a:cubicBezTo>
                    <a:pt x="3478" y="612"/>
                    <a:pt x="3497" y="602"/>
                    <a:pt x="3512" y="584"/>
                  </a:cubicBezTo>
                  <a:cubicBezTo>
                    <a:pt x="3531" y="552"/>
                    <a:pt x="3525" y="507"/>
                    <a:pt x="3493" y="488"/>
                  </a:cubicBezTo>
                  <a:cubicBezTo>
                    <a:pt x="3054" y="168"/>
                    <a:pt x="250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70"/>
            <p:cNvSpPr/>
            <p:nvPr/>
          </p:nvSpPr>
          <p:spPr>
            <a:xfrm>
              <a:off x="4285648" y="4331962"/>
              <a:ext cx="102992" cy="10229"/>
            </a:xfrm>
            <a:custGeom>
              <a:avLst/>
              <a:gdLst/>
              <a:ahLst/>
              <a:cxnLst/>
              <a:rect l="l" t="t" r="r" b="b"/>
              <a:pathLst>
                <a:path w="1811" h="180" extrusionOk="0">
                  <a:moveTo>
                    <a:pt x="1749" y="1"/>
                  </a:moveTo>
                  <a:cubicBezTo>
                    <a:pt x="1746" y="1"/>
                    <a:pt x="1744" y="1"/>
                    <a:pt x="1741" y="2"/>
                  </a:cubicBezTo>
                  <a:lnTo>
                    <a:pt x="71" y="40"/>
                  </a:lnTo>
                  <a:cubicBezTo>
                    <a:pt x="33" y="40"/>
                    <a:pt x="1" y="72"/>
                    <a:pt x="7" y="110"/>
                  </a:cubicBezTo>
                  <a:cubicBezTo>
                    <a:pt x="7" y="148"/>
                    <a:pt x="39" y="180"/>
                    <a:pt x="71" y="180"/>
                  </a:cubicBezTo>
                  <a:lnTo>
                    <a:pt x="77" y="180"/>
                  </a:lnTo>
                  <a:lnTo>
                    <a:pt x="1741" y="135"/>
                  </a:lnTo>
                  <a:cubicBezTo>
                    <a:pt x="1779" y="135"/>
                    <a:pt x="1811" y="103"/>
                    <a:pt x="1811" y="65"/>
                  </a:cubicBezTo>
                  <a:cubicBezTo>
                    <a:pt x="1811" y="30"/>
                    <a:pt x="1779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70"/>
            <p:cNvSpPr/>
            <p:nvPr/>
          </p:nvSpPr>
          <p:spPr>
            <a:xfrm>
              <a:off x="4300889" y="4363842"/>
              <a:ext cx="105892" cy="12787"/>
            </a:xfrm>
            <a:custGeom>
              <a:avLst/>
              <a:gdLst/>
              <a:ahLst/>
              <a:cxnLst/>
              <a:rect l="l" t="t" r="r" b="b"/>
              <a:pathLst>
                <a:path w="1862" h="225" extrusionOk="0">
                  <a:moveTo>
                    <a:pt x="1795" y="1"/>
                  </a:moveTo>
                  <a:cubicBezTo>
                    <a:pt x="1792" y="1"/>
                    <a:pt x="1788" y="1"/>
                    <a:pt x="1785" y="1"/>
                  </a:cubicBezTo>
                  <a:lnTo>
                    <a:pt x="64" y="91"/>
                  </a:lnTo>
                  <a:cubicBezTo>
                    <a:pt x="26" y="91"/>
                    <a:pt x="1" y="122"/>
                    <a:pt x="1" y="161"/>
                  </a:cubicBezTo>
                  <a:cubicBezTo>
                    <a:pt x="1" y="199"/>
                    <a:pt x="32" y="224"/>
                    <a:pt x="71" y="224"/>
                  </a:cubicBezTo>
                  <a:lnTo>
                    <a:pt x="77" y="224"/>
                  </a:lnTo>
                  <a:lnTo>
                    <a:pt x="1791" y="142"/>
                  </a:lnTo>
                  <a:cubicBezTo>
                    <a:pt x="1830" y="135"/>
                    <a:pt x="1862" y="103"/>
                    <a:pt x="1862" y="65"/>
                  </a:cubicBezTo>
                  <a:cubicBezTo>
                    <a:pt x="1856" y="30"/>
                    <a:pt x="1829" y="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70"/>
            <p:cNvSpPr/>
            <p:nvPr/>
          </p:nvSpPr>
          <p:spPr>
            <a:xfrm>
              <a:off x="3387497" y="3287127"/>
              <a:ext cx="664071" cy="1048286"/>
            </a:xfrm>
            <a:custGeom>
              <a:avLst/>
              <a:gdLst/>
              <a:ahLst/>
              <a:cxnLst/>
              <a:rect l="l" t="t" r="r" b="b"/>
              <a:pathLst>
                <a:path w="11677" h="18446" extrusionOk="0">
                  <a:moveTo>
                    <a:pt x="7211" y="1"/>
                  </a:moveTo>
                  <a:cubicBezTo>
                    <a:pt x="6613" y="1"/>
                    <a:pt x="6018" y="44"/>
                    <a:pt x="5437" y="134"/>
                  </a:cubicBezTo>
                  <a:cubicBezTo>
                    <a:pt x="4876" y="2180"/>
                    <a:pt x="4201" y="4149"/>
                    <a:pt x="3633" y="6195"/>
                  </a:cubicBezTo>
                  <a:cubicBezTo>
                    <a:pt x="2524" y="10242"/>
                    <a:pt x="1161" y="14289"/>
                    <a:pt x="1" y="18317"/>
                  </a:cubicBezTo>
                  <a:cubicBezTo>
                    <a:pt x="877" y="18360"/>
                    <a:pt x="1712" y="18446"/>
                    <a:pt x="2558" y="18446"/>
                  </a:cubicBezTo>
                  <a:cubicBezTo>
                    <a:pt x="2974" y="18446"/>
                    <a:pt x="3392" y="18425"/>
                    <a:pt x="3818" y="18368"/>
                  </a:cubicBezTo>
                  <a:cubicBezTo>
                    <a:pt x="6661" y="15252"/>
                    <a:pt x="8139" y="10306"/>
                    <a:pt x="8911" y="7068"/>
                  </a:cubicBezTo>
                  <a:cubicBezTo>
                    <a:pt x="9835" y="4984"/>
                    <a:pt x="10752" y="2894"/>
                    <a:pt x="11677" y="810"/>
                  </a:cubicBezTo>
                  <a:cubicBezTo>
                    <a:pt x="10277" y="284"/>
                    <a:pt x="8732" y="1"/>
                    <a:pt x="721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70"/>
            <p:cNvSpPr/>
            <p:nvPr/>
          </p:nvSpPr>
          <p:spPr>
            <a:xfrm>
              <a:off x="3644835" y="3565754"/>
              <a:ext cx="104811" cy="55011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145" y="1"/>
                  </a:moveTo>
                  <a:cubicBezTo>
                    <a:pt x="118" y="1"/>
                    <a:pt x="89" y="19"/>
                    <a:pt x="84" y="49"/>
                  </a:cubicBezTo>
                  <a:cubicBezTo>
                    <a:pt x="1" y="298"/>
                    <a:pt x="103" y="610"/>
                    <a:pt x="332" y="782"/>
                  </a:cubicBezTo>
                  <a:cubicBezTo>
                    <a:pt x="485" y="903"/>
                    <a:pt x="689" y="967"/>
                    <a:pt x="906" y="967"/>
                  </a:cubicBezTo>
                  <a:cubicBezTo>
                    <a:pt x="969" y="967"/>
                    <a:pt x="1027" y="961"/>
                    <a:pt x="1091" y="948"/>
                  </a:cubicBezTo>
                  <a:cubicBezTo>
                    <a:pt x="1377" y="903"/>
                    <a:pt x="1632" y="763"/>
                    <a:pt x="1798" y="661"/>
                  </a:cubicBezTo>
                  <a:cubicBezTo>
                    <a:pt x="1830" y="642"/>
                    <a:pt x="1843" y="598"/>
                    <a:pt x="1823" y="566"/>
                  </a:cubicBezTo>
                  <a:cubicBezTo>
                    <a:pt x="1810" y="544"/>
                    <a:pt x="1786" y="531"/>
                    <a:pt x="1761" y="531"/>
                  </a:cubicBezTo>
                  <a:cubicBezTo>
                    <a:pt x="1750" y="531"/>
                    <a:pt x="1738" y="534"/>
                    <a:pt x="1728" y="540"/>
                  </a:cubicBezTo>
                  <a:cubicBezTo>
                    <a:pt x="1569" y="636"/>
                    <a:pt x="1333" y="770"/>
                    <a:pt x="1071" y="814"/>
                  </a:cubicBezTo>
                  <a:cubicBezTo>
                    <a:pt x="1017" y="823"/>
                    <a:pt x="964" y="827"/>
                    <a:pt x="911" y="827"/>
                  </a:cubicBezTo>
                  <a:cubicBezTo>
                    <a:pt x="721" y="827"/>
                    <a:pt x="545" y="774"/>
                    <a:pt x="415" y="674"/>
                  </a:cubicBezTo>
                  <a:cubicBezTo>
                    <a:pt x="237" y="534"/>
                    <a:pt x="147" y="285"/>
                    <a:pt x="211" y="94"/>
                  </a:cubicBezTo>
                  <a:cubicBezTo>
                    <a:pt x="224" y="56"/>
                    <a:pt x="205" y="18"/>
                    <a:pt x="166" y="5"/>
                  </a:cubicBezTo>
                  <a:cubicBezTo>
                    <a:pt x="160" y="2"/>
                    <a:pt x="153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70"/>
            <p:cNvSpPr/>
            <p:nvPr/>
          </p:nvSpPr>
          <p:spPr>
            <a:xfrm>
              <a:off x="3187428" y="4149943"/>
              <a:ext cx="506769" cy="290060"/>
            </a:xfrm>
            <a:custGeom>
              <a:avLst/>
              <a:gdLst/>
              <a:ahLst/>
              <a:cxnLst/>
              <a:rect l="l" t="t" r="r" b="b"/>
              <a:pathLst>
                <a:path w="8911" h="5104" extrusionOk="0">
                  <a:moveTo>
                    <a:pt x="4845" y="0"/>
                  </a:moveTo>
                  <a:cubicBezTo>
                    <a:pt x="4706" y="0"/>
                    <a:pt x="4567" y="70"/>
                    <a:pt x="4462" y="164"/>
                  </a:cubicBezTo>
                  <a:cubicBezTo>
                    <a:pt x="4341" y="273"/>
                    <a:pt x="4258" y="413"/>
                    <a:pt x="4175" y="553"/>
                  </a:cubicBezTo>
                  <a:cubicBezTo>
                    <a:pt x="3920" y="974"/>
                    <a:pt x="3672" y="1388"/>
                    <a:pt x="3417" y="1809"/>
                  </a:cubicBezTo>
                  <a:cubicBezTo>
                    <a:pt x="2869" y="2720"/>
                    <a:pt x="2148" y="3498"/>
                    <a:pt x="1205" y="3982"/>
                  </a:cubicBezTo>
                  <a:cubicBezTo>
                    <a:pt x="950" y="4110"/>
                    <a:pt x="676" y="4218"/>
                    <a:pt x="447" y="4390"/>
                  </a:cubicBezTo>
                  <a:cubicBezTo>
                    <a:pt x="217" y="4562"/>
                    <a:pt x="20" y="4811"/>
                    <a:pt x="1" y="5097"/>
                  </a:cubicBezTo>
                  <a:lnTo>
                    <a:pt x="7649" y="5104"/>
                  </a:lnTo>
                  <a:cubicBezTo>
                    <a:pt x="8056" y="3842"/>
                    <a:pt x="8503" y="2561"/>
                    <a:pt x="8910" y="1299"/>
                  </a:cubicBezTo>
                  <a:lnTo>
                    <a:pt x="8910" y="1299"/>
                  </a:lnTo>
                  <a:cubicBezTo>
                    <a:pt x="7891" y="1535"/>
                    <a:pt x="6775" y="1821"/>
                    <a:pt x="5762" y="2064"/>
                  </a:cubicBezTo>
                  <a:cubicBezTo>
                    <a:pt x="5679" y="1598"/>
                    <a:pt x="5577" y="1133"/>
                    <a:pt x="5443" y="681"/>
                  </a:cubicBezTo>
                  <a:cubicBezTo>
                    <a:pt x="5361" y="387"/>
                    <a:pt x="5208" y="50"/>
                    <a:pt x="4908" y="5"/>
                  </a:cubicBezTo>
                  <a:cubicBezTo>
                    <a:pt x="4887" y="2"/>
                    <a:pt x="4866" y="0"/>
                    <a:pt x="4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70"/>
            <p:cNvSpPr/>
            <p:nvPr/>
          </p:nvSpPr>
          <p:spPr>
            <a:xfrm>
              <a:off x="3196470" y="4387369"/>
              <a:ext cx="444098" cy="46487"/>
            </a:xfrm>
            <a:custGeom>
              <a:avLst/>
              <a:gdLst/>
              <a:ahLst/>
              <a:cxnLst/>
              <a:rect l="l" t="t" r="r" b="b"/>
              <a:pathLst>
                <a:path w="7809" h="818" extrusionOk="0">
                  <a:moveTo>
                    <a:pt x="7734" y="0"/>
                  </a:moveTo>
                  <a:cubicBezTo>
                    <a:pt x="7729" y="0"/>
                    <a:pt x="7724" y="1"/>
                    <a:pt x="7719" y="2"/>
                  </a:cubicBezTo>
                  <a:cubicBezTo>
                    <a:pt x="5729" y="452"/>
                    <a:pt x="3694" y="678"/>
                    <a:pt x="1657" y="678"/>
                  </a:cubicBezTo>
                  <a:cubicBezTo>
                    <a:pt x="1130" y="678"/>
                    <a:pt x="603" y="663"/>
                    <a:pt x="77" y="633"/>
                  </a:cubicBezTo>
                  <a:cubicBezTo>
                    <a:pt x="74" y="632"/>
                    <a:pt x="71" y="632"/>
                    <a:pt x="68" y="632"/>
                  </a:cubicBezTo>
                  <a:cubicBezTo>
                    <a:pt x="34" y="632"/>
                    <a:pt x="7" y="661"/>
                    <a:pt x="1" y="696"/>
                  </a:cubicBezTo>
                  <a:cubicBezTo>
                    <a:pt x="1" y="735"/>
                    <a:pt x="26" y="766"/>
                    <a:pt x="65" y="766"/>
                  </a:cubicBezTo>
                  <a:cubicBezTo>
                    <a:pt x="606" y="798"/>
                    <a:pt x="1142" y="817"/>
                    <a:pt x="1683" y="817"/>
                  </a:cubicBezTo>
                  <a:cubicBezTo>
                    <a:pt x="3723" y="817"/>
                    <a:pt x="5756" y="588"/>
                    <a:pt x="7751" y="135"/>
                  </a:cubicBezTo>
                  <a:cubicBezTo>
                    <a:pt x="7789" y="129"/>
                    <a:pt x="7808" y="91"/>
                    <a:pt x="7802" y="53"/>
                  </a:cubicBezTo>
                  <a:cubicBezTo>
                    <a:pt x="7796" y="19"/>
                    <a:pt x="7766" y="0"/>
                    <a:pt x="7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70"/>
            <p:cNvSpPr/>
            <p:nvPr/>
          </p:nvSpPr>
          <p:spPr>
            <a:xfrm>
              <a:off x="3290704" y="4259336"/>
              <a:ext cx="236409" cy="170547"/>
            </a:xfrm>
            <a:custGeom>
              <a:avLst/>
              <a:gdLst/>
              <a:ahLst/>
              <a:cxnLst/>
              <a:rect l="l" t="t" r="r" b="b"/>
              <a:pathLst>
                <a:path w="4157" h="3001" extrusionOk="0">
                  <a:moveTo>
                    <a:pt x="4080" y="0"/>
                  </a:moveTo>
                  <a:cubicBezTo>
                    <a:pt x="4053" y="0"/>
                    <a:pt x="4026" y="14"/>
                    <a:pt x="4016" y="43"/>
                  </a:cubicBezTo>
                  <a:cubicBezTo>
                    <a:pt x="3532" y="1114"/>
                    <a:pt x="2773" y="2076"/>
                    <a:pt x="1836" y="2828"/>
                  </a:cubicBezTo>
                  <a:cubicBezTo>
                    <a:pt x="1416" y="2248"/>
                    <a:pt x="791" y="1815"/>
                    <a:pt x="97" y="1643"/>
                  </a:cubicBezTo>
                  <a:cubicBezTo>
                    <a:pt x="90" y="1640"/>
                    <a:pt x="83" y="1639"/>
                    <a:pt x="76" y="1639"/>
                  </a:cubicBezTo>
                  <a:cubicBezTo>
                    <a:pt x="46" y="1639"/>
                    <a:pt x="19" y="1661"/>
                    <a:pt x="14" y="1687"/>
                  </a:cubicBezTo>
                  <a:cubicBezTo>
                    <a:pt x="1" y="1726"/>
                    <a:pt x="26" y="1764"/>
                    <a:pt x="65" y="1777"/>
                  </a:cubicBezTo>
                  <a:cubicBezTo>
                    <a:pt x="747" y="1949"/>
                    <a:pt x="1365" y="2382"/>
                    <a:pt x="1766" y="2968"/>
                  </a:cubicBezTo>
                  <a:cubicBezTo>
                    <a:pt x="1773" y="2981"/>
                    <a:pt x="1792" y="2994"/>
                    <a:pt x="1811" y="2994"/>
                  </a:cubicBezTo>
                  <a:cubicBezTo>
                    <a:pt x="1811" y="3000"/>
                    <a:pt x="1817" y="3000"/>
                    <a:pt x="1824" y="3000"/>
                  </a:cubicBezTo>
                  <a:cubicBezTo>
                    <a:pt x="1836" y="3000"/>
                    <a:pt x="1849" y="2994"/>
                    <a:pt x="1862" y="2981"/>
                  </a:cubicBezTo>
                  <a:cubicBezTo>
                    <a:pt x="2850" y="2210"/>
                    <a:pt x="3640" y="1209"/>
                    <a:pt x="4144" y="100"/>
                  </a:cubicBezTo>
                  <a:cubicBezTo>
                    <a:pt x="4156" y="69"/>
                    <a:pt x="4144" y="24"/>
                    <a:pt x="4105" y="5"/>
                  </a:cubicBezTo>
                  <a:cubicBezTo>
                    <a:pt x="4097" y="2"/>
                    <a:pt x="4089" y="0"/>
                    <a:pt x="4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70"/>
            <p:cNvSpPr/>
            <p:nvPr/>
          </p:nvSpPr>
          <p:spPr>
            <a:xfrm>
              <a:off x="3374815" y="4253256"/>
              <a:ext cx="73647" cy="21254"/>
            </a:xfrm>
            <a:custGeom>
              <a:avLst/>
              <a:gdLst/>
              <a:ahLst/>
              <a:cxnLst/>
              <a:rect l="l" t="t" r="r" b="b"/>
              <a:pathLst>
                <a:path w="1295" h="374" extrusionOk="0">
                  <a:moveTo>
                    <a:pt x="70" y="0"/>
                  </a:moveTo>
                  <a:cubicBezTo>
                    <a:pt x="39" y="0"/>
                    <a:pt x="12" y="23"/>
                    <a:pt x="7" y="54"/>
                  </a:cubicBezTo>
                  <a:cubicBezTo>
                    <a:pt x="1" y="93"/>
                    <a:pt x="26" y="131"/>
                    <a:pt x="64" y="137"/>
                  </a:cubicBezTo>
                  <a:lnTo>
                    <a:pt x="1205" y="367"/>
                  </a:lnTo>
                  <a:cubicBezTo>
                    <a:pt x="1211" y="367"/>
                    <a:pt x="1218" y="373"/>
                    <a:pt x="1218" y="373"/>
                  </a:cubicBezTo>
                  <a:cubicBezTo>
                    <a:pt x="1256" y="373"/>
                    <a:pt x="1282" y="348"/>
                    <a:pt x="1288" y="316"/>
                  </a:cubicBezTo>
                  <a:cubicBezTo>
                    <a:pt x="1294" y="278"/>
                    <a:pt x="1269" y="239"/>
                    <a:pt x="1237" y="233"/>
                  </a:cubicBezTo>
                  <a:lnTo>
                    <a:pt x="90" y="3"/>
                  </a:lnTo>
                  <a:cubicBezTo>
                    <a:pt x="83" y="1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70"/>
            <p:cNvSpPr/>
            <p:nvPr/>
          </p:nvSpPr>
          <p:spPr>
            <a:xfrm>
              <a:off x="3347973" y="4285591"/>
              <a:ext cx="84168" cy="24039"/>
            </a:xfrm>
            <a:custGeom>
              <a:avLst/>
              <a:gdLst/>
              <a:ahLst/>
              <a:cxnLst/>
              <a:rect l="l" t="t" r="r" b="b"/>
              <a:pathLst>
                <a:path w="1480" h="423" extrusionOk="0">
                  <a:moveTo>
                    <a:pt x="85" y="1"/>
                  </a:moveTo>
                  <a:cubicBezTo>
                    <a:pt x="51" y="1"/>
                    <a:pt x="19" y="25"/>
                    <a:pt x="14" y="59"/>
                  </a:cubicBezTo>
                  <a:cubicBezTo>
                    <a:pt x="1" y="97"/>
                    <a:pt x="26" y="129"/>
                    <a:pt x="65" y="142"/>
                  </a:cubicBezTo>
                  <a:lnTo>
                    <a:pt x="1390" y="422"/>
                  </a:lnTo>
                  <a:lnTo>
                    <a:pt x="1403" y="422"/>
                  </a:lnTo>
                  <a:cubicBezTo>
                    <a:pt x="1435" y="422"/>
                    <a:pt x="1467" y="403"/>
                    <a:pt x="1473" y="371"/>
                  </a:cubicBezTo>
                  <a:cubicBezTo>
                    <a:pt x="1480" y="333"/>
                    <a:pt x="1454" y="295"/>
                    <a:pt x="1422" y="289"/>
                  </a:cubicBezTo>
                  <a:lnTo>
                    <a:pt x="97" y="2"/>
                  </a:lnTo>
                  <a:cubicBezTo>
                    <a:pt x="93" y="1"/>
                    <a:pt x="89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70"/>
            <p:cNvSpPr/>
            <p:nvPr/>
          </p:nvSpPr>
          <p:spPr>
            <a:xfrm>
              <a:off x="3319367" y="4317698"/>
              <a:ext cx="94632" cy="32507"/>
            </a:xfrm>
            <a:custGeom>
              <a:avLst/>
              <a:gdLst/>
              <a:ahLst/>
              <a:cxnLst/>
              <a:rect l="l" t="t" r="r" b="b"/>
              <a:pathLst>
                <a:path w="1664" h="572" extrusionOk="0">
                  <a:moveTo>
                    <a:pt x="76" y="1"/>
                  </a:moveTo>
                  <a:cubicBezTo>
                    <a:pt x="45" y="1"/>
                    <a:pt x="18" y="22"/>
                    <a:pt x="13" y="49"/>
                  </a:cubicBezTo>
                  <a:cubicBezTo>
                    <a:pt x="0" y="87"/>
                    <a:pt x="20" y="125"/>
                    <a:pt x="58" y="138"/>
                  </a:cubicBezTo>
                  <a:lnTo>
                    <a:pt x="1562" y="571"/>
                  </a:lnTo>
                  <a:lnTo>
                    <a:pt x="1581" y="571"/>
                  </a:lnTo>
                  <a:cubicBezTo>
                    <a:pt x="1613" y="571"/>
                    <a:pt x="1645" y="552"/>
                    <a:pt x="1651" y="520"/>
                  </a:cubicBezTo>
                  <a:cubicBezTo>
                    <a:pt x="1664" y="482"/>
                    <a:pt x="1638" y="444"/>
                    <a:pt x="1600" y="437"/>
                  </a:cubicBezTo>
                  <a:lnTo>
                    <a:pt x="96" y="4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70"/>
            <p:cNvSpPr/>
            <p:nvPr/>
          </p:nvSpPr>
          <p:spPr>
            <a:xfrm>
              <a:off x="3658996" y="2667421"/>
              <a:ext cx="871760" cy="735323"/>
            </a:xfrm>
            <a:custGeom>
              <a:avLst/>
              <a:gdLst/>
              <a:ahLst/>
              <a:cxnLst/>
              <a:rect l="l" t="t" r="r" b="b"/>
              <a:pathLst>
                <a:path w="15329" h="12939" extrusionOk="0">
                  <a:moveTo>
                    <a:pt x="14959" y="1"/>
                  </a:moveTo>
                  <a:cubicBezTo>
                    <a:pt x="11090" y="498"/>
                    <a:pt x="7266" y="1116"/>
                    <a:pt x="3397" y="1613"/>
                  </a:cubicBezTo>
                  <a:cubicBezTo>
                    <a:pt x="2263" y="5004"/>
                    <a:pt x="1135" y="8394"/>
                    <a:pt x="0" y="11791"/>
                  </a:cubicBezTo>
                  <a:cubicBezTo>
                    <a:pt x="390" y="11759"/>
                    <a:pt x="777" y="11743"/>
                    <a:pt x="1160" y="11743"/>
                  </a:cubicBezTo>
                  <a:cubicBezTo>
                    <a:pt x="3121" y="11743"/>
                    <a:pt x="5001" y="12160"/>
                    <a:pt x="6845" y="12938"/>
                  </a:cubicBezTo>
                  <a:cubicBezTo>
                    <a:pt x="7158" y="12301"/>
                    <a:pt x="7470" y="11555"/>
                    <a:pt x="7782" y="10924"/>
                  </a:cubicBezTo>
                  <a:cubicBezTo>
                    <a:pt x="7789" y="11492"/>
                    <a:pt x="7795" y="12059"/>
                    <a:pt x="7801" y="12626"/>
                  </a:cubicBezTo>
                  <a:cubicBezTo>
                    <a:pt x="10268" y="12492"/>
                    <a:pt x="12709" y="12365"/>
                    <a:pt x="15175" y="12237"/>
                  </a:cubicBezTo>
                  <a:cubicBezTo>
                    <a:pt x="15328" y="8139"/>
                    <a:pt x="15258" y="4086"/>
                    <a:pt x="1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70"/>
            <p:cNvSpPr/>
            <p:nvPr/>
          </p:nvSpPr>
          <p:spPr>
            <a:xfrm>
              <a:off x="4087740" y="2970427"/>
              <a:ext cx="155198" cy="334501"/>
            </a:xfrm>
            <a:custGeom>
              <a:avLst/>
              <a:gdLst/>
              <a:ahLst/>
              <a:cxnLst/>
              <a:rect l="l" t="t" r="r" b="b"/>
              <a:pathLst>
                <a:path w="2729" h="5886" extrusionOk="0">
                  <a:moveTo>
                    <a:pt x="2647" y="0"/>
                  </a:moveTo>
                  <a:cubicBezTo>
                    <a:pt x="2636" y="0"/>
                    <a:pt x="2624" y="3"/>
                    <a:pt x="2614" y="9"/>
                  </a:cubicBezTo>
                  <a:cubicBezTo>
                    <a:pt x="2518" y="73"/>
                    <a:pt x="2416" y="143"/>
                    <a:pt x="2314" y="207"/>
                  </a:cubicBezTo>
                  <a:cubicBezTo>
                    <a:pt x="2213" y="277"/>
                    <a:pt x="2111" y="341"/>
                    <a:pt x="2015" y="405"/>
                  </a:cubicBezTo>
                  <a:cubicBezTo>
                    <a:pt x="2002" y="411"/>
                    <a:pt x="1996" y="424"/>
                    <a:pt x="1989" y="436"/>
                  </a:cubicBezTo>
                  <a:lnTo>
                    <a:pt x="14" y="5796"/>
                  </a:lnTo>
                  <a:cubicBezTo>
                    <a:pt x="1" y="5828"/>
                    <a:pt x="20" y="5873"/>
                    <a:pt x="52" y="5886"/>
                  </a:cubicBezTo>
                  <a:lnTo>
                    <a:pt x="77" y="5886"/>
                  </a:lnTo>
                  <a:cubicBezTo>
                    <a:pt x="109" y="5886"/>
                    <a:pt x="135" y="5873"/>
                    <a:pt x="148" y="5841"/>
                  </a:cubicBezTo>
                  <a:lnTo>
                    <a:pt x="2111" y="507"/>
                  </a:lnTo>
                  <a:cubicBezTo>
                    <a:pt x="2200" y="449"/>
                    <a:pt x="2295" y="385"/>
                    <a:pt x="2391" y="322"/>
                  </a:cubicBezTo>
                  <a:cubicBezTo>
                    <a:pt x="2493" y="258"/>
                    <a:pt x="2595" y="188"/>
                    <a:pt x="2691" y="131"/>
                  </a:cubicBezTo>
                  <a:cubicBezTo>
                    <a:pt x="2722" y="105"/>
                    <a:pt x="2729" y="67"/>
                    <a:pt x="2710" y="35"/>
                  </a:cubicBezTo>
                  <a:cubicBezTo>
                    <a:pt x="2697" y="13"/>
                    <a:pt x="2672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70"/>
            <p:cNvSpPr/>
            <p:nvPr/>
          </p:nvSpPr>
          <p:spPr>
            <a:xfrm>
              <a:off x="4438629" y="2692425"/>
              <a:ext cx="90651" cy="155771"/>
            </a:xfrm>
            <a:custGeom>
              <a:avLst/>
              <a:gdLst/>
              <a:ahLst/>
              <a:cxnLst/>
              <a:rect l="l" t="t" r="r" b="b"/>
              <a:pathLst>
                <a:path w="1594" h="2741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7" y="1122"/>
                    <a:pt x="587" y="2167"/>
                    <a:pt x="1479" y="2728"/>
                  </a:cubicBezTo>
                  <a:cubicBezTo>
                    <a:pt x="1492" y="2741"/>
                    <a:pt x="1504" y="2741"/>
                    <a:pt x="1517" y="2741"/>
                  </a:cubicBezTo>
                  <a:cubicBezTo>
                    <a:pt x="1536" y="2741"/>
                    <a:pt x="1562" y="2728"/>
                    <a:pt x="1575" y="2709"/>
                  </a:cubicBezTo>
                  <a:cubicBezTo>
                    <a:pt x="1594" y="2677"/>
                    <a:pt x="1581" y="2632"/>
                    <a:pt x="1549" y="2613"/>
                  </a:cubicBezTo>
                  <a:cubicBezTo>
                    <a:pt x="701" y="2072"/>
                    <a:pt x="147" y="1077"/>
                    <a:pt x="141" y="70"/>
                  </a:cubicBezTo>
                  <a:cubicBezTo>
                    <a:pt x="141" y="32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70"/>
            <p:cNvSpPr/>
            <p:nvPr/>
          </p:nvSpPr>
          <p:spPr>
            <a:xfrm>
              <a:off x="3820621" y="2732091"/>
              <a:ext cx="245110" cy="180947"/>
            </a:xfrm>
            <a:custGeom>
              <a:avLst/>
              <a:gdLst/>
              <a:ahLst/>
              <a:cxnLst/>
              <a:rect l="l" t="t" r="r" b="b"/>
              <a:pathLst>
                <a:path w="4310" h="3184" extrusionOk="0">
                  <a:moveTo>
                    <a:pt x="4232" y="0"/>
                  </a:moveTo>
                  <a:cubicBezTo>
                    <a:pt x="4201" y="0"/>
                    <a:pt x="4174" y="23"/>
                    <a:pt x="4169" y="54"/>
                  </a:cubicBezTo>
                  <a:cubicBezTo>
                    <a:pt x="3952" y="940"/>
                    <a:pt x="3404" y="1756"/>
                    <a:pt x="2665" y="2291"/>
                  </a:cubicBezTo>
                  <a:cubicBezTo>
                    <a:pt x="2002" y="2776"/>
                    <a:pt x="1167" y="3046"/>
                    <a:pt x="339" y="3046"/>
                  </a:cubicBezTo>
                  <a:cubicBezTo>
                    <a:pt x="251" y="3046"/>
                    <a:pt x="164" y="3043"/>
                    <a:pt x="77" y="3037"/>
                  </a:cubicBezTo>
                  <a:cubicBezTo>
                    <a:pt x="39" y="3037"/>
                    <a:pt x="7" y="3063"/>
                    <a:pt x="1" y="3101"/>
                  </a:cubicBezTo>
                  <a:cubicBezTo>
                    <a:pt x="1" y="3139"/>
                    <a:pt x="26" y="3177"/>
                    <a:pt x="65" y="3177"/>
                  </a:cubicBezTo>
                  <a:cubicBezTo>
                    <a:pt x="154" y="3184"/>
                    <a:pt x="243" y="3184"/>
                    <a:pt x="332" y="3184"/>
                  </a:cubicBezTo>
                  <a:cubicBezTo>
                    <a:pt x="1186" y="3184"/>
                    <a:pt x="2059" y="2910"/>
                    <a:pt x="2748" y="2406"/>
                  </a:cubicBezTo>
                  <a:cubicBezTo>
                    <a:pt x="3513" y="1845"/>
                    <a:pt x="4080" y="1004"/>
                    <a:pt x="4303" y="86"/>
                  </a:cubicBezTo>
                  <a:cubicBezTo>
                    <a:pt x="4309" y="48"/>
                    <a:pt x="4290" y="10"/>
                    <a:pt x="4252" y="3"/>
                  </a:cubicBezTo>
                  <a:cubicBezTo>
                    <a:pt x="4245" y="1"/>
                    <a:pt x="4238" y="0"/>
                    <a:pt x="4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70"/>
            <p:cNvSpPr/>
            <p:nvPr/>
          </p:nvSpPr>
          <p:spPr>
            <a:xfrm>
              <a:off x="3670199" y="3275705"/>
              <a:ext cx="408895" cy="89337"/>
            </a:xfrm>
            <a:custGeom>
              <a:avLst/>
              <a:gdLst/>
              <a:ahLst/>
              <a:cxnLst/>
              <a:rect l="l" t="t" r="r" b="b"/>
              <a:pathLst>
                <a:path w="7190" h="1572" extrusionOk="0">
                  <a:moveTo>
                    <a:pt x="1166" y="1"/>
                  </a:moveTo>
                  <a:cubicBezTo>
                    <a:pt x="798" y="1"/>
                    <a:pt x="430" y="17"/>
                    <a:pt x="65" y="48"/>
                  </a:cubicBezTo>
                  <a:cubicBezTo>
                    <a:pt x="26" y="55"/>
                    <a:pt x="1" y="87"/>
                    <a:pt x="1" y="125"/>
                  </a:cubicBezTo>
                  <a:cubicBezTo>
                    <a:pt x="7" y="160"/>
                    <a:pt x="34" y="189"/>
                    <a:pt x="68" y="189"/>
                  </a:cubicBezTo>
                  <a:cubicBezTo>
                    <a:pt x="71" y="189"/>
                    <a:pt x="74" y="189"/>
                    <a:pt x="77" y="189"/>
                  </a:cubicBezTo>
                  <a:cubicBezTo>
                    <a:pt x="442" y="157"/>
                    <a:pt x="809" y="141"/>
                    <a:pt x="1177" y="141"/>
                  </a:cubicBezTo>
                  <a:cubicBezTo>
                    <a:pt x="3218" y="141"/>
                    <a:pt x="5278" y="631"/>
                    <a:pt x="7082" y="1565"/>
                  </a:cubicBezTo>
                  <a:cubicBezTo>
                    <a:pt x="7088" y="1565"/>
                    <a:pt x="7101" y="1572"/>
                    <a:pt x="7114" y="1572"/>
                  </a:cubicBezTo>
                  <a:cubicBezTo>
                    <a:pt x="7139" y="1572"/>
                    <a:pt x="7158" y="1559"/>
                    <a:pt x="7171" y="1533"/>
                  </a:cubicBezTo>
                  <a:cubicBezTo>
                    <a:pt x="7190" y="1502"/>
                    <a:pt x="7177" y="1457"/>
                    <a:pt x="7145" y="1438"/>
                  </a:cubicBezTo>
                  <a:cubicBezTo>
                    <a:pt x="5317" y="497"/>
                    <a:pt x="3232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70"/>
            <p:cNvSpPr/>
            <p:nvPr/>
          </p:nvSpPr>
          <p:spPr>
            <a:xfrm>
              <a:off x="4093199" y="3305256"/>
              <a:ext cx="429539" cy="42054"/>
            </a:xfrm>
            <a:custGeom>
              <a:avLst/>
              <a:gdLst/>
              <a:ahLst/>
              <a:cxnLst/>
              <a:rect l="l" t="t" r="r" b="b"/>
              <a:pathLst>
                <a:path w="7553" h="740" extrusionOk="0">
                  <a:moveTo>
                    <a:pt x="7477" y="0"/>
                  </a:moveTo>
                  <a:lnTo>
                    <a:pt x="64" y="605"/>
                  </a:lnTo>
                  <a:cubicBezTo>
                    <a:pt x="26" y="605"/>
                    <a:pt x="1" y="637"/>
                    <a:pt x="1" y="676"/>
                  </a:cubicBezTo>
                  <a:cubicBezTo>
                    <a:pt x="7" y="714"/>
                    <a:pt x="39" y="739"/>
                    <a:pt x="71" y="739"/>
                  </a:cubicBezTo>
                  <a:lnTo>
                    <a:pt x="77" y="739"/>
                  </a:lnTo>
                  <a:lnTo>
                    <a:pt x="7483" y="140"/>
                  </a:lnTo>
                  <a:cubicBezTo>
                    <a:pt x="7521" y="140"/>
                    <a:pt x="7553" y="102"/>
                    <a:pt x="7547" y="64"/>
                  </a:cubicBezTo>
                  <a:cubicBezTo>
                    <a:pt x="7547" y="26"/>
                    <a:pt x="7515" y="0"/>
                    <a:pt x="7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70"/>
            <p:cNvSpPr/>
            <p:nvPr/>
          </p:nvSpPr>
          <p:spPr>
            <a:xfrm>
              <a:off x="4154847" y="3108916"/>
              <a:ext cx="14900" cy="230446"/>
            </a:xfrm>
            <a:custGeom>
              <a:avLst/>
              <a:gdLst/>
              <a:ahLst/>
              <a:cxnLst/>
              <a:rect l="l" t="t" r="r" b="b"/>
              <a:pathLst>
                <a:path w="262" h="4055" extrusionOk="0">
                  <a:moveTo>
                    <a:pt x="191" y="1"/>
                  </a:moveTo>
                  <a:cubicBezTo>
                    <a:pt x="153" y="1"/>
                    <a:pt x="121" y="26"/>
                    <a:pt x="121" y="64"/>
                  </a:cubicBezTo>
                  <a:lnTo>
                    <a:pt x="0" y="3984"/>
                  </a:lnTo>
                  <a:cubicBezTo>
                    <a:pt x="0" y="4022"/>
                    <a:pt x="32" y="4054"/>
                    <a:pt x="70" y="4054"/>
                  </a:cubicBezTo>
                  <a:cubicBezTo>
                    <a:pt x="108" y="4054"/>
                    <a:pt x="140" y="4029"/>
                    <a:pt x="140" y="3990"/>
                  </a:cubicBezTo>
                  <a:lnTo>
                    <a:pt x="261" y="71"/>
                  </a:lnTo>
                  <a:cubicBezTo>
                    <a:pt x="261" y="33"/>
                    <a:pt x="22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70"/>
            <p:cNvSpPr/>
            <p:nvPr/>
          </p:nvSpPr>
          <p:spPr>
            <a:xfrm>
              <a:off x="3305604" y="2407377"/>
              <a:ext cx="452742" cy="450719"/>
            </a:xfrm>
            <a:custGeom>
              <a:avLst/>
              <a:gdLst/>
              <a:ahLst/>
              <a:cxnLst/>
              <a:rect l="l" t="t" r="r" b="b"/>
              <a:pathLst>
                <a:path w="7961" h="7931" extrusionOk="0">
                  <a:moveTo>
                    <a:pt x="3238" y="0"/>
                  </a:moveTo>
                  <a:cubicBezTo>
                    <a:pt x="2193" y="874"/>
                    <a:pt x="1339" y="1983"/>
                    <a:pt x="695" y="3181"/>
                  </a:cubicBezTo>
                  <a:cubicBezTo>
                    <a:pt x="414" y="3697"/>
                    <a:pt x="179" y="4251"/>
                    <a:pt x="89" y="4831"/>
                  </a:cubicBezTo>
                  <a:cubicBezTo>
                    <a:pt x="0" y="5411"/>
                    <a:pt x="70" y="6036"/>
                    <a:pt x="376" y="6540"/>
                  </a:cubicBezTo>
                  <a:cubicBezTo>
                    <a:pt x="650" y="6998"/>
                    <a:pt x="1103" y="7336"/>
                    <a:pt x="1600" y="7547"/>
                  </a:cubicBezTo>
                  <a:cubicBezTo>
                    <a:pt x="2097" y="7757"/>
                    <a:pt x="2632" y="7846"/>
                    <a:pt x="3168" y="7891"/>
                  </a:cubicBezTo>
                  <a:cubicBezTo>
                    <a:pt x="3477" y="7917"/>
                    <a:pt x="3787" y="7931"/>
                    <a:pt x="4097" y="7931"/>
                  </a:cubicBezTo>
                  <a:cubicBezTo>
                    <a:pt x="5416" y="7931"/>
                    <a:pt x="6732" y="7690"/>
                    <a:pt x="7961" y="7215"/>
                  </a:cubicBezTo>
                  <a:lnTo>
                    <a:pt x="7253" y="4876"/>
                  </a:lnTo>
                  <a:cubicBezTo>
                    <a:pt x="6418" y="4577"/>
                    <a:pt x="4882" y="4341"/>
                    <a:pt x="4882" y="4341"/>
                  </a:cubicBezTo>
                  <a:cubicBezTo>
                    <a:pt x="5730" y="3659"/>
                    <a:pt x="6616" y="2945"/>
                    <a:pt x="7463" y="2257"/>
                  </a:cubicBezTo>
                  <a:cubicBezTo>
                    <a:pt x="6029" y="1581"/>
                    <a:pt x="4595" y="816"/>
                    <a:pt x="3238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70"/>
            <p:cNvSpPr/>
            <p:nvPr/>
          </p:nvSpPr>
          <p:spPr>
            <a:xfrm>
              <a:off x="3435723" y="2631165"/>
              <a:ext cx="158440" cy="30518"/>
            </a:xfrm>
            <a:custGeom>
              <a:avLst/>
              <a:gdLst/>
              <a:ahLst/>
              <a:cxnLst/>
              <a:rect l="l" t="t" r="r" b="b"/>
              <a:pathLst>
                <a:path w="2786" h="537" extrusionOk="0">
                  <a:moveTo>
                    <a:pt x="132" y="1"/>
                  </a:moveTo>
                  <a:cubicBezTo>
                    <a:pt x="111" y="1"/>
                    <a:pt x="91" y="1"/>
                    <a:pt x="70" y="1"/>
                  </a:cubicBezTo>
                  <a:cubicBezTo>
                    <a:pt x="32" y="1"/>
                    <a:pt x="0" y="33"/>
                    <a:pt x="0" y="71"/>
                  </a:cubicBezTo>
                  <a:cubicBezTo>
                    <a:pt x="0" y="110"/>
                    <a:pt x="32" y="141"/>
                    <a:pt x="70" y="141"/>
                  </a:cubicBezTo>
                  <a:cubicBezTo>
                    <a:pt x="91" y="141"/>
                    <a:pt x="111" y="141"/>
                    <a:pt x="131" y="141"/>
                  </a:cubicBezTo>
                  <a:cubicBezTo>
                    <a:pt x="996" y="141"/>
                    <a:pt x="1855" y="275"/>
                    <a:pt x="2683" y="530"/>
                  </a:cubicBezTo>
                  <a:cubicBezTo>
                    <a:pt x="2690" y="530"/>
                    <a:pt x="2696" y="537"/>
                    <a:pt x="2703" y="537"/>
                  </a:cubicBezTo>
                  <a:cubicBezTo>
                    <a:pt x="2734" y="537"/>
                    <a:pt x="2760" y="517"/>
                    <a:pt x="2773" y="486"/>
                  </a:cubicBezTo>
                  <a:cubicBezTo>
                    <a:pt x="2785" y="447"/>
                    <a:pt x="2760" y="409"/>
                    <a:pt x="2728" y="396"/>
                  </a:cubicBezTo>
                  <a:cubicBezTo>
                    <a:pt x="1887" y="135"/>
                    <a:pt x="1010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70"/>
            <p:cNvSpPr/>
            <p:nvPr/>
          </p:nvSpPr>
          <p:spPr>
            <a:xfrm>
              <a:off x="3434643" y="1018565"/>
              <a:ext cx="874263" cy="872795"/>
            </a:xfrm>
            <a:custGeom>
              <a:avLst/>
              <a:gdLst/>
              <a:ahLst/>
              <a:cxnLst/>
              <a:rect l="l" t="t" r="r" b="b"/>
              <a:pathLst>
                <a:path w="15373" h="15358" extrusionOk="0">
                  <a:moveTo>
                    <a:pt x="1297" y="1"/>
                  </a:moveTo>
                  <a:cubicBezTo>
                    <a:pt x="884" y="1"/>
                    <a:pt x="473" y="26"/>
                    <a:pt x="64" y="80"/>
                  </a:cubicBezTo>
                  <a:cubicBezTo>
                    <a:pt x="0" y="272"/>
                    <a:pt x="204" y="495"/>
                    <a:pt x="402" y="507"/>
                  </a:cubicBezTo>
                  <a:lnTo>
                    <a:pt x="357" y="514"/>
                  </a:lnTo>
                  <a:cubicBezTo>
                    <a:pt x="312" y="603"/>
                    <a:pt x="357" y="718"/>
                    <a:pt x="440" y="788"/>
                  </a:cubicBezTo>
                  <a:cubicBezTo>
                    <a:pt x="516" y="852"/>
                    <a:pt x="618" y="884"/>
                    <a:pt x="720" y="909"/>
                  </a:cubicBezTo>
                  <a:cubicBezTo>
                    <a:pt x="1084" y="1005"/>
                    <a:pt x="1530" y="1177"/>
                    <a:pt x="1893" y="1272"/>
                  </a:cubicBezTo>
                  <a:cubicBezTo>
                    <a:pt x="2129" y="1527"/>
                    <a:pt x="2409" y="1769"/>
                    <a:pt x="2645" y="2031"/>
                  </a:cubicBezTo>
                  <a:cubicBezTo>
                    <a:pt x="2263" y="2043"/>
                    <a:pt x="1880" y="2063"/>
                    <a:pt x="1504" y="2082"/>
                  </a:cubicBezTo>
                  <a:cubicBezTo>
                    <a:pt x="1402" y="2088"/>
                    <a:pt x="1300" y="2088"/>
                    <a:pt x="1217" y="2139"/>
                  </a:cubicBezTo>
                  <a:cubicBezTo>
                    <a:pt x="1128" y="2184"/>
                    <a:pt x="1065" y="2279"/>
                    <a:pt x="1084" y="2375"/>
                  </a:cubicBezTo>
                  <a:cubicBezTo>
                    <a:pt x="1766" y="2445"/>
                    <a:pt x="2403" y="2827"/>
                    <a:pt x="3034" y="3082"/>
                  </a:cubicBezTo>
                  <a:cubicBezTo>
                    <a:pt x="3443" y="3250"/>
                    <a:pt x="3891" y="3381"/>
                    <a:pt x="4324" y="3381"/>
                  </a:cubicBezTo>
                  <a:cubicBezTo>
                    <a:pt x="4567" y="3381"/>
                    <a:pt x="4805" y="3340"/>
                    <a:pt x="5029" y="3242"/>
                  </a:cubicBezTo>
                  <a:cubicBezTo>
                    <a:pt x="6533" y="4778"/>
                    <a:pt x="8362" y="6702"/>
                    <a:pt x="9866" y="8232"/>
                  </a:cubicBezTo>
                  <a:cubicBezTo>
                    <a:pt x="10669" y="10724"/>
                    <a:pt x="10892" y="12795"/>
                    <a:pt x="11319" y="15357"/>
                  </a:cubicBezTo>
                  <a:lnTo>
                    <a:pt x="15373" y="15332"/>
                  </a:lnTo>
                  <a:cubicBezTo>
                    <a:pt x="15048" y="13892"/>
                    <a:pt x="14716" y="12451"/>
                    <a:pt x="14391" y="11011"/>
                  </a:cubicBezTo>
                  <a:cubicBezTo>
                    <a:pt x="14143" y="9921"/>
                    <a:pt x="13894" y="8825"/>
                    <a:pt x="13422" y="7811"/>
                  </a:cubicBezTo>
                  <a:cubicBezTo>
                    <a:pt x="12772" y="6409"/>
                    <a:pt x="11727" y="5224"/>
                    <a:pt x="10548" y="4230"/>
                  </a:cubicBezTo>
                  <a:cubicBezTo>
                    <a:pt x="9369" y="3235"/>
                    <a:pt x="7999" y="2464"/>
                    <a:pt x="6737" y="1572"/>
                  </a:cubicBezTo>
                  <a:cubicBezTo>
                    <a:pt x="6087" y="1113"/>
                    <a:pt x="5367" y="750"/>
                    <a:pt x="4602" y="501"/>
                  </a:cubicBezTo>
                  <a:cubicBezTo>
                    <a:pt x="4251" y="386"/>
                    <a:pt x="3888" y="297"/>
                    <a:pt x="3518" y="227"/>
                  </a:cubicBezTo>
                  <a:cubicBezTo>
                    <a:pt x="2788" y="83"/>
                    <a:pt x="2042" y="1"/>
                    <a:pt x="1297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70"/>
            <p:cNvSpPr/>
            <p:nvPr/>
          </p:nvSpPr>
          <p:spPr>
            <a:xfrm>
              <a:off x="3577444" y="1128072"/>
              <a:ext cx="63126" cy="9888"/>
            </a:xfrm>
            <a:custGeom>
              <a:avLst/>
              <a:gdLst/>
              <a:ahLst/>
              <a:cxnLst/>
              <a:rect l="l" t="t" r="r" b="b"/>
              <a:pathLst>
                <a:path w="1110" h="174" extrusionOk="0">
                  <a:moveTo>
                    <a:pt x="67" y="1"/>
                  </a:moveTo>
                  <a:cubicBezTo>
                    <a:pt x="33" y="1"/>
                    <a:pt x="6" y="31"/>
                    <a:pt x="0" y="65"/>
                  </a:cubicBezTo>
                  <a:cubicBezTo>
                    <a:pt x="0" y="104"/>
                    <a:pt x="32" y="136"/>
                    <a:pt x="70" y="136"/>
                  </a:cubicBezTo>
                  <a:lnTo>
                    <a:pt x="1033" y="174"/>
                  </a:lnTo>
                  <a:lnTo>
                    <a:pt x="1039" y="174"/>
                  </a:lnTo>
                  <a:cubicBezTo>
                    <a:pt x="1077" y="174"/>
                    <a:pt x="1109" y="148"/>
                    <a:pt x="1109" y="110"/>
                  </a:cubicBezTo>
                  <a:cubicBezTo>
                    <a:pt x="1109" y="72"/>
                    <a:pt x="1077" y="40"/>
                    <a:pt x="1039" y="34"/>
                  </a:cubicBezTo>
                  <a:lnTo>
                    <a:pt x="77" y="2"/>
                  </a:lnTo>
                  <a:cubicBezTo>
                    <a:pt x="73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70"/>
            <p:cNvSpPr/>
            <p:nvPr/>
          </p:nvSpPr>
          <p:spPr>
            <a:xfrm>
              <a:off x="3452727" y="1037602"/>
              <a:ext cx="195064" cy="107636"/>
            </a:xfrm>
            <a:custGeom>
              <a:avLst/>
              <a:gdLst/>
              <a:ahLst/>
              <a:cxnLst/>
              <a:rect l="l" t="t" r="r" b="b"/>
              <a:pathLst>
                <a:path w="3430" h="1894" extrusionOk="0">
                  <a:moveTo>
                    <a:pt x="77" y="0"/>
                  </a:moveTo>
                  <a:cubicBezTo>
                    <a:pt x="39" y="0"/>
                    <a:pt x="7" y="26"/>
                    <a:pt x="1" y="64"/>
                  </a:cubicBezTo>
                  <a:cubicBezTo>
                    <a:pt x="1" y="102"/>
                    <a:pt x="26" y="141"/>
                    <a:pt x="65" y="141"/>
                  </a:cubicBezTo>
                  <a:cubicBezTo>
                    <a:pt x="810" y="223"/>
                    <a:pt x="1562" y="357"/>
                    <a:pt x="2289" y="542"/>
                  </a:cubicBezTo>
                  <a:cubicBezTo>
                    <a:pt x="2448" y="765"/>
                    <a:pt x="2620" y="982"/>
                    <a:pt x="2786" y="1199"/>
                  </a:cubicBezTo>
                  <a:cubicBezTo>
                    <a:pt x="2958" y="1415"/>
                    <a:pt x="3137" y="1638"/>
                    <a:pt x="3296" y="1868"/>
                  </a:cubicBezTo>
                  <a:cubicBezTo>
                    <a:pt x="3309" y="1887"/>
                    <a:pt x="3328" y="1893"/>
                    <a:pt x="3353" y="1893"/>
                  </a:cubicBezTo>
                  <a:cubicBezTo>
                    <a:pt x="3366" y="1893"/>
                    <a:pt x="3379" y="1893"/>
                    <a:pt x="3391" y="1881"/>
                  </a:cubicBezTo>
                  <a:cubicBezTo>
                    <a:pt x="3423" y="1861"/>
                    <a:pt x="3430" y="1817"/>
                    <a:pt x="3404" y="1785"/>
                  </a:cubicBezTo>
                  <a:cubicBezTo>
                    <a:pt x="3245" y="1556"/>
                    <a:pt x="3066" y="1326"/>
                    <a:pt x="2894" y="1109"/>
                  </a:cubicBezTo>
                  <a:cubicBezTo>
                    <a:pt x="2722" y="893"/>
                    <a:pt x="2544" y="670"/>
                    <a:pt x="2384" y="440"/>
                  </a:cubicBezTo>
                  <a:cubicBezTo>
                    <a:pt x="2378" y="427"/>
                    <a:pt x="2365" y="415"/>
                    <a:pt x="2346" y="415"/>
                  </a:cubicBezTo>
                  <a:cubicBezTo>
                    <a:pt x="1607" y="223"/>
                    <a:pt x="842" y="83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70"/>
            <p:cNvSpPr/>
            <p:nvPr/>
          </p:nvSpPr>
          <p:spPr>
            <a:xfrm>
              <a:off x="3477011" y="1044023"/>
              <a:ext cx="93949" cy="42907"/>
            </a:xfrm>
            <a:custGeom>
              <a:avLst/>
              <a:gdLst/>
              <a:ahLst/>
              <a:cxnLst/>
              <a:rect l="l" t="t" r="r" b="b"/>
              <a:pathLst>
                <a:path w="1652" h="755" extrusionOk="0">
                  <a:moveTo>
                    <a:pt x="79" y="1"/>
                  </a:moveTo>
                  <a:cubicBezTo>
                    <a:pt x="52" y="1"/>
                    <a:pt x="29" y="19"/>
                    <a:pt x="20" y="47"/>
                  </a:cubicBezTo>
                  <a:cubicBezTo>
                    <a:pt x="1" y="79"/>
                    <a:pt x="20" y="123"/>
                    <a:pt x="58" y="136"/>
                  </a:cubicBezTo>
                  <a:lnTo>
                    <a:pt x="1543" y="748"/>
                  </a:lnTo>
                  <a:cubicBezTo>
                    <a:pt x="1556" y="748"/>
                    <a:pt x="1562" y="754"/>
                    <a:pt x="1575" y="754"/>
                  </a:cubicBezTo>
                  <a:cubicBezTo>
                    <a:pt x="1601" y="754"/>
                    <a:pt x="1626" y="735"/>
                    <a:pt x="1639" y="710"/>
                  </a:cubicBezTo>
                  <a:cubicBezTo>
                    <a:pt x="1652" y="671"/>
                    <a:pt x="1632" y="633"/>
                    <a:pt x="1601" y="620"/>
                  </a:cubicBezTo>
                  <a:lnTo>
                    <a:pt x="109" y="8"/>
                  </a:lnTo>
                  <a:cubicBezTo>
                    <a:pt x="99" y="3"/>
                    <a:pt x="8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70"/>
            <p:cNvSpPr/>
            <p:nvPr/>
          </p:nvSpPr>
          <p:spPr>
            <a:xfrm>
              <a:off x="3559302" y="1066186"/>
              <a:ext cx="29402" cy="35235"/>
            </a:xfrm>
            <a:custGeom>
              <a:avLst/>
              <a:gdLst/>
              <a:ahLst/>
              <a:cxnLst/>
              <a:rect l="l" t="t" r="r" b="b"/>
              <a:pathLst>
                <a:path w="517" h="620" extrusionOk="0">
                  <a:moveTo>
                    <a:pt x="439" y="1"/>
                  </a:moveTo>
                  <a:cubicBezTo>
                    <a:pt x="418" y="1"/>
                    <a:pt x="397" y="8"/>
                    <a:pt x="383" y="26"/>
                  </a:cubicBezTo>
                  <a:lnTo>
                    <a:pt x="26" y="511"/>
                  </a:lnTo>
                  <a:cubicBezTo>
                    <a:pt x="1" y="543"/>
                    <a:pt x="7" y="587"/>
                    <a:pt x="39" y="606"/>
                  </a:cubicBezTo>
                  <a:cubicBezTo>
                    <a:pt x="52" y="619"/>
                    <a:pt x="64" y="619"/>
                    <a:pt x="77" y="619"/>
                  </a:cubicBezTo>
                  <a:cubicBezTo>
                    <a:pt x="103" y="619"/>
                    <a:pt x="122" y="613"/>
                    <a:pt x="134" y="594"/>
                  </a:cubicBezTo>
                  <a:lnTo>
                    <a:pt x="498" y="109"/>
                  </a:lnTo>
                  <a:cubicBezTo>
                    <a:pt x="517" y="84"/>
                    <a:pt x="517" y="39"/>
                    <a:pt x="485" y="14"/>
                  </a:cubicBezTo>
                  <a:cubicBezTo>
                    <a:pt x="471" y="5"/>
                    <a:pt x="455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p70"/>
            <p:cNvSpPr/>
            <p:nvPr/>
          </p:nvSpPr>
          <p:spPr>
            <a:xfrm>
              <a:off x="3422302" y="1811198"/>
              <a:ext cx="1111354" cy="968611"/>
            </a:xfrm>
            <a:custGeom>
              <a:avLst/>
              <a:gdLst/>
              <a:ahLst/>
              <a:cxnLst/>
              <a:rect l="l" t="t" r="r" b="b"/>
              <a:pathLst>
                <a:path w="19542" h="17044" extrusionOk="0">
                  <a:moveTo>
                    <a:pt x="10383" y="1"/>
                  </a:moveTo>
                  <a:cubicBezTo>
                    <a:pt x="10415" y="849"/>
                    <a:pt x="10434" y="1677"/>
                    <a:pt x="10466" y="2525"/>
                  </a:cubicBezTo>
                  <a:lnTo>
                    <a:pt x="5940" y="6011"/>
                  </a:lnTo>
                  <a:cubicBezTo>
                    <a:pt x="3914" y="7572"/>
                    <a:pt x="1632" y="8955"/>
                    <a:pt x="0" y="10925"/>
                  </a:cubicBezTo>
                  <a:cubicBezTo>
                    <a:pt x="1734" y="11881"/>
                    <a:pt x="3391" y="12729"/>
                    <a:pt x="5125" y="13678"/>
                  </a:cubicBezTo>
                  <a:cubicBezTo>
                    <a:pt x="5456" y="13455"/>
                    <a:pt x="5794" y="13321"/>
                    <a:pt x="6125" y="13098"/>
                  </a:cubicBezTo>
                  <a:cubicBezTo>
                    <a:pt x="6775" y="14347"/>
                    <a:pt x="7209" y="15654"/>
                    <a:pt x="7470" y="17043"/>
                  </a:cubicBezTo>
                  <a:lnTo>
                    <a:pt x="19433" y="15737"/>
                  </a:lnTo>
                  <a:cubicBezTo>
                    <a:pt x="19541" y="12098"/>
                    <a:pt x="17846" y="8752"/>
                    <a:pt x="17151" y="5182"/>
                  </a:cubicBezTo>
                  <a:cubicBezTo>
                    <a:pt x="16839" y="3576"/>
                    <a:pt x="16476" y="1989"/>
                    <a:pt x="16163" y="390"/>
                  </a:cubicBezTo>
                  <a:cubicBezTo>
                    <a:pt x="14245" y="256"/>
                    <a:pt x="12295" y="135"/>
                    <a:pt x="10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70"/>
            <p:cNvSpPr/>
            <p:nvPr/>
          </p:nvSpPr>
          <p:spPr>
            <a:xfrm>
              <a:off x="3734007" y="1985943"/>
              <a:ext cx="266436" cy="245449"/>
            </a:xfrm>
            <a:custGeom>
              <a:avLst/>
              <a:gdLst/>
              <a:ahLst/>
              <a:cxnLst/>
              <a:rect l="l" t="t" r="r" b="b"/>
              <a:pathLst>
                <a:path w="4685" h="4319" extrusionOk="0">
                  <a:moveTo>
                    <a:pt x="4235" y="0"/>
                  </a:moveTo>
                  <a:cubicBezTo>
                    <a:pt x="4228" y="0"/>
                    <a:pt x="4220" y="2"/>
                    <a:pt x="4213" y="4"/>
                  </a:cubicBezTo>
                  <a:cubicBezTo>
                    <a:pt x="4175" y="23"/>
                    <a:pt x="4162" y="62"/>
                    <a:pt x="4175" y="100"/>
                  </a:cubicBezTo>
                  <a:cubicBezTo>
                    <a:pt x="4519" y="897"/>
                    <a:pt x="4538" y="1821"/>
                    <a:pt x="4226" y="2566"/>
                  </a:cubicBezTo>
                  <a:cubicBezTo>
                    <a:pt x="3888" y="3369"/>
                    <a:pt x="3181" y="3968"/>
                    <a:pt x="2371" y="4134"/>
                  </a:cubicBezTo>
                  <a:cubicBezTo>
                    <a:pt x="2226" y="4164"/>
                    <a:pt x="2078" y="4179"/>
                    <a:pt x="1930" y="4179"/>
                  </a:cubicBezTo>
                  <a:cubicBezTo>
                    <a:pt x="1230" y="4179"/>
                    <a:pt x="534" y="3854"/>
                    <a:pt x="134" y="3312"/>
                  </a:cubicBezTo>
                  <a:cubicBezTo>
                    <a:pt x="123" y="3293"/>
                    <a:pt x="103" y="3284"/>
                    <a:pt x="83" y="3284"/>
                  </a:cubicBezTo>
                  <a:cubicBezTo>
                    <a:pt x="68" y="3284"/>
                    <a:pt x="52" y="3289"/>
                    <a:pt x="39" y="3299"/>
                  </a:cubicBezTo>
                  <a:cubicBezTo>
                    <a:pt x="7" y="3318"/>
                    <a:pt x="1" y="3363"/>
                    <a:pt x="26" y="3395"/>
                  </a:cubicBezTo>
                  <a:cubicBezTo>
                    <a:pt x="453" y="3975"/>
                    <a:pt x="1180" y="4319"/>
                    <a:pt x="1919" y="4319"/>
                  </a:cubicBezTo>
                  <a:cubicBezTo>
                    <a:pt x="2078" y="4319"/>
                    <a:pt x="2238" y="4306"/>
                    <a:pt x="2397" y="4274"/>
                  </a:cubicBezTo>
                  <a:cubicBezTo>
                    <a:pt x="3251" y="4096"/>
                    <a:pt x="3997" y="3465"/>
                    <a:pt x="4354" y="2624"/>
                  </a:cubicBezTo>
                  <a:cubicBezTo>
                    <a:pt x="4685" y="1827"/>
                    <a:pt x="4672" y="884"/>
                    <a:pt x="4303" y="42"/>
                  </a:cubicBezTo>
                  <a:cubicBezTo>
                    <a:pt x="4293" y="17"/>
                    <a:pt x="4263" y="0"/>
                    <a:pt x="4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70"/>
            <p:cNvSpPr/>
            <p:nvPr/>
          </p:nvSpPr>
          <p:spPr>
            <a:xfrm>
              <a:off x="4010567" y="1943606"/>
              <a:ext cx="17061" cy="35007"/>
            </a:xfrm>
            <a:custGeom>
              <a:avLst/>
              <a:gdLst/>
              <a:ahLst/>
              <a:cxnLst/>
              <a:rect l="l" t="t" r="r" b="b"/>
              <a:pathLst>
                <a:path w="300" h="616" extrusionOk="0">
                  <a:moveTo>
                    <a:pt x="82" y="0"/>
                  </a:moveTo>
                  <a:cubicBezTo>
                    <a:pt x="76" y="0"/>
                    <a:pt x="70" y="1"/>
                    <a:pt x="64" y="4"/>
                  </a:cubicBezTo>
                  <a:cubicBezTo>
                    <a:pt x="26" y="16"/>
                    <a:pt x="0" y="55"/>
                    <a:pt x="13" y="93"/>
                  </a:cubicBezTo>
                  <a:lnTo>
                    <a:pt x="153" y="564"/>
                  </a:lnTo>
                  <a:cubicBezTo>
                    <a:pt x="166" y="596"/>
                    <a:pt x="192" y="615"/>
                    <a:pt x="224" y="615"/>
                  </a:cubicBezTo>
                  <a:lnTo>
                    <a:pt x="243" y="615"/>
                  </a:lnTo>
                  <a:cubicBezTo>
                    <a:pt x="274" y="603"/>
                    <a:pt x="300" y="564"/>
                    <a:pt x="287" y="526"/>
                  </a:cubicBezTo>
                  <a:lnTo>
                    <a:pt x="147" y="55"/>
                  </a:lnTo>
                  <a:cubicBezTo>
                    <a:pt x="137" y="23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70"/>
            <p:cNvSpPr/>
            <p:nvPr/>
          </p:nvSpPr>
          <p:spPr>
            <a:xfrm>
              <a:off x="4010226" y="1849954"/>
              <a:ext cx="342187" cy="22505"/>
            </a:xfrm>
            <a:custGeom>
              <a:avLst/>
              <a:gdLst/>
              <a:ahLst/>
              <a:cxnLst/>
              <a:rect l="l" t="t" r="r" b="b"/>
              <a:pathLst>
                <a:path w="6017" h="396" extrusionOk="0">
                  <a:moveTo>
                    <a:pt x="77" y="1"/>
                  </a:moveTo>
                  <a:cubicBezTo>
                    <a:pt x="38" y="1"/>
                    <a:pt x="6" y="26"/>
                    <a:pt x="0" y="65"/>
                  </a:cubicBezTo>
                  <a:cubicBezTo>
                    <a:pt x="0" y="103"/>
                    <a:pt x="32" y="141"/>
                    <a:pt x="70" y="141"/>
                  </a:cubicBezTo>
                  <a:lnTo>
                    <a:pt x="5946" y="396"/>
                  </a:lnTo>
                  <a:cubicBezTo>
                    <a:pt x="5985" y="396"/>
                    <a:pt x="6017" y="371"/>
                    <a:pt x="6017" y="332"/>
                  </a:cubicBezTo>
                  <a:cubicBezTo>
                    <a:pt x="6017" y="294"/>
                    <a:pt x="5991" y="262"/>
                    <a:pt x="5953" y="26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70"/>
            <p:cNvSpPr/>
            <p:nvPr/>
          </p:nvSpPr>
          <p:spPr>
            <a:xfrm>
              <a:off x="3451647" y="2396012"/>
              <a:ext cx="287876" cy="182367"/>
            </a:xfrm>
            <a:custGeom>
              <a:avLst/>
              <a:gdLst/>
              <a:ahLst/>
              <a:cxnLst/>
              <a:rect l="l" t="t" r="r" b="b"/>
              <a:pathLst>
                <a:path w="5062" h="3209" extrusionOk="0">
                  <a:moveTo>
                    <a:pt x="82" y="0"/>
                  </a:moveTo>
                  <a:cubicBezTo>
                    <a:pt x="58" y="0"/>
                    <a:pt x="33" y="13"/>
                    <a:pt x="20" y="35"/>
                  </a:cubicBezTo>
                  <a:cubicBezTo>
                    <a:pt x="1" y="67"/>
                    <a:pt x="13" y="111"/>
                    <a:pt x="45" y="130"/>
                  </a:cubicBezTo>
                  <a:lnTo>
                    <a:pt x="4946" y="3196"/>
                  </a:lnTo>
                  <a:cubicBezTo>
                    <a:pt x="4959" y="3202"/>
                    <a:pt x="4972" y="3209"/>
                    <a:pt x="4985" y="3209"/>
                  </a:cubicBezTo>
                  <a:cubicBezTo>
                    <a:pt x="5010" y="3209"/>
                    <a:pt x="5029" y="3196"/>
                    <a:pt x="5042" y="3177"/>
                  </a:cubicBezTo>
                  <a:cubicBezTo>
                    <a:pt x="5061" y="3145"/>
                    <a:pt x="5055" y="3100"/>
                    <a:pt x="5023" y="3081"/>
                  </a:cubicBezTo>
                  <a:lnTo>
                    <a:pt x="115" y="9"/>
                  </a:lnTo>
                  <a:cubicBezTo>
                    <a:pt x="105" y="3"/>
                    <a:pt x="9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8" name="Google Shape;3478;p70"/>
            <p:cNvSpPr/>
            <p:nvPr/>
          </p:nvSpPr>
          <p:spPr>
            <a:xfrm>
              <a:off x="3718766" y="2491539"/>
              <a:ext cx="58064" cy="69105"/>
            </a:xfrm>
            <a:custGeom>
              <a:avLst/>
              <a:gdLst/>
              <a:ahLst/>
              <a:cxnLst/>
              <a:rect l="l" t="t" r="r" b="b"/>
              <a:pathLst>
                <a:path w="1021" h="1216" extrusionOk="0">
                  <a:moveTo>
                    <a:pt x="79" y="1"/>
                  </a:moveTo>
                  <a:cubicBezTo>
                    <a:pt x="63" y="1"/>
                    <a:pt x="47" y="6"/>
                    <a:pt x="33" y="17"/>
                  </a:cubicBezTo>
                  <a:cubicBezTo>
                    <a:pt x="1" y="43"/>
                    <a:pt x="1" y="81"/>
                    <a:pt x="20" y="113"/>
                  </a:cubicBezTo>
                  <a:lnTo>
                    <a:pt x="887" y="1190"/>
                  </a:lnTo>
                  <a:cubicBezTo>
                    <a:pt x="900" y="1209"/>
                    <a:pt x="919" y="1215"/>
                    <a:pt x="944" y="1215"/>
                  </a:cubicBezTo>
                  <a:cubicBezTo>
                    <a:pt x="957" y="1215"/>
                    <a:pt x="970" y="1209"/>
                    <a:pt x="982" y="1203"/>
                  </a:cubicBezTo>
                  <a:cubicBezTo>
                    <a:pt x="1014" y="1177"/>
                    <a:pt x="1021" y="1133"/>
                    <a:pt x="995" y="1101"/>
                  </a:cubicBezTo>
                  <a:lnTo>
                    <a:pt x="128" y="24"/>
                  </a:lnTo>
                  <a:cubicBezTo>
                    <a:pt x="118" y="9"/>
                    <a:pt x="9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9" name="Google Shape;3479;p70"/>
            <p:cNvSpPr/>
            <p:nvPr/>
          </p:nvSpPr>
          <p:spPr>
            <a:xfrm>
              <a:off x="3850705" y="2639462"/>
              <a:ext cx="681473" cy="106613"/>
            </a:xfrm>
            <a:custGeom>
              <a:avLst/>
              <a:gdLst/>
              <a:ahLst/>
              <a:cxnLst/>
              <a:rect l="l" t="t" r="r" b="b"/>
              <a:pathLst>
                <a:path w="11983" h="1876" extrusionOk="0">
                  <a:moveTo>
                    <a:pt x="11905" y="1"/>
                  </a:moveTo>
                  <a:cubicBezTo>
                    <a:pt x="11901" y="1"/>
                    <a:pt x="11897" y="1"/>
                    <a:pt x="11893" y="2"/>
                  </a:cubicBezTo>
                  <a:lnTo>
                    <a:pt x="65" y="1735"/>
                  </a:lnTo>
                  <a:cubicBezTo>
                    <a:pt x="26" y="1742"/>
                    <a:pt x="1" y="1774"/>
                    <a:pt x="1" y="1812"/>
                  </a:cubicBezTo>
                  <a:cubicBezTo>
                    <a:pt x="7" y="1850"/>
                    <a:pt x="39" y="1876"/>
                    <a:pt x="71" y="1876"/>
                  </a:cubicBezTo>
                  <a:lnTo>
                    <a:pt x="84" y="1876"/>
                  </a:lnTo>
                  <a:lnTo>
                    <a:pt x="11913" y="136"/>
                  </a:lnTo>
                  <a:cubicBezTo>
                    <a:pt x="11951" y="129"/>
                    <a:pt x="11983" y="97"/>
                    <a:pt x="11976" y="59"/>
                  </a:cubicBezTo>
                  <a:cubicBezTo>
                    <a:pt x="11971" y="25"/>
                    <a:pt x="11939" y="1"/>
                    <a:pt x="1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70"/>
            <p:cNvSpPr/>
            <p:nvPr/>
          </p:nvSpPr>
          <p:spPr>
            <a:xfrm>
              <a:off x="3808678" y="1745164"/>
              <a:ext cx="26900" cy="96895"/>
            </a:xfrm>
            <a:custGeom>
              <a:avLst/>
              <a:gdLst/>
              <a:ahLst/>
              <a:cxnLst/>
              <a:rect l="l" t="t" r="r" b="b"/>
              <a:pathLst>
                <a:path w="473" h="1705" extrusionOk="0">
                  <a:moveTo>
                    <a:pt x="147" y="1"/>
                  </a:moveTo>
                  <a:cubicBezTo>
                    <a:pt x="136" y="1"/>
                    <a:pt x="125" y="3"/>
                    <a:pt x="115" y="9"/>
                  </a:cubicBezTo>
                  <a:cubicBezTo>
                    <a:pt x="77" y="28"/>
                    <a:pt x="64" y="67"/>
                    <a:pt x="83" y="105"/>
                  </a:cubicBezTo>
                  <a:cubicBezTo>
                    <a:pt x="326" y="570"/>
                    <a:pt x="300" y="1150"/>
                    <a:pt x="20" y="1596"/>
                  </a:cubicBezTo>
                  <a:cubicBezTo>
                    <a:pt x="0" y="1628"/>
                    <a:pt x="7" y="1673"/>
                    <a:pt x="45" y="1692"/>
                  </a:cubicBezTo>
                  <a:cubicBezTo>
                    <a:pt x="51" y="1698"/>
                    <a:pt x="64" y="1705"/>
                    <a:pt x="77" y="1705"/>
                  </a:cubicBezTo>
                  <a:cubicBezTo>
                    <a:pt x="102" y="1705"/>
                    <a:pt x="128" y="1692"/>
                    <a:pt x="141" y="1673"/>
                  </a:cubicBezTo>
                  <a:cubicBezTo>
                    <a:pt x="447" y="1188"/>
                    <a:pt x="472" y="545"/>
                    <a:pt x="204" y="41"/>
                  </a:cubicBezTo>
                  <a:cubicBezTo>
                    <a:pt x="196" y="15"/>
                    <a:pt x="172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70"/>
            <p:cNvSpPr/>
            <p:nvPr/>
          </p:nvSpPr>
          <p:spPr>
            <a:xfrm>
              <a:off x="3711202" y="1731866"/>
              <a:ext cx="104755" cy="127242"/>
            </a:xfrm>
            <a:custGeom>
              <a:avLst/>
              <a:gdLst/>
              <a:ahLst/>
              <a:cxnLst/>
              <a:rect l="l" t="t" r="r" b="b"/>
              <a:pathLst>
                <a:path w="1842" h="2239" extrusionOk="0">
                  <a:moveTo>
                    <a:pt x="798" y="1"/>
                  </a:moveTo>
                  <a:cubicBezTo>
                    <a:pt x="496" y="1"/>
                    <a:pt x="194" y="183"/>
                    <a:pt x="77" y="466"/>
                  </a:cubicBezTo>
                  <a:cubicBezTo>
                    <a:pt x="0" y="651"/>
                    <a:pt x="13" y="868"/>
                    <a:pt x="70" y="1065"/>
                  </a:cubicBezTo>
                  <a:cubicBezTo>
                    <a:pt x="127" y="1263"/>
                    <a:pt x="229" y="1442"/>
                    <a:pt x="331" y="1620"/>
                  </a:cubicBezTo>
                  <a:lnTo>
                    <a:pt x="1536" y="2238"/>
                  </a:lnTo>
                  <a:cubicBezTo>
                    <a:pt x="1683" y="1964"/>
                    <a:pt x="1791" y="1665"/>
                    <a:pt x="1816" y="1352"/>
                  </a:cubicBezTo>
                  <a:cubicBezTo>
                    <a:pt x="1842" y="1040"/>
                    <a:pt x="1778" y="715"/>
                    <a:pt x="1606" y="460"/>
                  </a:cubicBezTo>
                  <a:cubicBezTo>
                    <a:pt x="1428" y="199"/>
                    <a:pt x="1141" y="14"/>
                    <a:pt x="829" y="1"/>
                  </a:cubicBezTo>
                  <a:cubicBezTo>
                    <a:pt x="818" y="1"/>
                    <a:pt x="808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70"/>
            <p:cNvSpPr/>
            <p:nvPr/>
          </p:nvSpPr>
          <p:spPr>
            <a:xfrm>
              <a:off x="3634712" y="1820802"/>
              <a:ext cx="226570" cy="150656"/>
            </a:xfrm>
            <a:custGeom>
              <a:avLst/>
              <a:gdLst/>
              <a:ahLst/>
              <a:cxnLst/>
              <a:rect l="l" t="t" r="r" b="b"/>
              <a:pathLst>
                <a:path w="3984" h="2651" extrusionOk="0">
                  <a:moveTo>
                    <a:pt x="1873" y="1"/>
                  </a:moveTo>
                  <a:cubicBezTo>
                    <a:pt x="1660" y="1"/>
                    <a:pt x="1447" y="31"/>
                    <a:pt x="1243" y="93"/>
                  </a:cubicBezTo>
                  <a:cubicBezTo>
                    <a:pt x="880" y="208"/>
                    <a:pt x="536" y="425"/>
                    <a:pt x="313" y="737"/>
                  </a:cubicBezTo>
                  <a:cubicBezTo>
                    <a:pt x="89" y="1049"/>
                    <a:pt x="0" y="1463"/>
                    <a:pt x="109" y="1833"/>
                  </a:cubicBezTo>
                  <a:cubicBezTo>
                    <a:pt x="308" y="2479"/>
                    <a:pt x="1211" y="2650"/>
                    <a:pt x="1917" y="2650"/>
                  </a:cubicBezTo>
                  <a:cubicBezTo>
                    <a:pt x="1957" y="2650"/>
                    <a:pt x="1995" y="2650"/>
                    <a:pt x="2033" y="2649"/>
                  </a:cubicBezTo>
                  <a:cubicBezTo>
                    <a:pt x="2747" y="2623"/>
                    <a:pt x="3544" y="2222"/>
                    <a:pt x="3984" y="1661"/>
                  </a:cubicBezTo>
                  <a:cubicBezTo>
                    <a:pt x="3850" y="1087"/>
                    <a:pt x="3467" y="578"/>
                    <a:pt x="2951" y="284"/>
                  </a:cubicBezTo>
                  <a:cubicBezTo>
                    <a:pt x="2625" y="97"/>
                    <a:pt x="2249" y="1"/>
                    <a:pt x="1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70"/>
            <p:cNvSpPr/>
            <p:nvPr/>
          </p:nvSpPr>
          <p:spPr>
            <a:xfrm>
              <a:off x="3721666" y="1813925"/>
              <a:ext cx="97930" cy="29608"/>
            </a:xfrm>
            <a:custGeom>
              <a:avLst/>
              <a:gdLst/>
              <a:ahLst/>
              <a:cxnLst/>
              <a:rect l="l" t="t" r="r" b="b"/>
              <a:pathLst>
                <a:path w="1722" h="521" extrusionOk="0">
                  <a:moveTo>
                    <a:pt x="199" y="1"/>
                  </a:moveTo>
                  <a:cubicBezTo>
                    <a:pt x="154" y="1"/>
                    <a:pt x="109" y="2"/>
                    <a:pt x="65" y="4"/>
                  </a:cubicBezTo>
                  <a:cubicBezTo>
                    <a:pt x="26" y="4"/>
                    <a:pt x="1" y="42"/>
                    <a:pt x="1" y="80"/>
                  </a:cubicBezTo>
                  <a:cubicBezTo>
                    <a:pt x="1" y="119"/>
                    <a:pt x="33" y="144"/>
                    <a:pt x="71" y="144"/>
                  </a:cubicBezTo>
                  <a:cubicBezTo>
                    <a:pt x="115" y="142"/>
                    <a:pt x="160" y="141"/>
                    <a:pt x="204" y="141"/>
                  </a:cubicBezTo>
                  <a:cubicBezTo>
                    <a:pt x="691" y="141"/>
                    <a:pt x="1187" y="268"/>
                    <a:pt x="1607" y="507"/>
                  </a:cubicBezTo>
                  <a:cubicBezTo>
                    <a:pt x="1620" y="514"/>
                    <a:pt x="1632" y="520"/>
                    <a:pt x="1645" y="520"/>
                  </a:cubicBezTo>
                  <a:cubicBezTo>
                    <a:pt x="1664" y="520"/>
                    <a:pt x="1690" y="507"/>
                    <a:pt x="1703" y="482"/>
                  </a:cubicBezTo>
                  <a:cubicBezTo>
                    <a:pt x="1722" y="450"/>
                    <a:pt x="1709" y="405"/>
                    <a:pt x="1677" y="386"/>
                  </a:cubicBezTo>
                  <a:cubicBezTo>
                    <a:pt x="1232" y="134"/>
                    <a:pt x="711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70"/>
            <p:cNvSpPr/>
            <p:nvPr/>
          </p:nvSpPr>
          <p:spPr>
            <a:xfrm>
              <a:off x="3635053" y="1862968"/>
              <a:ext cx="224807" cy="104169"/>
            </a:xfrm>
            <a:custGeom>
              <a:avLst/>
              <a:gdLst/>
              <a:ahLst/>
              <a:cxnLst/>
              <a:rect l="l" t="t" r="r" b="b"/>
              <a:pathLst>
                <a:path w="3953" h="1833" extrusionOk="0">
                  <a:moveTo>
                    <a:pt x="2016" y="0"/>
                  </a:moveTo>
                  <a:cubicBezTo>
                    <a:pt x="1994" y="0"/>
                    <a:pt x="1972" y="1"/>
                    <a:pt x="1951" y="1"/>
                  </a:cubicBezTo>
                  <a:cubicBezTo>
                    <a:pt x="1205" y="14"/>
                    <a:pt x="491" y="377"/>
                    <a:pt x="1" y="945"/>
                  </a:cubicBezTo>
                  <a:cubicBezTo>
                    <a:pt x="83" y="1206"/>
                    <a:pt x="166" y="1467"/>
                    <a:pt x="256" y="1728"/>
                  </a:cubicBezTo>
                  <a:cubicBezTo>
                    <a:pt x="364" y="1741"/>
                    <a:pt x="466" y="1767"/>
                    <a:pt x="574" y="1786"/>
                  </a:cubicBezTo>
                  <a:cubicBezTo>
                    <a:pt x="810" y="1818"/>
                    <a:pt x="1046" y="1832"/>
                    <a:pt x="1282" y="1832"/>
                  </a:cubicBezTo>
                  <a:cubicBezTo>
                    <a:pt x="1696" y="1832"/>
                    <a:pt x="2110" y="1789"/>
                    <a:pt x="2524" y="1728"/>
                  </a:cubicBezTo>
                  <a:cubicBezTo>
                    <a:pt x="2818" y="1684"/>
                    <a:pt x="3104" y="1627"/>
                    <a:pt x="3372" y="1493"/>
                  </a:cubicBezTo>
                  <a:cubicBezTo>
                    <a:pt x="3633" y="1365"/>
                    <a:pt x="3844" y="1110"/>
                    <a:pt x="3952" y="836"/>
                  </a:cubicBezTo>
                  <a:cubicBezTo>
                    <a:pt x="3457" y="310"/>
                    <a:pt x="2740" y="0"/>
                    <a:pt x="2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70"/>
            <p:cNvSpPr/>
            <p:nvPr/>
          </p:nvSpPr>
          <p:spPr>
            <a:xfrm>
              <a:off x="3651716" y="1896837"/>
              <a:ext cx="16720" cy="29267"/>
            </a:xfrm>
            <a:custGeom>
              <a:avLst/>
              <a:gdLst/>
              <a:ahLst/>
              <a:cxnLst/>
              <a:rect l="l" t="t" r="r" b="b"/>
              <a:pathLst>
                <a:path w="294" h="515" extrusionOk="0">
                  <a:moveTo>
                    <a:pt x="82" y="0"/>
                  </a:moveTo>
                  <a:cubicBezTo>
                    <a:pt x="74" y="0"/>
                    <a:pt x="66" y="2"/>
                    <a:pt x="58" y="4"/>
                  </a:cubicBezTo>
                  <a:cubicBezTo>
                    <a:pt x="20" y="17"/>
                    <a:pt x="1" y="62"/>
                    <a:pt x="14" y="94"/>
                  </a:cubicBezTo>
                  <a:lnTo>
                    <a:pt x="147" y="463"/>
                  </a:lnTo>
                  <a:cubicBezTo>
                    <a:pt x="160" y="495"/>
                    <a:pt x="186" y="514"/>
                    <a:pt x="211" y="514"/>
                  </a:cubicBezTo>
                  <a:cubicBezTo>
                    <a:pt x="224" y="514"/>
                    <a:pt x="230" y="508"/>
                    <a:pt x="237" y="508"/>
                  </a:cubicBezTo>
                  <a:cubicBezTo>
                    <a:pt x="275" y="495"/>
                    <a:pt x="294" y="457"/>
                    <a:pt x="281" y="419"/>
                  </a:cubicBezTo>
                  <a:lnTo>
                    <a:pt x="147" y="49"/>
                  </a:lnTo>
                  <a:cubicBezTo>
                    <a:pt x="137" y="19"/>
                    <a:pt x="11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70"/>
            <p:cNvSpPr/>
            <p:nvPr/>
          </p:nvSpPr>
          <p:spPr>
            <a:xfrm>
              <a:off x="3677080" y="1885017"/>
              <a:ext cx="16777" cy="25858"/>
            </a:xfrm>
            <a:custGeom>
              <a:avLst/>
              <a:gdLst/>
              <a:ahLst/>
              <a:cxnLst/>
              <a:rect l="l" t="t" r="r" b="b"/>
              <a:pathLst>
                <a:path w="295" h="455" extrusionOk="0">
                  <a:moveTo>
                    <a:pt x="80" y="1"/>
                  </a:moveTo>
                  <a:cubicBezTo>
                    <a:pt x="70" y="1"/>
                    <a:pt x="61" y="3"/>
                    <a:pt x="52" y="8"/>
                  </a:cubicBezTo>
                  <a:cubicBezTo>
                    <a:pt x="14" y="21"/>
                    <a:pt x="1" y="66"/>
                    <a:pt x="14" y="98"/>
                  </a:cubicBezTo>
                  <a:lnTo>
                    <a:pt x="148" y="416"/>
                  </a:lnTo>
                  <a:cubicBezTo>
                    <a:pt x="160" y="442"/>
                    <a:pt x="186" y="455"/>
                    <a:pt x="211" y="455"/>
                  </a:cubicBezTo>
                  <a:lnTo>
                    <a:pt x="243" y="455"/>
                  </a:lnTo>
                  <a:cubicBezTo>
                    <a:pt x="275" y="435"/>
                    <a:pt x="294" y="397"/>
                    <a:pt x="275" y="359"/>
                  </a:cubicBezTo>
                  <a:lnTo>
                    <a:pt x="141" y="40"/>
                  </a:lnTo>
                  <a:cubicBezTo>
                    <a:pt x="132" y="17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70"/>
            <p:cNvSpPr/>
            <p:nvPr/>
          </p:nvSpPr>
          <p:spPr>
            <a:xfrm>
              <a:off x="3732927" y="1866832"/>
              <a:ext cx="16720" cy="23016"/>
            </a:xfrm>
            <a:custGeom>
              <a:avLst/>
              <a:gdLst/>
              <a:ahLst/>
              <a:cxnLst/>
              <a:rect l="l" t="t" r="r" b="b"/>
              <a:pathLst>
                <a:path w="294" h="405" extrusionOk="0">
                  <a:moveTo>
                    <a:pt x="84" y="1"/>
                  </a:moveTo>
                  <a:cubicBezTo>
                    <a:pt x="72" y="1"/>
                    <a:pt x="61" y="4"/>
                    <a:pt x="51" y="10"/>
                  </a:cubicBezTo>
                  <a:cubicBezTo>
                    <a:pt x="20" y="29"/>
                    <a:pt x="0" y="67"/>
                    <a:pt x="20" y="105"/>
                  </a:cubicBezTo>
                  <a:lnTo>
                    <a:pt x="153" y="367"/>
                  </a:lnTo>
                  <a:cubicBezTo>
                    <a:pt x="166" y="392"/>
                    <a:pt x="192" y="405"/>
                    <a:pt x="217" y="405"/>
                  </a:cubicBezTo>
                  <a:cubicBezTo>
                    <a:pt x="224" y="405"/>
                    <a:pt x="236" y="405"/>
                    <a:pt x="243" y="399"/>
                  </a:cubicBezTo>
                  <a:cubicBezTo>
                    <a:pt x="281" y="379"/>
                    <a:pt x="294" y="341"/>
                    <a:pt x="274" y="303"/>
                  </a:cubicBezTo>
                  <a:lnTo>
                    <a:pt x="147" y="42"/>
                  </a:lnTo>
                  <a:cubicBezTo>
                    <a:pt x="134" y="15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70"/>
            <p:cNvSpPr/>
            <p:nvPr/>
          </p:nvSpPr>
          <p:spPr>
            <a:xfrm>
              <a:off x="3773134" y="1867116"/>
              <a:ext cx="16777" cy="30347"/>
            </a:xfrm>
            <a:custGeom>
              <a:avLst/>
              <a:gdLst/>
              <a:ahLst/>
              <a:cxnLst/>
              <a:rect l="l" t="t" r="r" b="b"/>
              <a:pathLst>
                <a:path w="295" h="534" extrusionOk="0">
                  <a:moveTo>
                    <a:pt x="79" y="1"/>
                  </a:moveTo>
                  <a:cubicBezTo>
                    <a:pt x="72" y="1"/>
                    <a:pt x="65" y="2"/>
                    <a:pt x="58" y="5"/>
                  </a:cubicBezTo>
                  <a:cubicBezTo>
                    <a:pt x="20" y="18"/>
                    <a:pt x="1" y="56"/>
                    <a:pt x="14" y="94"/>
                  </a:cubicBezTo>
                  <a:lnTo>
                    <a:pt x="147" y="489"/>
                  </a:lnTo>
                  <a:cubicBezTo>
                    <a:pt x="160" y="515"/>
                    <a:pt x="186" y="534"/>
                    <a:pt x="211" y="534"/>
                  </a:cubicBezTo>
                  <a:lnTo>
                    <a:pt x="237" y="534"/>
                  </a:lnTo>
                  <a:cubicBezTo>
                    <a:pt x="275" y="521"/>
                    <a:pt x="294" y="483"/>
                    <a:pt x="281" y="445"/>
                  </a:cubicBezTo>
                  <a:lnTo>
                    <a:pt x="141" y="49"/>
                  </a:lnTo>
                  <a:cubicBezTo>
                    <a:pt x="136" y="19"/>
                    <a:pt x="10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70"/>
            <p:cNvSpPr/>
            <p:nvPr/>
          </p:nvSpPr>
          <p:spPr>
            <a:xfrm>
              <a:off x="3775352" y="1957927"/>
              <a:ext cx="178003" cy="239027"/>
            </a:xfrm>
            <a:custGeom>
              <a:avLst/>
              <a:gdLst/>
              <a:ahLst/>
              <a:cxnLst/>
              <a:rect l="l" t="t" r="r" b="b"/>
              <a:pathLst>
                <a:path w="3130" h="4206" extrusionOk="0">
                  <a:moveTo>
                    <a:pt x="1485" y="0"/>
                  </a:moveTo>
                  <a:cubicBezTo>
                    <a:pt x="1007" y="637"/>
                    <a:pt x="599" y="1262"/>
                    <a:pt x="115" y="1893"/>
                  </a:cubicBezTo>
                  <a:cubicBezTo>
                    <a:pt x="242" y="2295"/>
                    <a:pt x="363" y="2696"/>
                    <a:pt x="484" y="3098"/>
                  </a:cubicBezTo>
                  <a:cubicBezTo>
                    <a:pt x="332" y="3231"/>
                    <a:pt x="153" y="3378"/>
                    <a:pt x="0" y="3512"/>
                  </a:cubicBezTo>
                  <a:cubicBezTo>
                    <a:pt x="243" y="3955"/>
                    <a:pt x="706" y="4206"/>
                    <a:pt x="1199" y="4206"/>
                  </a:cubicBezTo>
                  <a:cubicBezTo>
                    <a:pt x="1287" y="4206"/>
                    <a:pt x="1377" y="4198"/>
                    <a:pt x="1466" y="4181"/>
                  </a:cubicBezTo>
                  <a:cubicBezTo>
                    <a:pt x="2052" y="4073"/>
                    <a:pt x="2549" y="3652"/>
                    <a:pt x="2836" y="3129"/>
                  </a:cubicBezTo>
                  <a:cubicBezTo>
                    <a:pt x="3123" y="2607"/>
                    <a:pt x="3129" y="1861"/>
                    <a:pt x="3117" y="1262"/>
                  </a:cubicBezTo>
                  <a:lnTo>
                    <a:pt x="3117" y="1262"/>
                  </a:lnTo>
                  <a:cubicBezTo>
                    <a:pt x="2970" y="1358"/>
                    <a:pt x="2824" y="1460"/>
                    <a:pt x="2677" y="1555"/>
                  </a:cubicBezTo>
                  <a:cubicBezTo>
                    <a:pt x="2282" y="1039"/>
                    <a:pt x="1887" y="516"/>
                    <a:pt x="1485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70"/>
            <p:cNvSpPr/>
            <p:nvPr/>
          </p:nvSpPr>
          <p:spPr>
            <a:xfrm>
              <a:off x="3656436" y="1995376"/>
              <a:ext cx="64206" cy="58251"/>
            </a:xfrm>
            <a:custGeom>
              <a:avLst/>
              <a:gdLst/>
              <a:ahLst/>
              <a:cxnLst/>
              <a:rect l="l" t="t" r="r" b="b"/>
              <a:pathLst>
                <a:path w="1129" h="1025" extrusionOk="0">
                  <a:moveTo>
                    <a:pt x="307" y="0"/>
                  </a:moveTo>
                  <a:cubicBezTo>
                    <a:pt x="240" y="0"/>
                    <a:pt x="173" y="23"/>
                    <a:pt x="122" y="68"/>
                  </a:cubicBezTo>
                  <a:cubicBezTo>
                    <a:pt x="7" y="176"/>
                    <a:pt x="1" y="361"/>
                    <a:pt x="45" y="507"/>
                  </a:cubicBezTo>
                  <a:cubicBezTo>
                    <a:pt x="115" y="718"/>
                    <a:pt x="281" y="890"/>
                    <a:pt x="485" y="973"/>
                  </a:cubicBezTo>
                  <a:cubicBezTo>
                    <a:pt x="574" y="1008"/>
                    <a:pt x="668" y="1025"/>
                    <a:pt x="761" y="1025"/>
                  </a:cubicBezTo>
                  <a:cubicBezTo>
                    <a:pt x="888" y="1025"/>
                    <a:pt x="1015" y="993"/>
                    <a:pt x="1129" y="934"/>
                  </a:cubicBezTo>
                  <a:lnTo>
                    <a:pt x="511" y="87"/>
                  </a:lnTo>
                  <a:cubicBezTo>
                    <a:pt x="460" y="29"/>
                    <a:pt x="384" y="0"/>
                    <a:pt x="307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70"/>
            <p:cNvSpPr/>
            <p:nvPr/>
          </p:nvSpPr>
          <p:spPr>
            <a:xfrm>
              <a:off x="3653934" y="1890131"/>
              <a:ext cx="232712" cy="200326"/>
            </a:xfrm>
            <a:custGeom>
              <a:avLst/>
              <a:gdLst/>
              <a:ahLst/>
              <a:cxnLst/>
              <a:rect l="l" t="t" r="r" b="b"/>
              <a:pathLst>
                <a:path w="4092" h="3525" extrusionOk="0">
                  <a:moveTo>
                    <a:pt x="3549" y="1"/>
                  </a:moveTo>
                  <a:cubicBezTo>
                    <a:pt x="3472" y="1"/>
                    <a:pt x="3395" y="20"/>
                    <a:pt x="3327" y="59"/>
                  </a:cubicBezTo>
                  <a:cubicBezTo>
                    <a:pt x="3155" y="154"/>
                    <a:pt x="3066" y="365"/>
                    <a:pt x="3104" y="556"/>
                  </a:cubicBezTo>
                  <a:cubicBezTo>
                    <a:pt x="2717" y="335"/>
                    <a:pt x="2251" y="201"/>
                    <a:pt x="1799" y="201"/>
                  </a:cubicBezTo>
                  <a:cubicBezTo>
                    <a:pt x="1678" y="201"/>
                    <a:pt x="1558" y="210"/>
                    <a:pt x="1440" y="231"/>
                  </a:cubicBezTo>
                  <a:cubicBezTo>
                    <a:pt x="886" y="326"/>
                    <a:pt x="370" y="620"/>
                    <a:pt x="0" y="1047"/>
                  </a:cubicBezTo>
                  <a:cubicBezTo>
                    <a:pt x="229" y="1505"/>
                    <a:pt x="427" y="1983"/>
                    <a:pt x="656" y="2442"/>
                  </a:cubicBezTo>
                  <a:cubicBezTo>
                    <a:pt x="778" y="2678"/>
                    <a:pt x="892" y="2920"/>
                    <a:pt x="1071" y="3124"/>
                  </a:cubicBezTo>
                  <a:cubicBezTo>
                    <a:pt x="1243" y="3328"/>
                    <a:pt x="1479" y="3488"/>
                    <a:pt x="1746" y="3519"/>
                  </a:cubicBezTo>
                  <a:cubicBezTo>
                    <a:pt x="1776" y="3523"/>
                    <a:pt x="1806" y="3524"/>
                    <a:pt x="1836" y="3524"/>
                  </a:cubicBezTo>
                  <a:cubicBezTo>
                    <a:pt x="2048" y="3524"/>
                    <a:pt x="2257" y="3449"/>
                    <a:pt x="2447" y="3354"/>
                  </a:cubicBezTo>
                  <a:cubicBezTo>
                    <a:pt x="2804" y="3175"/>
                    <a:pt x="3136" y="2933"/>
                    <a:pt x="3365" y="2614"/>
                  </a:cubicBezTo>
                  <a:cubicBezTo>
                    <a:pt x="3595" y="2289"/>
                    <a:pt x="3703" y="1875"/>
                    <a:pt x="3639" y="1480"/>
                  </a:cubicBezTo>
                  <a:cubicBezTo>
                    <a:pt x="3926" y="1270"/>
                    <a:pt x="4092" y="900"/>
                    <a:pt x="4054" y="543"/>
                  </a:cubicBezTo>
                  <a:cubicBezTo>
                    <a:pt x="4041" y="384"/>
                    <a:pt x="3983" y="218"/>
                    <a:pt x="3862" y="116"/>
                  </a:cubicBezTo>
                  <a:cubicBezTo>
                    <a:pt x="3776" y="41"/>
                    <a:pt x="3662" y="1"/>
                    <a:pt x="3549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70"/>
            <p:cNvSpPr/>
            <p:nvPr/>
          </p:nvSpPr>
          <p:spPr>
            <a:xfrm>
              <a:off x="3704662" y="1984693"/>
              <a:ext cx="15980" cy="16026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70"/>
            <p:cNvSpPr/>
            <p:nvPr/>
          </p:nvSpPr>
          <p:spPr>
            <a:xfrm>
              <a:off x="3776034" y="1949914"/>
              <a:ext cx="15639" cy="16026"/>
            </a:xfrm>
            <a:custGeom>
              <a:avLst/>
              <a:gdLst/>
              <a:ahLst/>
              <a:cxnLst/>
              <a:rect l="l" t="t" r="r" b="b"/>
              <a:pathLst>
                <a:path w="275" h="282" extrusionOk="0">
                  <a:moveTo>
                    <a:pt x="141" y="1"/>
                  </a:moveTo>
                  <a:cubicBezTo>
                    <a:pt x="58" y="1"/>
                    <a:pt x="1" y="65"/>
                    <a:pt x="1" y="141"/>
                  </a:cubicBezTo>
                  <a:cubicBezTo>
                    <a:pt x="1" y="218"/>
                    <a:pt x="58" y="281"/>
                    <a:pt x="141" y="281"/>
                  </a:cubicBezTo>
                  <a:cubicBezTo>
                    <a:pt x="218" y="281"/>
                    <a:pt x="275" y="218"/>
                    <a:pt x="275" y="141"/>
                  </a:cubicBezTo>
                  <a:cubicBezTo>
                    <a:pt x="275" y="65"/>
                    <a:pt x="21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70"/>
            <p:cNvSpPr/>
            <p:nvPr/>
          </p:nvSpPr>
          <p:spPr>
            <a:xfrm>
              <a:off x="3679298" y="1958325"/>
              <a:ext cx="32302" cy="27904"/>
            </a:xfrm>
            <a:custGeom>
              <a:avLst/>
              <a:gdLst/>
              <a:ahLst/>
              <a:cxnLst/>
              <a:rect l="l" t="t" r="r" b="b"/>
              <a:pathLst>
                <a:path w="568" h="491" extrusionOk="0">
                  <a:moveTo>
                    <a:pt x="444" y="1"/>
                  </a:moveTo>
                  <a:cubicBezTo>
                    <a:pt x="348" y="1"/>
                    <a:pt x="250" y="38"/>
                    <a:pt x="166" y="101"/>
                  </a:cubicBezTo>
                  <a:cubicBezTo>
                    <a:pt x="70" y="184"/>
                    <a:pt x="7" y="299"/>
                    <a:pt x="0" y="414"/>
                  </a:cubicBezTo>
                  <a:cubicBezTo>
                    <a:pt x="0" y="452"/>
                    <a:pt x="26" y="484"/>
                    <a:pt x="64" y="490"/>
                  </a:cubicBezTo>
                  <a:lnTo>
                    <a:pt x="70" y="490"/>
                  </a:lnTo>
                  <a:cubicBezTo>
                    <a:pt x="109" y="490"/>
                    <a:pt x="140" y="458"/>
                    <a:pt x="140" y="420"/>
                  </a:cubicBezTo>
                  <a:cubicBezTo>
                    <a:pt x="140" y="344"/>
                    <a:pt x="185" y="267"/>
                    <a:pt x="255" y="210"/>
                  </a:cubicBezTo>
                  <a:cubicBezTo>
                    <a:pt x="313" y="162"/>
                    <a:pt x="380" y="136"/>
                    <a:pt x="445" y="136"/>
                  </a:cubicBezTo>
                  <a:cubicBezTo>
                    <a:pt x="459" y="136"/>
                    <a:pt x="472" y="138"/>
                    <a:pt x="485" y="140"/>
                  </a:cubicBezTo>
                  <a:cubicBezTo>
                    <a:pt x="488" y="140"/>
                    <a:pt x="492" y="141"/>
                    <a:pt x="496" y="141"/>
                  </a:cubicBezTo>
                  <a:cubicBezTo>
                    <a:pt x="530" y="141"/>
                    <a:pt x="562" y="117"/>
                    <a:pt x="567" y="82"/>
                  </a:cubicBezTo>
                  <a:cubicBezTo>
                    <a:pt x="567" y="44"/>
                    <a:pt x="542" y="12"/>
                    <a:pt x="504" y="6"/>
                  </a:cubicBezTo>
                  <a:cubicBezTo>
                    <a:pt x="484" y="3"/>
                    <a:pt x="464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70"/>
            <p:cNvSpPr/>
            <p:nvPr/>
          </p:nvSpPr>
          <p:spPr>
            <a:xfrm>
              <a:off x="3740547" y="1969974"/>
              <a:ext cx="33383" cy="45237"/>
            </a:xfrm>
            <a:custGeom>
              <a:avLst/>
              <a:gdLst/>
              <a:ahLst/>
              <a:cxnLst/>
              <a:rect l="l" t="t" r="r" b="b"/>
              <a:pathLst>
                <a:path w="587" h="796" extrusionOk="0">
                  <a:moveTo>
                    <a:pt x="81" y="1"/>
                  </a:moveTo>
                  <a:cubicBezTo>
                    <a:pt x="74" y="1"/>
                    <a:pt x="66" y="2"/>
                    <a:pt x="58" y="5"/>
                  </a:cubicBezTo>
                  <a:cubicBezTo>
                    <a:pt x="19" y="18"/>
                    <a:pt x="0" y="56"/>
                    <a:pt x="13" y="94"/>
                  </a:cubicBezTo>
                  <a:lnTo>
                    <a:pt x="236" y="750"/>
                  </a:lnTo>
                  <a:cubicBezTo>
                    <a:pt x="242" y="770"/>
                    <a:pt x="262" y="782"/>
                    <a:pt x="281" y="789"/>
                  </a:cubicBezTo>
                  <a:cubicBezTo>
                    <a:pt x="287" y="795"/>
                    <a:pt x="300" y="795"/>
                    <a:pt x="306" y="795"/>
                  </a:cubicBezTo>
                  <a:cubicBezTo>
                    <a:pt x="319" y="795"/>
                    <a:pt x="332" y="789"/>
                    <a:pt x="344" y="782"/>
                  </a:cubicBezTo>
                  <a:lnTo>
                    <a:pt x="542" y="649"/>
                  </a:lnTo>
                  <a:cubicBezTo>
                    <a:pt x="580" y="629"/>
                    <a:pt x="587" y="585"/>
                    <a:pt x="568" y="553"/>
                  </a:cubicBezTo>
                  <a:cubicBezTo>
                    <a:pt x="552" y="533"/>
                    <a:pt x="528" y="523"/>
                    <a:pt x="505" y="523"/>
                  </a:cubicBezTo>
                  <a:cubicBezTo>
                    <a:pt x="491" y="523"/>
                    <a:pt x="477" y="527"/>
                    <a:pt x="466" y="534"/>
                  </a:cubicBezTo>
                  <a:lnTo>
                    <a:pt x="344" y="617"/>
                  </a:lnTo>
                  <a:lnTo>
                    <a:pt x="147" y="49"/>
                  </a:lnTo>
                  <a:cubicBezTo>
                    <a:pt x="137" y="19"/>
                    <a:pt x="111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70"/>
            <p:cNvSpPr/>
            <p:nvPr/>
          </p:nvSpPr>
          <p:spPr>
            <a:xfrm>
              <a:off x="3777513" y="1992024"/>
              <a:ext cx="30482" cy="33302"/>
            </a:xfrm>
            <a:custGeom>
              <a:avLst/>
              <a:gdLst/>
              <a:ahLst/>
              <a:cxnLst/>
              <a:rect l="l" t="t" r="r" b="b"/>
              <a:pathLst>
                <a:path w="536" h="586" extrusionOk="0">
                  <a:moveTo>
                    <a:pt x="364" y="229"/>
                  </a:moveTo>
                  <a:cubicBezTo>
                    <a:pt x="383" y="280"/>
                    <a:pt x="389" y="331"/>
                    <a:pt x="383" y="388"/>
                  </a:cubicBezTo>
                  <a:cubicBezTo>
                    <a:pt x="376" y="420"/>
                    <a:pt x="351" y="433"/>
                    <a:pt x="338" y="439"/>
                  </a:cubicBezTo>
                  <a:cubicBezTo>
                    <a:pt x="327" y="445"/>
                    <a:pt x="314" y="448"/>
                    <a:pt x="300" y="448"/>
                  </a:cubicBezTo>
                  <a:cubicBezTo>
                    <a:pt x="284" y="448"/>
                    <a:pt x="266" y="443"/>
                    <a:pt x="249" y="433"/>
                  </a:cubicBezTo>
                  <a:cubicBezTo>
                    <a:pt x="230" y="420"/>
                    <a:pt x="217" y="407"/>
                    <a:pt x="198" y="394"/>
                  </a:cubicBezTo>
                  <a:cubicBezTo>
                    <a:pt x="268" y="350"/>
                    <a:pt x="325" y="292"/>
                    <a:pt x="364" y="229"/>
                  </a:cubicBezTo>
                  <a:close/>
                  <a:moveTo>
                    <a:pt x="347" y="0"/>
                  </a:moveTo>
                  <a:cubicBezTo>
                    <a:pt x="340" y="0"/>
                    <a:pt x="333" y="2"/>
                    <a:pt x="325" y="6"/>
                  </a:cubicBezTo>
                  <a:cubicBezTo>
                    <a:pt x="300" y="12"/>
                    <a:pt x="281" y="37"/>
                    <a:pt x="274" y="63"/>
                  </a:cubicBezTo>
                  <a:cubicBezTo>
                    <a:pt x="262" y="171"/>
                    <a:pt x="172" y="267"/>
                    <a:pt x="51" y="305"/>
                  </a:cubicBezTo>
                  <a:cubicBezTo>
                    <a:pt x="26" y="318"/>
                    <a:pt x="13" y="331"/>
                    <a:pt x="7" y="356"/>
                  </a:cubicBezTo>
                  <a:cubicBezTo>
                    <a:pt x="0" y="375"/>
                    <a:pt x="0" y="401"/>
                    <a:pt x="19" y="420"/>
                  </a:cubicBezTo>
                  <a:cubicBezTo>
                    <a:pt x="58" y="464"/>
                    <a:pt x="115" y="503"/>
                    <a:pt x="172" y="547"/>
                  </a:cubicBezTo>
                  <a:cubicBezTo>
                    <a:pt x="211" y="573"/>
                    <a:pt x="255" y="586"/>
                    <a:pt x="300" y="586"/>
                  </a:cubicBezTo>
                  <a:cubicBezTo>
                    <a:pt x="332" y="586"/>
                    <a:pt x="364" y="579"/>
                    <a:pt x="396" y="566"/>
                  </a:cubicBezTo>
                  <a:cubicBezTo>
                    <a:pt x="466" y="535"/>
                    <a:pt x="510" y="477"/>
                    <a:pt x="517" y="401"/>
                  </a:cubicBezTo>
                  <a:cubicBezTo>
                    <a:pt x="536" y="267"/>
                    <a:pt x="491" y="127"/>
                    <a:pt x="396" y="25"/>
                  </a:cubicBezTo>
                  <a:cubicBezTo>
                    <a:pt x="382" y="11"/>
                    <a:pt x="365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70"/>
            <p:cNvSpPr/>
            <p:nvPr/>
          </p:nvSpPr>
          <p:spPr>
            <a:xfrm>
              <a:off x="3741287" y="1917579"/>
              <a:ext cx="52207" cy="26255"/>
            </a:xfrm>
            <a:custGeom>
              <a:avLst/>
              <a:gdLst/>
              <a:ahLst/>
              <a:cxnLst/>
              <a:rect l="l" t="t" r="r" b="b"/>
              <a:pathLst>
                <a:path w="918" h="462" extrusionOk="0">
                  <a:moveTo>
                    <a:pt x="600" y="0"/>
                  </a:moveTo>
                  <a:cubicBezTo>
                    <a:pt x="528" y="0"/>
                    <a:pt x="454" y="13"/>
                    <a:pt x="382" y="41"/>
                  </a:cubicBezTo>
                  <a:cubicBezTo>
                    <a:pt x="217" y="98"/>
                    <a:pt x="83" y="213"/>
                    <a:pt x="19" y="360"/>
                  </a:cubicBezTo>
                  <a:cubicBezTo>
                    <a:pt x="0" y="398"/>
                    <a:pt x="19" y="436"/>
                    <a:pt x="51" y="455"/>
                  </a:cubicBezTo>
                  <a:cubicBezTo>
                    <a:pt x="64" y="455"/>
                    <a:pt x="70" y="462"/>
                    <a:pt x="83" y="462"/>
                  </a:cubicBezTo>
                  <a:cubicBezTo>
                    <a:pt x="108" y="462"/>
                    <a:pt x="134" y="442"/>
                    <a:pt x="147" y="417"/>
                  </a:cubicBezTo>
                  <a:cubicBezTo>
                    <a:pt x="198" y="309"/>
                    <a:pt x="300" y="213"/>
                    <a:pt x="427" y="168"/>
                  </a:cubicBezTo>
                  <a:cubicBezTo>
                    <a:pt x="486" y="149"/>
                    <a:pt x="544" y="139"/>
                    <a:pt x="601" y="139"/>
                  </a:cubicBezTo>
                  <a:cubicBezTo>
                    <a:pt x="673" y="139"/>
                    <a:pt x="742" y="155"/>
                    <a:pt x="803" y="188"/>
                  </a:cubicBezTo>
                  <a:cubicBezTo>
                    <a:pt x="815" y="193"/>
                    <a:pt x="827" y="196"/>
                    <a:pt x="838" y="196"/>
                  </a:cubicBezTo>
                  <a:cubicBezTo>
                    <a:pt x="863" y="196"/>
                    <a:pt x="885" y="182"/>
                    <a:pt x="899" y="156"/>
                  </a:cubicBezTo>
                  <a:cubicBezTo>
                    <a:pt x="918" y="124"/>
                    <a:pt x="905" y="79"/>
                    <a:pt x="867" y="66"/>
                  </a:cubicBezTo>
                  <a:cubicBezTo>
                    <a:pt x="787" y="23"/>
                    <a:pt x="695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70"/>
            <p:cNvSpPr/>
            <p:nvPr/>
          </p:nvSpPr>
          <p:spPr>
            <a:xfrm>
              <a:off x="3839103" y="1904395"/>
              <a:ext cx="21440" cy="36201"/>
            </a:xfrm>
            <a:custGeom>
              <a:avLst/>
              <a:gdLst/>
              <a:ahLst/>
              <a:cxnLst/>
              <a:rect l="l" t="t" r="r" b="b"/>
              <a:pathLst>
                <a:path w="377" h="637" extrusionOk="0">
                  <a:moveTo>
                    <a:pt x="297" y="0"/>
                  </a:moveTo>
                  <a:cubicBezTo>
                    <a:pt x="270" y="0"/>
                    <a:pt x="245" y="15"/>
                    <a:pt x="230" y="43"/>
                  </a:cubicBezTo>
                  <a:lnTo>
                    <a:pt x="14" y="541"/>
                  </a:lnTo>
                  <a:cubicBezTo>
                    <a:pt x="1" y="579"/>
                    <a:pt x="20" y="617"/>
                    <a:pt x="52" y="630"/>
                  </a:cubicBezTo>
                  <a:cubicBezTo>
                    <a:pt x="65" y="636"/>
                    <a:pt x="71" y="636"/>
                    <a:pt x="77" y="636"/>
                  </a:cubicBezTo>
                  <a:cubicBezTo>
                    <a:pt x="109" y="636"/>
                    <a:pt x="135" y="623"/>
                    <a:pt x="141" y="598"/>
                  </a:cubicBezTo>
                  <a:lnTo>
                    <a:pt x="358" y="94"/>
                  </a:lnTo>
                  <a:cubicBezTo>
                    <a:pt x="377" y="63"/>
                    <a:pt x="358" y="18"/>
                    <a:pt x="326" y="5"/>
                  </a:cubicBezTo>
                  <a:cubicBezTo>
                    <a:pt x="316" y="2"/>
                    <a:pt x="307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70"/>
            <p:cNvSpPr/>
            <p:nvPr/>
          </p:nvSpPr>
          <p:spPr>
            <a:xfrm>
              <a:off x="3664796" y="1991796"/>
              <a:ext cx="40662" cy="65411"/>
            </a:xfrm>
            <a:custGeom>
              <a:avLst/>
              <a:gdLst/>
              <a:ahLst/>
              <a:cxnLst/>
              <a:rect l="l" t="t" r="r" b="b"/>
              <a:pathLst>
                <a:path w="715" h="1151" extrusionOk="0">
                  <a:moveTo>
                    <a:pt x="81" y="1"/>
                  </a:moveTo>
                  <a:cubicBezTo>
                    <a:pt x="69" y="1"/>
                    <a:pt x="57" y="3"/>
                    <a:pt x="45" y="10"/>
                  </a:cubicBezTo>
                  <a:cubicBezTo>
                    <a:pt x="13" y="29"/>
                    <a:pt x="0" y="73"/>
                    <a:pt x="19" y="105"/>
                  </a:cubicBezTo>
                  <a:lnTo>
                    <a:pt x="574" y="1112"/>
                  </a:lnTo>
                  <a:cubicBezTo>
                    <a:pt x="587" y="1138"/>
                    <a:pt x="612" y="1150"/>
                    <a:pt x="638" y="1150"/>
                  </a:cubicBezTo>
                  <a:cubicBezTo>
                    <a:pt x="650" y="1150"/>
                    <a:pt x="657" y="1144"/>
                    <a:pt x="669" y="1138"/>
                  </a:cubicBezTo>
                  <a:cubicBezTo>
                    <a:pt x="701" y="1119"/>
                    <a:pt x="714" y="1080"/>
                    <a:pt x="695" y="1042"/>
                  </a:cubicBezTo>
                  <a:lnTo>
                    <a:pt x="140" y="35"/>
                  </a:lnTo>
                  <a:cubicBezTo>
                    <a:pt x="127" y="13"/>
                    <a:pt x="106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70"/>
            <p:cNvSpPr/>
            <p:nvPr/>
          </p:nvSpPr>
          <p:spPr>
            <a:xfrm>
              <a:off x="3781494" y="2018846"/>
              <a:ext cx="76547" cy="71322"/>
            </a:xfrm>
            <a:custGeom>
              <a:avLst/>
              <a:gdLst/>
              <a:ahLst/>
              <a:cxnLst/>
              <a:rect l="l" t="t" r="r" b="b"/>
              <a:pathLst>
                <a:path w="1346" h="1255" extrusionOk="0">
                  <a:moveTo>
                    <a:pt x="1269" y="0"/>
                  </a:moveTo>
                  <a:cubicBezTo>
                    <a:pt x="1242" y="0"/>
                    <a:pt x="1215" y="15"/>
                    <a:pt x="1205" y="43"/>
                  </a:cubicBezTo>
                  <a:cubicBezTo>
                    <a:pt x="988" y="534"/>
                    <a:pt x="555" y="936"/>
                    <a:pt x="51" y="1121"/>
                  </a:cubicBezTo>
                  <a:cubicBezTo>
                    <a:pt x="20" y="1133"/>
                    <a:pt x="0" y="1178"/>
                    <a:pt x="13" y="1210"/>
                  </a:cubicBezTo>
                  <a:cubicBezTo>
                    <a:pt x="20" y="1242"/>
                    <a:pt x="51" y="1254"/>
                    <a:pt x="77" y="1254"/>
                  </a:cubicBezTo>
                  <a:lnTo>
                    <a:pt x="102" y="1254"/>
                  </a:lnTo>
                  <a:cubicBezTo>
                    <a:pt x="651" y="1050"/>
                    <a:pt x="1097" y="630"/>
                    <a:pt x="1333" y="94"/>
                  </a:cubicBezTo>
                  <a:cubicBezTo>
                    <a:pt x="1345" y="63"/>
                    <a:pt x="1333" y="24"/>
                    <a:pt x="1294" y="5"/>
                  </a:cubicBezTo>
                  <a:cubicBezTo>
                    <a:pt x="1286" y="2"/>
                    <a:pt x="1278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70"/>
            <p:cNvSpPr/>
            <p:nvPr/>
          </p:nvSpPr>
          <p:spPr>
            <a:xfrm>
              <a:off x="3628911" y="2681969"/>
              <a:ext cx="337865" cy="256133"/>
            </a:xfrm>
            <a:custGeom>
              <a:avLst/>
              <a:gdLst/>
              <a:ahLst/>
              <a:cxnLst/>
              <a:rect l="l" t="t" r="r" b="b"/>
              <a:pathLst>
                <a:path w="5941" h="4507" extrusionOk="0">
                  <a:moveTo>
                    <a:pt x="1261" y="1"/>
                  </a:moveTo>
                  <a:cubicBezTo>
                    <a:pt x="844" y="1"/>
                    <a:pt x="420" y="225"/>
                    <a:pt x="236" y="592"/>
                  </a:cubicBezTo>
                  <a:cubicBezTo>
                    <a:pt x="0" y="1051"/>
                    <a:pt x="96" y="1625"/>
                    <a:pt x="364" y="2064"/>
                  </a:cubicBezTo>
                  <a:cubicBezTo>
                    <a:pt x="631" y="2504"/>
                    <a:pt x="1052" y="2829"/>
                    <a:pt x="1485" y="3103"/>
                  </a:cubicBezTo>
                  <a:cubicBezTo>
                    <a:pt x="1944" y="3396"/>
                    <a:pt x="2454" y="3569"/>
                    <a:pt x="2926" y="3836"/>
                  </a:cubicBezTo>
                  <a:cubicBezTo>
                    <a:pt x="3276" y="4034"/>
                    <a:pt x="3627" y="4231"/>
                    <a:pt x="3977" y="4423"/>
                  </a:cubicBezTo>
                  <a:cubicBezTo>
                    <a:pt x="4047" y="4461"/>
                    <a:pt x="4117" y="4505"/>
                    <a:pt x="4200" y="4505"/>
                  </a:cubicBezTo>
                  <a:cubicBezTo>
                    <a:pt x="4205" y="4506"/>
                    <a:pt x="4210" y="4506"/>
                    <a:pt x="4216" y="4506"/>
                  </a:cubicBezTo>
                  <a:cubicBezTo>
                    <a:pt x="4295" y="4506"/>
                    <a:pt x="4425" y="4462"/>
                    <a:pt x="4443" y="4391"/>
                  </a:cubicBezTo>
                  <a:cubicBezTo>
                    <a:pt x="4385" y="4308"/>
                    <a:pt x="4404" y="4225"/>
                    <a:pt x="4347" y="4142"/>
                  </a:cubicBezTo>
                  <a:cubicBezTo>
                    <a:pt x="4487" y="4142"/>
                    <a:pt x="4602" y="4238"/>
                    <a:pt x="4729" y="4301"/>
                  </a:cubicBezTo>
                  <a:cubicBezTo>
                    <a:pt x="4787" y="4327"/>
                    <a:pt x="4859" y="4344"/>
                    <a:pt x="4928" y="4344"/>
                  </a:cubicBezTo>
                  <a:cubicBezTo>
                    <a:pt x="5011" y="4344"/>
                    <a:pt x="5089" y="4320"/>
                    <a:pt x="5131" y="4257"/>
                  </a:cubicBezTo>
                  <a:cubicBezTo>
                    <a:pt x="5067" y="4123"/>
                    <a:pt x="5029" y="4040"/>
                    <a:pt x="4965" y="3906"/>
                  </a:cubicBezTo>
                  <a:lnTo>
                    <a:pt x="4965" y="3906"/>
                  </a:lnTo>
                  <a:cubicBezTo>
                    <a:pt x="5105" y="4047"/>
                    <a:pt x="5271" y="4168"/>
                    <a:pt x="5443" y="4263"/>
                  </a:cubicBezTo>
                  <a:cubicBezTo>
                    <a:pt x="5488" y="4289"/>
                    <a:pt x="5539" y="4314"/>
                    <a:pt x="5590" y="4321"/>
                  </a:cubicBezTo>
                  <a:cubicBezTo>
                    <a:pt x="5641" y="4321"/>
                    <a:pt x="5724" y="4301"/>
                    <a:pt x="5743" y="4257"/>
                  </a:cubicBezTo>
                  <a:cubicBezTo>
                    <a:pt x="5660" y="4059"/>
                    <a:pt x="5615" y="3900"/>
                    <a:pt x="5532" y="3702"/>
                  </a:cubicBezTo>
                  <a:lnTo>
                    <a:pt x="5532" y="3702"/>
                  </a:lnTo>
                  <a:cubicBezTo>
                    <a:pt x="5575" y="3792"/>
                    <a:pt x="5675" y="3841"/>
                    <a:pt x="5772" y="3841"/>
                  </a:cubicBezTo>
                  <a:cubicBezTo>
                    <a:pt x="5835" y="3841"/>
                    <a:pt x="5896" y="3821"/>
                    <a:pt x="5940" y="3779"/>
                  </a:cubicBezTo>
                  <a:cubicBezTo>
                    <a:pt x="5781" y="3307"/>
                    <a:pt x="5794" y="2740"/>
                    <a:pt x="5469" y="2358"/>
                  </a:cubicBezTo>
                  <a:cubicBezTo>
                    <a:pt x="5061" y="1892"/>
                    <a:pt x="4787" y="1338"/>
                    <a:pt x="4264" y="1006"/>
                  </a:cubicBezTo>
                  <a:cubicBezTo>
                    <a:pt x="3818" y="720"/>
                    <a:pt x="3295" y="560"/>
                    <a:pt x="2785" y="407"/>
                  </a:cubicBezTo>
                  <a:cubicBezTo>
                    <a:pt x="2378" y="286"/>
                    <a:pt x="1976" y="165"/>
                    <a:pt x="1568" y="44"/>
                  </a:cubicBezTo>
                  <a:cubicBezTo>
                    <a:pt x="1469" y="15"/>
                    <a:pt x="1365" y="1"/>
                    <a:pt x="126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70"/>
            <p:cNvSpPr/>
            <p:nvPr/>
          </p:nvSpPr>
          <p:spPr>
            <a:xfrm>
              <a:off x="3827161" y="2867512"/>
              <a:ext cx="59145" cy="66150"/>
            </a:xfrm>
            <a:custGeom>
              <a:avLst/>
              <a:gdLst/>
              <a:ahLst/>
              <a:cxnLst/>
              <a:rect l="l" t="t" r="r" b="b"/>
              <a:pathLst>
                <a:path w="1040" h="1164" extrusionOk="0">
                  <a:moveTo>
                    <a:pt x="79" y="1"/>
                  </a:moveTo>
                  <a:cubicBezTo>
                    <a:pt x="63" y="1"/>
                    <a:pt x="46" y="6"/>
                    <a:pt x="32" y="17"/>
                  </a:cubicBezTo>
                  <a:cubicBezTo>
                    <a:pt x="7" y="42"/>
                    <a:pt x="1" y="87"/>
                    <a:pt x="26" y="119"/>
                  </a:cubicBezTo>
                  <a:lnTo>
                    <a:pt x="912" y="1138"/>
                  </a:lnTo>
                  <a:cubicBezTo>
                    <a:pt x="925" y="1151"/>
                    <a:pt x="944" y="1164"/>
                    <a:pt x="963" y="1164"/>
                  </a:cubicBezTo>
                  <a:cubicBezTo>
                    <a:pt x="976" y="1164"/>
                    <a:pt x="995" y="1158"/>
                    <a:pt x="1008" y="1145"/>
                  </a:cubicBezTo>
                  <a:cubicBezTo>
                    <a:pt x="1033" y="1119"/>
                    <a:pt x="1039" y="1075"/>
                    <a:pt x="1014" y="1049"/>
                  </a:cubicBezTo>
                  <a:lnTo>
                    <a:pt x="134" y="23"/>
                  </a:lnTo>
                  <a:cubicBezTo>
                    <a:pt x="120" y="9"/>
                    <a:pt x="100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70"/>
            <p:cNvSpPr/>
            <p:nvPr/>
          </p:nvSpPr>
          <p:spPr>
            <a:xfrm>
              <a:off x="3866685" y="2847622"/>
              <a:ext cx="62386" cy="77743"/>
            </a:xfrm>
            <a:custGeom>
              <a:avLst/>
              <a:gdLst/>
              <a:ahLst/>
              <a:cxnLst/>
              <a:rect l="l" t="t" r="r" b="b"/>
              <a:pathLst>
                <a:path w="1097" h="1368" extrusionOk="0">
                  <a:moveTo>
                    <a:pt x="76" y="0"/>
                  </a:moveTo>
                  <a:cubicBezTo>
                    <a:pt x="61" y="0"/>
                    <a:pt x="45" y="6"/>
                    <a:pt x="32" y="16"/>
                  </a:cubicBezTo>
                  <a:cubicBezTo>
                    <a:pt x="0" y="42"/>
                    <a:pt x="0" y="86"/>
                    <a:pt x="19" y="112"/>
                  </a:cubicBezTo>
                  <a:lnTo>
                    <a:pt x="963" y="1336"/>
                  </a:lnTo>
                  <a:cubicBezTo>
                    <a:pt x="975" y="1355"/>
                    <a:pt x="1001" y="1367"/>
                    <a:pt x="1020" y="1367"/>
                  </a:cubicBezTo>
                  <a:cubicBezTo>
                    <a:pt x="1033" y="1367"/>
                    <a:pt x="1052" y="1361"/>
                    <a:pt x="1065" y="1348"/>
                  </a:cubicBezTo>
                  <a:cubicBezTo>
                    <a:pt x="1090" y="1329"/>
                    <a:pt x="1096" y="1285"/>
                    <a:pt x="1077" y="1253"/>
                  </a:cubicBezTo>
                  <a:lnTo>
                    <a:pt x="134" y="29"/>
                  </a:ln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70"/>
            <p:cNvSpPr/>
            <p:nvPr/>
          </p:nvSpPr>
          <p:spPr>
            <a:xfrm>
              <a:off x="3894211" y="2809604"/>
              <a:ext cx="60225" cy="92235"/>
            </a:xfrm>
            <a:custGeom>
              <a:avLst/>
              <a:gdLst/>
              <a:ahLst/>
              <a:cxnLst/>
              <a:rect l="l" t="t" r="r" b="b"/>
              <a:pathLst>
                <a:path w="1059" h="1623" extrusionOk="0">
                  <a:moveTo>
                    <a:pt x="75" y="1"/>
                  </a:moveTo>
                  <a:cubicBezTo>
                    <a:pt x="63" y="1"/>
                    <a:pt x="51" y="4"/>
                    <a:pt x="39" y="10"/>
                  </a:cubicBezTo>
                  <a:cubicBezTo>
                    <a:pt x="7" y="29"/>
                    <a:pt x="1" y="73"/>
                    <a:pt x="20" y="105"/>
                  </a:cubicBezTo>
                  <a:lnTo>
                    <a:pt x="918" y="1590"/>
                  </a:lnTo>
                  <a:cubicBezTo>
                    <a:pt x="931" y="1609"/>
                    <a:pt x="950" y="1622"/>
                    <a:pt x="976" y="1622"/>
                  </a:cubicBezTo>
                  <a:cubicBezTo>
                    <a:pt x="988" y="1622"/>
                    <a:pt x="1001" y="1622"/>
                    <a:pt x="1014" y="1609"/>
                  </a:cubicBezTo>
                  <a:cubicBezTo>
                    <a:pt x="1046" y="1590"/>
                    <a:pt x="1059" y="1552"/>
                    <a:pt x="1033" y="1514"/>
                  </a:cubicBezTo>
                  <a:lnTo>
                    <a:pt x="134" y="35"/>
                  </a:lnTo>
                  <a:cubicBezTo>
                    <a:pt x="121" y="13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70"/>
            <p:cNvSpPr/>
            <p:nvPr/>
          </p:nvSpPr>
          <p:spPr>
            <a:xfrm>
              <a:off x="3672019" y="2826596"/>
              <a:ext cx="29800" cy="23812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83" y="1"/>
                  </a:moveTo>
                  <a:cubicBezTo>
                    <a:pt x="62" y="1"/>
                    <a:pt x="41" y="11"/>
                    <a:pt x="26" y="29"/>
                  </a:cubicBezTo>
                  <a:cubicBezTo>
                    <a:pt x="1" y="61"/>
                    <a:pt x="7" y="106"/>
                    <a:pt x="39" y="125"/>
                  </a:cubicBezTo>
                  <a:lnTo>
                    <a:pt x="402" y="405"/>
                  </a:lnTo>
                  <a:cubicBezTo>
                    <a:pt x="415" y="418"/>
                    <a:pt x="428" y="418"/>
                    <a:pt x="440" y="418"/>
                  </a:cubicBezTo>
                  <a:cubicBezTo>
                    <a:pt x="460" y="418"/>
                    <a:pt x="485" y="412"/>
                    <a:pt x="498" y="393"/>
                  </a:cubicBezTo>
                  <a:cubicBezTo>
                    <a:pt x="523" y="361"/>
                    <a:pt x="517" y="316"/>
                    <a:pt x="485" y="297"/>
                  </a:cubicBezTo>
                  <a:lnTo>
                    <a:pt x="122" y="17"/>
                  </a:lnTo>
                  <a:cubicBezTo>
                    <a:pt x="111" y="6"/>
                    <a:pt x="97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06" name="Google Shape;3506;p70"/>
          <p:cNvGrpSpPr/>
          <p:nvPr/>
        </p:nvGrpSpPr>
        <p:grpSpPr>
          <a:xfrm flipH="1">
            <a:off x="341861" y="3492020"/>
            <a:ext cx="1555257" cy="2573964"/>
            <a:chOff x="3366059" y="2243993"/>
            <a:chExt cx="1208750" cy="2000490"/>
          </a:xfrm>
        </p:grpSpPr>
        <p:sp>
          <p:nvSpPr>
            <p:cNvPr id="3507" name="Google Shape;3507;p70"/>
            <p:cNvSpPr/>
            <p:nvPr/>
          </p:nvSpPr>
          <p:spPr>
            <a:xfrm flipH="1">
              <a:off x="4264671" y="2625975"/>
              <a:ext cx="310138" cy="595016"/>
            </a:xfrm>
            <a:custGeom>
              <a:avLst/>
              <a:gdLst/>
              <a:ahLst/>
              <a:cxnLst/>
              <a:rect l="l" t="t" r="r" b="b"/>
              <a:pathLst>
                <a:path w="5495" h="10549" extrusionOk="0">
                  <a:moveTo>
                    <a:pt x="3194" y="1"/>
                  </a:moveTo>
                  <a:cubicBezTo>
                    <a:pt x="2295" y="677"/>
                    <a:pt x="1492" y="1486"/>
                    <a:pt x="830" y="2397"/>
                  </a:cubicBezTo>
                  <a:cubicBezTo>
                    <a:pt x="524" y="2818"/>
                    <a:pt x="237" y="3271"/>
                    <a:pt x="141" y="3780"/>
                  </a:cubicBezTo>
                  <a:cubicBezTo>
                    <a:pt x="1" y="4507"/>
                    <a:pt x="262" y="5259"/>
                    <a:pt x="677" y="5858"/>
                  </a:cubicBezTo>
                  <a:cubicBezTo>
                    <a:pt x="1097" y="6464"/>
                    <a:pt x="1664" y="6948"/>
                    <a:pt x="2232" y="7420"/>
                  </a:cubicBezTo>
                  <a:cubicBezTo>
                    <a:pt x="2081" y="7884"/>
                    <a:pt x="1918" y="8311"/>
                    <a:pt x="1773" y="8775"/>
                  </a:cubicBezTo>
                  <a:lnTo>
                    <a:pt x="1773" y="8775"/>
                  </a:lnTo>
                  <a:cubicBezTo>
                    <a:pt x="1809" y="8627"/>
                    <a:pt x="1644" y="8454"/>
                    <a:pt x="1485" y="8454"/>
                  </a:cubicBezTo>
                  <a:cubicBezTo>
                    <a:pt x="1470" y="8454"/>
                    <a:pt x="1456" y="8455"/>
                    <a:pt x="1441" y="8458"/>
                  </a:cubicBezTo>
                  <a:cubicBezTo>
                    <a:pt x="1441" y="8614"/>
                    <a:pt x="1394" y="8744"/>
                    <a:pt x="1385" y="8900"/>
                  </a:cubicBezTo>
                  <a:lnTo>
                    <a:pt x="1385" y="8900"/>
                  </a:lnTo>
                  <a:cubicBezTo>
                    <a:pt x="1379" y="8827"/>
                    <a:pt x="1338" y="8755"/>
                    <a:pt x="1276" y="8713"/>
                  </a:cubicBezTo>
                  <a:cubicBezTo>
                    <a:pt x="1239" y="8692"/>
                    <a:pt x="1194" y="8681"/>
                    <a:pt x="1150" y="8681"/>
                  </a:cubicBezTo>
                  <a:cubicBezTo>
                    <a:pt x="1102" y="8681"/>
                    <a:pt x="1054" y="8693"/>
                    <a:pt x="1014" y="8720"/>
                  </a:cubicBezTo>
                  <a:cubicBezTo>
                    <a:pt x="1008" y="9038"/>
                    <a:pt x="995" y="9351"/>
                    <a:pt x="1072" y="9657"/>
                  </a:cubicBezTo>
                  <a:cubicBezTo>
                    <a:pt x="1129" y="9873"/>
                    <a:pt x="1206" y="10090"/>
                    <a:pt x="1371" y="10243"/>
                  </a:cubicBezTo>
                  <a:cubicBezTo>
                    <a:pt x="1474" y="10338"/>
                    <a:pt x="1616" y="10396"/>
                    <a:pt x="1752" y="10396"/>
                  </a:cubicBezTo>
                  <a:cubicBezTo>
                    <a:pt x="1835" y="10396"/>
                    <a:pt x="1915" y="10374"/>
                    <a:pt x="1983" y="10326"/>
                  </a:cubicBezTo>
                  <a:cubicBezTo>
                    <a:pt x="2081" y="10413"/>
                    <a:pt x="2215" y="10455"/>
                    <a:pt x="2349" y="10455"/>
                  </a:cubicBezTo>
                  <a:cubicBezTo>
                    <a:pt x="2441" y="10455"/>
                    <a:pt x="2534" y="10435"/>
                    <a:pt x="2614" y="10396"/>
                  </a:cubicBezTo>
                  <a:cubicBezTo>
                    <a:pt x="2660" y="10471"/>
                    <a:pt x="2774" y="10499"/>
                    <a:pt x="2871" y="10499"/>
                  </a:cubicBezTo>
                  <a:cubicBezTo>
                    <a:pt x="2881" y="10499"/>
                    <a:pt x="2891" y="10499"/>
                    <a:pt x="2901" y="10498"/>
                  </a:cubicBezTo>
                  <a:cubicBezTo>
                    <a:pt x="2990" y="10498"/>
                    <a:pt x="3079" y="10443"/>
                    <a:pt x="3127" y="10358"/>
                  </a:cubicBezTo>
                  <a:lnTo>
                    <a:pt x="3127" y="10358"/>
                  </a:lnTo>
                  <a:cubicBezTo>
                    <a:pt x="3115" y="10410"/>
                    <a:pt x="3200" y="10483"/>
                    <a:pt x="3245" y="10517"/>
                  </a:cubicBezTo>
                  <a:cubicBezTo>
                    <a:pt x="3280" y="10539"/>
                    <a:pt x="3324" y="10549"/>
                    <a:pt x="3368" y="10549"/>
                  </a:cubicBezTo>
                  <a:cubicBezTo>
                    <a:pt x="3389" y="10549"/>
                    <a:pt x="3410" y="10547"/>
                    <a:pt x="3430" y="10543"/>
                  </a:cubicBezTo>
                  <a:cubicBezTo>
                    <a:pt x="3653" y="10517"/>
                    <a:pt x="3863" y="10409"/>
                    <a:pt x="4010" y="10243"/>
                  </a:cubicBezTo>
                  <a:cubicBezTo>
                    <a:pt x="5412" y="8643"/>
                    <a:pt x="4947" y="5871"/>
                    <a:pt x="3698" y="4144"/>
                  </a:cubicBezTo>
                  <a:cubicBezTo>
                    <a:pt x="4297" y="3545"/>
                    <a:pt x="4896" y="2958"/>
                    <a:pt x="5495" y="2353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DA6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70"/>
            <p:cNvSpPr/>
            <p:nvPr/>
          </p:nvSpPr>
          <p:spPr>
            <a:xfrm flipH="1">
              <a:off x="4465369" y="3103000"/>
              <a:ext cx="38549" cy="65204"/>
            </a:xfrm>
            <a:custGeom>
              <a:avLst/>
              <a:gdLst/>
              <a:ahLst/>
              <a:cxnLst/>
              <a:rect l="l" t="t" r="r" b="b"/>
              <a:pathLst>
                <a:path w="683" h="1156" extrusionOk="0">
                  <a:moveTo>
                    <a:pt x="606" y="0"/>
                  </a:moveTo>
                  <a:cubicBezTo>
                    <a:pt x="578" y="0"/>
                    <a:pt x="547" y="19"/>
                    <a:pt x="536" y="52"/>
                  </a:cubicBezTo>
                  <a:lnTo>
                    <a:pt x="345" y="855"/>
                  </a:lnTo>
                  <a:cubicBezTo>
                    <a:pt x="326" y="811"/>
                    <a:pt x="306" y="766"/>
                    <a:pt x="281" y="722"/>
                  </a:cubicBezTo>
                  <a:cubicBezTo>
                    <a:pt x="230" y="620"/>
                    <a:pt x="179" y="505"/>
                    <a:pt x="147" y="397"/>
                  </a:cubicBezTo>
                  <a:cubicBezTo>
                    <a:pt x="137" y="370"/>
                    <a:pt x="109" y="349"/>
                    <a:pt x="78" y="349"/>
                  </a:cubicBezTo>
                  <a:cubicBezTo>
                    <a:pt x="72" y="349"/>
                    <a:pt x="65" y="350"/>
                    <a:pt x="58" y="352"/>
                  </a:cubicBezTo>
                  <a:cubicBezTo>
                    <a:pt x="20" y="365"/>
                    <a:pt x="1" y="403"/>
                    <a:pt x="13" y="441"/>
                  </a:cubicBezTo>
                  <a:cubicBezTo>
                    <a:pt x="45" y="556"/>
                    <a:pt x="102" y="671"/>
                    <a:pt x="160" y="785"/>
                  </a:cubicBezTo>
                  <a:cubicBezTo>
                    <a:pt x="211" y="894"/>
                    <a:pt x="262" y="1002"/>
                    <a:pt x="294" y="1110"/>
                  </a:cubicBezTo>
                  <a:cubicBezTo>
                    <a:pt x="306" y="1136"/>
                    <a:pt x="332" y="1155"/>
                    <a:pt x="364" y="1155"/>
                  </a:cubicBezTo>
                  <a:cubicBezTo>
                    <a:pt x="396" y="1155"/>
                    <a:pt x="421" y="1130"/>
                    <a:pt x="428" y="1104"/>
                  </a:cubicBezTo>
                  <a:lnTo>
                    <a:pt x="676" y="84"/>
                  </a:lnTo>
                  <a:cubicBezTo>
                    <a:pt x="682" y="46"/>
                    <a:pt x="657" y="14"/>
                    <a:pt x="619" y="1"/>
                  </a:cubicBezTo>
                  <a:cubicBezTo>
                    <a:pt x="615" y="1"/>
                    <a:pt x="611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70"/>
            <p:cNvSpPr/>
            <p:nvPr/>
          </p:nvSpPr>
          <p:spPr>
            <a:xfrm flipH="1">
              <a:off x="4438389" y="3017093"/>
              <a:ext cx="11570" cy="28879"/>
            </a:xfrm>
            <a:custGeom>
              <a:avLst/>
              <a:gdLst/>
              <a:ahLst/>
              <a:cxnLst/>
              <a:rect l="l" t="t" r="r" b="b"/>
              <a:pathLst>
                <a:path w="205" h="512" extrusionOk="0">
                  <a:moveTo>
                    <a:pt x="129" y="0"/>
                  </a:moveTo>
                  <a:cubicBezTo>
                    <a:pt x="96" y="0"/>
                    <a:pt x="70" y="24"/>
                    <a:pt x="64" y="59"/>
                  </a:cubicBezTo>
                  <a:lnTo>
                    <a:pt x="7" y="435"/>
                  </a:lnTo>
                  <a:cubicBezTo>
                    <a:pt x="1" y="473"/>
                    <a:pt x="26" y="505"/>
                    <a:pt x="64" y="511"/>
                  </a:cubicBezTo>
                  <a:lnTo>
                    <a:pt x="77" y="511"/>
                  </a:lnTo>
                  <a:cubicBezTo>
                    <a:pt x="109" y="511"/>
                    <a:pt x="141" y="486"/>
                    <a:pt x="147" y="454"/>
                  </a:cubicBezTo>
                  <a:lnTo>
                    <a:pt x="198" y="78"/>
                  </a:lnTo>
                  <a:cubicBezTo>
                    <a:pt x="204" y="39"/>
                    <a:pt x="179" y="8"/>
                    <a:pt x="141" y="1"/>
                  </a:cubicBezTo>
                  <a:cubicBezTo>
                    <a:pt x="137" y="1"/>
                    <a:pt x="13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70"/>
            <p:cNvSpPr/>
            <p:nvPr/>
          </p:nvSpPr>
          <p:spPr>
            <a:xfrm flipH="1">
              <a:off x="4442340" y="3189414"/>
              <a:ext cx="28107" cy="27638"/>
            </a:xfrm>
            <a:custGeom>
              <a:avLst/>
              <a:gdLst/>
              <a:ahLst/>
              <a:cxnLst/>
              <a:rect l="l" t="t" r="r" b="b"/>
              <a:pathLst>
                <a:path w="498" h="490" extrusionOk="0">
                  <a:moveTo>
                    <a:pt x="424" y="1"/>
                  </a:moveTo>
                  <a:cubicBezTo>
                    <a:pt x="407" y="1"/>
                    <a:pt x="389" y="9"/>
                    <a:pt x="376" y="25"/>
                  </a:cubicBezTo>
                  <a:lnTo>
                    <a:pt x="26" y="369"/>
                  </a:lnTo>
                  <a:cubicBezTo>
                    <a:pt x="0" y="401"/>
                    <a:pt x="0" y="445"/>
                    <a:pt x="26" y="471"/>
                  </a:cubicBezTo>
                  <a:cubicBezTo>
                    <a:pt x="38" y="483"/>
                    <a:pt x="58" y="490"/>
                    <a:pt x="77" y="490"/>
                  </a:cubicBezTo>
                  <a:cubicBezTo>
                    <a:pt x="96" y="490"/>
                    <a:pt x="115" y="483"/>
                    <a:pt x="128" y="471"/>
                  </a:cubicBezTo>
                  <a:lnTo>
                    <a:pt x="472" y="120"/>
                  </a:lnTo>
                  <a:cubicBezTo>
                    <a:pt x="497" y="95"/>
                    <a:pt x="497" y="50"/>
                    <a:pt x="472" y="25"/>
                  </a:cubicBezTo>
                  <a:cubicBezTo>
                    <a:pt x="459" y="9"/>
                    <a:pt x="442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70"/>
            <p:cNvSpPr/>
            <p:nvPr/>
          </p:nvSpPr>
          <p:spPr>
            <a:xfrm flipH="1">
              <a:off x="4408531" y="3190880"/>
              <a:ext cx="24495" cy="33392"/>
            </a:xfrm>
            <a:custGeom>
              <a:avLst/>
              <a:gdLst/>
              <a:ahLst/>
              <a:cxnLst/>
              <a:rect l="l" t="t" r="r" b="b"/>
              <a:pathLst>
                <a:path w="434" h="592" extrusionOk="0">
                  <a:moveTo>
                    <a:pt x="351" y="1"/>
                  </a:moveTo>
                  <a:cubicBezTo>
                    <a:pt x="328" y="1"/>
                    <a:pt x="306" y="12"/>
                    <a:pt x="293" y="37"/>
                  </a:cubicBezTo>
                  <a:lnTo>
                    <a:pt x="19" y="483"/>
                  </a:lnTo>
                  <a:cubicBezTo>
                    <a:pt x="0" y="521"/>
                    <a:pt x="6" y="559"/>
                    <a:pt x="45" y="579"/>
                  </a:cubicBezTo>
                  <a:cubicBezTo>
                    <a:pt x="51" y="591"/>
                    <a:pt x="64" y="591"/>
                    <a:pt x="77" y="591"/>
                  </a:cubicBezTo>
                  <a:cubicBezTo>
                    <a:pt x="102" y="591"/>
                    <a:pt x="128" y="579"/>
                    <a:pt x="140" y="559"/>
                  </a:cubicBezTo>
                  <a:lnTo>
                    <a:pt x="408" y="107"/>
                  </a:lnTo>
                  <a:cubicBezTo>
                    <a:pt x="433" y="75"/>
                    <a:pt x="421" y="30"/>
                    <a:pt x="389" y="11"/>
                  </a:cubicBezTo>
                  <a:cubicBezTo>
                    <a:pt x="377" y="4"/>
                    <a:pt x="364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70"/>
            <p:cNvSpPr/>
            <p:nvPr/>
          </p:nvSpPr>
          <p:spPr>
            <a:xfrm flipH="1">
              <a:off x="4378673" y="3198382"/>
              <a:ext cx="25229" cy="24818"/>
            </a:xfrm>
            <a:custGeom>
              <a:avLst/>
              <a:gdLst/>
              <a:ahLst/>
              <a:cxnLst/>
              <a:rect l="l" t="t" r="r" b="b"/>
              <a:pathLst>
                <a:path w="447" h="440" extrusionOk="0">
                  <a:moveTo>
                    <a:pt x="368" y="1"/>
                  </a:moveTo>
                  <a:cubicBezTo>
                    <a:pt x="349" y="1"/>
                    <a:pt x="332" y="9"/>
                    <a:pt x="319" y="25"/>
                  </a:cubicBezTo>
                  <a:lnTo>
                    <a:pt x="26" y="318"/>
                  </a:lnTo>
                  <a:cubicBezTo>
                    <a:pt x="0" y="344"/>
                    <a:pt x="0" y="388"/>
                    <a:pt x="26" y="420"/>
                  </a:cubicBezTo>
                  <a:cubicBezTo>
                    <a:pt x="39" y="433"/>
                    <a:pt x="58" y="439"/>
                    <a:pt x="77" y="439"/>
                  </a:cubicBezTo>
                  <a:cubicBezTo>
                    <a:pt x="96" y="439"/>
                    <a:pt x="109" y="433"/>
                    <a:pt x="128" y="414"/>
                  </a:cubicBezTo>
                  <a:lnTo>
                    <a:pt x="421" y="120"/>
                  </a:lnTo>
                  <a:cubicBezTo>
                    <a:pt x="446" y="95"/>
                    <a:pt x="446" y="50"/>
                    <a:pt x="421" y="25"/>
                  </a:cubicBezTo>
                  <a:cubicBezTo>
                    <a:pt x="405" y="9"/>
                    <a:pt x="386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70"/>
            <p:cNvSpPr/>
            <p:nvPr/>
          </p:nvSpPr>
          <p:spPr>
            <a:xfrm flipH="1">
              <a:off x="4357116" y="2806756"/>
              <a:ext cx="106164" cy="57307"/>
            </a:xfrm>
            <a:custGeom>
              <a:avLst/>
              <a:gdLst/>
              <a:ahLst/>
              <a:cxnLst/>
              <a:rect l="l" t="t" r="r" b="b"/>
              <a:pathLst>
                <a:path w="1881" h="1016" extrusionOk="0">
                  <a:moveTo>
                    <a:pt x="119" y="0"/>
                  </a:moveTo>
                  <a:cubicBezTo>
                    <a:pt x="103" y="0"/>
                    <a:pt x="87" y="1"/>
                    <a:pt x="71" y="2"/>
                  </a:cubicBezTo>
                  <a:cubicBezTo>
                    <a:pt x="33" y="8"/>
                    <a:pt x="1" y="40"/>
                    <a:pt x="1" y="78"/>
                  </a:cubicBezTo>
                  <a:cubicBezTo>
                    <a:pt x="7" y="113"/>
                    <a:pt x="34" y="143"/>
                    <a:pt x="67" y="143"/>
                  </a:cubicBezTo>
                  <a:cubicBezTo>
                    <a:pt x="71" y="143"/>
                    <a:pt x="74" y="143"/>
                    <a:pt x="77" y="142"/>
                  </a:cubicBezTo>
                  <a:cubicBezTo>
                    <a:pt x="86" y="142"/>
                    <a:pt x="95" y="142"/>
                    <a:pt x="104" y="142"/>
                  </a:cubicBezTo>
                  <a:cubicBezTo>
                    <a:pt x="286" y="142"/>
                    <a:pt x="466" y="202"/>
                    <a:pt x="606" y="257"/>
                  </a:cubicBezTo>
                  <a:cubicBezTo>
                    <a:pt x="1033" y="429"/>
                    <a:pt x="1428" y="684"/>
                    <a:pt x="1760" y="996"/>
                  </a:cubicBezTo>
                  <a:cubicBezTo>
                    <a:pt x="1773" y="1009"/>
                    <a:pt x="1785" y="1015"/>
                    <a:pt x="1804" y="1015"/>
                  </a:cubicBezTo>
                  <a:cubicBezTo>
                    <a:pt x="1823" y="1015"/>
                    <a:pt x="1843" y="1009"/>
                    <a:pt x="1855" y="996"/>
                  </a:cubicBezTo>
                  <a:cubicBezTo>
                    <a:pt x="1881" y="964"/>
                    <a:pt x="1881" y="920"/>
                    <a:pt x="1855" y="894"/>
                  </a:cubicBezTo>
                  <a:cubicBezTo>
                    <a:pt x="1511" y="569"/>
                    <a:pt x="1097" y="301"/>
                    <a:pt x="664" y="129"/>
                  </a:cubicBezTo>
                  <a:cubicBezTo>
                    <a:pt x="510" y="70"/>
                    <a:pt x="31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70"/>
            <p:cNvSpPr/>
            <p:nvPr/>
          </p:nvSpPr>
          <p:spPr>
            <a:xfrm flipH="1">
              <a:off x="3945945" y="3402177"/>
              <a:ext cx="388194" cy="725481"/>
            </a:xfrm>
            <a:custGeom>
              <a:avLst/>
              <a:gdLst/>
              <a:ahLst/>
              <a:cxnLst/>
              <a:rect l="l" t="t" r="r" b="b"/>
              <a:pathLst>
                <a:path w="6878" h="12862" extrusionOk="0">
                  <a:moveTo>
                    <a:pt x="6049" y="0"/>
                  </a:moveTo>
                  <a:lnTo>
                    <a:pt x="1" y="1122"/>
                  </a:lnTo>
                  <a:lnTo>
                    <a:pt x="2072" y="12862"/>
                  </a:lnTo>
                  <a:cubicBezTo>
                    <a:pt x="3646" y="12530"/>
                    <a:pt x="5195" y="12301"/>
                    <a:pt x="6769" y="11969"/>
                  </a:cubicBezTo>
                  <a:cubicBezTo>
                    <a:pt x="6878" y="9248"/>
                    <a:pt x="6387" y="6482"/>
                    <a:pt x="5456" y="3971"/>
                  </a:cubicBezTo>
                  <a:cubicBezTo>
                    <a:pt x="5679" y="2639"/>
                    <a:pt x="5826" y="1332"/>
                    <a:pt x="6049" y="0"/>
                  </a:cubicBezTo>
                  <a:close/>
                </a:path>
              </a:pathLst>
            </a:custGeom>
            <a:solidFill>
              <a:srgbClr val="DA6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70"/>
            <p:cNvSpPr/>
            <p:nvPr/>
          </p:nvSpPr>
          <p:spPr>
            <a:xfrm flipH="1">
              <a:off x="4217138" y="3630960"/>
              <a:ext cx="74557" cy="20757"/>
            </a:xfrm>
            <a:custGeom>
              <a:avLst/>
              <a:gdLst/>
              <a:ahLst/>
              <a:cxnLst/>
              <a:rect l="l" t="t" r="r" b="b"/>
              <a:pathLst>
                <a:path w="1321" h="368" extrusionOk="0">
                  <a:moveTo>
                    <a:pt x="81" y="0"/>
                  </a:moveTo>
                  <a:cubicBezTo>
                    <a:pt x="61" y="0"/>
                    <a:pt x="41" y="9"/>
                    <a:pt x="26" y="23"/>
                  </a:cubicBezTo>
                  <a:cubicBezTo>
                    <a:pt x="1" y="49"/>
                    <a:pt x="1" y="93"/>
                    <a:pt x="26" y="119"/>
                  </a:cubicBezTo>
                  <a:cubicBezTo>
                    <a:pt x="205" y="284"/>
                    <a:pt x="447" y="367"/>
                    <a:pt x="689" y="367"/>
                  </a:cubicBezTo>
                  <a:cubicBezTo>
                    <a:pt x="899" y="367"/>
                    <a:pt x="1116" y="303"/>
                    <a:pt x="1288" y="170"/>
                  </a:cubicBezTo>
                  <a:cubicBezTo>
                    <a:pt x="1314" y="144"/>
                    <a:pt x="1320" y="100"/>
                    <a:pt x="1295" y="68"/>
                  </a:cubicBezTo>
                  <a:cubicBezTo>
                    <a:pt x="1284" y="53"/>
                    <a:pt x="1265" y="45"/>
                    <a:pt x="1245" y="45"/>
                  </a:cubicBezTo>
                  <a:cubicBezTo>
                    <a:pt x="1229" y="45"/>
                    <a:pt x="1213" y="50"/>
                    <a:pt x="1199" y="61"/>
                  </a:cubicBezTo>
                  <a:cubicBezTo>
                    <a:pt x="1056" y="175"/>
                    <a:pt x="873" y="231"/>
                    <a:pt x="690" y="231"/>
                  </a:cubicBezTo>
                  <a:cubicBezTo>
                    <a:pt x="482" y="231"/>
                    <a:pt x="274" y="159"/>
                    <a:pt x="122" y="17"/>
                  </a:cubicBezTo>
                  <a:cubicBezTo>
                    <a:pt x="111" y="5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70"/>
            <p:cNvSpPr/>
            <p:nvPr/>
          </p:nvSpPr>
          <p:spPr>
            <a:xfrm flipH="1">
              <a:off x="3932628" y="3998670"/>
              <a:ext cx="466589" cy="242598"/>
            </a:xfrm>
            <a:custGeom>
              <a:avLst/>
              <a:gdLst/>
              <a:ahLst/>
              <a:cxnLst/>
              <a:rect l="l" t="t" r="r" b="b"/>
              <a:pathLst>
                <a:path w="8267" h="4301" extrusionOk="0">
                  <a:moveTo>
                    <a:pt x="3029" y="0"/>
                  </a:moveTo>
                  <a:cubicBezTo>
                    <a:pt x="2988" y="0"/>
                    <a:pt x="2947" y="7"/>
                    <a:pt x="2906" y="24"/>
                  </a:cubicBezTo>
                  <a:cubicBezTo>
                    <a:pt x="2728" y="100"/>
                    <a:pt x="2664" y="304"/>
                    <a:pt x="2620" y="489"/>
                  </a:cubicBezTo>
                  <a:cubicBezTo>
                    <a:pt x="2530" y="853"/>
                    <a:pt x="2460" y="1222"/>
                    <a:pt x="2403" y="1598"/>
                  </a:cubicBezTo>
                  <a:cubicBezTo>
                    <a:pt x="2269" y="2529"/>
                    <a:pt x="1396" y="3274"/>
                    <a:pt x="561" y="3708"/>
                  </a:cubicBezTo>
                  <a:cubicBezTo>
                    <a:pt x="434" y="3772"/>
                    <a:pt x="300" y="3835"/>
                    <a:pt x="191" y="3924"/>
                  </a:cubicBezTo>
                  <a:cubicBezTo>
                    <a:pt x="83" y="4020"/>
                    <a:pt x="0" y="4160"/>
                    <a:pt x="13" y="4301"/>
                  </a:cubicBezTo>
                  <a:lnTo>
                    <a:pt x="7922" y="4058"/>
                  </a:lnTo>
                  <a:cubicBezTo>
                    <a:pt x="8031" y="2854"/>
                    <a:pt x="8152" y="1643"/>
                    <a:pt x="8266" y="438"/>
                  </a:cubicBezTo>
                  <a:lnTo>
                    <a:pt x="8266" y="438"/>
                  </a:lnTo>
                  <a:cubicBezTo>
                    <a:pt x="7049" y="700"/>
                    <a:pt x="5800" y="993"/>
                    <a:pt x="4589" y="1248"/>
                  </a:cubicBezTo>
                  <a:cubicBezTo>
                    <a:pt x="4251" y="859"/>
                    <a:pt x="3869" y="502"/>
                    <a:pt x="3455" y="190"/>
                  </a:cubicBezTo>
                  <a:cubicBezTo>
                    <a:pt x="3330" y="95"/>
                    <a:pt x="3178" y="0"/>
                    <a:pt x="3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70"/>
            <p:cNvSpPr/>
            <p:nvPr/>
          </p:nvSpPr>
          <p:spPr>
            <a:xfrm flipH="1">
              <a:off x="4030100" y="4184923"/>
              <a:ext cx="369851" cy="53134"/>
            </a:xfrm>
            <a:custGeom>
              <a:avLst/>
              <a:gdLst/>
              <a:ahLst/>
              <a:cxnLst/>
              <a:rect l="l" t="t" r="r" b="b"/>
              <a:pathLst>
                <a:path w="6553" h="942" extrusionOk="0">
                  <a:moveTo>
                    <a:pt x="6480" y="0"/>
                  </a:moveTo>
                  <a:cubicBezTo>
                    <a:pt x="6473" y="0"/>
                    <a:pt x="6465" y="2"/>
                    <a:pt x="6457" y="4"/>
                  </a:cubicBezTo>
                  <a:cubicBezTo>
                    <a:pt x="4563" y="533"/>
                    <a:pt x="2610" y="802"/>
                    <a:pt x="648" y="802"/>
                  </a:cubicBezTo>
                  <a:cubicBezTo>
                    <a:pt x="458" y="802"/>
                    <a:pt x="267" y="800"/>
                    <a:pt x="77" y="795"/>
                  </a:cubicBezTo>
                  <a:lnTo>
                    <a:pt x="71" y="795"/>
                  </a:lnTo>
                  <a:cubicBezTo>
                    <a:pt x="32" y="795"/>
                    <a:pt x="7" y="826"/>
                    <a:pt x="0" y="865"/>
                  </a:cubicBezTo>
                  <a:cubicBezTo>
                    <a:pt x="0" y="903"/>
                    <a:pt x="32" y="935"/>
                    <a:pt x="71" y="935"/>
                  </a:cubicBezTo>
                  <a:cubicBezTo>
                    <a:pt x="255" y="941"/>
                    <a:pt x="447" y="941"/>
                    <a:pt x="631" y="941"/>
                  </a:cubicBezTo>
                  <a:cubicBezTo>
                    <a:pt x="2614" y="941"/>
                    <a:pt x="4583" y="673"/>
                    <a:pt x="6495" y="138"/>
                  </a:cubicBezTo>
                  <a:cubicBezTo>
                    <a:pt x="6527" y="125"/>
                    <a:pt x="6552" y="87"/>
                    <a:pt x="6540" y="49"/>
                  </a:cubicBezTo>
                  <a:cubicBezTo>
                    <a:pt x="6534" y="19"/>
                    <a:pt x="6509" y="0"/>
                    <a:pt x="6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70"/>
            <p:cNvSpPr/>
            <p:nvPr/>
          </p:nvSpPr>
          <p:spPr>
            <a:xfrm flipH="1">
              <a:off x="4138740" y="4065737"/>
              <a:ext cx="74896" cy="162221"/>
            </a:xfrm>
            <a:custGeom>
              <a:avLst/>
              <a:gdLst/>
              <a:ahLst/>
              <a:cxnLst/>
              <a:rect l="l" t="t" r="r" b="b"/>
              <a:pathLst>
                <a:path w="1327" h="2876" extrusionOk="0">
                  <a:moveTo>
                    <a:pt x="1255" y="0"/>
                  </a:moveTo>
                  <a:cubicBezTo>
                    <a:pt x="1222" y="0"/>
                    <a:pt x="1191" y="19"/>
                    <a:pt x="1180" y="52"/>
                  </a:cubicBezTo>
                  <a:cubicBezTo>
                    <a:pt x="899" y="1002"/>
                    <a:pt x="511" y="1913"/>
                    <a:pt x="20" y="2774"/>
                  </a:cubicBezTo>
                  <a:cubicBezTo>
                    <a:pt x="1" y="2806"/>
                    <a:pt x="14" y="2850"/>
                    <a:pt x="45" y="2869"/>
                  </a:cubicBezTo>
                  <a:cubicBezTo>
                    <a:pt x="58" y="2876"/>
                    <a:pt x="71" y="2876"/>
                    <a:pt x="84" y="2876"/>
                  </a:cubicBezTo>
                  <a:cubicBezTo>
                    <a:pt x="103" y="2876"/>
                    <a:pt x="128" y="2863"/>
                    <a:pt x="141" y="2844"/>
                  </a:cubicBezTo>
                  <a:cubicBezTo>
                    <a:pt x="638" y="1977"/>
                    <a:pt x="1033" y="1047"/>
                    <a:pt x="1314" y="91"/>
                  </a:cubicBezTo>
                  <a:cubicBezTo>
                    <a:pt x="1326" y="52"/>
                    <a:pt x="1307" y="14"/>
                    <a:pt x="1269" y="1"/>
                  </a:cubicBezTo>
                  <a:cubicBezTo>
                    <a:pt x="1264" y="0"/>
                    <a:pt x="1259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70"/>
            <p:cNvSpPr/>
            <p:nvPr/>
          </p:nvSpPr>
          <p:spPr>
            <a:xfrm flipH="1">
              <a:off x="4198456" y="4101385"/>
              <a:ext cx="80653" cy="7953"/>
            </a:xfrm>
            <a:custGeom>
              <a:avLst/>
              <a:gdLst/>
              <a:ahLst/>
              <a:cxnLst/>
              <a:rect l="l" t="t" r="r" b="b"/>
              <a:pathLst>
                <a:path w="1429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0"/>
                    <a:pt x="71" y="140"/>
                  </a:cubicBezTo>
                  <a:lnTo>
                    <a:pt x="1358" y="140"/>
                  </a:lnTo>
                  <a:cubicBezTo>
                    <a:pt x="1397" y="140"/>
                    <a:pt x="1429" y="109"/>
                    <a:pt x="1429" y="70"/>
                  </a:cubicBezTo>
                  <a:cubicBezTo>
                    <a:pt x="1429" y="32"/>
                    <a:pt x="139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70"/>
            <p:cNvSpPr/>
            <p:nvPr/>
          </p:nvSpPr>
          <p:spPr>
            <a:xfrm flipH="1">
              <a:off x="4212510" y="4141659"/>
              <a:ext cx="82402" cy="10096"/>
            </a:xfrm>
            <a:custGeom>
              <a:avLst/>
              <a:gdLst/>
              <a:ahLst/>
              <a:cxnLst/>
              <a:rect l="l" t="t" r="r" b="b"/>
              <a:pathLst>
                <a:path w="1460" h="179" extrusionOk="0">
                  <a:moveTo>
                    <a:pt x="1383" y="0"/>
                  </a:moveTo>
                  <a:lnTo>
                    <a:pt x="64" y="38"/>
                  </a:lnTo>
                  <a:cubicBezTo>
                    <a:pt x="26" y="38"/>
                    <a:pt x="0" y="70"/>
                    <a:pt x="0" y="108"/>
                  </a:cubicBezTo>
                  <a:cubicBezTo>
                    <a:pt x="0" y="147"/>
                    <a:pt x="32" y="179"/>
                    <a:pt x="71" y="179"/>
                  </a:cubicBezTo>
                  <a:lnTo>
                    <a:pt x="1390" y="140"/>
                  </a:lnTo>
                  <a:cubicBezTo>
                    <a:pt x="1428" y="140"/>
                    <a:pt x="1460" y="108"/>
                    <a:pt x="1460" y="70"/>
                  </a:cubicBezTo>
                  <a:cubicBezTo>
                    <a:pt x="1460" y="32"/>
                    <a:pt x="1428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70"/>
            <p:cNvSpPr/>
            <p:nvPr/>
          </p:nvSpPr>
          <p:spPr>
            <a:xfrm flipH="1">
              <a:off x="3630432" y="3471161"/>
              <a:ext cx="354387" cy="651252"/>
            </a:xfrm>
            <a:custGeom>
              <a:avLst/>
              <a:gdLst/>
              <a:ahLst/>
              <a:cxnLst/>
              <a:rect l="l" t="t" r="r" b="b"/>
              <a:pathLst>
                <a:path w="6279" h="11546" extrusionOk="0">
                  <a:moveTo>
                    <a:pt x="5456" y="1"/>
                  </a:moveTo>
                  <a:lnTo>
                    <a:pt x="0" y="562"/>
                  </a:lnTo>
                  <a:lnTo>
                    <a:pt x="472" y="3774"/>
                  </a:lnTo>
                  <a:cubicBezTo>
                    <a:pt x="848" y="6355"/>
                    <a:pt x="1320" y="8930"/>
                    <a:pt x="1230" y="11537"/>
                  </a:cubicBezTo>
                  <a:cubicBezTo>
                    <a:pt x="1416" y="11543"/>
                    <a:pt x="1602" y="11546"/>
                    <a:pt x="1789" y="11546"/>
                  </a:cubicBezTo>
                  <a:cubicBezTo>
                    <a:pt x="3142" y="11546"/>
                    <a:pt x="4503" y="11383"/>
                    <a:pt x="5819" y="11052"/>
                  </a:cubicBezTo>
                  <a:cubicBezTo>
                    <a:pt x="6278" y="8089"/>
                    <a:pt x="6138" y="4946"/>
                    <a:pt x="5373" y="2047"/>
                  </a:cubicBezTo>
                  <a:cubicBezTo>
                    <a:pt x="5188" y="1358"/>
                    <a:pt x="5424" y="715"/>
                    <a:pt x="5456" y="1"/>
                  </a:cubicBezTo>
                  <a:close/>
                </a:path>
              </a:pathLst>
            </a:custGeom>
            <a:solidFill>
              <a:srgbClr val="DA6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70"/>
            <p:cNvSpPr/>
            <p:nvPr/>
          </p:nvSpPr>
          <p:spPr>
            <a:xfrm flipH="1">
              <a:off x="3810304" y="3626560"/>
              <a:ext cx="96851" cy="36663"/>
            </a:xfrm>
            <a:custGeom>
              <a:avLst/>
              <a:gdLst/>
              <a:ahLst/>
              <a:cxnLst/>
              <a:rect l="l" t="t" r="r" b="b"/>
              <a:pathLst>
                <a:path w="1716" h="650" extrusionOk="0">
                  <a:moveTo>
                    <a:pt x="80" y="1"/>
                  </a:moveTo>
                  <a:cubicBezTo>
                    <a:pt x="71" y="1"/>
                    <a:pt x="61" y="2"/>
                    <a:pt x="52" y="5"/>
                  </a:cubicBezTo>
                  <a:cubicBezTo>
                    <a:pt x="20" y="25"/>
                    <a:pt x="1" y="63"/>
                    <a:pt x="20" y="101"/>
                  </a:cubicBezTo>
                  <a:cubicBezTo>
                    <a:pt x="167" y="407"/>
                    <a:pt x="492" y="630"/>
                    <a:pt x="829" y="649"/>
                  </a:cubicBezTo>
                  <a:lnTo>
                    <a:pt x="880" y="649"/>
                  </a:lnTo>
                  <a:cubicBezTo>
                    <a:pt x="1199" y="649"/>
                    <a:pt x="1524" y="477"/>
                    <a:pt x="1696" y="203"/>
                  </a:cubicBezTo>
                  <a:cubicBezTo>
                    <a:pt x="1715" y="165"/>
                    <a:pt x="1703" y="127"/>
                    <a:pt x="1671" y="107"/>
                  </a:cubicBezTo>
                  <a:cubicBezTo>
                    <a:pt x="1659" y="98"/>
                    <a:pt x="1646" y="94"/>
                    <a:pt x="1632" y="94"/>
                  </a:cubicBezTo>
                  <a:cubicBezTo>
                    <a:pt x="1610" y="94"/>
                    <a:pt x="1587" y="106"/>
                    <a:pt x="1575" y="127"/>
                  </a:cubicBezTo>
                  <a:cubicBezTo>
                    <a:pt x="1431" y="361"/>
                    <a:pt x="1162" y="511"/>
                    <a:pt x="885" y="511"/>
                  </a:cubicBezTo>
                  <a:cubicBezTo>
                    <a:pt x="869" y="511"/>
                    <a:pt x="852" y="510"/>
                    <a:pt x="836" y="509"/>
                  </a:cubicBezTo>
                  <a:cubicBezTo>
                    <a:pt x="549" y="490"/>
                    <a:pt x="269" y="305"/>
                    <a:pt x="148" y="44"/>
                  </a:cubicBezTo>
                  <a:cubicBezTo>
                    <a:pt x="133" y="15"/>
                    <a:pt x="108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70"/>
            <p:cNvSpPr/>
            <p:nvPr/>
          </p:nvSpPr>
          <p:spPr>
            <a:xfrm flipH="1">
              <a:off x="3633709" y="3992240"/>
              <a:ext cx="436394" cy="252243"/>
            </a:xfrm>
            <a:custGeom>
              <a:avLst/>
              <a:gdLst/>
              <a:ahLst/>
              <a:cxnLst/>
              <a:rect l="l" t="t" r="r" b="b"/>
              <a:pathLst>
                <a:path w="7732" h="4472" extrusionOk="0">
                  <a:moveTo>
                    <a:pt x="3918" y="1"/>
                  </a:moveTo>
                  <a:cubicBezTo>
                    <a:pt x="3833" y="1"/>
                    <a:pt x="3748" y="12"/>
                    <a:pt x="3665" y="36"/>
                  </a:cubicBezTo>
                  <a:cubicBezTo>
                    <a:pt x="3398" y="112"/>
                    <a:pt x="3181" y="310"/>
                    <a:pt x="3028" y="540"/>
                  </a:cubicBezTo>
                  <a:cubicBezTo>
                    <a:pt x="2869" y="769"/>
                    <a:pt x="2773" y="1030"/>
                    <a:pt x="2678" y="1292"/>
                  </a:cubicBezTo>
                  <a:cubicBezTo>
                    <a:pt x="2314" y="2248"/>
                    <a:pt x="1671" y="3108"/>
                    <a:pt x="734" y="3516"/>
                  </a:cubicBezTo>
                  <a:cubicBezTo>
                    <a:pt x="562" y="3592"/>
                    <a:pt x="383" y="3650"/>
                    <a:pt x="243" y="3771"/>
                  </a:cubicBezTo>
                  <a:cubicBezTo>
                    <a:pt x="103" y="3886"/>
                    <a:pt x="1" y="4077"/>
                    <a:pt x="52" y="4249"/>
                  </a:cubicBezTo>
                  <a:lnTo>
                    <a:pt x="7286" y="4472"/>
                  </a:lnTo>
                  <a:cubicBezTo>
                    <a:pt x="7445" y="3376"/>
                    <a:pt x="7572" y="2273"/>
                    <a:pt x="7732" y="1177"/>
                  </a:cubicBezTo>
                  <a:lnTo>
                    <a:pt x="7732" y="1177"/>
                  </a:lnTo>
                  <a:cubicBezTo>
                    <a:pt x="6992" y="1266"/>
                    <a:pt x="6208" y="1336"/>
                    <a:pt x="5469" y="1425"/>
                  </a:cubicBezTo>
                  <a:cubicBezTo>
                    <a:pt x="5284" y="1056"/>
                    <a:pt x="5093" y="673"/>
                    <a:pt x="4800" y="387"/>
                  </a:cubicBezTo>
                  <a:cubicBezTo>
                    <a:pt x="4563" y="160"/>
                    <a:pt x="4239" y="1"/>
                    <a:pt x="3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70"/>
            <p:cNvSpPr/>
            <p:nvPr/>
          </p:nvSpPr>
          <p:spPr>
            <a:xfrm flipH="1">
              <a:off x="3932954" y="4100483"/>
              <a:ext cx="145389" cy="130352"/>
            </a:xfrm>
            <a:custGeom>
              <a:avLst/>
              <a:gdLst/>
              <a:ahLst/>
              <a:cxnLst/>
              <a:rect l="l" t="t" r="r" b="b"/>
              <a:pathLst>
                <a:path w="2576" h="2311" extrusionOk="0">
                  <a:moveTo>
                    <a:pt x="2497" y="1"/>
                  </a:moveTo>
                  <a:cubicBezTo>
                    <a:pt x="2473" y="1"/>
                    <a:pt x="2448" y="14"/>
                    <a:pt x="2435" y="35"/>
                  </a:cubicBezTo>
                  <a:cubicBezTo>
                    <a:pt x="2040" y="762"/>
                    <a:pt x="1370" y="1355"/>
                    <a:pt x="606" y="1661"/>
                  </a:cubicBezTo>
                  <a:lnTo>
                    <a:pt x="548" y="1680"/>
                  </a:lnTo>
                  <a:cubicBezTo>
                    <a:pt x="440" y="1724"/>
                    <a:pt x="325" y="1769"/>
                    <a:pt x="223" y="1839"/>
                  </a:cubicBezTo>
                  <a:cubicBezTo>
                    <a:pt x="77" y="1947"/>
                    <a:pt x="0" y="2100"/>
                    <a:pt x="7" y="2247"/>
                  </a:cubicBezTo>
                  <a:cubicBezTo>
                    <a:pt x="13" y="2285"/>
                    <a:pt x="38" y="2311"/>
                    <a:pt x="77" y="2311"/>
                  </a:cubicBezTo>
                  <a:lnTo>
                    <a:pt x="83" y="2311"/>
                  </a:lnTo>
                  <a:cubicBezTo>
                    <a:pt x="121" y="2311"/>
                    <a:pt x="147" y="2272"/>
                    <a:pt x="147" y="2234"/>
                  </a:cubicBezTo>
                  <a:cubicBezTo>
                    <a:pt x="140" y="2119"/>
                    <a:pt x="223" y="2011"/>
                    <a:pt x="306" y="1954"/>
                  </a:cubicBezTo>
                  <a:cubicBezTo>
                    <a:pt x="389" y="1890"/>
                    <a:pt x="491" y="1852"/>
                    <a:pt x="599" y="1807"/>
                  </a:cubicBezTo>
                  <a:lnTo>
                    <a:pt x="657" y="1788"/>
                  </a:lnTo>
                  <a:cubicBezTo>
                    <a:pt x="1453" y="1469"/>
                    <a:pt x="2148" y="858"/>
                    <a:pt x="2556" y="105"/>
                  </a:cubicBezTo>
                  <a:cubicBezTo>
                    <a:pt x="2575" y="67"/>
                    <a:pt x="2562" y="29"/>
                    <a:pt x="2530" y="10"/>
                  </a:cubicBezTo>
                  <a:cubicBezTo>
                    <a:pt x="2520" y="4"/>
                    <a:pt x="2509" y="1"/>
                    <a:pt x="2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70"/>
            <p:cNvSpPr/>
            <p:nvPr/>
          </p:nvSpPr>
          <p:spPr>
            <a:xfrm flipH="1">
              <a:off x="3649512" y="4194794"/>
              <a:ext cx="409754" cy="40724"/>
            </a:xfrm>
            <a:custGeom>
              <a:avLst/>
              <a:gdLst/>
              <a:ahLst/>
              <a:cxnLst/>
              <a:rect l="l" t="t" r="r" b="b"/>
              <a:pathLst>
                <a:path w="7260" h="722" extrusionOk="0">
                  <a:moveTo>
                    <a:pt x="7178" y="0"/>
                  </a:moveTo>
                  <a:cubicBezTo>
                    <a:pt x="7173" y="0"/>
                    <a:pt x="7169" y="1"/>
                    <a:pt x="7164" y="1"/>
                  </a:cubicBezTo>
                  <a:cubicBezTo>
                    <a:pt x="5701" y="388"/>
                    <a:pt x="4174" y="583"/>
                    <a:pt x="2650" y="583"/>
                  </a:cubicBezTo>
                  <a:cubicBezTo>
                    <a:pt x="1789" y="583"/>
                    <a:pt x="929" y="521"/>
                    <a:pt x="83" y="396"/>
                  </a:cubicBezTo>
                  <a:cubicBezTo>
                    <a:pt x="45" y="396"/>
                    <a:pt x="6" y="416"/>
                    <a:pt x="0" y="454"/>
                  </a:cubicBezTo>
                  <a:cubicBezTo>
                    <a:pt x="0" y="498"/>
                    <a:pt x="25" y="530"/>
                    <a:pt x="64" y="537"/>
                  </a:cubicBezTo>
                  <a:cubicBezTo>
                    <a:pt x="911" y="664"/>
                    <a:pt x="1778" y="722"/>
                    <a:pt x="2645" y="722"/>
                  </a:cubicBezTo>
                  <a:cubicBezTo>
                    <a:pt x="4181" y="722"/>
                    <a:pt x="5723" y="530"/>
                    <a:pt x="7202" y="142"/>
                  </a:cubicBezTo>
                  <a:cubicBezTo>
                    <a:pt x="7240" y="129"/>
                    <a:pt x="7259" y="91"/>
                    <a:pt x="7253" y="52"/>
                  </a:cubicBezTo>
                  <a:cubicBezTo>
                    <a:pt x="7242" y="19"/>
                    <a:pt x="72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70"/>
            <p:cNvSpPr/>
            <p:nvPr/>
          </p:nvSpPr>
          <p:spPr>
            <a:xfrm flipH="1">
              <a:off x="3754200" y="4070757"/>
              <a:ext cx="85281" cy="162221"/>
            </a:xfrm>
            <a:custGeom>
              <a:avLst/>
              <a:gdLst/>
              <a:ahLst/>
              <a:cxnLst/>
              <a:rect l="l" t="t" r="r" b="b"/>
              <a:pathLst>
                <a:path w="1511" h="2876" extrusionOk="0">
                  <a:moveTo>
                    <a:pt x="1431" y="0"/>
                  </a:moveTo>
                  <a:cubicBezTo>
                    <a:pt x="1406" y="0"/>
                    <a:pt x="1380" y="17"/>
                    <a:pt x="1370" y="40"/>
                  </a:cubicBezTo>
                  <a:lnTo>
                    <a:pt x="19" y="2774"/>
                  </a:lnTo>
                  <a:cubicBezTo>
                    <a:pt x="0" y="2806"/>
                    <a:pt x="13" y="2850"/>
                    <a:pt x="51" y="2863"/>
                  </a:cubicBezTo>
                  <a:cubicBezTo>
                    <a:pt x="57" y="2870"/>
                    <a:pt x="70" y="2876"/>
                    <a:pt x="83" y="2876"/>
                  </a:cubicBezTo>
                  <a:cubicBezTo>
                    <a:pt x="108" y="2876"/>
                    <a:pt x="128" y="2857"/>
                    <a:pt x="140" y="2831"/>
                  </a:cubicBezTo>
                  <a:lnTo>
                    <a:pt x="1492" y="104"/>
                  </a:lnTo>
                  <a:cubicBezTo>
                    <a:pt x="1511" y="65"/>
                    <a:pt x="1498" y="27"/>
                    <a:pt x="1460" y="8"/>
                  </a:cubicBezTo>
                  <a:cubicBezTo>
                    <a:pt x="1451" y="3"/>
                    <a:pt x="1441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70"/>
            <p:cNvSpPr/>
            <p:nvPr/>
          </p:nvSpPr>
          <p:spPr>
            <a:xfrm flipH="1">
              <a:off x="3819673" y="4090950"/>
              <a:ext cx="100745" cy="11901"/>
            </a:xfrm>
            <a:custGeom>
              <a:avLst/>
              <a:gdLst/>
              <a:ahLst/>
              <a:cxnLst/>
              <a:rect l="l" t="t" r="r" b="b"/>
              <a:pathLst>
                <a:path w="1785" h="211" extrusionOk="0">
                  <a:moveTo>
                    <a:pt x="77" y="0"/>
                  </a:moveTo>
                  <a:cubicBezTo>
                    <a:pt x="38" y="0"/>
                    <a:pt x="6" y="26"/>
                    <a:pt x="0" y="64"/>
                  </a:cubicBezTo>
                  <a:cubicBezTo>
                    <a:pt x="0" y="102"/>
                    <a:pt x="32" y="141"/>
                    <a:pt x="70" y="141"/>
                  </a:cubicBezTo>
                  <a:lnTo>
                    <a:pt x="1708" y="211"/>
                  </a:lnTo>
                  <a:lnTo>
                    <a:pt x="1715" y="211"/>
                  </a:lnTo>
                  <a:cubicBezTo>
                    <a:pt x="1753" y="211"/>
                    <a:pt x="1778" y="179"/>
                    <a:pt x="1785" y="141"/>
                  </a:cubicBezTo>
                  <a:cubicBezTo>
                    <a:pt x="1785" y="102"/>
                    <a:pt x="1753" y="71"/>
                    <a:pt x="1715" y="71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70"/>
            <p:cNvSpPr/>
            <p:nvPr/>
          </p:nvSpPr>
          <p:spPr>
            <a:xfrm flipH="1">
              <a:off x="3825769" y="4129758"/>
              <a:ext cx="110848" cy="14101"/>
            </a:xfrm>
            <a:custGeom>
              <a:avLst/>
              <a:gdLst/>
              <a:ahLst/>
              <a:cxnLst/>
              <a:rect l="l" t="t" r="r" b="b"/>
              <a:pathLst>
                <a:path w="1964" h="250" extrusionOk="0">
                  <a:moveTo>
                    <a:pt x="77" y="1"/>
                  </a:moveTo>
                  <a:cubicBezTo>
                    <a:pt x="39" y="1"/>
                    <a:pt x="7" y="33"/>
                    <a:pt x="7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887" y="249"/>
                  </a:lnTo>
                  <a:lnTo>
                    <a:pt x="1893" y="249"/>
                  </a:lnTo>
                  <a:cubicBezTo>
                    <a:pt x="1931" y="249"/>
                    <a:pt x="1963" y="217"/>
                    <a:pt x="1963" y="186"/>
                  </a:cubicBezTo>
                  <a:cubicBezTo>
                    <a:pt x="1963" y="147"/>
                    <a:pt x="1938" y="109"/>
                    <a:pt x="1900" y="109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70"/>
            <p:cNvSpPr/>
            <p:nvPr/>
          </p:nvSpPr>
          <p:spPr>
            <a:xfrm flipH="1">
              <a:off x="3633720" y="2981558"/>
              <a:ext cx="733156" cy="614758"/>
            </a:xfrm>
            <a:custGeom>
              <a:avLst/>
              <a:gdLst/>
              <a:ahLst/>
              <a:cxnLst/>
              <a:rect l="l" t="t" r="r" b="b"/>
              <a:pathLst>
                <a:path w="12990" h="10899" extrusionOk="0">
                  <a:moveTo>
                    <a:pt x="11415" y="0"/>
                  </a:moveTo>
                  <a:lnTo>
                    <a:pt x="307" y="778"/>
                  </a:lnTo>
                  <a:cubicBezTo>
                    <a:pt x="205" y="4060"/>
                    <a:pt x="103" y="7349"/>
                    <a:pt x="1" y="10631"/>
                  </a:cubicBezTo>
                  <a:cubicBezTo>
                    <a:pt x="1977" y="10523"/>
                    <a:pt x="3946" y="10408"/>
                    <a:pt x="5922" y="10306"/>
                  </a:cubicBezTo>
                  <a:cubicBezTo>
                    <a:pt x="5947" y="10510"/>
                    <a:pt x="5973" y="10695"/>
                    <a:pt x="5998" y="10899"/>
                  </a:cubicBezTo>
                  <a:cubicBezTo>
                    <a:pt x="7794" y="10610"/>
                    <a:pt x="9630" y="10489"/>
                    <a:pt x="11455" y="10489"/>
                  </a:cubicBezTo>
                  <a:cubicBezTo>
                    <a:pt x="11968" y="10489"/>
                    <a:pt x="12480" y="10498"/>
                    <a:pt x="12990" y="10516"/>
                  </a:cubicBezTo>
                  <a:cubicBezTo>
                    <a:pt x="12467" y="7030"/>
                    <a:pt x="11938" y="3480"/>
                    <a:pt x="11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70"/>
            <p:cNvSpPr/>
            <p:nvPr/>
          </p:nvSpPr>
          <p:spPr>
            <a:xfrm flipH="1">
              <a:off x="4027606" y="3209607"/>
              <a:ext cx="89627" cy="367648"/>
            </a:xfrm>
            <a:custGeom>
              <a:avLst/>
              <a:gdLst/>
              <a:ahLst/>
              <a:cxnLst/>
              <a:rect l="l" t="t" r="r" b="b"/>
              <a:pathLst>
                <a:path w="1588" h="6518" extrusionOk="0">
                  <a:moveTo>
                    <a:pt x="86" y="0"/>
                  </a:moveTo>
                  <a:cubicBezTo>
                    <a:pt x="56" y="0"/>
                    <a:pt x="30" y="19"/>
                    <a:pt x="20" y="49"/>
                  </a:cubicBezTo>
                  <a:cubicBezTo>
                    <a:pt x="1" y="81"/>
                    <a:pt x="20" y="125"/>
                    <a:pt x="58" y="138"/>
                  </a:cubicBezTo>
                  <a:cubicBezTo>
                    <a:pt x="147" y="170"/>
                    <a:pt x="262" y="208"/>
                    <a:pt x="371" y="240"/>
                  </a:cubicBezTo>
                  <a:cubicBezTo>
                    <a:pt x="466" y="266"/>
                    <a:pt x="562" y="291"/>
                    <a:pt x="638" y="323"/>
                  </a:cubicBezTo>
                  <a:lnTo>
                    <a:pt x="1441" y="6461"/>
                  </a:lnTo>
                  <a:cubicBezTo>
                    <a:pt x="1448" y="6492"/>
                    <a:pt x="1480" y="6518"/>
                    <a:pt x="1511" y="6518"/>
                  </a:cubicBezTo>
                  <a:lnTo>
                    <a:pt x="1524" y="6518"/>
                  </a:lnTo>
                  <a:cubicBezTo>
                    <a:pt x="1562" y="6512"/>
                    <a:pt x="1588" y="6480"/>
                    <a:pt x="1581" y="6441"/>
                  </a:cubicBezTo>
                  <a:lnTo>
                    <a:pt x="772" y="259"/>
                  </a:lnTo>
                  <a:cubicBezTo>
                    <a:pt x="772" y="234"/>
                    <a:pt x="753" y="215"/>
                    <a:pt x="727" y="202"/>
                  </a:cubicBezTo>
                  <a:cubicBezTo>
                    <a:pt x="638" y="170"/>
                    <a:pt x="524" y="138"/>
                    <a:pt x="415" y="106"/>
                  </a:cubicBezTo>
                  <a:cubicBezTo>
                    <a:pt x="307" y="74"/>
                    <a:pt x="192" y="43"/>
                    <a:pt x="109" y="4"/>
                  </a:cubicBezTo>
                  <a:cubicBezTo>
                    <a:pt x="101" y="2"/>
                    <a:pt x="93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70"/>
            <p:cNvSpPr/>
            <p:nvPr/>
          </p:nvSpPr>
          <p:spPr>
            <a:xfrm flipH="1">
              <a:off x="3644827" y="3490509"/>
              <a:ext cx="391468" cy="46139"/>
            </a:xfrm>
            <a:custGeom>
              <a:avLst/>
              <a:gdLst/>
              <a:ahLst/>
              <a:cxnLst/>
              <a:rect l="l" t="t" r="r" b="b"/>
              <a:pathLst>
                <a:path w="6936" h="818" extrusionOk="0">
                  <a:moveTo>
                    <a:pt x="5295" y="0"/>
                  </a:moveTo>
                  <a:cubicBezTo>
                    <a:pt x="3529" y="0"/>
                    <a:pt x="1775" y="225"/>
                    <a:pt x="58" y="678"/>
                  </a:cubicBezTo>
                  <a:cubicBezTo>
                    <a:pt x="20" y="690"/>
                    <a:pt x="1" y="728"/>
                    <a:pt x="7" y="767"/>
                  </a:cubicBezTo>
                  <a:cubicBezTo>
                    <a:pt x="14" y="799"/>
                    <a:pt x="46" y="818"/>
                    <a:pt x="77" y="818"/>
                  </a:cubicBezTo>
                  <a:lnTo>
                    <a:pt x="90" y="818"/>
                  </a:lnTo>
                  <a:cubicBezTo>
                    <a:pt x="1797" y="365"/>
                    <a:pt x="3541" y="141"/>
                    <a:pt x="5297" y="141"/>
                  </a:cubicBezTo>
                  <a:cubicBezTo>
                    <a:pt x="5817" y="141"/>
                    <a:pt x="6338" y="160"/>
                    <a:pt x="6859" y="200"/>
                  </a:cubicBezTo>
                  <a:cubicBezTo>
                    <a:pt x="6891" y="200"/>
                    <a:pt x="6929" y="174"/>
                    <a:pt x="6929" y="136"/>
                  </a:cubicBezTo>
                  <a:cubicBezTo>
                    <a:pt x="6935" y="98"/>
                    <a:pt x="6903" y="59"/>
                    <a:pt x="6865" y="59"/>
                  </a:cubicBezTo>
                  <a:cubicBezTo>
                    <a:pt x="6341" y="20"/>
                    <a:pt x="5817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70"/>
            <p:cNvSpPr/>
            <p:nvPr/>
          </p:nvSpPr>
          <p:spPr>
            <a:xfrm flipH="1">
              <a:off x="4039468" y="3503144"/>
              <a:ext cx="332770" cy="10886"/>
            </a:xfrm>
            <a:custGeom>
              <a:avLst/>
              <a:gdLst/>
              <a:ahLst/>
              <a:cxnLst/>
              <a:rect l="l" t="t" r="r" b="b"/>
              <a:pathLst>
                <a:path w="5896" h="193" extrusionOk="0">
                  <a:moveTo>
                    <a:pt x="5825" y="1"/>
                  </a:moveTo>
                  <a:lnTo>
                    <a:pt x="70" y="52"/>
                  </a:lnTo>
                  <a:cubicBezTo>
                    <a:pt x="32" y="52"/>
                    <a:pt x="0" y="84"/>
                    <a:pt x="0" y="122"/>
                  </a:cubicBezTo>
                  <a:cubicBezTo>
                    <a:pt x="0" y="160"/>
                    <a:pt x="32" y="192"/>
                    <a:pt x="70" y="192"/>
                  </a:cubicBezTo>
                  <a:lnTo>
                    <a:pt x="5825" y="141"/>
                  </a:lnTo>
                  <a:cubicBezTo>
                    <a:pt x="5864" y="141"/>
                    <a:pt x="5896" y="109"/>
                    <a:pt x="5896" y="71"/>
                  </a:cubicBezTo>
                  <a:cubicBezTo>
                    <a:pt x="5896" y="33"/>
                    <a:pt x="5864" y="1"/>
                    <a:pt x="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70"/>
            <p:cNvSpPr/>
            <p:nvPr/>
          </p:nvSpPr>
          <p:spPr>
            <a:xfrm flipH="1">
              <a:off x="4283683" y="3059116"/>
              <a:ext cx="76702" cy="135316"/>
            </a:xfrm>
            <a:custGeom>
              <a:avLst/>
              <a:gdLst/>
              <a:ahLst/>
              <a:cxnLst/>
              <a:rect l="l" t="t" r="r" b="b"/>
              <a:pathLst>
                <a:path w="1359" h="2399" extrusionOk="0">
                  <a:moveTo>
                    <a:pt x="1283" y="1"/>
                  </a:moveTo>
                  <a:cubicBezTo>
                    <a:pt x="1250" y="1"/>
                    <a:pt x="1224" y="25"/>
                    <a:pt x="1218" y="59"/>
                  </a:cubicBezTo>
                  <a:cubicBezTo>
                    <a:pt x="1078" y="907"/>
                    <a:pt x="657" y="1691"/>
                    <a:pt x="32" y="2277"/>
                  </a:cubicBezTo>
                  <a:cubicBezTo>
                    <a:pt x="0" y="2303"/>
                    <a:pt x="0" y="2347"/>
                    <a:pt x="26" y="2373"/>
                  </a:cubicBezTo>
                  <a:cubicBezTo>
                    <a:pt x="39" y="2386"/>
                    <a:pt x="58" y="2398"/>
                    <a:pt x="77" y="2398"/>
                  </a:cubicBezTo>
                  <a:cubicBezTo>
                    <a:pt x="96" y="2398"/>
                    <a:pt x="115" y="2392"/>
                    <a:pt x="128" y="2379"/>
                  </a:cubicBezTo>
                  <a:cubicBezTo>
                    <a:pt x="772" y="1774"/>
                    <a:pt x="1211" y="958"/>
                    <a:pt x="1352" y="78"/>
                  </a:cubicBezTo>
                  <a:cubicBezTo>
                    <a:pt x="1358" y="47"/>
                    <a:pt x="1333" y="8"/>
                    <a:pt x="1294" y="2"/>
                  </a:cubicBezTo>
                  <a:cubicBezTo>
                    <a:pt x="1290" y="1"/>
                    <a:pt x="1286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70"/>
            <p:cNvSpPr/>
            <p:nvPr/>
          </p:nvSpPr>
          <p:spPr>
            <a:xfrm flipH="1">
              <a:off x="3679757" y="3042081"/>
              <a:ext cx="210803" cy="214508"/>
            </a:xfrm>
            <a:custGeom>
              <a:avLst/>
              <a:gdLst/>
              <a:ahLst/>
              <a:cxnLst/>
              <a:rect l="l" t="t" r="r" b="b"/>
              <a:pathLst>
                <a:path w="3735" h="3803" extrusionOk="0">
                  <a:moveTo>
                    <a:pt x="81" y="0"/>
                  </a:moveTo>
                  <a:cubicBezTo>
                    <a:pt x="73" y="0"/>
                    <a:pt x="65" y="2"/>
                    <a:pt x="57" y="4"/>
                  </a:cubicBezTo>
                  <a:cubicBezTo>
                    <a:pt x="19" y="17"/>
                    <a:pt x="0" y="55"/>
                    <a:pt x="13" y="94"/>
                  </a:cubicBezTo>
                  <a:cubicBezTo>
                    <a:pt x="606" y="1783"/>
                    <a:pt x="1963" y="3172"/>
                    <a:pt x="3633" y="3803"/>
                  </a:cubicBezTo>
                  <a:lnTo>
                    <a:pt x="3658" y="3803"/>
                  </a:lnTo>
                  <a:cubicBezTo>
                    <a:pt x="3690" y="3803"/>
                    <a:pt x="3716" y="3790"/>
                    <a:pt x="3722" y="3758"/>
                  </a:cubicBezTo>
                  <a:cubicBezTo>
                    <a:pt x="3735" y="3726"/>
                    <a:pt x="3722" y="3682"/>
                    <a:pt x="3684" y="3669"/>
                  </a:cubicBezTo>
                  <a:cubicBezTo>
                    <a:pt x="2046" y="3057"/>
                    <a:pt x="720" y="1700"/>
                    <a:pt x="147" y="49"/>
                  </a:cubicBezTo>
                  <a:cubicBezTo>
                    <a:pt x="137" y="19"/>
                    <a:pt x="111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70"/>
            <p:cNvSpPr/>
            <p:nvPr/>
          </p:nvSpPr>
          <p:spPr>
            <a:xfrm flipH="1">
              <a:off x="3714237" y="3225570"/>
              <a:ext cx="33525" cy="275144"/>
            </a:xfrm>
            <a:custGeom>
              <a:avLst/>
              <a:gdLst/>
              <a:ahLst/>
              <a:cxnLst/>
              <a:rect l="l" t="t" r="r" b="b"/>
              <a:pathLst>
                <a:path w="594" h="4878" extrusionOk="0">
                  <a:moveTo>
                    <a:pt x="80" y="1"/>
                  </a:moveTo>
                  <a:cubicBezTo>
                    <a:pt x="77" y="1"/>
                    <a:pt x="74" y="1"/>
                    <a:pt x="70" y="2"/>
                  </a:cubicBezTo>
                  <a:cubicBezTo>
                    <a:pt x="32" y="2"/>
                    <a:pt x="0" y="40"/>
                    <a:pt x="7" y="78"/>
                  </a:cubicBezTo>
                  <a:lnTo>
                    <a:pt x="453" y="4814"/>
                  </a:lnTo>
                  <a:cubicBezTo>
                    <a:pt x="453" y="4852"/>
                    <a:pt x="485" y="4877"/>
                    <a:pt x="517" y="4877"/>
                  </a:cubicBezTo>
                  <a:lnTo>
                    <a:pt x="523" y="4877"/>
                  </a:lnTo>
                  <a:cubicBezTo>
                    <a:pt x="561" y="4877"/>
                    <a:pt x="593" y="4839"/>
                    <a:pt x="587" y="4801"/>
                  </a:cubicBezTo>
                  <a:lnTo>
                    <a:pt x="141" y="65"/>
                  </a:lnTo>
                  <a:cubicBezTo>
                    <a:pt x="141" y="31"/>
                    <a:pt x="114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70"/>
            <p:cNvSpPr/>
            <p:nvPr/>
          </p:nvSpPr>
          <p:spPr>
            <a:xfrm flipH="1">
              <a:off x="4089802" y="3220945"/>
              <a:ext cx="11965" cy="287327"/>
            </a:xfrm>
            <a:custGeom>
              <a:avLst/>
              <a:gdLst/>
              <a:ahLst/>
              <a:cxnLst/>
              <a:rect l="l" t="t" r="r" b="b"/>
              <a:pathLst>
                <a:path w="212" h="5094" extrusionOk="0">
                  <a:moveTo>
                    <a:pt x="71" y="1"/>
                  </a:moveTo>
                  <a:cubicBezTo>
                    <a:pt x="33" y="1"/>
                    <a:pt x="1" y="33"/>
                    <a:pt x="1" y="71"/>
                  </a:cubicBezTo>
                  <a:lnTo>
                    <a:pt x="71" y="5023"/>
                  </a:lnTo>
                  <a:cubicBezTo>
                    <a:pt x="71" y="5061"/>
                    <a:pt x="103" y="5093"/>
                    <a:pt x="141" y="5093"/>
                  </a:cubicBezTo>
                  <a:cubicBezTo>
                    <a:pt x="179" y="5093"/>
                    <a:pt x="211" y="5061"/>
                    <a:pt x="211" y="5023"/>
                  </a:cubicBezTo>
                  <a:lnTo>
                    <a:pt x="141" y="71"/>
                  </a:lnTo>
                  <a:cubicBezTo>
                    <a:pt x="141" y="33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70"/>
            <p:cNvSpPr/>
            <p:nvPr/>
          </p:nvSpPr>
          <p:spPr>
            <a:xfrm flipH="1">
              <a:off x="3703144" y="2500528"/>
              <a:ext cx="735300" cy="565911"/>
            </a:xfrm>
            <a:custGeom>
              <a:avLst/>
              <a:gdLst/>
              <a:ahLst/>
              <a:cxnLst/>
              <a:rect l="l" t="t" r="r" b="b"/>
              <a:pathLst>
                <a:path w="13028" h="10033" extrusionOk="0">
                  <a:moveTo>
                    <a:pt x="7348" y="1"/>
                  </a:moveTo>
                  <a:cubicBezTo>
                    <a:pt x="4732" y="1"/>
                    <a:pt x="2053" y="697"/>
                    <a:pt x="0" y="2327"/>
                  </a:cubicBezTo>
                  <a:cubicBezTo>
                    <a:pt x="670" y="3219"/>
                    <a:pt x="1339" y="4067"/>
                    <a:pt x="2002" y="4966"/>
                  </a:cubicBezTo>
                  <a:cubicBezTo>
                    <a:pt x="1804" y="6597"/>
                    <a:pt x="1536" y="8235"/>
                    <a:pt x="1333" y="9867"/>
                  </a:cubicBezTo>
                  <a:cubicBezTo>
                    <a:pt x="2832" y="9980"/>
                    <a:pt x="4334" y="10033"/>
                    <a:pt x="5837" y="10033"/>
                  </a:cubicBezTo>
                  <a:cubicBezTo>
                    <a:pt x="8237" y="10033"/>
                    <a:pt x="10637" y="9897"/>
                    <a:pt x="13028" y="9650"/>
                  </a:cubicBezTo>
                  <a:lnTo>
                    <a:pt x="12805" y="4691"/>
                  </a:lnTo>
                  <a:lnTo>
                    <a:pt x="7419" y="1"/>
                  </a:lnTo>
                  <a:cubicBezTo>
                    <a:pt x="7395" y="1"/>
                    <a:pt x="7372" y="1"/>
                    <a:pt x="7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70"/>
            <p:cNvSpPr/>
            <p:nvPr/>
          </p:nvSpPr>
          <p:spPr>
            <a:xfrm flipH="1">
              <a:off x="3892774" y="2687175"/>
              <a:ext cx="320466" cy="248069"/>
            </a:xfrm>
            <a:custGeom>
              <a:avLst/>
              <a:gdLst/>
              <a:ahLst/>
              <a:cxnLst/>
              <a:rect l="l" t="t" r="r" b="b"/>
              <a:pathLst>
                <a:path w="5678" h="4398" extrusionOk="0">
                  <a:moveTo>
                    <a:pt x="1577" y="1"/>
                  </a:moveTo>
                  <a:cubicBezTo>
                    <a:pt x="366" y="1"/>
                    <a:pt x="0" y="2718"/>
                    <a:pt x="2703" y="4397"/>
                  </a:cubicBezTo>
                  <a:cubicBezTo>
                    <a:pt x="5678" y="2540"/>
                    <a:pt x="5415" y="269"/>
                    <a:pt x="4115" y="269"/>
                  </a:cubicBezTo>
                  <a:cubicBezTo>
                    <a:pt x="3755" y="269"/>
                    <a:pt x="3315" y="442"/>
                    <a:pt x="2843" y="847"/>
                  </a:cubicBezTo>
                  <a:cubicBezTo>
                    <a:pt x="2385" y="249"/>
                    <a:pt x="1942" y="1"/>
                    <a:pt x="1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70"/>
            <p:cNvSpPr/>
            <p:nvPr/>
          </p:nvSpPr>
          <p:spPr>
            <a:xfrm flipH="1">
              <a:off x="4306371" y="2710471"/>
              <a:ext cx="28446" cy="79136"/>
            </a:xfrm>
            <a:custGeom>
              <a:avLst/>
              <a:gdLst/>
              <a:ahLst/>
              <a:cxnLst/>
              <a:rect l="l" t="t" r="r" b="b"/>
              <a:pathLst>
                <a:path w="504" h="1403" extrusionOk="0">
                  <a:moveTo>
                    <a:pt x="280" y="1"/>
                  </a:moveTo>
                  <a:cubicBezTo>
                    <a:pt x="242" y="1"/>
                    <a:pt x="204" y="26"/>
                    <a:pt x="198" y="64"/>
                  </a:cubicBezTo>
                  <a:lnTo>
                    <a:pt x="6" y="1326"/>
                  </a:lnTo>
                  <a:cubicBezTo>
                    <a:pt x="0" y="1358"/>
                    <a:pt x="19" y="1390"/>
                    <a:pt x="51" y="1397"/>
                  </a:cubicBezTo>
                  <a:cubicBezTo>
                    <a:pt x="57" y="1403"/>
                    <a:pt x="70" y="1403"/>
                    <a:pt x="76" y="1403"/>
                  </a:cubicBezTo>
                  <a:cubicBezTo>
                    <a:pt x="102" y="1403"/>
                    <a:pt x="121" y="1390"/>
                    <a:pt x="134" y="1371"/>
                  </a:cubicBezTo>
                  <a:cubicBezTo>
                    <a:pt x="191" y="1282"/>
                    <a:pt x="249" y="1212"/>
                    <a:pt x="306" y="1135"/>
                  </a:cubicBezTo>
                  <a:cubicBezTo>
                    <a:pt x="363" y="1059"/>
                    <a:pt x="421" y="982"/>
                    <a:pt x="484" y="887"/>
                  </a:cubicBezTo>
                  <a:cubicBezTo>
                    <a:pt x="503" y="848"/>
                    <a:pt x="491" y="810"/>
                    <a:pt x="459" y="791"/>
                  </a:cubicBezTo>
                  <a:cubicBezTo>
                    <a:pt x="447" y="782"/>
                    <a:pt x="434" y="777"/>
                    <a:pt x="421" y="777"/>
                  </a:cubicBezTo>
                  <a:cubicBezTo>
                    <a:pt x="398" y="777"/>
                    <a:pt x="375" y="790"/>
                    <a:pt x="363" y="810"/>
                  </a:cubicBezTo>
                  <a:cubicBezTo>
                    <a:pt x="306" y="899"/>
                    <a:pt x="255" y="969"/>
                    <a:pt x="198" y="1046"/>
                  </a:cubicBezTo>
                  <a:cubicBezTo>
                    <a:pt x="195" y="1049"/>
                    <a:pt x="193" y="1050"/>
                    <a:pt x="192" y="1052"/>
                  </a:cubicBezTo>
                  <a:lnTo>
                    <a:pt x="192" y="1052"/>
                  </a:lnTo>
                  <a:lnTo>
                    <a:pt x="338" y="84"/>
                  </a:lnTo>
                  <a:cubicBezTo>
                    <a:pt x="344" y="45"/>
                    <a:pt x="319" y="7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70"/>
            <p:cNvSpPr/>
            <p:nvPr/>
          </p:nvSpPr>
          <p:spPr>
            <a:xfrm flipH="1">
              <a:off x="4317549" y="2599633"/>
              <a:ext cx="92844" cy="138249"/>
            </a:xfrm>
            <a:custGeom>
              <a:avLst/>
              <a:gdLst/>
              <a:ahLst/>
              <a:cxnLst/>
              <a:rect l="l" t="t" r="r" b="b"/>
              <a:pathLst>
                <a:path w="1645" h="2451" extrusionOk="0">
                  <a:moveTo>
                    <a:pt x="79" y="0"/>
                  </a:moveTo>
                  <a:cubicBezTo>
                    <a:pt x="67" y="0"/>
                    <a:pt x="55" y="3"/>
                    <a:pt x="45" y="9"/>
                  </a:cubicBezTo>
                  <a:cubicBezTo>
                    <a:pt x="13" y="28"/>
                    <a:pt x="1" y="66"/>
                    <a:pt x="20" y="105"/>
                  </a:cubicBezTo>
                  <a:cubicBezTo>
                    <a:pt x="447" y="914"/>
                    <a:pt x="950" y="1692"/>
                    <a:pt x="1511" y="2425"/>
                  </a:cubicBezTo>
                  <a:cubicBezTo>
                    <a:pt x="1524" y="2437"/>
                    <a:pt x="1543" y="2450"/>
                    <a:pt x="1568" y="2450"/>
                  </a:cubicBezTo>
                  <a:cubicBezTo>
                    <a:pt x="1581" y="2450"/>
                    <a:pt x="1594" y="2444"/>
                    <a:pt x="1607" y="2437"/>
                  </a:cubicBezTo>
                  <a:cubicBezTo>
                    <a:pt x="1639" y="2412"/>
                    <a:pt x="1645" y="2367"/>
                    <a:pt x="1619" y="2335"/>
                  </a:cubicBezTo>
                  <a:cubicBezTo>
                    <a:pt x="1065" y="1615"/>
                    <a:pt x="568" y="844"/>
                    <a:pt x="141" y="35"/>
                  </a:cubicBezTo>
                  <a:cubicBezTo>
                    <a:pt x="128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70"/>
            <p:cNvSpPr/>
            <p:nvPr/>
          </p:nvSpPr>
          <p:spPr>
            <a:xfrm flipH="1">
              <a:off x="3702746" y="2981106"/>
              <a:ext cx="656905" cy="37509"/>
            </a:xfrm>
            <a:custGeom>
              <a:avLst/>
              <a:gdLst/>
              <a:ahLst/>
              <a:cxnLst/>
              <a:rect l="l" t="t" r="r" b="b"/>
              <a:pathLst>
                <a:path w="11639" h="665" extrusionOk="0">
                  <a:moveTo>
                    <a:pt x="11561" y="1"/>
                  </a:moveTo>
                  <a:cubicBezTo>
                    <a:pt x="11557" y="1"/>
                    <a:pt x="11553" y="1"/>
                    <a:pt x="11549" y="2"/>
                  </a:cubicBezTo>
                  <a:cubicBezTo>
                    <a:pt x="9453" y="351"/>
                    <a:pt x="7335" y="526"/>
                    <a:pt x="5217" y="526"/>
                  </a:cubicBezTo>
                  <a:cubicBezTo>
                    <a:pt x="3503" y="526"/>
                    <a:pt x="1788" y="411"/>
                    <a:pt x="83" y="180"/>
                  </a:cubicBezTo>
                  <a:cubicBezTo>
                    <a:pt x="79" y="180"/>
                    <a:pt x="75" y="179"/>
                    <a:pt x="71" y="179"/>
                  </a:cubicBezTo>
                  <a:cubicBezTo>
                    <a:pt x="39" y="179"/>
                    <a:pt x="12" y="203"/>
                    <a:pt x="7" y="238"/>
                  </a:cubicBezTo>
                  <a:cubicBezTo>
                    <a:pt x="0" y="276"/>
                    <a:pt x="26" y="314"/>
                    <a:pt x="64" y="314"/>
                  </a:cubicBezTo>
                  <a:cubicBezTo>
                    <a:pt x="1778" y="550"/>
                    <a:pt x="3499" y="665"/>
                    <a:pt x="5220" y="665"/>
                  </a:cubicBezTo>
                  <a:cubicBezTo>
                    <a:pt x="7349" y="665"/>
                    <a:pt x="9471" y="486"/>
                    <a:pt x="11574" y="136"/>
                  </a:cubicBezTo>
                  <a:cubicBezTo>
                    <a:pt x="11613" y="129"/>
                    <a:pt x="11638" y="97"/>
                    <a:pt x="11632" y="59"/>
                  </a:cubicBezTo>
                  <a:cubicBezTo>
                    <a:pt x="11626" y="25"/>
                    <a:pt x="11595" y="1"/>
                    <a:pt x="1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70"/>
            <p:cNvSpPr/>
            <p:nvPr/>
          </p:nvSpPr>
          <p:spPr>
            <a:xfrm flipH="1">
              <a:off x="3366059" y="2591116"/>
              <a:ext cx="400780" cy="643976"/>
            </a:xfrm>
            <a:custGeom>
              <a:avLst/>
              <a:gdLst/>
              <a:ahLst/>
              <a:cxnLst/>
              <a:rect l="l" t="t" r="r" b="b"/>
              <a:pathLst>
                <a:path w="7101" h="11417" extrusionOk="0">
                  <a:moveTo>
                    <a:pt x="2136" y="1"/>
                  </a:moveTo>
                  <a:lnTo>
                    <a:pt x="1033" y="3946"/>
                  </a:lnTo>
                  <a:cubicBezTo>
                    <a:pt x="1409" y="4163"/>
                    <a:pt x="1791" y="4379"/>
                    <a:pt x="2167" y="4602"/>
                  </a:cubicBezTo>
                  <a:cubicBezTo>
                    <a:pt x="988" y="6132"/>
                    <a:pt x="230" y="7980"/>
                    <a:pt x="32" y="9905"/>
                  </a:cubicBezTo>
                  <a:cubicBezTo>
                    <a:pt x="13" y="10128"/>
                    <a:pt x="1" y="10364"/>
                    <a:pt x="96" y="10568"/>
                  </a:cubicBezTo>
                  <a:cubicBezTo>
                    <a:pt x="176" y="10728"/>
                    <a:pt x="347" y="10853"/>
                    <a:pt x="515" y="10853"/>
                  </a:cubicBezTo>
                  <a:cubicBezTo>
                    <a:pt x="561" y="10853"/>
                    <a:pt x="607" y="10843"/>
                    <a:pt x="651" y="10823"/>
                  </a:cubicBezTo>
                  <a:cubicBezTo>
                    <a:pt x="676" y="11027"/>
                    <a:pt x="880" y="11161"/>
                    <a:pt x="1078" y="11199"/>
                  </a:cubicBezTo>
                  <a:cubicBezTo>
                    <a:pt x="1104" y="11204"/>
                    <a:pt x="1130" y="11206"/>
                    <a:pt x="1157" y="11206"/>
                  </a:cubicBezTo>
                  <a:cubicBezTo>
                    <a:pt x="1327" y="11206"/>
                    <a:pt x="1504" y="11105"/>
                    <a:pt x="1581" y="10957"/>
                  </a:cubicBezTo>
                  <a:cubicBezTo>
                    <a:pt x="1613" y="11141"/>
                    <a:pt x="1804" y="11396"/>
                    <a:pt x="1995" y="11415"/>
                  </a:cubicBezTo>
                  <a:cubicBezTo>
                    <a:pt x="2004" y="11416"/>
                    <a:pt x="2013" y="11416"/>
                    <a:pt x="2022" y="11416"/>
                  </a:cubicBezTo>
                  <a:cubicBezTo>
                    <a:pt x="2204" y="11416"/>
                    <a:pt x="2380" y="11292"/>
                    <a:pt x="2435" y="11116"/>
                  </a:cubicBezTo>
                  <a:cubicBezTo>
                    <a:pt x="2502" y="11300"/>
                    <a:pt x="2733" y="11410"/>
                    <a:pt x="2937" y="11410"/>
                  </a:cubicBezTo>
                  <a:cubicBezTo>
                    <a:pt x="2987" y="11410"/>
                    <a:pt x="3035" y="11404"/>
                    <a:pt x="3079" y="11390"/>
                  </a:cubicBezTo>
                  <a:cubicBezTo>
                    <a:pt x="3308" y="11320"/>
                    <a:pt x="3487" y="11135"/>
                    <a:pt x="3652" y="10963"/>
                  </a:cubicBezTo>
                  <a:cubicBezTo>
                    <a:pt x="3793" y="10810"/>
                    <a:pt x="3933" y="10663"/>
                    <a:pt x="4073" y="10510"/>
                  </a:cubicBezTo>
                  <a:cubicBezTo>
                    <a:pt x="3998" y="10390"/>
                    <a:pt x="3852" y="10333"/>
                    <a:pt x="3702" y="10333"/>
                  </a:cubicBezTo>
                  <a:cubicBezTo>
                    <a:pt x="3558" y="10333"/>
                    <a:pt x="3411" y="10385"/>
                    <a:pt x="3321" y="10485"/>
                  </a:cubicBezTo>
                  <a:cubicBezTo>
                    <a:pt x="3429" y="10032"/>
                    <a:pt x="3512" y="9574"/>
                    <a:pt x="3621" y="9121"/>
                  </a:cubicBezTo>
                  <a:cubicBezTo>
                    <a:pt x="4730" y="8898"/>
                    <a:pt x="5743" y="8018"/>
                    <a:pt x="6336" y="7050"/>
                  </a:cubicBezTo>
                  <a:cubicBezTo>
                    <a:pt x="6928" y="6081"/>
                    <a:pt x="7100" y="4864"/>
                    <a:pt x="6795" y="3774"/>
                  </a:cubicBezTo>
                  <a:cubicBezTo>
                    <a:pt x="6514" y="2760"/>
                    <a:pt x="5845" y="1875"/>
                    <a:pt x="5004" y="1244"/>
                  </a:cubicBezTo>
                  <a:cubicBezTo>
                    <a:pt x="4169" y="613"/>
                    <a:pt x="3162" y="217"/>
                    <a:pt x="2136" y="1"/>
                  </a:cubicBezTo>
                  <a:close/>
                </a:path>
              </a:pathLst>
            </a:custGeom>
            <a:solidFill>
              <a:srgbClr val="DA6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70"/>
            <p:cNvSpPr/>
            <p:nvPr/>
          </p:nvSpPr>
          <p:spPr>
            <a:xfrm flipH="1">
              <a:off x="3537633" y="2767948"/>
              <a:ext cx="115194" cy="91433"/>
            </a:xfrm>
            <a:custGeom>
              <a:avLst/>
              <a:gdLst/>
              <a:ahLst/>
              <a:cxnLst/>
              <a:rect l="l" t="t" r="r" b="b"/>
              <a:pathLst>
                <a:path w="2041" h="1621" extrusionOk="0">
                  <a:moveTo>
                    <a:pt x="1959" y="0"/>
                  </a:moveTo>
                  <a:cubicBezTo>
                    <a:pt x="1955" y="0"/>
                    <a:pt x="1950" y="1"/>
                    <a:pt x="1945" y="1"/>
                  </a:cubicBezTo>
                  <a:cubicBezTo>
                    <a:pt x="1135" y="218"/>
                    <a:pt x="415" y="779"/>
                    <a:pt x="20" y="1512"/>
                  </a:cubicBezTo>
                  <a:cubicBezTo>
                    <a:pt x="1" y="1550"/>
                    <a:pt x="14" y="1588"/>
                    <a:pt x="46" y="1608"/>
                  </a:cubicBezTo>
                  <a:cubicBezTo>
                    <a:pt x="58" y="1614"/>
                    <a:pt x="71" y="1620"/>
                    <a:pt x="77" y="1620"/>
                  </a:cubicBezTo>
                  <a:cubicBezTo>
                    <a:pt x="103" y="1620"/>
                    <a:pt x="128" y="1608"/>
                    <a:pt x="141" y="1582"/>
                  </a:cubicBezTo>
                  <a:cubicBezTo>
                    <a:pt x="524" y="881"/>
                    <a:pt x="1212" y="339"/>
                    <a:pt x="1983" y="142"/>
                  </a:cubicBezTo>
                  <a:cubicBezTo>
                    <a:pt x="2015" y="129"/>
                    <a:pt x="2040" y="91"/>
                    <a:pt x="2028" y="52"/>
                  </a:cubicBezTo>
                  <a:cubicBezTo>
                    <a:pt x="2022" y="19"/>
                    <a:pt x="1992" y="0"/>
                    <a:pt x="1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70"/>
            <p:cNvSpPr/>
            <p:nvPr/>
          </p:nvSpPr>
          <p:spPr>
            <a:xfrm flipH="1">
              <a:off x="3559246" y="3058044"/>
              <a:ext cx="12981" cy="59056"/>
            </a:xfrm>
            <a:custGeom>
              <a:avLst/>
              <a:gdLst/>
              <a:ahLst/>
              <a:cxnLst/>
              <a:rect l="l" t="t" r="r" b="b"/>
              <a:pathLst>
                <a:path w="230" h="1047" extrusionOk="0">
                  <a:moveTo>
                    <a:pt x="82" y="1"/>
                  </a:moveTo>
                  <a:cubicBezTo>
                    <a:pt x="78" y="1"/>
                    <a:pt x="75" y="1"/>
                    <a:pt x="71" y="2"/>
                  </a:cubicBezTo>
                  <a:cubicBezTo>
                    <a:pt x="32" y="2"/>
                    <a:pt x="1" y="34"/>
                    <a:pt x="7" y="72"/>
                  </a:cubicBezTo>
                  <a:lnTo>
                    <a:pt x="90" y="983"/>
                  </a:lnTo>
                  <a:cubicBezTo>
                    <a:pt x="96" y="1022"/>
                    <a:pt x="122" y="1047"/>
                    <a:pt x="160" y="1047"/>
                  </a:cubicBezTo>
                  <a:lnTo>
                    <a:pt x="166" y="1047"/>
                  </a:lnTo>
                  <a:cubicBezTo>
                    <a:pt x="204" y="1041"/>
                    <a:pt x="230" y="1009"/>
                    <a:pt x="230" y="971"/>
                  </a:cubicBezTo>
                  <a:lnTo>
                    <a:pt x="147" y="59"/>
                  </a:lnTo>
                  <a:cubicBezTo>
                    <a:pt x="141" y="25"/>
                    <a:pt x="115" y="1"/>
                    <a:pt x="8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70"/>
            <p:cNvSpPr/>
            <p:nvPr/>
          </p:nvSpPr>
          <p:spPr>
            <a:xfrm flipH="1">
              <a:off x="3725750" y="3172718"/>
              <a:ext cx="10893" cy="32151"/>
            </a:xfrm>
            <a:custGeom>
              <a:avLst/>
              <a:gdLst/>
              <a:ahLst/>
              <a:cxnLst/>
              <a:rect l="l" t="t" r="r" b="b"/>
              <a:pathLst>
                <a:path w="193" h="570" extrusionOk="0">
                  <a:moveTo>
                    <a:pt x="76" y="1"/>
                  </a:moveTo>
                  <a:cubicBezTo>
                    <a:pt x="72" y="1"/>
                    <a:pt x="69" y="1"/>
                    <a:pt x="65" y="2"/>
                  </a:cubicBezTo>
                  <a:cubicBezTo>
                    <a:pt x="26" y="2"/>
                    <a:pt x="1" y="40"/>
                    <a:pt x="1" y="78"/>
                  </a:cubicBezTo>
                  <a:lnTo>
                    <a:pt x="52" y="505"/>
                  </a:lnTo>
                  <a:cubicBezTo>
                    <a:pt x="52" y="544"/>
                    <a:pt x="84" y="569"/>
                    <a:pt x="122" y="569"/>
                  </a:cubicBezTo>
                  <a:lnTo>
                    <a:pt x="128" y="569"/>
                  </a:lnTo>
                  <a:cubicBezTo>
                    <a:pt x="167" y="563"/>
                    <a:pt x="192" y="531"/>
                    <a:pt x="192" y="493"/>
                  </a:cubicBezTo>
                  <a:lnTo>
                    <a:pt x="141" y="59"/>
                  </a:ln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70"/>
            <p:cNvSpPr/>
            <p:nvPr/>
          </p:nvSpPr>
          <p:spPr>
            <a:xfrm flipH="1">
              <a:off x="3675404" y="3183209"/>
              <a:ext cx="11570" cy="44278"/>
            </a:xfrm>
            <a:custGeom>
              <a:avLst/>
              <a:gdLst/>
              <a:ahLst/>
              <a:cxnLst/>
              <a:rect l="l" t="t" r="r" b="b"/>
              <a:pathLst>
                <a:path w="205" h="785" extrusionOk="0">
                  <a:moveTo>
                    <a:pt x="71" y="1"/>
                  </a:moveTo>
                  <a:cubicBezTo>
                    <a:pt x="32" y="7"/>
                    <a:pt x="0" y="39"/>
                    <a:pt x="7" y="77"/>
                  </a:cubicBezTo>
                  <a:lnTo>
                    <a:pt x="64" y="721"/>
                  </a:lnTo>
                  <a:cubicBezTo>
                    <a:pt x="64" y="753"/>
                    <a:pt x="96" y="785"/>
                    <a:pt x="128" y="785"/>
                  </a:cubicBezTo>
                  <a:lnTo>
                    <a:pt x="134" y="785"/>
                  </a:lnTo>
                  <a:cubicBezTo>
                    <a:pt x="173" y="778"/>
                    <a:pt x="204" y="746"/>
                    <a:pt x="198" y="708"/>
                  </a:cubicBezTo>
                  <a:lnTo>
                    <a:pt x="147" y="64"/>
                  </a:lnTo>
                  <a:cubicBezTo>
                    <a:pt x="141" y="26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70"/>
            <p:cNvSpPr/>
            <p:nvPr/>
          </p:nvSpPr>
          <p:spPr>
            <a:xfrm flipH="1">
              <a:off x="3628275" y="3187552"/>
              <a:ext cx="11232" cy="42811"/>
            </a:xfrm>
            <a:custGeom>
              <a:avLst/>
              <a:gdLst/>
              <a:ahLst/>
              <a:cxnLst/>
              <a:rect l="l" t="t" r="r" b="b"/>
              <a:pathLst>
                <a:path w="199" h="759" extrusionOk="0">
                  <a:moveTo>
                    <a:pt x="64" y="0"/>
                  </a:moveTo>
                  <a:cubicBezTo>
                    <a:pt x="26" y="7"/>
                    <a:pt x="1" y="38"/>
                    <a:pt x="1" y="77"/>
                  </a:cubicBezTo>
                  <a:lnTo>
                    <a:pt x="58" y="695"/>
                  </a:lnTo>
                  <a:cubicBezTo>
                    <a:pt x="58" y="733"/>
                    <a:pt x="90" y="759"/>
                    <a:pt x="122" y="759"/>
                  </a:cubicBezTo>
                  <a:lnTo>
                    <a:pt x="128" y="759"/>
                  </a:lnTo>
                  <a:cubicBezTo>
                    <a:pt x="166" y="752"/>
                    <a:pt x="198" y="720"/>
                    <a:pt x="192" y="682"/>
                  </a:cubicBezTo>
                  <a:lnTo>
                    <a:pt x="141" y="64"/>
                  </a:lnTo>
                  <a:cubicBezTo>
                    <a:pt x="141" y="26"/>
                    <a:pt x="10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70"/>
            <p:cNvSpPr/>
            <p:nvPr/>
          </p:nvSpPr>
          <p:spPr>
            <a:xfrm flipH="1">
              <a:off x="3572171" y="3161944"/>
              <a:ext cx="16593" cy="48678"/>
            </a:xfrm>
            <a:custGeom>
              <a:avLst/>
              <a:gdLst/>
              <a:ahLst/>
              <a:cxnLst/>
              <a:rect l="l" t="t" r="r" b="b"/>
              <a:pathLst>
                <a:path w="294" h="863" extrusionOk="0">
                  <a:moveTo>
                    <a:pt x="218" y="1"/>
                  </a:moveTo>
                  <a:cubicBezTo>
                    <a:pt x="184" y="1"/>
                    <a:pt x="153" y="25"/>
                    <a:pt x="147" y="59"/>
                  </a:cubicBezTo>
                  <a:lnTo>
                    <a:pt x="7" y="779"/>
                  </a:lnTo>
                  <a:cubicBezTo>
                    <a:pt x="0" y="817"/>
                    <a:pt x="26" y="856"/>
                    <a:pt x="64" y="862"/>
                  </a:cubicBezTo>
                  <a:lnTo>
                    <a:pt x="77" y="862"/>
                  </a:lnTo>
                  <a:cubicBezTo>
                    <a:pt x="109" y="862"/>
                    <a:pt x="141" y="837"/>
                    <a:pt x="147" y="805"/>
                  </a:cubicBezTo>
                  <a:lnTo>
                    <a:pt x="287" y="85"/>
                  </a:lnTo>
                  <a:cubicBezTo>
                    <a:pt x="294" y="46"/>
                    <a:pt x="268" y="8"/>
                    <a:pt x="230" y="2"/>
                  </a:cubicBezTo>
                  <a:cubicBezTo>
                    <a:pt x="226" y="1"/>
                    <a:pt x="222" y="1"/>
                    <a:pt x="21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70"/>
            <p:cNvSpPr/>
            <p:nvPr/>
          </p:nvSpPr>
          <p:spPr>
            <a:xfrm flipH="1">
              <a:off x="3582629" y="2498384"/>
              <a:ext cx="425219" cy="408767"/>
            </a:xfrm>
            <a:custGeom>
              <a:avLst/>
              <a:gdLst/>
              <a:ahLst/>
              <a:cxnLst/>
              <a:rect l="l" t="t" r="r" b="b"/>
              <a:pathLst>
                <a:path w="7534" h="7247" extrusionOk="0">
                  <a:moveTo>
                    <a:pt x="568" y="0"/>
                  </a:moveTo>
                  <a:cubicBezTo>
                    <a:pt x="77" y="663"/>
                    <a:pt x="0" y="1556"/>
                    <a:pt x="281" y="2327"/>
                  </a:cubicBezTo>
                  <a:cubicBezTo>
                    <a:pt x="555" y="3104"/>
                    <a:pt x="1097" y="3761"/>
                    <a:pt x="1657" y="4366"/>
                  </a:cubicBezTo>
                  <a:cubicBezTo>
                    <a:pt x="2613" y="5411"/>
                    <a:pt x="3678" y="6412"/>
                    <a:pt x="4819" y="7247"/>
                  </a:cubicBezTo>
                  <a:cubicBezTo>
                    <a:pt x="5845" y="5399"/>
                    <a:pt x="6782" y="3493"/>
                    <a:pt x="7534" y="1517"/>
                  </a:cubicBezTo>
                  <a:cubicBezTo>
                    <a:pt x="5303" y="663"/>
                    <a:pt x="2951" y="153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70"/>
            <p:cNvSpPr/>
            <p:nvPr/>
          </p:nvSpPr>
          <p:spPr>
            <a:xfrm flipH="1">
              <a:off x="3890513" y="2509101"/>
              <a:ext cx="232815" cy="120932"/>
            </a:xfrm>
            <a:custGeom>
              <a:avLst/>
              <a:gdLst/>
              <a:ahLst/>
              <a:cxnLst/>
              <a:rect l="l" t="t" r="r" b="b"/>
              <a:pathLst>
                <a:path w="4125" h="2144" extrusionOk="0">
                  <a:moveTo>
                    <a:pt x="80" y="1"/>
                  </a:moveTo>
                  <a:cubicBezTo>
                    <a:pt x="46" y="1"/>
                    <a:pt x="20" y="30"/>
                    <a:pt x="20" y="65"/>
                  </a:cubicBezTo>
                  <a:cubicBezTo>
                    <a:pt x="1" y="817"/>
                    <a:pt x="408" y="1582"/>
                    <a:pt x="1014" y="1926"/>
                  </a:cubicBezTo>
                  <a:cubicBezTo>
                    <a:pt x="1269" y="2067"/>
                    <a:pt x="1556" y="2143"/>
                    <a:pt x="1849" y="2143"/>
                  </a:cubicBezTo>
                  <a:cubicBezTo>
                    <a:pt x="2199" y="2143"/>
                    <a:pt x="2563" y="2035"/>
                    <a:pt x="2888" y="1824"/>
                  </a:cubicBezTo>
                  <a:cubicBezTo>
                    <a:pt x="3429" y="1474"/>
                    <a:pt x="3863" y="868"/>
                    <a:pt x="4111" y="110"/>
                  </a:cubicBezTo>
                  <a:cubicBezTo>
                    <a:pt x="4124" y="72"/>
                    <a:pt x="4099" y="34"/>
                    <a:pt x="4067" y="21"/>
                  </a:cubicBezTo>
                  <a:cubicBezTo>
                    <a:pt x="4059" y="18"/>
                    <a:pt x="4051" y="17"/>
                    <a:pt x="4043" y="17"/>
                  </a:cubicBezTo>
                  <a:cubicBezTo>
                    <a:pt x="4014" y="17"/>
                    <a:pt x="3988" y="35"/>
                    <a:pt x="3978" y="65"/>
                  </a:cubicBezTo>
                  <a:cubicBezTo>
                    <a:pt x="3742" y="792"/>
                    <a:pt x="3327" y="1378"/>
                    <a:pt x="2811" y="1710"/>
                  </a:cubicBezTo>
                  <a:cubicBezTo>
                    <a:pt x="2509" y="1903"/>
                    <a:pt x="2171" y="2002"/>
                    <a:pt x="1842" y="2002"/>
                  </a:cubicBezTo>
                  <a:cubicBezTo>
                    <a:pt x="1574" y="2002"/>
                    <a:pt x="1312" y="1937"/>
                    <a:pt x="1078" y="1805"/>
                  </a:cubicBezTo>
                  <a:cubicBezTo>
                    <a:pt x="523" y="1487"/>
                    <a:pt x="141" y="773"/>
                    <a:pt x="160" y="72"/>
                  </a:cubicBezTo>
                  <a:cubicBezTo>
                    <a:pt x="160" y="34"/>
                    <a:pt x="128" y="2"/>
                    <a:pt x="90" y="2"/>
                  </a:cubicBezTo>
                  <a:cubicBezTo>
                    <a:pt x="86" y="1"/>
                    <a:pt x="8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70"/>
            <p:cNvSpPr/>
            <p:nvPr/>
          </p:nvSpPr>
          <p:spPr>
            <a:xfrm flipH="1">
              <a:off x="3617498" y="2568553"/>
              <a:ext cx="118016" cy="260591"/>
            </a:xfrm>
            <a:custGeom>
              <a:avLst/>
              <a:gdLst/>
              <a:ahLst/>
              <a:cxnLst/>
              <a:rect l="l" t="t" r="r" b="b"/>
              <a:pathLst>
                <a:path w="2091" h="4620" extrusionOk="0">
                  <a:moveTo>
                    <a:pt x="2011" y="1"/>
                  </a:moveTo>
                  <a:cubicBezTo>
                    <a:pt x="1983" y="1"/>
                    <a:pt x="1958" y="15"/>
                    <a:pt x="1944" y="44"/>
                  </a:cubicBezTo>
                  <a:lnTo>
                    <a:pt x="13" y="4524"/>
                  </a:lnTo>
                  <a:cubicBezTo>
                    <a:pt x="0" y="4556"/>
                    <a:pt x="19" y="4601"/>
                    <a:pt x="51" y="4614"/>
                  </a:cubicBezTo>
                  <a:cubicBezTo>
                    <a:pt x="64" y="4620"/>
                    <a:pt x="70" y="4620"/>
                    <a:pt x="77" y="4620"/>
                  </a:cubicBezTo>
                  <a:cubicBezTo>
                    <a:pt x="108" y="4620"/>
                    <a:pt x="134" y="4607"/>
                    <a:pt x="147" y="4575"/>
                  </a:cubicBezTo>
                  <a:lnTo>
                    <a:pt x="2078" y="95"/>
                  </a:lnTo>
                  <a:cubicBezTo>
                    <a:pt x="2091" y="63"/>
                    <a:pt x="2071" y="18"/>
                    <a:pt x="2040" y="6"/>
                  </a:cubicBezTo>
                  <a:cubicBezTo>
                    <a:pt x="2030" y="2"/>
                    <a:pt x="2020" y="1"/>
                    <a:pt x="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70"/>
            <p:cNvSpPr/>
            <p:nvPr/>
          </p:nvSpPr>
          <p:spPr>
            <a:xfrm flipH="1">
              <a:off x="3700975" y="2752324"/>
              <a:ext cx="80991" cy="114615"/>
            </a:xfrm>
            <a:custGeom>
              <a:avLst/>
              <a:gdLst/>
              <a:ahLst/>
              <a:cxnLst/>
              <a:rect l="l" t="t" r="r" b="b"/>
              <a:pathLst>
                <a:path w="1435" h="2032" extrusionOk="0">
                  <a:moveTo>
                    <a:pt x="79" y="0"/>
                  </a:moveTo>
                  <a:cubicBezTo>
                    <a:pt x="65" y="0"/>
                    <a:pt x="51" y="4"/>
                    <a:pt x="39" y="11"/>
                  </a:cubicBezTo>
                  <a:cubicBezTo>
                    <a:pt x="7" y="36"/>
                    <a:pt x="1" y="75"/>
                    <a:pt x="20" y="106"/>
                  </a:cubicBezTo>
                  <a:lnTo>
                    <a:pt x="1295" y="1999"/>
                  </a:lnTo>
                  <a:cubicBezTo>
                    <a:pt x="1307" y="2018"/>
                    <a:pt x="1333" y="2031"/>
                    <a:pt x="1352" y="2031"/>
                  </a:cubicBezTo>
                  <a:cubicBezTo>
                    <a:pt x="1365" y="2031"/>
                    <a:pt x="1378" y="2025"/>
                    <a:pt x="1390" y="2018"/>
                  </a:cubicBezTo>
                  <a:cubicBezTo>
                    <a:pt x="1422" y="1999"/>
                    <a:pt x="1435" y="1955"/>
                    <a:pt x="1409" y="1923"/>
                  </a:cubicBezTo>
                  <a:lnTo>
                    <a:pt x="141" y="30"/>
                  </a:lnTo>
                  <a:cubicBezTo>
                    <a:pt x="125" y="10"/>
                    <a:pt x="10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70"/>
            <p:cNvSpPr/>
            <p:nvPr/>
          </p:nvSpPr>
          <p:spPr>
            <a:xfrm flipH="1">
              <a:off x="3926860" y="2453429"/>
              <a:ext cx="168756" cy="142310"/>
            </a:xfrm>
            <a:custGeom>
              <a:avLst/>
              <a:gdLst/>
              <a:ahLst/>
              <a:cxnLst/>
              <a:rect l="l" t="t" r="r" b="b"/>
              <a:pathLst>
                <a:path w="2990" h="2523" extrusionOk="0">
                  <a:moveTo>
                    <a:pt x="2499" y="1"/>
                  </a:moveTo>
                  <a:lnTo>
                    <a:pt x="2499" y="1"/>
                  </a:lnTo>
                  <a:cubicBezTo>
                    <a:pt x="1804" y="205"/>
                    <a:pt x="1122" y="434"/>
                    <a:pt x="434" y="638"/>
                  </a:cubicBezTo>
                  <a:lnTo>
                    <a:pt x="434" y="1122"/>
                  </a:lnTo>
                  <a:cubicBezTo>
                    <a:pt x="403" y="1124"/>
                    <a:pt x="371" y="1124"/>
                    <a:pt x="339" y="1124"/>
                  </a:cubicBezTo>
                  <a:cubicBezTo>
                    <a:pt x="280" y="1124"/>
                    <a:pt x="219" y="1123"/>
                    <a:pt x="158" y="1123"/>
                  </a:cubicBezTo>
                  <a:cubicBezTo>
                    <a:pt x="104" y="1123"/>
                    <a:pt x="50" y="1124"/>
                    <a:pt x="0" y="1129"/>
                  </a:cubicBezTo>
                  <a:cubicBezTo>
                    <a:pt x="109" y="1435"/>
                    <a:pt x="236" y="1741"/>
                    <a:pt x="434" y="1996"/>
                  </a:cubicBezTo>
                  <a:cubicBezTo>
                    <a:pt x="631" y="2257"/>
                    <a:pt x="905" y="2461"/>
                    <a:pt x="1224" y="2512"/>
                  </a:cubicBezTo>
                  <a:cubicBezTo>
                    <a:pt x="1272" y="2519"/>
                    <a:pt x="1320" y="2522"/>
                    <a:pt x="1368" y="2522"/>
                  </a:cubicBezTo>
                  <a:cubicBezTo>
                    <a:pt x="1720" y="2522"/>
                    <a:pt x="2062" y="2344"/>
                    <a:pt x="2320" y="2091"/>
                  </a:cubicBezTo>
                  <a:cubicBezTo>
                    <a:pt x="2607" y="1811"/>
                    <a:pt x="2798" y="1428"/>
                    <a:pt x="2989" y="1072"/>
                  </a:cubicBezTo>
                  <a:cubicBezTo>
                    <a:pt x="2907" y="1062"/>
                    <a:pt x="2825" y="1062"/>
                    <a:pt x="2744" y="1062"/>
                  </a:cubicBezTo>
                  <a:cubicBezTo>
                    <a:pt x="2663" y="1062"/>
                    <a:pt x="2582" y="1062"/>
                    <a:pt x="2499" y="1052"/>
                  </a:cubicBezTo>
                  <a:cubicBezTo>
                    <a:pt x="2492" y="708"/>
                    <a:pt x="2505" y="351"/>
                    <a:pt x="2499" y="1"/>
                  </a:cubicBezTo>
                  <a:close/>
                </a:path>
              </a:pathLst>
            </a:custGeom>
            <a:solidFill>
              <a:srgbClr val="DA6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70"/>
            <p:cNvSpPr/>
            <p:nvPr/>
          </p:nvSpPr>
          <p:spPr>
            <a:xfrm flipH="1">
              <a:off x="3929400" y="2243993"/>
              <a:ext cx="193928" cy="62497"/>
            </a:xfrm>
            <a:custGeom>
              <a:avLst/>
              <a:gdLst/>
              <a:ahLst/>
              <a:cxnLst/>
              <a:rect l="l" t="t" r="r" b="b"/>
              <a:pathLst>
                <a:path w="3436" h="1108" extrusionOk="0">
                  <a:moveTo>
                    <a:pt x="1968" y="1"/>
                  </a:moveTo>
                  <a:cubicBezTo>
                    <a:pt x="1313" y="1"/>
                    <a:pt x="593" y="317"/>
                    <a:pt x="32" y="878"/>
                  </a:cubicBezTo>
                  <a:cubicBezTo>
                    <a:pt x="1" y="910"/>
                    <a:pt x="1" y="954"/>
                    <a:pt x="32" y="980"/>
                  </a:cubicBezTo>
                  <a:cubicBezTo>
                    <a:pt x="45" y="992"/>
                    <a:pt x="63" y="999"/>
                    <a:pt x="80" y="999"/>
                  </a:cubicBezTo>
                  <a:cubicBezTo>
                    <a:pt x="98" y="999"/>
                    <a:pt x="115" y="992"/>
                    <a:pt x="128" y="980"/>
                  </a:cubicBezTo>
                  <a:cubicBezTo>
                    <a:pt x="664" y="449"/>
                    <a:pt x="1346" y="143"/>
                    <a:pt x="1961" y="143"/>
                  </a:cubicBezTo>
                  <a:cubicBezTo>
                    <a:pt x="2107" y="143"/>
                    <a:pt x="2249" y="160"/>
                    <a:pt x="2384" y="196"/>
                  </a:cubicBezTo>
                  <a:cubicBezTo>
                    <a:pt x="2843" y="310"/>
                    <a:pt x="3162" y="616"/>
                    <a:pt x="3296" y="1056"/>
                  </a:cubicBezTo>
                  <a:cubicBezTo>
                    <a:pt x="3302" y="1088"/>
                    <a:pt x="3327" y="1107"/>
                    <a:pt x="3359" y="1107"/>
                  </a:cubicBezTo>
                  <a:lnTo>
                    <a:pt x="3378" y="1107"/>
                  </a:lnTo>
                  <a:cubicBezTo>
                    <a:pt x="3417" y="1094"/>
                    <a:pt x="3436" y="1056"/>
                    <a:pt x="3423" y="1018"/>
                  </a:cubicBezTo>
                  <a:cubicBezTo>
                    <a:pt x="3283" y="527"/>
                    <a:pt x="2926" y="183"/>
                    <a:pt x="2422" y="55"/>
                  </a:cubicBezTo>
                  <a:cubicBezTo>
                    <a:pt x="2277" y="19"/>
                    <a:pt x="2124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70"/>
            <p:cNvSpPr/>
            <p:nvPr/>
          </p:nvSpPr>
          <p:spPr>
            <a:xfrm flipH="1">
              <a:off x="3882611" y="2251495"/>
              <a:ext cx="224180" cy="201648"/>
            </a:xfrm>
            <a:custGeom>
              <a:avLst/>
              <a:gdLst/>
              <a:ahLst/>
              <a:cxnLst/>
              <a:rect l="l" t="t" r="r" b="b"/>
              <a:pathLst>
                <a:path w="3972" h="3575" extrusionOk="0">
                  <a:moveTo>
                    <a:pt x="1762" y="1"/>
                  </a:moveTo>
                  <a:cubicBezTo>
                    <a:pt x="1560" y="1"/>
                    <a:pt x="1362" y="38"/>
                    <a:pt x="1180" y="120"/>
                  </a:cubicBezTo>
                  <a:cubicBezTo>
                    <a:pt x="721" y="330"/>
                    <a:pt x="326" y="630"/>
                    <a:pt x="1" y="1012"/>
                  </a:cubicBezTo>
                  <a:cubicBezTo>
                    <a:pt x="77" y="1133"/>
                    <a:pt x="154" y="1255"/>
                    <a:pt x="224" y="1376"/>
                  </a:cubicBezTo>
                  <a:lnTo>
                    <a:pt x="2340" y="3574"/>
                  </a:lnTo>
                  <a:cubicBezTo>
                    <a:pt x="2830" y="3345"/>
                    <a:pt x="3334" y="3077"/>
                    <a:pt x="3602" y="2612"/>
                  </a:cubicBezTo>
                  <a:cubicBezTo>
                    <a:pt x="3971" y="1981"/>
                    <a:pt x="3774" y="1121"/>
                    <a:pt x="3245" y="624"/>
                  </a:cubicBezTo>
                  <a:cubicBezTo>
                    <a:pt x="2857" y="258"/>
                    <a:pt x="2294" y="1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70"/>
            <p:cNvSpPr/>
            <p:nvPr/>
          </p:nvSpPr>
          <p:spPr>
            <a:xfrm flipH="1">
              <a:off x="3900616" y="2303502"/>
              <a:ext cx="220172" cy="199899"/>
            </a:xfrm>
            <a:custGeom>
              <a:avLst/>
              <a:gdLst/>
              <a:ahLst/>
              <a:cxnLst/>
              <a:rect l="l" t="t" r="r" b="b"/>
              <a:pathLst>
                <a:path w="3901" h="3544" extrusionOk="0">
                  <a:moveTo>
                    <a:pt x="1425" y="0"/>
                  </a:moveTo>
                  <a:cubicBezTo>
                    <a:pt x="1139" y="0"/>
                    <a:pt x="854" y="34"/>
                    <a:pt x="593" y="103"/>
                  </a:cubicBezTo>
                  <a:cubicBezTo>
                    <a:pt x="408" y="441"/>
                    <a:pt x="249" y="823"/>
                    <a:pt x="179" y="1199"/>
                  </a:cubicBezTo>
                  <a:cubicBezTo>
                    <a:pt x="128" y="1518"/>
                    <a:pt x="19" y="1817"/>
                    <a:pt x="7" y="2143"/>
                  </a:cubicBezTo>
                  <a:cubicBezTo>
                    <a:pt x="0" y="2474"/>
                    <a:pt x="70" y="2812"/>
                    <a:pt x="268" y="3073"/>
                  </a:cubicBezTo>
                  <a:cubicBezTo>
                    <a:pt x="515" y="3391"/>
                    <a:pt x="922" y="3544"/>
                    <a:pt x="1327" y="3544"/>
                  </a:cubicBezTo>
                  <a:cubicBezTo>
                    <a:pt x="1393" y="3544"/>
                    <a:pt x="1458" y="3540"/>
                    <a:pt x="1523" y="3532"/>
                  </a:cubicBezTo>
                  <a:cubicBezTo>
                    <a:pt x="1989" y="3481"/>
                    <a:pt x="2428" y="3252"/>
                    <a:pt x="2817" y="2997"/>
                  </a:cubicBezTo>
                  <a:cubicBezTo>
                    <a:pt x="2829" y="2997"/>
                    <a:pt x="2840" y="2997"/>
                    <a:pt x="2852" y="2997"/>
                  </a:cubicBezTo>
                  <a:cubicBezTo>
                    <a:pt x="3095" y="2997"/>
                    <a:pt x="3336" y="2932"/>
                    <a:pt x="3531" y="2786"/>
                  </a:cubicBezTo>
                  <a:cubicBezTo>
                    <a:pt x="3735" y="2640"/>
                    <a:pt x="3882" y="2404"/>
                    <a:pt x="3888" y="2149"/>
                  </a:cubicBezTo>
                  <a:cubicBezTo>
                    <a:pt x="3901" y="1900"/>
                    <a:pt x="3760" y="1639"/>
                    <a:pt x="3531" y="1531"/>
                  </a:cubicBezTo>
                  <a:cubicBezTo>
                    <a:pt x="3459" y="1497"/>
                    <a:pt x="3379" y="1480"/>
                    <a:pt x="3300" y="1480"/>
                  </a:cubicBezTo>
                  <a:cubicBezTo>
                    <a:pt x="3126" y="1480"/>
                    <a:pt x="2952" y="1559"/>
                    <a:pt x="2855" y="1703"/>
                  </a:cubicBezTo>
                  <a:cubicBezTo>
                    <a:pt x="2760" y="1199"/>
                    <a:pt x="2620" y="683"/>
                    <a:pt x="2518" y="180"/>
                  </a:cubicBezTo>
                  <a:cubicBezTo>
                    <a:pt x="2184" y="60"/>
                    <a:pt x="1803" y="0"/>
                    <a:pt x="1425" y="0"/>
                  </a:cubicBezTo>
                  <a:close/>
                </a:path>
              </a:pathLst>
            </a:custGeom>
            <a:solidFill>
              <a:srgbClr val="DA65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70"/>
            <p:cNvSpPr/>
            <p:nvPr/>
          </p:nvSpPr>
          <p:spPr>
            <a:xfrm flipH="1">
              <a:off x="3985500" y="2487441"/>
              <a:ext cx="92505" cy="24311"/>
            </a:xfrm>
            <a:custGeom>
              <a:avLst/>
              <a:gdLst/>
              <a:ahLst/>
              <a:cxnLst/>
              <a:rect l="l" t="t" r="r" b="b"/>
              <a:pathLst>
                <a:path w="1639" h="431" extrusionOk="0">
                  <a:moveTo>
                    <a:pt x="1561" y="0"/>
                  </a:moveTo>
                  <a:cubicBezTo>
                    <a:pt x="1546" y="0"/>
                    <a:pt x="1531" y="5"/>
                    <a:pt x="1517" y="16"/>
                  </a:cubicBezTo>
                  <a:cubicBezTo>
                    <a:pt x="1269" y="197"/>
                    <a:pt x="964" y="293"/>
                    <a:pt x="659" y="293"/>
                  </a:cubicBezTo>
                  <a:cubicBezTo>
                    <a:pt x="472" y="293"/>
                    <a:pt x="284" y="257"/>
                    <a:pt x="109" y="182"/>
                  </a:cubicBezTo>
                  <a:cubicBezTo>
                    <a:pt x="99" y="179"/>
                    <a:pt x="90" y="177"/>
                    <a:pt x="81" y="177"/>
                  </a:cubicBezTo>
                  <a:cubicBezTo>
                    <a:pt x="53" y="177"/>
                    <a:pt x="29" y="191"/>
                    <a:pt x="20" y="220"/>
                  </a:cubicBezTo>
                  <a:cubicBezTo>
                    <a:pt x="1" y="258"/>
                    <a:pt x="20" y="296"/>
                    <a:pt x="52" y="309"/>
                  </a:cubicBezTo>
                  <a:cubicBezTo>
                    <a:pt x="243" y="392"/>
                    <a:pt x="453" y="430"/>
                    <a:pt x="657" y="430"/>
                  </a:cubicBezTo>
                  <a:cubicBezTo>
                    <a:pt x="995" y="430"/>
                    <a:pt x="1326" y="328"/>
                    <a:pt x="1600" y="124"/>
                  </a:cubicBezTo>
                  <a:cubicBezTo>
                    <a:pt x="1632" y="105"/>
                    <a:pt x="1639" y="61"/>
                    <a:pt x="1613" y="29"/>
                  </a:cubicBezTo>
                  <a:cubicBezTo>
                    <a:pt x="1602" y="10"/>
                    <a:pt x="1582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70"/>
            <p:cNvSpPr/>
            <p:nvPr/>
          </p:nvSpPr>
          <p:spPr>
            <a:xfrm flipH="1">
              <a:off x="3917880" y="2410052"/>
              <a:ext cx="40693" cy="21547"/>
            </a:xfrm>
            <a:custGeom>
              <a:avLst/>
              <a:gdLst/>
              <a:ahLst/>
              <a:cxnLst/>
              <a:rect l="l" t="t" r="r" b="b"/>
              <a:pathLst>
                <a:path w="721" h="382" extrusionOk="0">
                  <a:moveTo>
                    <a:pt x="641" y="0"/>
                  </a:moveTo>
                  <a:cubicBezTo>
                    <a:pt x="632" y="0"/>
                    <a:pt x="622" y="2"/>
                    <a:pt x="612" y="5"/>
                  </a:cubicBezTo>
                  <a:lnTo>
                    <a:pt x="52" y="247"/>
                  </a:lnTo>
                  <a:cubicBezTo>
                    <a:pt x="13" y="266"/>
                    <a:pt x="1" y="305"/>
                    <a:pt x="13" y="343"/>
                  </a:cubicBezTo>
                  <a:cubicBezTo>
                    <a:pt x="26" y="368"/>
                    <a:pt x="52" y="381"/>
                    <a:pt x="77" y="381"/>
                  </a:cubicBezTo>
                  <a:cubicBezTo>
                    <a:pt x="90" y="381"/>
                    <a:pt x="96" y="381"/>
                    <a:pt x="109" y="375"/>
                  </a:cubicBezTo>
                  <a:lnTo>
                    <a:pt x="670" y="132"/>
                  </a:lnTo>
                  <a:cubicBezTo>
                    <a:pt x="702" y="120"/>
                    <a:pt x="721" y="81"/>
                    <a:pt x="702" y="43"/>
                  </a:cubicBezTo>
                  <a:cubicBezTo>
                    <a:pt x="692" y="15"/>
                    <a:pt x="668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70"/>
            <p:cNvSpPr/>
            <p:nvPr/>
          </p:nvSpPr>
          <p:spPr>
            <a:xfrm flipH="1">
              <a:off x="4079756" y="2374347"/>
              <a:ext cx="15860" cy="15906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70"/>
            <p:cNvSpPr/>
            <p:nvPr/>
          </p:nvSpPr>
          <p:spPr>
            <a:xfrm flipH="1">
              <a:off x="4003502" y="238156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58" y="0"/>
                    <a:pt x="1" y="64"/>
                    <a:pt x="1" y="140"/>
                  </a:cubicBezTo>
                  <a:cubicBezTo>
                    <a:pt x="1" y="217"/>
                    <a:pt x="58" y="281"/>
                    <a:pt x="141" y="281"/>
                  </a:cubicBezTo>
                  <a:cubicBezTo>
                    <a:pt x="218" y="281"/>
                    <a:pt x="275" y="217"/>
                    <a:pt x="275" y="140"/>
                  </a:cubicBezTo>
                  <a:cubicBezTo>
                    <a:pt x="275" y="64"/>
                    <a:pt x="21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70"/>
            <p:cNvSpPr/>
            <p:nvPr/>
          </p:nvSpPr>
          <p:spPr>
            <a:xfrm flipH="1">
              <a:off x="4067170" y="2333002"/>
              <a:ext cx="39960" cy="15511"/>
            </a:xfrm>
            <a:custGeom>
              <a:avLst/>
              <a:gdLst/>
              <a:ahLst/>
              <a:cxnLst/>
              <a:rect l="l" t="t" r="r" b="b"/>
              <a:pathLst>
                <a:path w="708" h="275" extrusionOk="0">
                  <a:moveTo>
                    <a:pt x="351" y="1"/>
                  </a:moveTo>
                  <a:cubicBezTo>
                    <a:pt x="217" y="1"/>
                    <a:pt x="90" y="58"/>
                    <a:pt x="26" y="160"/>
                  </a:cubicBezTo>
                  <a:cubicBezTo>
                    <a:pt x="0" y="192"/>
                    <a:pt x="13" y="237"/>
                    <a:pt x="45" y="262"/>
                  </a:cubicBezTo>
                  <a:cubicBezTo>
                    <a:pt x="57" y="269"/>
                    <a:pt x="70" y="273"/>
                    <a:pt x="82" y="273"/>
                  </a:cubicBezTo>
                  <a:cubicBezTo>
                    <a:pt x="104" y="273"/>
                    <a:pt x="125" y="263"/>
                    <a:pt x="141" y="243"/>
                  </a:cubicBezTo>
                  <a:cubicBezTo>
                    <a:pt x="179" y="179"/>
                    <a:pt x="262" y="141"/>
                    <a:pt x="351" y="141"/>
                  </a:cubicBezTo>
                  <a:cubicBezTo>
                    <a:pt x="446" y="141"/>
                    <a:pt x="523" y="179"/>
                    <a:pt x="568" y="243"/>
                  </a:cubicBezTo>
                  <a:cubicBezTo>
                    <a:pt x="580" y="262"/>
                    <a:pt x="606" y="275"/>
                    <a:pt x="625" y="275"/>
                  </a:cubicBezTo>
                  <a:cubicBezTo>
                    <a:pt x="638" y="275"/>
                    <a:pt x="650" y="268"/>
                    <a:pt x="663" y="262"/>
                  </a:cubicBezTo>
                  <a:cubicBezTo>
                    <a:pt x="695" y="237"/>
                    <a:pt x="708" y="198"/>
                    <a:pt x="682" y="166"/>
                  </a:cubicBezTo>
                  <a:cubicBezTo>
                    <a:pt x="612" y="58"/>
                    <a:pt x="491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70"/>
            <p:cNvSpPr/>
            <p:nvPr/>
          </p:nvSpPr>
          <p:spPr>
            <a:xfrm flipH="1">
              <a:off x="3982620" y="2339207"/>
              <a:ext cx="45378" cy="24762"/>
            </a:xfrm>
            <a:custGeom>
              <a:avLst/>
              <a:gdLst/>
              <a:ahLst/>
              <a:cxnLst/>
              <a:rect l="l" t="t" r="r" b="b"/>
              <a:pathLst>
                <a:path w="804" h="439" extrusionOk="0">
                  <a:moveTo>
                    <a:pt x="372" y="0"/>
                  </a:moveTo>
                  <a:cubicBezTo>
                    <a:pt x="240" y="0"/>
                    <a:pt x="107" y="57"/>
                    <a:pt x="26" y="158"/>
                  </a:cubicBezTo>
                  <a:cubicBezTo>
                    <a:pt x="0" y="190"/>
                    <a:pt x="7" y="235"/>
                    <a:pt x="32" y="260"/>
                  </a:cubicBezTo>
                  <a:cubicBezTo>
                    <a:pt x="46" y="269"/>
                    <a:pt x="63" y="273"/>
                    <a:pt x="79" y="273"/>
                  </a:cubicBezTo>
                  <a:cubicBezTo>
                    <a:pt x="100" y="273"/>
                    <a:pt x="120" y="266"/>
                    <a:pt x="134" y="248"/>
                  </a:cubicBezTo>
                  <a:cubicBezTo>
                    <a:pt x="190" y="177"/>
                    <a:pt x="282" y="138"/>
                    <a:pt x="372" y="138"/>
                  </a:cubicBezTo>
                  <a:cubicBezTo>
                    <a:pt x="395" y="138"/>
                    <a:pt x="418" y="140"/>
                    <a:pt x="440" y="146"/>
                  </a:cubicBezTo>
                  <a:cubicBezTo>
                    <a:pt x="549" y="171"/>
                    <a:pt x="638" y="267"/>
                    <a:pt x="663" y="381"/>
                  </a:cubicBezTo>
                  <a:cubicBezTo>
                    <a:pt x="670" y="413"/>
                    <a:pt x="695" y="439"/>
                    <a:pt x="727" y="439"/>
                  </a:cubicBezTo>
                  <a:cubicBezTo>
                    <a:pt x="733" y="439"/>
                    <a:pt x="740" y="432"/>
                    <a:pt x="746" y="432"/>
                  </a:cubicBezTo>
                  <a:cubicBezTo>
                    <a:pt x="778" y="426"/>
                    <a:pt x="804" y="388"/>
                    <a:pt x="797" y="350"/>
                  </a:cubicBezTo>
                  <a:cubicBezTo>
                    <a:pt x="765" y="190"/>
                    <a:pt x="631" y="50"/>
                    <a:pt x="472" y="12"/>
                  </a:cubicBezTo>
                  <a:cubicBezTo>
                    <a:pt x="439" y="4"/>
                    <a:pt x="406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70"/>
            <p:cNvSpPr/>
            <p:nvPr/>
          </p:nvSpPr>
          <p:spPr>
            <a:xfrm flipH="1">
              <a:off x="4050970" y="2378465"/>
              <a:ext cx="22350" cy="48452"/>
            </a:xfrm>
            <a:custGeom>
              <a:avLst/>
              <a:gdLst/>
              <a:ahLst/>
              <a:cxnLst/>
              <a:rect l="l" t="t" r="r" b="b"/>
              <a:pathLst>
                <a:path w="396" h="859" extrusionOk="0">
                  <a:moveTo>
                    <a:pt x="314" y="0"/>
                  </a:moveTo>
                  <a:cubicBezTo>
                    <a:pt x="285" y="0"/>
                    <a:pt x="259" y="17"/>
                    <a:pt x="249" y="42"/>
                  </a:cubicBezTo>
                  <a:lnTo>
                    <a:pt x="7" y="743"/>
                  </a:lnTo>
                  <a:cubicBezTo>
                    <a:pt x="0" y="763"/>
                    <a:pt x="0" y="782"/>
                    <a:pt x="13" y="801"/>
                  </a:cubicBezTo>
                  <a:cubicBezTo>
                    <a:pt x="26" y="820"/>
                    <a:pt x="45" y="833"/>
                    <a:pt x="64" y="833"/>
                  </a:cubicBezTo>
                  <a:lnTo>
                    <a:pt x="281" y="858"/>
                  </a:lnTo>
                  <a:lnTo>
                    <a:pt x="287" y="858"/>
                  </a:lnTo>
                  <a:cubicBezTo>
                    <a:pt x="325" y="858"/>
                    <a:pt x="357" y="833"/>
                    <a:pt x="357" y="801"/>
                  </a:cubicBezTo>
                  <a:cubicBezTo>
                    <a:pt x="364" y="763"/>
                    <a:pt x="338" y="724"/>
                    <a:pt x="300" y="718"/>
                  </a:cubicBezTo>
                  <a:lnTo>
                    <a:pt x="166" y="705"/>
                  </a:lnTo>
                  <a:lnTo>
                    <a:pt x="383" y="87"/>
                  </a:lnTo>
                  <a:cubicBezTo>
                    <a:pt x="396" y="55"/>
                    <a:pt x="376" y="17"/>
                    <a:pt x="338" y="4"/>
                  </a:cubicBezTo>
                  <a:cubicBezTo>
                    <a:pt x="330" y="1"/>
                    <a:pt x="322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70"/>
            <p:cNvSpPr/>
            <p:nvPr/>
          </p:nvSpPr>
          <p:spPr>
            <a:xfrm flipH="1">
              <a:off x="4023653" y="2432784"/>
              <a:ext cx="41032" cy="16752"/>
            </a:xfrm>
            <a:custGeom>
              <a:avLst/>
              <a:gdLst/>
              <a:ahLst/>
              <a:cxnLst/>
              <a:rect l="l" t="t" r="r" b="b"/>
              <a:pathLst>
                <a:path w="727" h="297" extrusionOk="0">
                  <a:moveTo>
                    <a:pt x="649" y="1"/>
                  </a:moveTo>
                  <a:cubicBezTo>
                    <a:pt x="625" y="1"/>
                    <a:pt x="600" y="14"/>
                    <a:pt x="587" y="35"/>
                  </a:cubicBezTo>
                  <a:cubicBezTo>
                    <a:pt x="549" y="105"/>
                    <a:pt x="466" y="150"/>
                    <a:pt x="370" y="156"/>
                  </a:cubicBezTo>
                  <a:cubicBezTo>
                    <a:pt x="363" y="157"/>
                    <a:pt x="355" y="157"/>
                    <a:pt x="348" y="157"/>
                  </a:cubicBezTo>
                  <a:cubicBezTo>
                    <a:pt x="256" y="157"/>
                    <a:pt x="182" y="120"/>
                    <a:pt x="134" y="61"/>
                  </a:cubicBezTo>
                  <a:cubicBezTo>
                    <a:pt x="122" y="41"/>
                    <a:pt x="100" y="31"/>
                    <a:pt x="78" y="31"/>
                  </a:cubicBezTo>
                  <a:cubicBezTo>
                    <a:pt x="64" y="31"/>
                    <a:pt x="51" y="35"/>
                    <a:pt x="39" y="42"/>
                  </a:cubicBezTo>
                  <a:cubicBezTo>
                    <a:pt x="7" y="67"/>
                    <a:pt x="0" y="112"/>
                    <a:pt x="26" y="137"/>
                  </a:cubicBezTo>
                  <a:cubicBezTo>
                    <a:pt x="96" y="239"/>
                    <a:pt x="217" y="297"/>
                    <a:pt x="351" y="297"/>
                  </a:cubicBezTo>
                  <a:cubicBezTo>
                    <a:pt x="355" y="297"/>
                    <a:pt x="359" y="294"/>
                    <a:pt x="366" y="294"/>
                  </a:cubicBezTo>
                  <a:cubicBezTo>
                    <a:pt x="369" y="294"/>
                    <a:pt x="372" y="295"/>
                    <a:pt x="376" y="297"/>
                  </a:cubicBezTo>
                  <a:cubicBezTo>
                    <a:pt x="517" y="290"/>
                    <a:pt x="644" y="214"/>
                    <a:pt x="708" y="105"/>
                  </a:cubicBezTo>
                  <a:cubicBezTo>
                    <a:pt x="727" y="74"/>
                    <a:pt x="714" y="29"/>
                    <a:pt x="682" y="10"/>
                  </a:cubicBezTo>
                  <a:cubicBezTo>
                    <a:pt x="672" y="4"/>
                    <a:pt x="661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565" name="Google Shape;3565;p70"/>
          <p:cNvGrpSpPr/>
          <p:nvPr/>
        </p:nvGrpSpPr>
        <p:grpSpPr>
          <a:xfrm flipH="1">
            <a:off x="2361386" y="3620305"/>
            <a:ext cx="989169" cy="2551901"/>
            <a:chOff x="2041389" y="2249295"/>
            <a:chExt cx="768785" cy="1983343"/>
          </a:xfrm>
        </p:grpSpPr>
        <p:sp>
          <p:nvSpPr>
            <p:cNvPr id="3566" name="Google Shape;3566;p70"/>
            <p:cNvSpPr/>
            <p:nvPr/>
          </p:nvSpPr>
          <p:spPr>
            <a:xfrm flipH="1">
              <a:off x="2616923" y="2848552"/>
              <a:ext cx="187494" cy="730501"/>
            </a:xfrm>
            <a:custGeom>
              <a:avLst/>
              <a:gdLst/>
              <a:ahLst/>
              <a:cxnLst/>
              <a:rect l="l" t="t" r="r" b="b"/>
              <a:pathLst>
                <a:path w="3322" h="12951" extrusionOk="0">
                  <a:moveTo>
                    <a:pt x="1110" y="0"/>
                  </a:moveTo>
                  <a:cubicBezTo>
                    <a:pt x="714" y="1625"/>
                    <a:pt x="428" y="3276"/>
                    <a:pt x="243" y="4933"/>
                  </a:cubicBezTo>
                  <a:cubicBezTo>
                    <a:pt x="1" y="7126"/>
                    <a:pt x="262" y="9337"/>
                    <a:pt x="785" y="11479"/>
                  </a:cubicBezTo>
                  <a:cubicBezTo>
                    <a:pt x="918" y="12039"/>
                    <a:pt x="1454" y="12428"/>
                    <a:pt x="1894" y="12804"/>
                  </a:cubicBezTo>
                  <a:cubicBezTo>
                    <a:pt x="2072" y="12951"/>
                    <a:pt x="2359" y="12881"/>
                    <a:pt x="2582" y="12932"/>
                  </a:cubicBezTo>
                  <a:cubicBezTo>
                    <a:pt x="2244" y="8853"/>
                    <a:pt x="2512" y="4678"/>
                    <a:pt x="3321" y="669"/>
                  </a:cubicBezTo>
                  <a:lnTo>
                    <a:pt x="1110" y="0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70"/>
            <p:cNvSpPr/>
            <p:nvPr/>
          </p:nvSpPr>
          <p:spPr>
            <a:xfrm flipH="1">
              <a:off x="2681713" y="3431903"/>
              <a:ext cx="43572" cy="89289"/>
            </a:xfrm>
            <a:custGeom>
              <a:avLst/>
              <a:gdLst/>
              <a:ahLst/>
              <a:cxnLst/>
              <a:rect l="l" t="t" r="r" b="b"/>
              <a:pathLst>
                <a:path w="772" h="1583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lnTo>
                    <a:pt x="300" y="1175"/>
                  </a:lnTo>
                  <a:cubicBezTo>
                    <a:pt x="326" y="1264"/>
                    <a:pt x="351" y="1366"/>
                    <a:pt x="415" y="1449"/>
                  </a:cubicBezTo>
                  <a:cubicBezTo>
                    <a:pt x="479" y="1532"/>
                    <a:pt x="574" y="1583"/>
                    <a:pt x="664" y="1583"/>
                  </a:cubicBezTo>
                  <a:cubicBezTo>
                    <a:pt x="683" y="1583"/>
                    <a:pt x="696" y="1583"/>
                    <a:pt x="715" y="1576"/>
                  </a:cubicBezTo>
                  <a:cubicBezTo>
                    <a:pt x="753" y="1570"/>
                    <a:pt x="772" y="1532"/>
                    <a:pt x="766" y="1500"/>
                  </a:cubicBezTo>
                  <a:cubicBezTo>
                    <a:pt x="760" y="1466"/>
                    <a:pt x="729" y="1441"/>
                    <a:pt x="695" y="1441"/>
                  </a:cubicBezTo>
                  <a:cubicBezTo>
                    <a:pt x="691" y="1441"/>
                    <a:pt x="687" y="1442"/>
                    <a:pt x="683" y="1442"/>
                  </a:cubicBezTo>
                  <a:cubicBezTo>
                    <a:pt x="676" y="1444"/>
                    <a:pt x="669" y="1445"/>
                    <a:pt x="662" y="1445"/>
                  </a:cubicBezTo>
                  <a:cubicBezTo>
                    <a:pt x="611" y="1445"/>
                    <a:pt x="557" y="1405"/>
                    <a:pt x="523" y="1366"/>
                  </a:cubicBezTo>
                  <a:cubicBezTo>
                    <a:pt x="479" y="1302"/>
                    <a:pt x="460" y="1219"/>
                    <a:pt x="441" y="1143"/>
                  </a:cubicBezTo>
                  <a:lnTo>
                    <a:pt x="147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70"/>
            <p:cNvSpPr/>
            <p:nvPr/>
          </p:nvSpPr>
          <p:spPr>
            <a:xfrm flipH="1">
              <a:off x="2421975" y="3477592"/>
              <a:ext cx="261543" cy="669358"/>
            </a:xfrm>
            <a:custGeom>
              <a:avLst/>
              <a:gdLst/>
              <a:ahLst/>
              <a:cxnLst/>
              <a:rect l="l" t="t" r="r" b="b"/>
              <a:pathLst>
                <a:path w="4634" h="11867" extrusionOk="0">
                  <a:moveTo>
                    <a:pt x="2963" y="0"/>
                  </a:moveTo>
                  <a:cubicBezTo>
                    <a:pt x="1975" y="0"/>
                    <a:pt x="966" y="102"/>
                    <a:pt x="0" y="231"/>
                  </a:cubicBezTo>
                  <a:cubicBezTo>
                    <a:pt x="752" y="3934"/>
                    <a:pt x="956" y="7739"/>
                    <a:pt x="606" y="11499"/>
                  </a:cubicBezTo>
                  <a:cubicBezTo>
                    <a:pt x="1198" y="11671"/>
                    <a:pt x="1785" y="11792"/>
                    <a:pt x="2390" y="11850"/>
                  </a:cubicBezTo>
                  <a:cubicBezTo>
                    <a:pt x="2498" y="11861"/>
                    <a:pt x="2606" y="11866"/>
                    <a:pt x="2714" y="11866"/>
                  </a:cubicBezTo>
                  <a:cubicBezTo>
                    <a:pt x="3218" y="11866"/>
                    <a:pt x="3717" y="11746"/>
                    <a:pt x="4168" y="11531"/>
                  </a:cubicBezTo>
                  <a:cubicBezTo>
                    <a:pt x="4563" y="8427"/>
                    <a:pt x="4634" y="5374"/>
                    <a:pt x="3818" y="2245"/>
                  </a:cubicBezTo>
                  <a:cubicBezTo>
                    <a:pt x="3811" y="1512"/>
                    <a:pt x="3811" y="766"/>
                    <a:pt x="3805" y="27"/>
                  </a:cubicBezTo>
                  <a:cubicBezTo>
                    <a:pt x="3527" y="9"/>
                    <a:pt x="3246" y="0"/>
                    <a:pt x="296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70"/>
            <p:cNvSpPr/>
            <p:nvPr/>
          </p:nvSpPr>
          <p:spPr>
            <a:xfrm flipH="1">
              <a:off x="2666191" y="3542289"/>
              <a:ext cx="14449" cy="47944"/>
            </a:xfrm>
            <a:custGeom>
              <a:avLst/>
              <a:gdLst/>
              <a:ahLst/>
              <a:cxnLst/>
              <a:rect l="l" t="t" r="r" b="b"/>
              <a:pathLst>
                <a:path w="256" h="850" extrusionOk="0">
                  <a:moveTo>
                    <a:pt x="74" y="1"/>
                  </a:moveTo>
                  <a:cubicBezTo>
                    <a:pt x="70" y="1"/>
                    <a:pt x="67" y="1"/>
                    <a:pt x="64" y="2"/>
                  </a:cubicBezTo>
                  <a:cubicBezTo>
                    <a:pt x="26" y="8"/>
                    <a:pt x="0" y="40"/>
                    <a:pt x="0" y="78"/>
                  </a:cubicBezTo>
                  <a:lnTo>
                    <a:pt x="108" y="792"/>
                  </a:lnTo>
                  <a:cubicBezTo>
                    <a:pt x="115" y="824"/>
                    <a:pt x="147" y="849"/>
                    <a:pt x="179" y="849"/>
                  </a:cubicBezTo>
                  <a:lnTo>
                    <a:pt x="191" y="849"/>
                  </a:lnTo>
                  <a:cubicBezTo>
                    <a:pt x="230" y="843"/>
                    <a:pt x="255" y="811"/>
                    <a:pt x="249" y="773"/>
                  </a:cubicBezTo>
                  <a:lnTo>
                    <a:pt x="140" y="59"/>
                  </a:lnTo>
                  <a:cubicBezTo>
                    <a:pt x="135" y="25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70"/>
            <p:cNvSpPr/>
            <p:nvPr/>
          </p:nvSpPr>
          <p:spPr>
            <a:xfrm flipH="1">
              <a:off x="2578425" y="3580476"/>
              <a:ext cx="57287" cy="17993"/>
            </a:xfrm>
            <a:custGeom>
              <a:avLst/>
              <a:gdLst/>
              <a:ahLst/>
              <a:cxnLst/>
              <a:rect l="l" t="t" r="r" b="b"/>
              <a:pathLst>
                <a:path w="1015" h="319" extrusionOk="0">
                  <a:moveTo>
                    <a:pt x="934" y="0"/>
                  </a:moveTo>
                  <a:cubicBezTo>
                    <a:pt x="917" y="0"/>
                    <a:pt x="899" y="7"/>
                    <a:pt x="887" y="19"/>
                  </a:cubicBezTo>
                  <a:cubicBezTo>
                    <a:pt x="782" y="127"/>
                    <a:pt x="633" y="182"/>
                    <a:pt x="485" y="182"/>
                  </a:cubicBezTo>
                  <a:cubicBezTo>
                    <a:pt x="353" y="182"/>
                    <a:pt x="221" y="138"/>
                    <a:pt x="122" y="51"/>
                  </a:cubicBezTo>
                  <a:cubicBezTo>
                    <a:pt x="110" y="39"/>
                    <a:pt x="94" y="33"/>
                    <a:pt x="77" y="33"/>
                  </a:cubicBezTo>
                  <a:cubicBezTo>
                    <a:pt x="59" y="33"/>
                    <a:pt x="40" y="41"/>
                    <a:pt x="26" y="58"/>
                  </a:cubicBezTo>
                  <a:cubicBezTo>
                    <a:pt x="1" y="83"/>
                    <a:pt x="1" y="128"/>
                    <a:pt x="33" y="153"/>
                  </a:cubicBezTo>
                  <a:cubicBezTo>
                    <a:pt x="154" y="262"/>
                    <a:pt x="319" y="319"/>
                    <a:pt x="485" y="319"/>
                  </a:cubicBezTo>
                  <a:cubicBezTo>
                    <a:pt x="670" y="319"/>
                    <a:pt x="855" y="249"/>
                    <a:pt x="989" y="121"/>
                  </a:cubicBezTo>
                  <a:cubicBezTo>
                    <a:pt x="1014" y="89"/>
                    <a:pt x="1014" y="45"/>
                    <a:pt x="982" y="19"/>
                  </a:cubicBezTo>
                  <a:cubicBezTo>
                    <a:pt x="970" y="7"/>
                    <a:pt x="952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70"/>
            <p:cNvSpPr/>
            <p:nvPr/>
          </p:nvSpPr>
          <p:spPr>
            <a:xfrm flipH="1">
              <a:off x="2423786" y="4004818"/>
              <a:ext cx="386388" cy="221728"/>
            </a:xfrm>
            <a:custGeom>
              <a:avLst/>
              <a:gdLst/>
              <a:ahLst/>
              <a:cxnLst/>
              <a:rect l="l" t="t" r="r" b="b"/>
              <a:pathLst>
                <a:path w="6846" h="3931" extrusionOk="0">
                  <a:moveTo>
                    <a:pt x="3767" y="0"/>
                  </a:moveTo>
                  <a:cubicBezTo>
                    <a:pt x="3487" y="0"/>
                    <a:pt x="3215" y="175"/>
                    <a:pt x="3041" y="399"/>
                  </a:cubicBezTo>
                  <a:cubicBezTo>
                    <a:pt x="2850" y="661"/>
                    <a:pt x="2754" y="979"/>
                    <a:pt x="2658" y="1292"/>
                  </a:cubicBezTo>
                  <a:cubicBezTo>
                    <a:pt x="2397" y="2197"/>
                    <a:pt x="1677" y="2853"/>
                    <a:pt x="816" y="3229"/>
                  </a:cubicBezTo>
                  <a:cubicBezTo>
                    <a:pt x="644" y="3306"/>
                    <a:pt x="460" y="3369"/>
                    <a:pt x="307" y="3471"/>
                  </a:cubicBezTo>
                  <a:cubicBezTo>
                    <a:pt x="147" y="3580"/>
                    <a:pt x="13" y="3739"/>
                    <a:pt x="1" y="3930"/>
                  </a:cubicBezTo>
                  <a:lnTo>
                    <a:pt x="6629" y="3930"/>
                  </a:lnTo>
                  <a:cubicBezTo>
                    <a:pt x="6705" y="3019"/>
                    <a:pt x="6769" y="2139"/>
                    <a:pt x="6846" y="1228"/>
                  </a:cubicBezTo>
                  <a:lnTo>
                    <a:pt x="6846" y="1228"/>
                  </a:lnTo>
                  <a:cubicBezTo>
                    <a:pt x="6094" y="1323"/>
                    <a:pt x="5418" y="1394"/>
                    <a:pt x="4666" y="1489"/>
                  </a:cubicBezTo>
                  <a:cubicBezTo>
                    <a:pt x="4653" y="1183"/>
                    <a:pt x="4641" y="877"/>
                    <a:pt x="4526" y="597"/>
                  </a:cubicBezTo>
                  <a:cubicBezTo>
                    <a:pt x="4411" y="317"/>
                    <a:pt x="4182" y="62"/>
                    <a:pt x="3882" y="11"/>
                  </a:cubicBezTo>
                  <a:cubicBezTo>
                    <a:pt x="3844" y="4"/>
                    <a:pt x="3805" y="0"/>
                    <a:pt x="3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70"/>
            <p:cNvSpPr/>
            <p:nvPr/>
          </p:nvSpPr>
          <p:spPr>
            <a:xfrm flipH="1">
              <a:off x="2434565" y="4180410"/>
              <a:ext cx="364094" cy="41458"/>
            </a:xfrm>
            <a:custGeom>
              <a:avLst/>
              <a:gdLst/>
              <a:ahLst/>
              <a:cxnLst/>
              <a:rect l="l" t="t" r="r" b="b"/>
              <a:pathLst>
                <a:path w="6451" h="735" extrusionOk="0">
                  <a:moveTo>
                    <a:pt x="6369" y="0"/>
                  </a:moveTo>
                  <a:cubicBezTo>
                    <a:pt x="6365" y="0"/>
                    <a:pt x="6360" y="1"/>
                    <a:pt x="6355" y="1"/>
                  </a:cubicBezTo>
                  <a:cubicBezTo>
                    <a:pt x="4721" y="397"/>
                    <a:pt x="3048" y="595"/>
                    <a:pt x="1369" y="595"/>
                  </a:cubicBezTo>
                  <a:cubicBezTo>
                    <a:pt x="938" y="595"/>
                    <a:pt x="508" y="582"/>
                    <a:pt x="77" y="556"/>
                  </a:cubicBezTo>
                  <a:cubicBezTo>
                    <a:pt x="45" y="556"/>
                    <a:pt x="7" y="588"/>
                    <a:pt x="7" y="626"/>
                  </a:cubicBezTo>
                  <a:cubicBezTo>
                    <a:pt x="1" y="664"/>
                    <a:pt x="33" y="696"/>
                    <a:pt x="71" y="696"/>
                  </a:cubicBezTo>
                  <a:cubicBezTo>
                    <a:pt x="498" y="722"/>
                    <a:pt x="925" y="734"/>
                    <a:pt x="1358" y="734"/>
                  </a:cubicBezTo>
                  <a:cubicBezTo>
                    <a:pt x="3053" y="734"/>
                    <a:pt x="4736" y="537"/>
                    <a:pt x="6387" y="135"/>
                  </a:cubicBezTo>
                  <a:cubicBezTo>
                    <a:pt x="6425" y="129"/>
                    <a:pt x="6450" y="91"/>
                    <a:pt x="6444" y="52"/>
                  </a:cubicBezTo>
                  <a:cubicBezTo>
                    <a:pt x="6433" y="19"/>
                    <a:pt x="6402" y="0"/>
                    <a:pt x="6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70"/>
            <p:cNvSpPr/>
            <p:nvPr/>
          </p:nvSpPr>
          <p:spPr>
            <a:xfrm flipH="1">
              <a:off x="2595361" y="4160217"/>
              <a:ext cx="155097" cy="50482"/>
            </a:xfrm>
            <a:custGeom>
              <a:avLst/>
              <a:gdLst/>
              <a:ahLst/>
              <a:cxnLst/>
              <a:rect l="l" t="t" r="r" b="b"/>
              <a:pathLst>
                <a:path w="2748" h="895" extrusionOk="0">
                  <a:moveTo>
                    <a:pt x="1101" y="0"/>
                  </a:moveTo>
                  <a:cubicBezTo>
                    <a:pt x="735" y="0"/>
                    <a:pt x="364" y="96"/>
                    <a:pt x="45" y="277"/>
                  </a:cubicBezTo>
                  <a:cubicBezTo>
                    <a:pt x="13" y="296"/>
                    <a:pt x="1" y="340"/>
                    <a:pt x="20" y="372"/>
                  </a:cubicBezTo>
                  <a:cubicBezTo>
                    <a:pt x="33" y="394"/>
                    <a:pt x="55" y="407"/>
                    <a:pt x="79" y="407"/>
                  </a:cubicBezTo>
                  <a:cubicBezTo>
                    <a:pt x="91" y="407"/>
                    <a:pt x="103" y="404"/>
                    <a:pt x="115" y="398"/>
                  </a:cubicBezTo>
                  <a:cubicBezTo>
                    <a:pt x="410" y="231"/>
                    <a:pt x="754" y="143"/>
                    <a:pt x="1097" y="143"/>
                  </a:cubicBezTo>
                  <a:cubicBezTo>
                    <a:pt x="1215" y="143"/>
                    <a:pt x="1332" y="153"/>
                    <a:pt x="1447" y="175"/>
                  </a:cubicBezTo>
                  <a:cubicBezTo>
                    <a:pt x="1900" y="257"/>
                    <a:pt x="2327" y="512"/>
                    <a:pt x="2614" y="869"/>
                  </a:cubicBezTo>
                  <a:cubicBezTo>
                    <a:pt x="2627" y="888"/>
                    <a:pt x="2646" y="895"/>
                    <a:pt x="2665" y="895"/>
                  </a:cubicBezTo>
                  <a:cubicBezTo>
                    <a:pt x="2684" y="895"/>
                    <a:pt x="2697" y="895"/>
                    <a:pt x="2709" y="882"/>
                  </a:cubicBezTo>
                  <a:cubicBezTo>
                    <a:pt x="2741" y="857"/>
                    <a:pt x="2748" y="812"/>
                    <a:pt x="2722" y="780"/>
                  </a:cubicBezTo>
                  <a:cubicBezTo>
                    <a:pt x="2410" y="398"/>
                    <a:pt x="1957" y="130"/>
                    <a:pt x="1473" y="34"/>
                  </a:cubicBezTo>
                  <a:cubicBezTo>
                    <a:pt x="1351" y="12"/>
                    <a:pt x="1227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70"/>
            <p:cNvSpPr/>
            <p:nvPr/>
          </p:nvSpPr>
          <p:spPr>
            <a:xfrm flipH="1">
              <a:off x="2539254" y="4081587"/>
              <a:ext cx="64059" cy="130183"/>
            </a:xfrm>
            <a:custGeom>
              <a:avLst/>
              <a:gdLst/>
              <a:ahLst/>
              <a:cxnLst/>
              <a:rect l="l" t="t" r="r" b="b"/>
              <a:pathLst>
                <a:path w="1135" h="2308" extrusionOk="0">
                  <a:moveTo>
                    <a:pt x="1055" y="1"/>
                  </a:moveTo>
                  <a:cubicBezTo>
                    <a:pt x="1038" y="1"/>
                    <a:pt x="1020" y="7"/>
                    <a:pt x="1007" y="20"/>
                  </a:cubicBezTo>
                  <a:cubicBezTo>
                    <a:pt x="396" y="587"/>
                    <a:pt x="26" y="1397"/>
                    <a:pt x="0" y="2238"/>
                  </a:cubicBezTo>
                  <a:cubicBezTo>
                    <a:pt x="0" y="2276"/>
                    <a:pt x="26" y="2308"/>
                    <a:pt x="64" y="2308"/>
                  </a:cubicBezTo>
                  <a:lnTo>
                    <a:pt x="70" y="2308"/>
                  </a:lnTo>
                  <a:cubicBezTo>
                    <a:pt x="109" y="2308"/>
                    <a:pt x="134" y="2276"/>
                    <a:pt x="141" y="2244"/>
                  </a:cubicBezTo>
                  <a:cubicBezTo>
                    <a:pt x="166" y="1441"/>
                    <a:pt x="517" y="664"/>
                    <a:pt x="1103" y="122"/>
                  </a:cubicBezTo>
                  <a:cubicBezTo>
                    <a:pt x="1128" y="90"/>
                    <a:pt x="1135" y="52"/>
                    <a:pt x="1103" y="20"/>
                  </a:cubicBezTo>
                  <a:cubicBezTo>
                    <a:pt x="1090" y="7"/>
                    <a:pt x="1073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70"/>
            <p:cNvSpPr/>
            <p:nvPr/>
          </p:nvSpPr>
          <p:spPr>
            <a:xfrm flipH="1">
              <a:off x="2591012" y="4093037"/>
              <a:ext cx="80653" cy="9814"/>
            </a:xfrm>
            <a:custGeom>
              <a:avLst/>
              <a:gdLst/>
              <a:ahLst/>
              <a:cxnLst/>
              <a:rect l="l" t="t" r="r" b="b"/>
              <a:pathLst>
                <a:path w="1429" h="174" extrusionOk="0">
                  <a:moveTo>
                    <a:pt x="66" y="1"/>
                  </a:moveTo>
                  <a:cubicBezTo>
                    <a:pt x="28" y="1"/>
                    <a:pt x="7" y="31"/>
                    <a:pt x="7" y="72"/>
                  </a:cubicBezTo>
                  <a:cubicBezTo>
                    <a:pt x="0" y="110"/>
                    <a:pt x="32" y="142"/>
                    <a:pt x="71" y="142"/>
                  </a:cubicBezTo>
                  <a:lnTo>
                    <a:pt x="1358" y="174"/>
                  </a:lnTo>
                  <a:cubicBezTo>
                    <a:pt x="1396" y="174"/>
                    <a:pt x="1428" y="142"/>
                    <a:pt x="1428" y="104"/>
                  </a:cubicBezTo>
                  <a:cubicBezTo>
                    <a:pt x="1428" y="65"/>
                    <a:pt x="1396" y="34"/>
                    <a:pt x="1358" y="34"/>
                  </a:cubicBezTo>
                  <a:lnTo>
                    <a:pt x="77" y="2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70"/>
            <p:cNvSpPr/>
            <p:nvPr/>
          </p:nvSpPr>
          <p:spPr>
            <a:xfrm flipH="1">
              <a:off x="2612234" y="4118928"/>
              <a:ext cx="78847" cy="10886"/>
            </a:xfrm>
            <a:custGeom>
              <a:avLst/>
              <a:gdLst/>
              <a:ahLst/>
              <a:cxnLst/>
              <a:rect l="l" t="t" r="r" b="b"/>
              <a:pathLst>
                <a:path w="1397" h="193" extrusionOk="0">
                  <a:moveTo>
                    <a:pt x="61" y="1"/>
                  </a:moveTo>
                  <a:cubicBezTo>
                    <a:pt x="27" y="1"/>
                    <a:pt x="0" y="30"/>
                    <a:pt x="0" y="65"/>
                  </a:cubicBezTo>
                  <a:cubicBezTo>
                    <a:pt x="0" y="104"/>
                    <a:pt x="26" y="135"/>
                    <a:pt x="64" y="135"/>
                  </a:cubicBezTo>
                  <a:lnTo>
                    <a:pt x="1326" y="193"/>
                  </a:lnTo>
                  <a:cubicBezTo>
                    <a:pt x="1364" y="193"/>
                    <a:pt x="1396" y="161"/>
                    <a:pt x="1396" y="123"/>
                  </a:cubicBezTo>
                  <a:cubicBezTo>
                    <a:pt x="1396" y="84"/>
                    <a:pt x="1371" y="53"/>
                    <a:pt x="1332" y="53"/>
                  </a:cubicBezTo>
                  <a:lnTo>
                    <a:pt x="70" y="2"/>
                  </a:lnTo>
                  <a:cubicBezTo>
                    <a:pt x="67" y="1"/>
                    <a:pt x="6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70"/>
            <p:cNvSpPr/>
            <p:nvPr/>
          </p:nvSpPr>
          <p:spPr>
            <a:xfrm flipH="1">
              <a:off x="2617992" y="4140531"/>
              <a:ext cx="86748" cy="12691"/>
            </a:xfrm>
            <a:custGeom>
              <a:avLst/>
              <a:gdLst/>
              <a:ahLst/>
              <a:cxnLst/>
              <a:rect l="l" t="t" r="r" b="b"/>
              <a:pathLst>
                <a:path w="1537" h="225" extrusionOk="0">
                  <a:moveTo>
                    <a:pt x="77" y="1"/>
                  </a:moveTo>
                  <a:cubicBezTo>
                    <a:pt x="38" y="1"/>
                    <a:pt x="0" y="26"/>
                    <a:pt x="0" y="65"/>
                  </a:cubicBezTo>
                  <a:cubicBezTo>
                    <a:pt x="0" y="103"/>
                    <a:pt x="26" y="141"/>
                    <a:pt x="64" y="141"/>
                  </a:cubicBezTo>
                  <a:lnTo>
                    <a:pt x="1460" y="224"/>
                  </a:lnTo>
                  <a:cubicBezTo>
                    <a:pt x="1498" y="224"/>
                    <a:pt x="1530" y="192"/>
                    <a:pt x="1530" y="154"/>
                  </a:cubicBezTo>
                  <a:cubicBezTo>
                    <a:pt x="1536" y="116"/>
                    <a:pt x="1504" y="84"/>
                    <a:pt x="1466" y="8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70"/>
            <p:cNvSpPr/>
            <p:nvPr/>
          </p:nvSpPr>
          <p:spPr>
            <a:xfrm flipH="1">
              <a:off x="2198576" y="3505344"/>
              <a:ext cx="236032" cy="643863"/>
            </a:xfrm>
            <a:custGeom>
              <a:avLst/>
              <a:gdLst/>
              <a:ahLst/>
              <a:cxnLst/>
              <a:rect l="l" t="t" r="r" b="b"/>
              <a:pathLst>
                <a:path w="4182" h="11415" extrusionOk="0">
                  <a:moveTo>
                    <a:pt x="3793" y="0"/>
                  </a:moveTo>
                  <a:cubicBezTo>
                    <a:pt x="2441" y="83"/>
                    <a:pt x="1441" y="319"/>
                    <a:pt x="83" y="402"/>
                  </a:cubicBezTo>
                  <a:lnTo>
                    <a:pt x="192" y="2040"/>
                  </a:lnTo>
                  <a:cubicBezTo>
                    <a:pt x="0" y="5214"/>
                    <a:pt x="676" y="7540"/>
                    <a:pt x="1224" y="11415"/>
                  </a:cubicBezTo>
                  <a:lnTo>
                    <a:pt x="4181" y="10676"/>
                  </a:lnTo>
                  <a:cubicBezTo>
                    <a:pt x="3837" y="8012"/>
                    <a:pt x="3990" y="5398"/>
                    <a:pt x="3869" y="2715"/>
                  </a:cubicBezTo>
                  <a:cubicBezTo>
                    <a:pt x="3831" y="1836"/>
                    <a:pt x="3837" y="880"/>
                    <a:pt x="379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70"/>
            <p:cNvSpPr/>
            <p:nvPr/>
          </p:nvSpPr>
          <p:spPr>
            <a:xfrm flipH="1">
              <a:off x="2237797" y="3592660"/>
              <a:ext cx="70211" cy="26341"/>
            </a:xfrm>
            <a:custGeom>
              <a:avLst/>
              <a:gdLst/>
              <a:ahLst/>
              <a:cxnLst/>
              <a:rect l="l" t="t" r="r" b="b"/>
              <a:pathLst>
                <a:path w="1244" h="467" extrusionOk="0">
                  <a:moveTo>
                    <a:pt x="82" y="0"/>
                  </a:moveTo>
                  <a:cubicBezTo>
                    <a:pt x="70" y="0"/>
                    <a:pt x="57" y="4"/>
                    <a:pt x="46" y="14"/>
                  </a:cubicBezTo>
                  <a:cubicBezTo>
                    <a:pt x="7" y="33"/>
                    <a:pt x="1" y="77"/>
                    <a:pt x="26" y="109"/>
                  </a:cubicBezTo>
                  <a:cubicBezTo>
                    <a:pt x="141" y="288"/>
                    <a:pt x="345" y="415"/>
                    <a:pt x="575" y="453"/>
                  </a:cubicBezTo>
                  <a:cubicBezTo>
                    <a:pt x="626" y="460"/>
                    <a:pt x="677" y="466"/>
                    <a:pt x="727" y="466"/>
                  </a:cubicBezTo>
                  <a:cubicBezTo>
                    <a:pt x="906" y="466"/>
                    <a:pt x="1078" y="409"/>
                    <a:pt x="1212" y="307"/>
                  </a:cubicBezTo>
                  <a:cubicBezTo>
                    <a:pt x="1244" y="281"/>
                    <a:pt x="1244" y="237"/>
                    <a:pt x="1225" y="211"/>
                  </a:cubicBezTo>
                  <a:cubicBezTo>
                    <a:pt x="1210" y="193"/>
                    <a:pt x="1188" y="183"/>
                    <a:pt x="1167" y="183"/>
                  </a:cubicBezTo>
                  <a:cubicBezTo>
                    <a:pt x="1151" y="183"/>
                    <a:pt x="1136" y="188"/>
                    <a:pt x="1123" y="199"/>
                  </a:cubicBezTo>
                  <a:cubicBezTo>
                    <a:pt x="1014" y="282"/>
                    <a:pt x="875" y="324"/>
                    <a:pt x="730" y="324"/>
                  </a:cubicBezTo>
                  <a:cubicBezTo>
                    <a:pt x="687" y="324"/>
                    <a:pt x="643" y="321"/>
                    <a:pt x="600" y="313"/>
                  </a:cubicBezTo>
                  <a:cubicBezTo>
                    <a:pt x="402" y="281"/>
                    <a:pt x="237" y="179"/>
                    <a:pt x="141" y="33"/>
                  </a:cubicBezTo>
                  <a:cubicBezTo>
                    <a:pt x="125" y="13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70"/>
            <p:cNvSpPr/>
            <p:nvPr/>
          </p:nvSpPr>
          <p:spPr>
            <a:xfrm flipH="1">
              <a:off x="2041389" y="3997711"/>
              <a:ext cx="354387" cy="234927"/>
            </a:xfrm>
            <a:custGeom>
              <a:avLst/>
              <a:gdLst/>
              <a:ahLst/>
              <a:cxnLst/>
              <a:rect l="l" t="t" r="r" b="b"/>
              <a:pathLst>
                <a:path w="6279" h="4165" extrusionOk="0">
                  <a:moveTo>
                    <a:pt x="3089" y="1"/>
                  </a:moveTo>
                  <a:cubicBezTo>
                    <a:pt x="2820" y="1"/>
                    <a:pt x="2546" y="145"/>
                    <a:pt x="2365" y="353"/>
                  </a:cubicBezTo>
                  <a:cubicBezTo>
                    <a:pt x="2117" y="640"/>
                    <a:pt x="2002" y="1016"/>
                    <a:pt x="1900" y="1379"/>
                  </a:cubicBezTo>
                  <a:cubicBezTo>
                    <a:pt x="1295" y="1271"/>
                    <a:pt x="606" y="1131"/>
                    <a:pt x="1" y="1016"/>
                  </a:cubicBezTo>
                  <a:lnTo>
                    <a:pt x="1" y="1016"/>
                  </a:lnTo>
                  <a:cubicBezTo>
                    <a:pt x="20" y="2017"/>
                    <a:pt x="7" y="2985"/>
                    <a:pt x="26" y="3986"/>
                  </a:cubicBezTo>
                  <a:lnTo>
                    <a:pt x="6253" y="4165"/>
                  </a:lnTo>
                  <a:cubicBezTo>
                    <a:pt x="6279" y="3941"/>
                    <a:pt x="6145" y="3731"/>
                    <a:pt x="5973" y="3591"/>
                  </a:cubicBezTo>
                  <a:cubicBezTo>
                    <a:pt x="5807" y="3451"/>
                    <a:pt x="5597" y="3362"/>
                    <a:pt x="5405" y="3247"/>
                  </a:cubicBezTo>
                  <a:cubicBezTo>
                    <a:pt x="4819" y="2903"/>
                    <a:pt x="4532" y="2246"/>
                    <a:pt x="4182" y="1660"/>
                  </a:cubicBezTo>
                  <a:cubicBezTo>
                    <a:pt x="4022" y="1399"/>
                    <a:pt x="3978" y="1086"/>
                    <a:pt x="3895" y="793"/>
                  </a:cubicBezTo>
                  <a:cubicBezTo>
                    <a:pt x="3812" y="500"/>
                    <a:pt x="3659" y="194"/>
                    <a:pt x="3385" y="66"/>
                  </a:cubicBezTo>
                  <a:cubicBezTo>
                    <a:pt x="3291" y="21"/>
                    <a:pt x="3190" y="1"/>
                    <a:pt x="3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70"/>
            <p:cNvSpPr/>
            <p:nvPr/>
          </p:nvSpPr>
          <p:spPr>
            <a:xfrm flipH="1">
              <a:off x="2054709" y="4174149"/>
              <a:ext cx="344623" cy="53472"/>
            </a:xfrm>
            <a:custGeom>
              <a:avLst/>
              <a:gdLst/>
              <a:ahLst/>
              <a:cxnLst/>
              <a:rect l="l" t="t" r="r" b="b"/>
              <a:pathLst>
                <a:path w="6106" h="948" extrusionOk="0">
                  <a:moveTo>
                    <a:pt x="80" y="0"/>
                  </a:moveTo>
                  <a:cubicBezTo>
                    <a:pt x="53" y="0"/>
                    <a:pt x="23" y="17"/>
                    <a:pt x="13" y="42"/>
                  </a:cubicBezTo>
                  <a:cubicBezTo>
                    <a:pt x="0" y="81"/>
                    <a:pt x="19" y="119"/>
                    <a:pt x="51" y="138"/>
                  </a:cubicBezTo>
                  <a:cubicBezTo>
                    <a:pt x="1440" y="673"/>
                    <a:pt x="2925" y="947"/>
                    <a:pt x="4410" y="947"/>
                  </a:cubicBezTo>
                  <a:cubicBezTo>
                    <a:pt x="4952" y="947"/>
                    <a:pt x="5500" y="909"/>
                    <a:pt x="6036" y="839"/>
                  </a:cubicBezTo>
                  <a:cubicBezTo>
                    <a:pt x="6074" y="833"/>
                    <a:pt x="6106" y="794"/>
                    <a:pt x="6099" y="756"/>
                  </a:cubicBezTo>
                  <a:cubicBezTo>
                    <a:pt x="6094" y="722"/>
                    <a:pt x="6062" y="698"/>
                    <a:pt x="6028" y="698"/>
                  </a:cubicBezTo>
                  <a:cubicBezTo>
                    <a:pt x="6024" y="698"/>
                    <a:pt x="6020" y="698"/>
                    <a:pt x="6017" y="699"/>
                  </a:cubicBezTo>
                  <a:cubicBezTo>
                    <a:pt x="5484" y="772"/>
                    <a:pt x="4948" y="808"/>
                    <a:pt x="4412" y="808"/>
                  </a:cubicBezTo>
                  <a:cubicBezTo>
                    <a:pt x="2945" y="808"/>
                    <a:pt x="1479" y="536"/>
                    <a:pt x="102" y="4"/>
                  </a:cubicBezTo>
                  <a:cubicBezTo>
                    <a:pt x="95" y="1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70"/>
            <p:cNvSpPr/>
            <p:nvPr/>
          </p:nvSpPr>
          <p:spPr>
            <a:xfrm flipH="1">
              <a:off x="2081681" y="4163263"/>
              <a:ext cx="160120" cy="58943"/>
            </a:xfrm>
            <a:custGeom>
              <a:avLst/>
              <a:gdLst/>
              <a:ahLst/>
              <a:cxnLst/>
              <a:rect l="l" t="t" r="r" b="b"/>
              <a:pathLst>
                <a:path w="2837" h="1045" extrusionOk="0">
                  <a:moveTo>
                    <a:pt x="1731" y="0"/>
                  </a:moveTo>
                  <a:cubicBezTo>
                    <a:pt x="1578" y="0"/>
                    <a:pt x="1425" y="17"/>
                    <a:pt x="1275" y="50"/>
                  </a:cubicBezTo>
                  <a:cubicBezTo>
                    <a:pt x="765" y="172"/>
                    <a:pt x="307" y="497"/>
                    <a:pt x="20" y="936"/>
                  </a:cubicBezTo>
                  <a:cubicBezTo>
                    <a:pt x="1" y="968"/>
                    <a:pt x="7" y="1013"/>
                    <a:pt x="39" y="1032"/>
                  </a:cubicBezTo>
                  <a:cubicBezTo>
                    <a:pt x="52" y="1038"/>
                    <a:pt x="64" y="1045"/>
                    <a:pt x="77" y="1045"/>
                  </a:cubicBezTo>
                  <a:cubicBezTo>
                    <a:pt x="103" y="1045"/>
                    <a:pt x="122" y="1032"/>
                    <a:pt x="134" y="1013"/>
                  </a:cubicBezTo>
                  <a:cubicBezTo>
                    <a:pt x="402" y="599"/>
                    <a:pt x="829" y="299"/>
                    <a:pt x="1307" y="191"/>
                  </a:cubicBezTo>
                  <a:cubicBezTo>
                    <a:pt x="1449" y="157"/>
                    <a:pt x="1594" y="140"/>
                    <a:pt x="1739" y="140"/>
                  </a:cubicBezTo>
                  <a:cubicBezTo>
                    <a:pt x="2081" y="140"/>
                    <a:pt x="2420" y="233"/>
                    <a:pt x="2716" y="407"/>
                  </a:cubicBezTo>
                  <a:cubicBezTo>
                    <a:pt x="2729" y="414"/>
                    <a:pt x="2743" y="418"/>
                    <a:pt x="2756" y="418"/>
                  </a:cubicBezTo>
                  <a:cubicBezTo>
                    <a:pt x="2779" y="418"/>
                    <a:pt x="2799" y="406"/>
                    <a:pt x="2811" y="382"/>
                  </a:cubicBezTo>
                  <a:cubicBezTo>
                    <a:pt x="2837" y="350"/>
                    <a:pt x="2824" y="305"/>
                    <a:pt x="2792" y="286"/>
                  </a:cubicBezTo>
                  <a:cubicBezTo>
                    <a:pt x="2472" y="97"/>
                    <a:pt x="2101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70"/>
            <p:cNvSpPr/>
            <p:nvPr/>
          </p:nvSpPr>
          <p:spPr>
            <a:xfrm flipH="1">
              <a:off x="2234184" y="4070757"/>
              <a:ext cx="64454" cy="151447"/>
            </a:xfrm>
            <a:custGeom>
              <a:avLst/>
              <a:gdLst/>
              <a:ahLst/>
              <a:cxnLst/>
              <a:rect l="l" t="t" r="r" b="b"/>
              <a:pathLst>
                <a:path w="1142" h="2685" extrusionOk="0">
                  <a:moveTo>
                    <a:pt x="82" y="1"/>
                  </a:moveTo>
                  <a:cubicBezTo>
                    <a:pt x="69" y="1"/>
                    <a:pt x="57" y="5"/>
                    <a:pt x="45" y="14"/>
                  </a:cubicBezTo>
                  <a:cubicBezTo>
                    <a:pt x="13" y="33"/>
                    <a:pt x="1" y="78"/>
                    <a:pt x="20" y="110"/>
                  </a:cubicBezTo>
                  <a:cubicBezTo>
                    <a:pt x="511" y="868"/>
                    <a:pt x="848" y="1741"/>
                    <a:pt x="995" y="2627"/>
                  </a:cubicBezTo>
                  <a:cubicBezTo>
                    <a:pt x="1001" y="2666"/>
                    <a:pt x="1033" y="2685"/>
                    <a:pt x="1065" y="2685"/>
                  </a:cubicBezTo>
                  <a:lnTo>
                    <a:pt x="1078" y="2685"/>
                  </a:lnTo>
                  <a:cubicBezTo>
                    <a:pt x="1116" y="2678"/>
                    <a:pt x="1141" y="2646"/>
                    <a:pt x="1135" y="2608"/>
                  </a:cubicBezTo>
                  <a:cubicBezTo>
                    <a:pt x="982" y="1697"/>
                    <a:pt x="638" y="811"/>
                    <a:pt x="141" y="33"/>
                  </a:cubicBezTo>
                  <a:cubicBezTo>
                    <a:pt x="125" y="13"/>
                    <a:pt x="103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70"/>
            <p:cNvSpPr/>
            <p:nvPr/>
          </p:nvSpPr>
          <p:spPr>
            <a:xfrm flipH="1">
              <a:off x="2155787" y="4083392"/>
              <a:ext cx="83870" cy="18050"/>
            </a:xfrm>
            <a:custGeom>
              <a:avLst/>
              <a:gdLst/>
              <a:ahLst/>
              <a:cxnLst/>
              <a:rect l="l" t="t" r="r" b="b"/>
              <a:pathLst>
                <a:path w="1486" h="320" extrusionOk="0">
                  <a:moveTo>
                    <a:pt x="1403" y="1"/>
                  </a:moveTo>
                  <a:lnTo>
                    <a:pt x="65" y="179"/>
                  </a:lnTo>
                  <a:cubicBezTo>
                    <a:pt x="26" y="185"/>
                    <a:pt x="1" y="217"/>
                    <a:pt x="7" y="256"/>
                  </a:cubicBezTo>
                  <a:cubicBezTo>
                    <a:pt x="7" y="294"/>
                    <a:pt x="39" y="319"/>
                    <a:pt x="71" y="319"/>
                  </a:cubicBezTo>
                  <a:lnTo>
                    <a:pt x="84" y="319"/>
                  </a:lnTo>
                  <a:lnTo>
                    <a:pt x="1422" y="141"/>
                  </a:lnTo>
                  <a:cubicBezTo>
                    <a:pt x="1460" y="134"/>
                    <a:pt x="1486" y="103"/>
                    <a:pt x="1479" y="64"/>
                  </a:cubicBezTo>
                  <a:cubicBezTo>
                    <a:pt x="1473" y="26"/>
                    <a:pt x="1441" y="1"/>
                    <a:pt x="1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70"/>
            <p:cNvSpPr/>
            <p:nvPr/>
          </p:nvSpPr>
          <p:spPr>
            <a:xfrm flipH="1">
              <a:off x="2146756" y="4111369"/>
              <a:ext cx="82459" cy="18106"/>
            </a:xfrm>
            <a:custGeom>
              <a:avLst/>
              <a:gdLst/>
              <a:ahLst/>
              <a:cxnLst/>
              <a:rect l="l" t="t" r="r" b="b"/>
              <a:pathLst>
                <a:path w="1461" h="321" extrusionOk="0">
                  <a:moveTo>
                    <a:pt x="1389" y="1"/>
                  </a:moveTo>
                  <a:cubicBezTo>
                    <a:pt x="1385" y="1"/>
                    <a:pt x="1381" y="1"/>
                    <a:pt x="1377" y="2"/>
                  </a:cubicBezTo>
                  <a:lnTo>
                    <a:pt x="64" y="180"/>
                  </a:lnTo>
                  <a:cubicBezTo>
                    <a:pt x="26" y="187"/>
                    <a:pt x="1" y="225"/>
                    <a:pt x="7" y="263"/>
                  </a:cubicBezTo>
                  <a:cubicBezTo>
                    <a:pt x="13" y="295"/>
                    <a:pt x="39" y="320"/>
                    <a:pt x="77" y="320"/>
                  </a:cubicBezTo>
                  <a:lnTo>
                    <a:pt x="84" y="320"/>
                  </a:lnTo>
                  <a:lnTo>
                    <a:pt x="1396" y="142"/>
                  </a:lnTo>
                  <a:cubicBezTo>
                    <a:pt x="1435" y="136"/>
                    <a:pt x="1460" y="97"/>
                    <a:pt x="1454" y="59"/>
                  </a:cubicBezTo>
                  <a:cubicBezTo>
                    <a:pt x="1448" y="25"/>
                    <a:pt x="1422" y="1"/>
                    <a:pt x="1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70"/>
            <p:cNvSpPr/>
            <p:nvPr/>
          </p:nvSpPr>
          <p:spPr>
            <a:xfrm flipH="1">
              <a:off x="2134565" y="4139854"/>
              <a:ext cx="85619" cy="15511"/>
            </a:xfrm>
            <a:custGeom>
              <a:avLst/>
              <a:gdLst/>
              <a:ahLst/>
              <a:cxnLst/>
              <a:rect l="l" t="t" r="r" b="b"/>
              <a:pathLst>
                <a:path w="1517" h="275" extrusionOk="0">
                  <a:moveTo>
                    <a:pt x="1434" y="0"/>
                  </a:moveTo>
                  <a:lnTo>
                    <a:pt x="70" y="134"/>
                  </a:lnTo>
                  <a:cubicBezTo>
                    <a:pt x="32" y="140"/>
                    <a:pt x="0" y="172"/>
                    <a:pt x="6" y="211"/>
                  </a:cubicBezTo>
                  <a:cubicBezTo>
                    <a:pt x="13" y="242"/>
                    <a:pt x="38" y="274"/>
                    <a:pt x="77" y="274"/>
                  </a:cubicBezTo>
                  <a:lnTo>
                    <a:pt x="83" y="274"/>
                  </a:lnTo>
                  <a:lnTo>
                    <a:pt x="1447" y="140"/>
                  </a:lnTo>
                  <a:cubicBezTo>
                    <a:pt x="1485" y="134"/>
                    <a:pt x="1517" y="102"/>
                    <a:pt x="1511" y="64"/>
                  </a:cubicBezTo>
                  <a:cubicBezTo>
                    <a:pt x="1511" y="26"/>
                    <a:pt x="1472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p70"/>
            <p:cNvSpPr/>
            <p:nvPr/>
          </p:nvSpPr>
          <p:spPr>
            <a:xfrm flipH="1">
              <a:off x="2202198" y="3107005"/>
              <a:ext cx="488150" cy="459137"/>
            </a:xfrm>
            <a:custGeom>
              <a:avLst/>
              <a:gdLst/>
              <a:ahLst/>
              <a:cxnLst/>
              <a:rect l="l" t="t" r="r" b="b"/>
              <a:pathLst>
                <a:path w="8649" h="8140" extrusionOk="0">
                  <a:moveTo>
                    <a:pt x="7712" y="1"/>
                  </a:moveTo>
                  <a:lnTo>
                    <a:pt x="198" y="606"/>
                  </a:lnTo>
                  <a:cubicBezTo>
                    <a:pt x="134" y="3009"/>
                    <a:pt x="64" y="5412"/>
                    <a:pt x="0" y="7814"/>
                  </a:cubicBezTo>
                  <a:cubicBezTo>
                    <a:pt x="1205" y="7757"/>
                    <a:pt x="2447" y="7668"/>
                    <a:pt x="3652" y="7604"/>
                  </a:cubicBezTo>
                  <a:cubicBezTo>
                    <a:pt x="3658" y="7770"/>
                    <a:pt x="3703" y="7974"/>
                    <a:pt x="3716" y="8139"/>
                  </a:cubicBezTo>
                  <a:cubicBezTo>
                    <a:pt x="5354" y="8063"/>
                    <a:pt x="7004" y="7967"/>
                    <a:pt x="8649" y="7891"/>
                  </a:cubicBezTo>
                  <a:cubicBezTo>
                    <a:pt x="8336" y="5265"/>
                    <a:pt x="8018" y="2626"/>
                    <a:pt x="7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70"/>
            <p:cNvSpPr/>
            <p:nvPr/>
          </p:nvSpPr>
          <p:spPr>
            <a:xfrm flipH="1">
              <a:off x="2478071" y="3296416"/>
              <a:ext cx="70945" cy="257489"/>
            </a:xfrm>
            <a:custGeom>
              <a:avLst/>
              <a:gdLst/>
              <a:ahLst/>
              <a:cxnLst/>
              <a:rect l="l" t="t" r="r" b="b"/>
              <a:pathLst>
                <a:path w="1257" h="4565" extrusionOk="0">
                  <a:moveTo>
                    <a:pt x="77" y="0"/>
                  </a:moveTo>
                  <a:cubicBezTo>
                    <a:pt x="54" y="0"/>
                    <a:pt x="32" y="13"/>
                    <a:pt x="20" y="33"/>
                  </a:cubicBezTo>
                  <a:cubicBezTo>
                    <a:pt x="1" y="65"/>
                    <a:pt x="7" y="110"/>
                    <a:pt x="39" y="129"/>
                  </a:cubicBezTo>
                  <a:cubicBezTo>
                    <a:pt x="90" y="161"/>
                    <a:pt x="154" y="193"/>
                    <a:pt x="217" y="218"/>
                  </a:cubicBezTo>
                  <a:cubicBezTo>
                    <a:pt x="268" y="244"/>
                    <a:pt x="313" y="269"/>
                    <a:pt x="358" y="288"/>
                  </a:cubicBezTo>
                  <a:lnTo>
                    <a:pt x="1110" y="4507"/>
                  </a:lnTo>
                  <a:cubicBezTo>
                    <a:pt x="1116" y="4546"/>
                    <a:pt x="1148" y="4565"/>
                    <a:pt x="1180" y="4565"/>
                  </a:cubicBezTo>
                  <a:lnTo>
                    <a:pt x="1193" y="4565"/>
                  </a:lnTo>
                  <a:cubicBezTo>
                    <a:pt x="1231" y="4558"/>
                    <a:pt x="1256" y="4520"/>
                    <a:pt x="1250" y="4482"/>
                  </a:cubicBezTo>
                  <a:lnTo>
                    <a:pt x="492" y="231"/>
                  </a:lnTo>
                  <a:cubicBezTo>
                    <a:pt x="485" y="212"/>
                    <a:pt x="472" y="199"/>
                    <a:pt x="460" y="186"/>
                  </a:cubicBezTo>
                  <a:cubicBezTo>
                    <a:pt x="402" y="154"/>
                    <a:pt x="339" y="122"/>
                    <a:pt x="281" y="97"/>
                  </a:cubicBezTo>
                  <a:cubicBezTo>
                    <a:pt x="217" y="65"/>
                    <a:pt x="160" y="40"/>
                    <a:pt x="115" y="14"/>
                  </a:cubicBezTo>
                  <a:cubicBezTo>
                    <a:pt x="104" y="5"/>
                    <a:pt x="9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70"/>
            <p:cNvSpPr/>
            <p:nvPr/>
          </p:nvSpPr>
          <p:spPr>
            <a:xfrm flipH="1">
              <a:off x="2621604" y="3183604"/>
              <a:ext cx="76307" cy="153196"/>
            </a:xfrm>
            <a:custGeom>
              <a:avLst/>
              <a:gdLst/>
              <a:ahLst/>
              <a:cxnLst/>
              <a:rect l="l" t="t" r="r" b="b"/>
              <a:pathLst>
                <a:path w="1352" h="2716" extrusionOk="0">
                  <a:moveTo>
                    <a:pt x="1288" y="0"/>
                  </a:moveTo>
                  <a:cubicBezTo>
                    <a:pt x="1249" y="0"/>
                    <a:pt x="1218" y="19"/>
                    <a:pt x="1211" y="57"/>
                  </a:cubicBezTo>
                  <a:cubicBezTo>
                    <a:pt x="1084" y="994"/>
                    <a:pt x="663" y="1899"/>
                    <a:pt x="26" y="2600"/>
                  </a:cubicBezTo>
                  <a:cubicBezTo>
                    <a:pt x="0" y="2626"/>
                    <a:pt x="7" y="2671"/>
                    <a:pt x="32" y="2696"/>
                  </a:cubicBezTo>
                  <a:cubicBezTo>
                    <a:pt x="45" y="2709"/>
                    <a:pt x="64" y="2715"/>
                    <a:pt x="77" y="2715"/>
                  </a:cubicBezTo>
                  <a:cubicBezTo>
                    <a:pt x="96" y="2715"/>
                    <a:pt x="115" y="2709"/>
                    <a:pt x="134" y="2690"/>
                  </a:cubicBezTo>
                  <a:cubicBezTo>
                    <a:pt x="784" y="1969"/>
                    <a:pt x="1218" y="1045"/>
                    <a:pt x="1351" y="77"/>
                  </a:cubicBezTo>
                  <a:cubicBezTo>
                    <a:pt x="1351" y="38"/>
                    <a:pt x="1326" y="6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p70"/>
            <p:cNvSpPr/>
            <p:nvPr/>
          </p:nvSpPr>
          <p:spPr>
            <a:xfrm flipH="1">
              <a:off x="2196433" y="3496995"/>
              <a:ext cx="295746" cy="21716"/>
            </a:xfrm>
            <a:custGeom>
              <a:avLst/>
              <a:gdLst/>
              <a:ahLst/>
              <a:cxnLst/>
              <a:rect l="l" t="t" r="r" b="b"/>
              <a:pathLst>
                <a:path w="5240" h="385" extrusionOk="0">
                  <a:moveTo>
                    <a:pt x="5179" y="1"/>
                  </a:moveTo>
                  <a:cubicBezTo>
                    <a:pt x="5176" y="1"/>
                    <a:pt x="5173" y="1"/>
                    <a:pt x="5170" y="2"/>
                  </a:cubicBezTo>
                  <a:lnTo>
                    <a:pt x="71" y="244"/>
                  </a:lnTo>
                  <a:cubicBezTo>
                    <a:pt x="33" y="244"/>
                    <a:pt x="1" y="276"/>
                    <a:pt x="1" y="314"/>
                  </a:cubicBezTo>
                  <a:cubicBezTo>
                    <a:pt x="1" y="352"/>
                    <a:pt x="33" y="384"/>
                    <a:pt x="71" y="384"/>
                  </a:cubicBezTo>
                  <a:lnTo>
                    <a:pt x="77" y="384"/>
                  </a:lnTo>
                  <a:lnTo>
                    <a:pt x="5176" y="142"/>
                  </a:lnTo>
                  <a:cubicBezTo>
                    <a:pt x="5214" y="135"/>
                    <a:pt x="5240" y="104"/>
                    <a:pt x="5240" y="65"/>
                  </a:cubicBezTo>
                  <a:cubicBezTo>
                    <a:pt x="5240" y="30"/>
                    <a:pt x="5213" y="1"/>
                    <a:pt x="5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p70"/>
            <p:cNvSpPr/>
            <p:nvPr/>
          </p:nvSpPr>
          <p:spPr>
            <a:xfrm flipH="1">
              <a:off x="2486373" y="3494570"/>
              <a:ext cx="213343" cy="10096"/>
            </a:xfrm>
            <a:custGeom>
              <a:avLst/>
              <a:gdLst/>
              <a:ahLst/>
              <a:cxnLst/>
              <a:rect l="l" t="t" r="r" b="b"/>
              <a:pathLst>
                <a:path w="3780" h="179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8"/>
                    <a:pt x="32" y="140"/>
                    <a:pt x="70" y="140"/>
                  </a:cubicBezTo>
                  <a:lnTo>
                    <a:pt x="3710" y="178"/>
                  </a:lnTo>
                  <a:cubicBezTo>
                    <a:pt x="3748" y="178"/>
                    <a:pt x="3780" y="153"/>
                    <a:pt x="3780" y="115"/>
                  </a:cubicBezTo>
                  <a:cubicBezTo>
                    <a:pt x="3780" y="77"/>
                    <a:pt x="3748" y="45"/>
                    <a:pt x="371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70"/>
            <p:cNvSpPr/>
            <p:nvPr/>
          </p:nvSpPr>
          <p:spPr>
            <a:xfrm flipH="1">
              <a:off x="2509733" y="3385199"/>
              <a:ext cx="25624" cy="118394"/>
            </a:xfrm>
            <a:custGeom>
              <a:avLst/>
              <a:gdLst/>
              <a:ahLst/>
              <a:cxnLst/>
              <a:rect l="l" t="t" r="r" b="b"/>
              <a:pathLst>
                <a:path w="454" h="2099" extrusionOk="0">
                  <a:moveTo>
                    <a:pt x="378" y="1"/>
                  </a:moveTo>
                  <a:cubicBezTo>
                    <a:pt x="344" y="1"/>
                    <a:pt x="313" y="25"/>
                    <a:pt x="307" y="59"/>
                  </a:cubicBezTo>
                  <a:lnTo>
                    <a:pt x="7" y="2016"/>
                  </a:lnTo>
                  <a:cubicBezTo>
                    <a:pt x="1" y="2054"/>
                    <a:pt x="33" y="2092"/>
                    <a:pt x="71" y="2098"/>
                  </a:cubicBezTo>
                  <a:lnTo>
                    <a:pt x="77" y="2098"/>
                  </a:lnTo>
                  <a:cubicBezTo>
                    <a:pt x="109" y="2098"/>
                    <a:pt x="141" y="2073"/>
                    <a:pt x="148" y="2041"/>
                  </a:cubicBezTo>
                  <a:lnTo>
                    <a:pt x="447" y="78"/>
                  </a:lnTo>
                  <a:cubicBezTo>
                    <a:pt x="453" y="40"/>
                    <a:pt x="428" y="2"/>
                    <a:pt x="390" y="2"/>
                  </a:cubicBezTo>
                  <a:cubicBezTo>
                    <a:pt x="386" y="1"/>
                    <a:pt x="382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70"/>
            <p:cNvSpPr/>
            <p:nvPr/>
          </p:nvSpPr>
          <p:spPr>
            <a:xfrm flipH="1">
              <a:off x="2225902" y="2803484"/>
              <a:ext cx="460889" cy="385923"/>
            </a:xfrm>
            <a:custGeom>
              <a:avLst/>
              <a:gdLst/>
              <a:ahLst/>
              <a:cxnLst/>
              <a:rect l="l" t="t" r="r" b="b"/>
              <a:pathLst>
                <a:path w="8166" h="6842" extrusionOk="0">
                  <a:moveTo>
                    <a:pt x="3034" y="0"/>
                  </a:moveTo>
                  <a:cubicBezTo>
                    <a:pt x="2177" y="0"/>
                    <a:pt x="1324" y="138"/>
                    <a:pt x="549" y="493"/>
                  </a:cubicBezTo>
                  <a:lnTo>
                    <a:pt x="1" y="6701"/>
                  </a:lnTo>
                  <a:cubicBezTo>
                    <a:pt x="2709" y="6745"/>
                    <a:pt x="5425" y="6790"/>
                    <a:pt x="8140" y="6841"/>
                  </a:cubicBezTo>
                  <a:cubicBezTo>
                    <a:pt x="8165" y="4904"/>
                    <a:pt x="8018" y="2934"/>
                    <a:pt x="7795" y="1016"/>
                  </a:cubicBezTo>
                  <a:cubicBezTo>
                    <a:pt x="6616" y="627"/>
                    <a:pt x="5431" y="245"/>
                    <a:pt x="4201" y="79"/>
                  </a:cubicBezTo>
                  <a:cubicBezTo>
                    <a:pt x="3816" y="29"/>
                    <a:pt x="3425" y="0"/>
                    <a:pt x="3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70"/>
            <p:cNvSpPr/>
            <p:nvPr/>
          </p:nvSpPr>
          <p:spPr>
            <a:xfrm flipH="1">
              <a:off x="2288890" y="3141638"/>
              <a:ext cx="405465" cy="13932"/>
            </a:xfrm>
            <a:custGeom>
              <a:avLst/>
              <a:gdLst/>
              <a:ahLst/>
              <a:cxnLst/>
              <a:rect l="l" t="t" r="r" b="b"/>
              <a:pathLst>
                <a:path w="7184" h="247" extrusionOk="0">
                  <a:moveTo>
                    <a:pt x="3554" y="1"/>
                  </a:moveTo>
                  <a:cubicBezTo>
                    <a:pt x="2391" y="1"/>
                    <a:pt x="1227" y="34"/>
                    <a:pt x="71" y="100"/>
                  </a:cubicBezTo>
                  <a:cubicBezTo>
                    <a:pt x="33" y="100"/>
                    <a:pt x="1" y="139"/>
                    <a:pt x="7" y="177"/>
                  </a:cubicBezTo>
                  <a:cubicBezTo>
                    <a:pt x="7" y="215"/>
                    <a:pt x="39" y="241"/>
                    <a:pt x="77" y="241"/>
                  </a:cubicBezTo>
                  <a:cubicBezTo>
                    <a:pt x="1230" y="174"/>
                    <a:pt x="2391" y="141"/>
                    <a:pt x="3551" y="141"/>
                  </a:cubicBezTo>
                  <a:cubicBezTo>
                    <a:pt x="4739" y="141"/>
                    <a:pt x="5927" y="176"/>
                    <a:pt x="7107" y="247"/>
                  </a:cubicBezTo>
                  <a:lnTo>
                    <a:pt x="7114" y="247"/>
                  </a:lnTo>
                  <a:cubicBezTo>
                    <a:pt x="7152" y="247"/>
                    <a:pt x="7177" y="221"/>
                    <a:pt x="7184" y="183"/>
                  </a:cubicBezTo>
                  <a:cubicBezTo>
                    <a:pt x="7184" y="145"/>
                    <a:pt x="7158" y="113"/>
                    <a:pt x="7120" y="107"/>
                  </a:cubicBezTo>
                  <a:cubicBezTo>
                    <a:pt x="5937" y="36"/>
                    <a:pt x="474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p70"/>
            <p:cNvSpPr/>
            <p:nvPr/>
          </p:nvSpPr>
          <p:spPr>
            <a:xfrm flipH="1">
              <a:off x="2107593" y="2884145"/>
              <a:ext cx="296818" cy="468444"/>
            </a:xfrm>
            <a:custGeom>
              <a:avLst/>
              <a:gdLst/>
              <a:ahLst/>
              <a:cxnLst/>
              <a:rect l="l" t="t" r="r" b="b"/>
              <a:pathLst>
                <a:path w="5259" h="8305" extrusionOk="0">
                  <a:moveTo>
                    <a:pt x="4800" y="0"/>
                  </a:moveTo>
                  <a:cubicBezTo>
                    <a:pt x="3819" y="268"/>
                    <a:pt x="2869" y="548"/>
                    <a:pt x="1856" y="631"/>
                  </a:cubicBezTo>
                  <a:cubicBezTo>
                    <a:pt x="2028" y="1848"/>
                    <a:pt x="2193" y="3059"/>
                    <a:pt x="2365" y="4277"/>
                  </a:cubicBezTo>
                  <a:cubicBezTo>
                    <a:pt x="1926" y="4544"/>
                    <a:pt x="1518" y="4857"/>
                    <a:pt x="1244" y="5296"/>
                  </a:cubicBezTo>
                  <a:cubicBezTo>
                    <a:pt x="772" y="5398"/>
                    <a:pt x="313" y="5711"/>
                    <a:pt x="1" y="6087"/>
                  </a:cubicBezTo>
                  <a:cubicBezTo>
                    <a:pt x="472" y="7043"/>
                    <a:pt x="1397" y="7858"/>
                    <a:pt x="2365" y="8305"/>
                  </a:cubicBezTo>
                  <a:cubicBezTo>
                    <a:pt x="2474" y="8031"/>
                    <a:pt x="2684" y="7782"/>
                    <a:pt x="2786" y="7508"/>
                  </a:cubicBezTo>
                  <a:cubicBezTo>
                    <a:pt x="3041" y="7355"/>
                    <a:pt x="3423" y="7208"/>
                    <a:pt x="3653" y="7024"/>
                  </a:cubicBezTo>
                  <a:cubicBezTo>
                    <a:pt x="4628" y="6214"/>
                    <a:pt x="5259" y="5029"/>
                    <a:pt x="5144" y="3773"/>
                  </a:cubicBezTo>
                  <a:cubicBezTo>
                    <a:pt x="5036" y="2524"/>
                    <a:pt x="4908" y="1249"/>
                    <a:pt x="4800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70"/>
            <p:cNvSpPr/>
            <p:nvPr/>
          </p:nvSpPr>
          <p:spPr>
            <a:xfrm flipH="1">
              <a:off x="2166568" y="3082468"/>
              <a:ext cx="113332" cy="49411"/>
            </a:xfrm>
            <a:custGeom>
              <a:avLst/>
              <a:gdLst/>
              <a:ahLst/>
              <a:cxnLst/>
              <a:rect l="l" t="t" r="r" b="b"/>
              <a:pathLst>
                <a:path w="2008" h="876" extrusionOk="0">
                  <a:moveTo>
                    <a:pt x="1383" y="0"/>
                  </a:moveTo>
                  <a:cubicBezTo>
                    <a:pt x="837" y="0"/>
                    <a:pt x="287" y="290"/>
                    <a:pt x="19" y="773"/>
                  </a:cubicBezTo>
                  <a:cubicBezTo>
                    <a:pt x="0" y="805"/>
                    <a:pt x="13" y="850"/>
                    <a:pt x="45" y="869"/>
                  </a:cubicBezTo>
                  <a:cubicBezTo>
                    <a:pt x="57" y="875"/>
                    <a:pt x="70" y="875"/>
                    <a:pt x="83" y="875"/>
                  </a:cubicBezTo>
                  <a:cubicBezTo>
                    <a:pt x="108" y="875"/>
                    <a:pt x="128" y="863"/>
                    <a:pt x="140" y="843"/>
                  </a:cubicBezTo>
                  <a:cubicBezTo>
                    <a:pt x="384" y="403"/>
                    <a:pt x="887" y="138"/>
                    <a:pt x="1382" y="138"/>
                  </a:cubicBezTo>
                  <a:cubicBezTo>
                    <a:pt x="1559" y="138"/>
                    <a:pt x="1736" y="172"/>
                    <a:pt x="1899" y="244"/>
                  </a:cubicBezTo>
                  <a:cubicBezTo>
                    <a:pt x="1909" y="248"/>
                    <a:pt x="1918" y="249"/>
                    <a:pt x="1928" y="249"/>
                  </a:cubicBezTo>
                  <a:cubicBezTo>
                    <a:pt x="1955" y="249"/>
                    <a:pt x="1981" y="235"/>
                    <a:pt x="1995" y="206"/>
                  </a:cubicBezTo>
                  <a:cubicBezTo>
                    <a:pt x="2008" y="174"/>
                    <a:pt x="1995" y="130"/>
                    <a:pt x="1957" y="117"/>
                  </a:cubicBezTo>
                  <a:cubicBezTo>
                    <a:pt x="1775" y="38"/>
                    <a:pt x="1579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70"/>
            <p:cNvSpPr/>
            <p:nvPr/>
          </p:nvSpPr>
          <p:spPr>
            <a:xfrm flipH="1">
              <a:off x="2244624" y="3276674"/>
              <a:ext cx="9764" cy="38186"/>
            </a:xfrm>
            <a:custGeom>
              <a:avLst/>
              <a:gdLst/>
              <a:ahLst/>
              <a:cxnLst/>
              <a:rect l="l" t="t" r="r" b="b"/>
              <a:pathLst>
                <a:path w="173" h="677" extrusionOk="0">
                  <a:moveTo>
                    <a:pt x="103" y="1"/>
                  </a:moveTo>
                  <a:cubicBezTo>
                    <a:pt x="64" y="1"/>
                    <a:pt x="32" y="33"/>
                    <a:pt x="32" y="71"/>
                  </a:cubicBezTo>
                  <a:lnTo>
                    <a:pt x="1" y="606"/>
                  </a:lnTo>
                  <a:cubicBezTo>
                    <a:pt x="1" y="644"/>
                    <a:pt x="32" y="676"/>
                    <a:pt x="71" y="676"/>
                  </a:cubicBezTo>
                  <a:cubicBezTo>
                    <a:pt x="109" y="676"/>
                    <a:pt x="141" y="651"/>
                    <a:pt x="141" y="613"/>
                  </a:cubicBezTo>
                  <a:lnTo>
                    <a:pt x="166" y="77"/>
                  </a:lnTo>
                  <a:cubicBezTo>
                    <a:pt x="173" y="39"/>
                    <a:pt x="141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p70"/>
            <p:cNvSpPr/>
            <p:nvPr/>
          </p:nvSpPr>
          <p:spPr>
            <a:xfrm flipH="1">
              <a:off x="2236334" y="3195280"/>
              <a:ext cx="184615" cy="169159"/>
            </a:xfrm>
            <a:custGeom>
              <a:avLst/>
              <a:gdLst/>
              <a:ahLst/>
              <a:cxnLst/>
              <a:rect l="l" t="t" r="r" b="b"/>
              <a:pathLst>
                <a:path w="3271" h="2999" extrusionOk="0">
                  <a:moveTo>
                    <a:pt x="79" y="0"/>
                  </a:moveTo>
                  <a:cubicBezTo>
                    <a:pt x="72" y="0"/>
                    <a:pt x="65" y="1"/>
                    <a:pt x="58" y="3"/>
                  </a:cubicBezTo>
                  <a:cubicBezTo>
                    <a:pt x="20" y="16"/>
                    <a:pt x="1" y="54"/>
                    <a:pt x="13" y="93"/>
                  </a:cubicBezTo>
                  <a:cubicBezTo>
                    <a:pt x="460" y="1539"/>
                    <a:pt x="1702" y="2680"/>
                    <a:pt x="3181" y="2999"/>
                  </a:cubicBezTo>
                  <a:lnTo>
                    <a:pt x="3200" y="2999"/>
                  </a:lnTo>
                  <a:cubicBezTo>
                    <a:pt x="3232" y="2999"/>
                    <a:pt x="3257" y="2980"/>
                    <a:pt x="3264" y="2948"/>
                  </a:cubicBezTo>
                  <a:cubicBezTo>
                    <a:pt x="3270" y="2910"/>
                    <a:pt x="3251" y="2871"/>
                    <a:pt x="3213" y="2865"/>
                  </a:cubicBezTo>
                  <a:cubicBezTo>
                    <a:pt x="1798" y="2559"/>
                    <a:pt x="568" y="1431"/>
                    <a:pt x="147" y="48"/>
                  </a:cubicBezTo>
                  <a:cubicBezTo>
                    <a:pt x="137" y="22"/>
                    <a:pt x="109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p70"/>
            <p:cNvSpPr/>
            <p:nvPr/>
          </p:nvSpPr>
          <p:spPr>
            <a:xfrm flipH="1">
              <a:off x="2104729" y="2604145"/>
              <a:ext cx="673047" cy="349429"/>
            </a:xfrm>
            <a:custGeom>
              <a:avLst/>
              <a:gdLst/>
              <a:ahLst/>
              <a:cxnLst/>
              <a:rect l="l" t="t" r="r" b="b"/>
              <a:pathLst>
                <a:path w="11925" h="6195" extrusionOk="0">
                  <a:moveTo>
                    <a:pt x="5644" y="1"/>
                  </a:moveTo>
                  <a:cubicBezTo>
                    <a:pt x="5403" y="1"/>
                    <a:pt x="5161" y="9"/>
                    <a:pt x="4921" y="25"/>
                  </a:cubicBezTo>
                  <a:cubicBezTo>
                    <a:pt x="3786" y="95"/>
                    <a:pt x="2690" y="598"/>
                    <a:pt x="1900" y="1408"/>
                  </a:cubicBezTo>
                  <a:cubicBezTo>
                    <a:pt x="905" y="2421"/>
                    <a:pt x="440" y="3823"/>
                    <a:pt x="0" y="5181"/>
                  </a:cubicBezTo>
                  <a:cubicBezTo>
                    <a:pt x="1020" y="5499"/>
                    <a:pt x="1963" y="5748"/>
                    <a:pt x="2977" y="6067"/>
                  </a:cubicBezTo>
                  <a:cubicBezTo>
                    <a:pt x="3635" y="5652"/>
                    <a:pt x="4390" y="5482"/>
                    <a:pt x="5157" y="5482"/>
                  </a:cubicBezTo>
                  <a:cubicBezTo>
                    <a:pt x="5274" y="5482"/>
                    <a:pt x="5390" y="5486"/>
                    <a:pt x="5507" y="5493"/>
                  </a:cubicBezTo>
                  <a:cubicBezTo>
                    <a:pt x="6374" y="5557"/>
                    <a:pt x="7189" y="5875"/>
                    <a:pt x="7993" y="6194"/>
                  </a:cubicBezTo>
                  <a:cubicBezTo>
                    <a:pt x="9286" y="5971"/>
                    <a:pt x="10631" y="5684"/>
                    <a:pt x="11925" y="5455"/>
                  </a:cubicBezTo>
                  <a:cubicBezTo>
                    <a:pt x="11810" y="3785"/>
                    <a:pt x="10950" y="2185"/>
                    <a:pt x="9618" y="1166"/>
                  </a:cubicBezTo>
                  <a:cubicBezTo>
                    <a:pt x="8478" y="298"/>
                    <a:pt x="7072" y="1"/>
                    <a:pt x="5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70"/>
            <p:cNvSpPr/>
            <p:nvPr/>
          </p:nvSpPr>
          <p:spPr>
            <a:xfrm flipH="1">
              <a:off x="2666191" y="2829487"/>
              <a:ext cx="16988" cy="108636"/>
            </a:xfrm>
            <a:custGeom>
              <a:avLst/>
              <a:gdLst/>
              <a:ahLst/>
              <a:cxnLst/>
              <a:rect l="l" t="t" r="r" b="b"/>
              <a:pathLst>
                <a:path w="301" h="1926" extrusionOk="0">
                  <a:moveTo>
                    <a:pt x="64" y="0"/>
                  </a:moveTo>
                  <a:cubicBezTo>
                    <a:pt x="26" y="7"/>
                    <a:pt x="0" y="39"/>
                    <a:pt x="0" y="77"/>
                  </a:cubicBezTo>
                  <a:lnTo>
                    <a:pt x="160" y="1861"/>
                  </a:lnTo>
                  <a:cubicBezTo>
                    <a:pt x="160" y="1893"/>
                    <a:pt x="192" y="1925"/>
                    <a:pt x="230" y="1925"/>
                  </a:cubicBezTo>
                  <a:lnTo>
                    <a:pt x="236" y="1925"/>
                  </a:lnTo>
                  <a:cubicBezTo>
                    <a:pt x="275" y="1919"/>
                    <a:pt x="300" y="1887"/>
                    <a:pt x="300" y="1849"/>
                  </a:cubicBezTo>
                  <a:lnTo>
                    <a:pt x="141" y="64"/>
                  </a:lnTo>
                  <a:cubicBezTo>
                    <a:pt x="141" y="26"/>
                    <a:pt x="102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70"/>
            <p:cNvSpPr/>
            <p:nvPr/>
          </p:nvSpPr>
          <p:spPr>
            <a:xfrm flipH="1">
              <a:off x="2298921" y="2845281"/>
              <a:ext cx="11570" cy="98596"/>
            </a:xfrm>
            <a:custGeom>
              <a:avLst/>
              <a:gdLst/>
              <a:ahLst/>
              <a:cxnLst/>
              <a:rect l="l" t="t" r="r" b="b"/>
              <a:pathLst>
                <a:path w="205" h="1748" extrusionOk="0">
                  <a:moveTo>
                    <a:pt x="64" y="1"/>
                  </a:moveTo>
                  <a:cubicBezTo>
                    <a:pt x="26" y="7"/>
                    <a:pt x="0" y="39"/>
                    <a:pt x="0" y="77"/>
                  </a:cubicBezTo>
                  <a:lnTo>
                    <a:pt x="64" y="1683"/>
                  </a:lnTo>
                  <a:cubicBezTo>
                    <a:pt x="64" y="1722"/>
                    <a:pt x="96" y="1747"/>
                    <a:pt x="134" y="1747"/>
                  </a:cubicBezTo>
                  <a:cubicBezTo>
                    <a:pt x="172" y="1747"/>
                    <a:pt x="204" y="1715"/>
                    <a:pt x="204" y="1677"/>
                  </a:cubicBezTo>
                  <a:lnTo>
                    <a:pt x="141" y="71"/>
                  </a:lnTo>
                  <a:cubicBezTo>
                    <a:pt x="141" y="33"/>
                    <a:pt x="102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70"/>
            <p:cNvSpPr/>
            <p:nvPr/>
          </p:nvSpPr>
          <p:spPr>
            <a:xfrm flipH="1">
              <a:off x="2101438" y="2875402"/>
              <a:ext cx="203692" cy="44729"/>
            </a:xfrm>
            <a:custGeom>
              <a:avLst/>
              <a:gdLst/>
              <a:ahLst/>
              <a:cxnLst/>
              <a:rect l="l" t="t" r="r" b="b"/>
              <a:pathLst>
                <a:path w="3609" h="793" extrusionOk="0">
                  <a:moveTo>
                    <a:pt x="3534" y="1"/>
                  </a:moveTo>
                  <a:cubicBezTo>
                    <a:pt x="3529" y="1"/>
                    <a:pt x="3524" y="1"/>
                    <a:pt x="3519" y="2"/>
                  </a:cubicBezTo>
                  <a:lnTo>
                    <a:pt x="65" y="659"/>
                  </a:lnTo>
                  <a:cubicBezTo>
                    <a:pt x="26" y="665"/>
                    <a:pt x="1" y="703"/>
                    <a:pt x="7" y="735"/>
                  </a:cubicBezTo>
                  <a:cubicBezTo>
                    <a:pt x="14" y="773"/>
                    <a:pt x="46" y="792"/>
                    <a:pt x="77" y="792"/>
                  </a:cubicBezTo>
                  <a:lnTo>
                    <a:pt x="90" y="792"/>
                  </a:lnTo>
                  <a:lnTo>
                    <a:pt x="3545" y="136"/>
                  </a:lnTo>
                  <a:cubicBezTo>
                    <a:pt x="3583" y="130"/>
                    <a:pt x="3608" y="91"/>
                    <a:pt x="3602" y="53"/>
                  </a:cubicBezTo>
                  <a:cubicBezTo>
                    <a:pt x="3596" y="20"/>
                    <a:pt x="3566" y="1"/>
                    <a:pt x="3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3" name="Google Shape;3603;p70"/>
            <p:cNvSpPr/>
            <p:nvPr/>
          </p:nvSpPr>
          <p:spPr>
            <a:xfrm flipH="1">
              <a:off x="2332402" y="2618303"/>
              <a:ext cx="289255" cy="97242"/>
            </a:xfrm>
            <a:custGeom>
              <a:avLst/>
              <a:gdLst/>
              <a:ahLst/>
              <a:cxnLst/>
              <a:rect l="l" t="t" r="r" b="b"/>
              <a:pathLst>
                <a:path w="5125" h="1724" extrusionOk="0">
                  <a:moveTo>
                    <a:pt x="5044" y="1"/>
                  </a:moveTo>
                  <a:cubicBezTo>
                    <a:pt x="5019" y="1"/>
                    <a:pt x="4997" y="13"/>
                    <a:pt x="4984" y="35"/>
                  </a:cubicBezTo>
                  <a:cubicBezTo>
                    <a:pt x="4538" y="895"/>
                    <a:pt x="3627" y="1495"/>
                    <a:pt x="2664" y="1571"/>
                  </a:cubicBezTo>
                  <a:cubicBezTo>
                    <a:pt x="2593" y="1577"/>
                    <a:pt x="2521" y="1579"/>
                    <a:pt x="2450" y="1579"/>
                  </a:cubicBezTo>
                  <a:cubicBezTo>
                    <a:pt x="1557" y="1579"/>
                    <a:pt x="665" y="1144"/>
                    <a:pt x="134" y="424"/>
                  </a:cubicBezTo>
                  <a:cubicBezTo>
                    <a:pt x="119" y="408"/>
                    <a:pt x="96" y="400"/>
                    <a:pt x="75" y="400"/>
                  </a:cubicBezTo>
                  <a:cubicBezTo>
                    <a:pt x="62" y="400"/>
                    <a:pt x="49" y="404"/>
                    <a:pt x="39" y="411"/>
                  </a:cubicBezTo>
                  <a:cubicBezTo>
                    <a:pt x="7" y="437"/>
                    <a:pt x="0" y="481"/>
                    <a:pt x="19" y="507"/>
                  </a:cubicBezTo>
                  <a:cubicBezTo>
                    <a:pt x="580" y="1259"/>
                    <a:pt x="1517" y="1724"/>
                    <a:pt x="2454" y="1724"/>
                  </a:cubicBezTo>
                  <a:cubicBezTo>
                    <a:pt x="2524" y="1724"/>
                    <a:pt x="2601" y="1718"/>
                    <a:pt x="2677" y="1711"/>
                  </a:cubicBezTo>
                  <a:cubicBezTo>
                    <a:pt x="3684" y="1635"/>
                    <a:pt x="4640" y="997"/>
                    <a:pt x="5105" y="105"/>
                  </a:cubicBezTo>
                  <a:cubicBezTo>
                    <a:pt x="5125" y="67"/>
                    <a:pt x="5112" y="29"/>
                    <a:pt x="5080" y="10"/>
                  </a:cubicBezTo>
                  <a:cubicBezTo>
                    <a:pt x="5068" y="3"/>
                    <a:pt x="5055" y="1"/>
                    <a:pt x="5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4" name="Google Shape;3604;p70"/>
            <p:cNvSpPr/>
            <p:nvPr/>
          </p:nvSpPr>
          <p:spPr>
            <a:xfrm flipH="1">
              <a:off x="2379191" y="2789552"/>
              <a:ext cx="257197" cy="242711"/>
            </a:xfrm>
            <a:custGeom>
              <a:avLst/>
              <a:gdLst/>
              <a:ahLst/>
              <a:cxnLst/>
              <a:rect l="l" t="t" r="r" b="b"/>
              <a:pathLst>
                <a:path w="4557" h="4303" extrusionOk="0">
                  <a:moveTo>
                    <a:pt x="3493" y="1"/>
                  </a:moveTo>
                  <a:cubicBezTo>
                    <a:pt x="1887" y="1"/>
                    <a:pt x="0" y="1613"/>
                    <a:pt x="1262" y="4303"/>
                  </a:cubicBezTo>
                  <a:cubicBezTo>
                    <a:pt x="2352" y="4022"/>
                    <a:pt x="4557" y="3290"/>
                    <a:pt x="3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70"/>
            <p:cNvSpPr/>
            <p:nvPr/>
          </p:nvSpPr>
          <p:spPr>
            <a:xfrm flipH="1">
              <a:off x="2366547" y="2495507"/>
              <a:ext cx="219495" cy="194146"/>
            </a:xfrm>
            <a:custGeom>
              <a:avLst/>
              <a:gdLst/>
              <a:ahLst/>
              <a:cxnLst/>
              <a:rect l="l" t="t" r="r" b="b"/>
              <a:pathLst>
                <a:path w="3889" h="3442" extrusionOk="0">
                  <a:moveTo>
                    <a:pt x="2747" y="0"/>
                  </a:moveTo>
                  <a:cubicBezTo>
                    <a:pt x="2091" y="345"/>
                    <a:pt x="1479" y="708"/>
                    <a:pt x="822" y="1046"/>
                  </a:cubicBezTo>
                  <a:cubicBezTo>
                    <a:pt x="835" y="1422"/>
                    <a:pt x="842" y="1791"/>
                    <a:pt x="854" y="2167"/>
                  </a:cubicBezTo>
                  <a:cubicBezTo>
                    <a:pt x="574" y="2282"/>
                    <a:pt x="281" y="2378"/>
                    <a:pt x="0" y="2486"/>
                  </a:cubicBezTo>
                  <a:cubicBezTo>
                    <a:pt x="428" y="3080"/>
                    <a:pt x="1121" y="3442"/>
                    <a:pt x="1848" y="3442"/>
                  </a:cubicBezTo>
                  <a:cubicBezTo>
                    <a:pt x="1901" y="3442"/>
                    <a:pt x="1955" y="3440"/>
                    <a:pt x="2008" y="3436"/>
                  </a:cubicBezTo>
                  <a:cubicBezTo>
                    <a:pt x="2792" y="3378"/>
                    <a:pt x="3525" y="2894"/>
                    <a:pt x="3888" y="2193"/>
                  </a:cubicBezTo>
                  <a:cubicBezTo>
                    <a:pt x="3557" y="2155"/>
                    <a:pt x="3212" y="2123"/>
                    <a:pt x="2881" y="2078"/>
                  </a:cubicBezTo>
                  <a:cubicBezTo>
                    <a:pt x="2817" y="1383"/>
                    <a:pt x="2805" y="702"/>
                    <a:pt x="2747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70"/>
            <p:cNvSpPr/>
            <p:nvPr/>
          </p:nvSpPr>
          <p:spPr>
            <a:xfrm flipH="1">
              <a:off x="2508664" y="2249295"/>
              <a:ext cx="107970" cy="94140"/>
            </a:xfrm>
            <a:custGeom>
              <a:avLst/>
              <a:gdLst/>
              <a:ahLst/>
              <a:cxnLst/>
              <a:rect l="l" t="t" r="r" b="b"/>
              <a:pathLst>
                <a:path w="1913" h="1669" extrusionOk="0">
                  <a:moveTo>
                    <a:pt x="907" y="0"/>
                  </a:moveTo>
                  <a:cubicBezTo>
                    <a:pt x="641" y="0"/>
                    <a:pt x="374" y="125"/>
                    <a:pt x="217" y="337"/>
                  </a:cubicBezTo>
                  <a:cubicBezTo>
                    <a:pt x="1" y="631"/>
                    <a:pt x="13" y="1077"/>
                    <a:pt x="243" y="1364"/>
                  </a:cubicBezTo>
                  <a:cubicBezTo>
                    <a:pt x="401" y="1557"/>
                    <a:pt x="654" y="1669"/>
                    <a:pt x="907" y="1669"/>
                  </a:cubicBezTo>
                  <a:cubicBezTo>
                    <a:pt x="1020" y="1669"/>
                    <a:pt x="1133" y="1647"/>
                    <a:pt x="1237" y="1599"/>
                  </a:cubicBezTo>
                  <a:cubicBezTo>
                    <a:pt x="1913" y="1294"/>
                    <a:pt x="1906" y="337"/>
                    <a:pt x="1205" y="57"/>
                  </a:cubicBezTo>
                  <a:cubicBezTo>
                    <a:pt x="1110" y="18"/>
                    <a:pt x="1009" y="0"/>
                    <a:pt x="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70"/>
            <p:cNvSpPr/>
            <p:nvPr/>
          </p:nvSpPr>
          <p:spPr>
            <a:xfrm flipH="1">
              <a:off x="2372700" y="2282180"/>
              <a:ext cx="227735" cy="207288"/>
            </a:xfrm>
            <a:custGeom>
              <a:avLst/>
              <a:gdLst/>
              <a:ahLst/>
              <a:cxnLst/>
              <a:rect l="l" t="t" r="r" b="b"/>
              <a:pathLst>
                <a:path w="4035" h="3675" extrusionOk="0">
                  <a:moveTo>
                    <a:pt x="1860" y="1"/>
                  </a:moveTo>
                  <a:cubicBezTo>
                    <a:pt x="1606" y="1"/>
                    <a:pt x="1352" y="47"/>
                    <a:pt x="1116" y="143"/>
                  </a:cubicBezTo>
                  <a:cubicBezTo>
                    <a:pt x="510" y="385"/>
                    <a:pt x="109" y="1004"/>
                    <a:pt x="0" y="1654"/>
                  </a:cubicBezTo>
                  <a:cubicBezTo>
                    <a:pt x="83" y="1737"/>
                    <a:pt x="160" y="1819"/>
                    <a:pt x="236" y="1902"/>
                  </a:cubicBezTo>
                  <a:lnTo>
                    <a:pt x="3060" y="3674"/>
                  </a:lnTo>
                  <a:cubicBezTo>
                    <a:pt x="3397" y="3572"/>
                    <a:pt x="3671" y="3311"/>
                    <a:pt x="3831" y="2999"/>
                  </a:cubicBezTo>
                  <a:cubicBezTo>
                    <a:pt x="3984" y="2686"/>
                    <a:pt x="4035" y="2323"/>
                    <a:pt x="3996" y="1972"/>
                  </a:cubicBezTo>
                  <a:cubicBezTo>
                    <a:pt x="3926" y="1322"/>
                    <a:pt x="3563" y="698"/>
                    <a:pt x="3009" y="341"/>
                  </a:cubicBezTo>
                  <a:cubicBezTo>
                    <a:pt x="2668" y="118"/>
                    <a:pt x="2263" y="1"/>
                    <a:pt x="1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p70"/>
            <p:cNvSpPr/>
            <p:nvPr/>
          </p:nvSpPr>
          <p:spPr>
            <a:xfrm flipH="1">
              <a:off x="2295709" y="2282293"/>
              <a:ext cx="125579" cy="116533"/>
            </a:xfrm>
            <a:custGeom>
              <a:avLst/>
              <a:gdLst/>
              <a:ahLst/>
              <a:cxnLst/>
              <a:rect l="l" t="t" r="r" b="b"/>
              <a:pathLst>
                <a:path w="2225" h="2066" extrusionOk="0">
                  <a:moveTo>
                    <a:pt x="1099" y="1"/>
                  </a:moveTo>
                  <a:cubicBezTo>
                    <a:pt x="1002" y="1"/>
                    <a:pt x="904" y="13"/>
                    <a:pt x="810" y="39"/>
                  </a:cubicBezTo>
                  <a:cubicBezTo>
                    <a:pt x="440" y="141"/>
                    <a:pt x="134" y="434"/>
                    <a:pt x="0" y="798"/>
                  </a:cubicBezTo>
                  <a:lnTo>
                    <a:pt x="45" y="2021"/>
                  </a:lnTo>
                  <a:cubicBezTo>
                    <a:pt x="262" y="2043"/>
                    <a:pt x="481" y="2066"/>
                    <a:pt x="700" y="2066"/>
                  </a:cubicBezTo>
                  <a:cubicBezTo>
                    <a:pt x="860" y="2066"/>
                    <a:pt x="1020" y="2054"/>
                    <a:pt x="1179" y="2021"/>
                  </a:cubicBezTo>
                  <a:cubicBezTo>
                    <a:pt x="1549" y="1945"/>
                    <a:pt x="1912" y="1728"/>
                    <a:pt x="2065" y="1378"/>
                  </a:cubicBezTo>
                  <a:cubicBezTo>
                    <a:pt x="2225" y="1034"/>
                    <a:pt x="2135" y="587"/>
                    <a:pt x="1868" y="313"/>
                  </a:cubicBezTo>
                  <a:cubicBezTo>
                    <a:pt x="1668" y="109"/>
                    <a:pt x="1384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p70"/>
            <p:cNvSpPr/>
            <p:nvPr/>
          </p:nvSpPr>
          <p:spPr>
            <a:xfrm flipH="1">
              <a:off x="2368742" y="2309029"/>
              <a:ext cx="63721" cy="97750"/>
            </a:xfrm>
            <a:custGeom>
              <a:avLst/>
              <a:gdLst/>
              <a:ahLst/>
              <a:cxnLst/>
              <a:rect l="l" t="t" r="r" b="b"/>
              <a:pathLst>
                <a:path w="1129" h="1733" extrusionOk="0">
                  <a:moveTo>
                    <a:pt x="306" y="1"/>
                  </a:moveTo>
                  <a:cubicBezTo>
                    <a:pt x="283" y="1"/>
                    <a:pt x="261" y="11"/>
                    <a:pt x="249" y="31"/>
                  </a:cubicBezTo>
                  <a:cubicBezTo>
                    <a:pt x="96" y="285"/>
                    <a:pt x="13" y="540"/>
                    <a:pt x="7" y="783"/>
                  </a:cubicBezTo>
                  <a:cubicBezTo>
                    <a:pt x="1" y="1076"/>
                    <a:pt x="109" y="1350"/>
                    <a:pt x="300" y="1528"/>
                  </a:cubicBezTo>
                  <a:cubicBezTo>
                    <a:pt x="440" y="1662"/>
                    <a:pt x="632" y="1732"/>
                    <a:pt x="810" y="1732"/>
                  </a:cubicBezTo>
                  <a:cubicBezTo>
                    <a:pt x="906" y="1732"/>
                    <a:pt x="995" y="1713"/>
                    <a:pt x="1078" y="1675"/>
                  </a:cubicBezTo>
                  <a:cubicBezTo>
                    <a:pt x="1116" y="1662"/>
                    <a:pt x="1129" y="1618"/>
                    <a:pt x="1116" y="1586"/>
                  </a:cubicBezTo>
                  <a:cubicBezTo>
                    <a:pt x="1102" y="1557"/>
                    <a:pt x="1077" y="1543"/>
                    <a:pt x="1049" y="1543"/>
                  </a:cubicBezTo>
                  <a:cubicBezTo>
                    <a:pt x="1040" y="1543"/>
                    <a:pt x="1030" y="1544"/>
                    <a:pt x="1020" y="1547"/>
                  </a:cubicBezTo>
                  <a:cubicBezTo>
                    <a:pt x="955" y="1577"/>
                    <a:pt x="884" y="1591"/>
                    <a:pt x="811" y="1591"/>
                  </a:cubicBezTo>
                  <a:cubicBezTo>
                    <a:pt x="663" y="1591"/>
                    <a:pt x="509" y="1533"/>
                    <a:pt x="390" y="1426"/>
                  </a:cubicBezTo>
                  <a:cubicBezTo>
                    <a:pt x="230" y="1280"/>
                    <a:pt x="141" y="1038"/>
                    <a:pt x="147" y="789"/>
                  </a:cubicBezTo>
                  <a:cubicBezTo>
                    <a:pt x="154" y="572"/>
                    <a:pt x="230" y="336"/>
                    <a:pt x="370" y="107"/>
                  </a:cubicBezTo>
                  <a:cubicBezTo>
                    <a:pt x="390" y="75"/>
                    <a:pt x="377" y="31"/>
                    <a:pt x="345" y="11"/>
                  </a:cubicBezTo>
                  <a:cubicBezTo>
                    <a:pt x="333" y="4"/>
                    <a:pt x="31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p70"/>
            <p:cNvSpPr/>
            <p:nvPr/>
          </p:nvSpPr>
          <p:spPr>
            <a:xfrm flipH="1">
              <a:off x="2514420" y="2279924"/>
              <a:ext cx="81330" cy="63568"/>
            </a:xfrm>
            <a:custGeom>
              <a:avLst/>
              <a:gdLst/>
              <a:ahLst/>
              <a:cxnLst/>
              <a:rect l="l" t="t" r="r" b="b"/>
              <a:pathLst>
                <a:path w="1441" h="1127" extrusionOk="0">
                  <a:moveTo>
                    <a:pt x="1360" y="1"/>
                  </a:moveTo>
                  <a:cubicBezTo>
                    <a:pt x="1352" y="1"/>
                    <a:pt x="1345" y="2"/>
                    <a:pt x="1339" y="5"/>
                  </a:cubicBezTo>
                  <a:cubicBezTo>
                    <a:pt x="810" y="196"/>
                    <a:pt x="344" y="559"/>
                    <a:pt x="19" y="1018"/>
                  </a:cubicBezTo>
                  <a:cubicBezTo>
                    <a:pt x="0" y="1050"/>
                    <a:pt x="7" y="1095"/>
                    <a:pt x="38" y="1114"/>
                  </a:cubicBezTo>
                  <a:cubicBezTo>
                    <a:pt x="51" y="1120"/>
                    <a:pt x="64" y="1127"/>
                    <a:pt x="77" y="1127"/>
                  </a:cubicBezTo>
                  <a:cubicBezTo>
                    <a:pt x="102" y="1127"/>
                    <a:pt x="121" y="1114"/>
                    <a:pt x="134" y="1095"/>
                  </a:cubicBezTo>
                  <a:cubicBezTo>
                    <a:pt x="440" y="661"/>
                    <a:pt x="886" y="317"/>
                    <a:pt x="1383" y="139"/>
                  </a:cubicBezTo>
                  <a:cubicBezTo>
                    <a:pt x="1421" y="126"/>
                    <a:pt x="1441" y="81"/>
                    <a:pt x="1421" y="49"/>
                  </a:cubicBezTo>
                  <a:cubicBezTo>
                    <a:pt x="1416" y="19"/>
                    <a:pt x="1387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p70"/>
            <p:cNvSpPr/>
            <p:nvPr/>
          </p:nvSpPr>
          <p:spPr>
            <a:xfrm flipH="1">
              <a:off x="2389575" y="2339150"/>
              <a:ext cx="220229" cy="224097"/>
            </a:xfrm>
            <a:custGeom>
              <a:avLst/>
              <a:gdLst/>
              <a:ahLst/>
              <a:cxnLst/>
              <a:rect l="l" t="t" r="r" b="b"/>
              <a:pathLst>
                <a:path w="3902" h="3973" extrusionOk="0">
                  <a:moveTo>
                    <a:pt x="2372" y="0"/>
                  </a:moveTo>
                  <a:cubicBezTo>
                    <a:pt x="2123" y="268"/>
                    <a:pt x="1823" y="421"/>
                    <a:pt x="1467" y="491"/>
                  </a:cubicBezTo>
                  <a:cubicBezTo>
                    <a:pt x="1322" y="519"/>
                    <a:pt x="1179" y="536"/>
                    <a:pt x="1038" y="536"/>
                  </a:cubicBezTo>
                  <a:cubicBezTo>
                    <a:pt x="830" y="536"/>
                    <a:pt x="625" y="499"/>
                    <a:pt x="428" y="408"/>
                  </a:cubicBezTo>
                  <a:cubicBezTo>
                    <a:pt x="249" y="1084"/>
                    <a:pt x="122" y="1772"/>
                    <a:pt x="52" y="2467"/>
                  </a:cubicBezTo>
                  <a:cubicBezTo>
                    <a:pt x="20" y="2785"/>
                    <a:pt x="1" y="3117"/>
                    <a:pt x="141" y="3403"/>
                  </a:cubicBezTo>
                  <a:cubicBezTo>
                    <a:pt x="325" y="3783"/>
                    <a:pt x="762" y="3972"/>
                    <a:pt x="1190" y="3972"/>
                  </a:cubicBezTo>
                  <a:cubicBezTo>
                    <a:pt x="1295" y="3972"/>
                    <a:pt x="1399" y="3961"/>
                    <a:pt x="1498" y="3939"/>
                  </a:cubicBezTo>
                  <a:cubicBezTo>
                    <a:pt x="2008" y="3824"/>
                    <a:pt x="2442" y="3486"/>
                    <a:pt x="2837" y="3148"/>
                  </a:cubicBezTo>
                  <a:cubicBezTo>
                    <a:pt x="3060" y="3148"/>
                    <a:pt x="3283" y="3110"/>
                    <a:pt x="3474" y="2989"/>
                  </a:cubicBezTo>
                  <a:cubicBezTo>
                    <a:pt x="3659" y="2874"/>
                    <a:pt x="3812" y="2683"/>
                    <a:pt x="3857" y="2467"/>
                  </a:cubicBezTo>
                  <a:cubicBezTo>
                    <a:pt x="3901" y="2243"/>
                    <a:pt x="3818" y="2001"/>
                    <a:pt x="3646" y="1861"/>
                  </a:cubicBezTo>
                  <a:cubicBezTo>
                    <a:pt x="3558" y="1795"/>
                    <a:pt x="3446" y="1760"/>
                    <a:pt x="3335" y="1760"/>
                  </a:cubicBezTo>
                  <a:cubicBezTo>
                    <a:pt x="3222" y="1760"/>
                    <a:pt x="3109" y="1796"/>
                    <a:pt x="3022" y="1874"/>
                  </a:cubicBezTo>
                  <a:cubicBezTo>
                    <a:pt x="2830" y="1256"/>
                    <a:pt x="2563" y="618"/>
                    <a:pt x="2372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p70"/>
            <p:cNvSpPr/>
            <p:nvPr/>
          </p:nvSpPr>
          <p:spPr>
            <a:xfrm flipH="1">
              <a:off x="2462607" y="2322905"/>
              <a:ext cx="104753" cy="64809"/>
            </a:xfrm>
            <a:custGeom>
              <a:avLst/>
              <a:gdLst/>
              <a:ahLst/>
              <a:cxnLst/>
              <a:rect l="l" t="t" r="r" b="b"/>
              <a:pathLst>
                <a:path w="1856" h="1149" extrusionOk="0">
                  <a:moveTo>
                    <a:pt x="1771" y="0"/>
                  </a:moveTo>
                  <a:cubicBezTo>
                    <a:pt x="1745" y="0"/>
                    <a:pt x="1718" y="18"/>
                    <a:pt x="1709" y="46"/>
                  </a:cubicBezTo>
                  <a:cubicBezTo>
                    <a:pt x="1476" y="622"/>
                    <a:pt x="876" y="1013"/>
                    <a:pt x="259" y="1013"/>
                  </a:cubicBezTo>
                  <a:cubicBezTo>
                    <a:pt x="201" y="1013"/>
                    <a:pt x="142" y="1009"/>
                    <a:pt x="84" y="1002"/>
                  </a:cubicBezTo>
                  <a:cubicBezTo>
                    <a:pt x="80" y="1001"/>
                    <a:pt x="76" y="1001"/>
                    <a:pt x="72" y="1001"/>
                  </a:cubicBezTo>
                  <a:cubicBezTo>
                    <a:pt x="38" y="1001"/>
                    <a:pt x="7" y="1025"/>
                    <a:pt x="7" y="1059"/>
                  </a:cubicBezTo>
                  <a:cubicBezTo>
                    <a:pt x="1" y="1097"/>
                    <a:pt x="26" y="1129"/>
                    <a:pt x="64" y="1136"/>
                  </a:cubicBezTo>
                  <a:cubicBezTo>
                    <a:pt x="128" y="1148"/>
                    <a:pt x="198" y="1148"/>
                    <a:pt x="262" y="1148"/>
                  </a:cubicBezTo>
                  <a:cubicBezTo>
                    <a:pt x="931" y="1148"/>
                    <a:pt x="1588" y="721"/>
                    <a:pt x="1836" y="97"/>
                  </a:cubicBezTo>
                  <a:cubicBezTo>
                    <a:pt x="1855" y="59"/>
                    <a:pt x="1836" y="20"/>
                    <a:pt x="1798" y="8"/>
                  </a:cubicBezTo>
                  <a:cubicBezTo>
                    <a:pt x="1789" y="3"/>
                    <a:pt x="1780" y="0"/>
                    <a:pt x="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p70"/>
            <p:cNvSpPr/>
            <p:nvPr/>
          </p:nvSpPr>
          <p:spPr>
            <a:xfrm flipH="1">
              <a:off x="2578084" y="2434758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p70"/>
            <p:cNvSpPr/>
            <p:nvPr/>
          </p:nvSpPr>
          <p:spPr>
            <a:xfrm flipH="1">
              <a:off x="2502170" y="2443388"/>
              <a:ext cx="15916" cy="15511"/>
            </a:xfrm>
            <a:custGeom>
              <a:avLst/>
              <a:gdLst/>
              <a:ahLst/>
              <a:cxnLst/>
              <a:rect l="l" t="t" r="r" b="b"/>
              <a:pathLst>
                <a:path w="282" h="275" extrusionOk="0">
                  <a:moveTo>
                    <a:pt x="141" y="0"/>
                  </a:moveTo>
                  <a:cubicBezTo>
                    <a:pt x="65" y="0"/>
                    <a:pt x="1" y="64"/>
                    <a:pt x="1" y="141"/>
                  </a:cubicBezTo>
                  <a:cubicBezTo>
                    <a:pt x="1" y="217"/>
                    <a:pt x="65" y="274"/>
                    <a:pt x="141" y="274"/>
                  </a:cubicBezTo>
                  <a:cubicBezTo>
                    <a:pt x="218" y="274"/>
                    <a:pt x="281" y="217"/>
                    <a:pt x="281" y="141"/>
                  </a:cubicBezTo>
                  <a:cubicBezTo>
                    <a:pt x="281" y="64"/>
                    <a:pt x="21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p70"/>
            <p:cNvSpPr/>
            <p:nvPr/>
          </p:nvSpPr>
          <p:spPr>
            <a:xfrm flipH="1">
              <a:off x="2568377" y="2400915"/>
              <a:ext cx="37476" cy="13763"/>
            </a:xfrm>
            <a:custGeom>
              <a:avLst/>
              <a:gdLst/>
              <a:ahLst/>
              <a:cxnLst/>
              <a:rect l="l" t="t" r="r" b="b"/>
              <a:pathLst>
                <a:path w="664" h="244" extrusionOk="0">
                  <a:moveTo>
                    <a:pt x="344" y="0"/>
                  </a:moveTo>
                  <a:cubicBezTo>
                    <a:pt x="228" y="0"/>
                    <a:pt x="110" y="42"/>
                    <a:pt x="26" y="122"/>
                  </a:cubicBezTo>
                  <a:cubicBezTo>
                    <a:pt x="1" y="148"/>
                    <a:pt x="1" y="192"/>
                    <a:pt x="26" y="224"/>
                  </a:cubicBezTo>
                  <a:cubicBezTo>
                    <a:pt x="39" y="237"/>
                    <a:pt x="58" y="243"/>
                    <a:pt x="77" y="243"/>
                  </a:cubicBezTo>
                  <a:cubicBezTo>
                    <a:pt x="96" y="243"/>
                    <a:pt x="115" y="237"/>
                    <a:pt x="128" y="224"/>
                  </a:cubicBezTo>
                  <a:cubicBezTo>
                    <a:pt x="185" y="168"/>
                    <a:pt x="264" y="139"/>
                    <a:pt x="343" y="139"/>
                  </a:cubicBezTo>
                  <a:cubicBezTo>
                    <a:pt x="416" y="139"/>
                    <a:pt x="488" y="163"/>
                    <a:pt x="543" y="212"/>
                  </a:cubicBezTo>
                  <a:cubicBezTo>
                    <a:pt x="554" y="223"/>
                    <a:pt x="569" y="228"/>
                    <a:pt x="584" y="228"/>
                  </a:cubicBezTo>
                  <a:cubicBezTo>
                    <a:pt x="603" y="228"/>
                    <a:pt x="624" y="220"/>
                    <a:pt x="638" y="205"/>
                  </a:cubicBezTo>
                  <a:cubicBezTo>
                    <a:pt x="664" y="173"/>
                    <a:pt x="664" y="129"/>
                    <a:pt x="632" y="103"/>
                  </a:cubicBezTo>
                  <a:cubicBezTo>
                    <a:pt x="553" y="34"/>
                    <a:pt x="44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p70"/>
            <p:cNvSpPr/>
            <p:nvPr/>
          </p:nvSpPr>
          <p:spPr>
            <a:xfrm flipH="1">
              <a:off x="2480215" y="2402889"/>
              <a:ext cx="54408" cy="27244"/>
            </a:xfrm>
            <a:custGeom>
              <a:avLst/>
              <a:gdLst/>
              <a:ahLst/>
              <a:cxnLst/>
              <a:rect l="l" t="t" r="r" b="b"/>
              <a:pathLst>
                <a:path w="964" h="483" extrusionOk="0">
                  <a:moveTo>
                    <a:pt x="417" y="0"/>
                  </a:moveTo>
                  <a:cubicBezTo>
                    <a:pt x="278" y="0"/>
                    <a:pt x="137" y="49"/>
                    <a:pt x="33" y="145"/>
                  </a:cubicBezTo>
                  <a:cubicBezTo>
                    <a:pt x="1" y="164"/>
                    <a:pt x="1" y="208"/>
                    <a:pt x="26" y="240"/>
                  </a:cubicBezTo>
                  <a:cubicBezTo>
                    <a:pt x="41" y="255"/>
                    <a:pt x="61" y="263"/>
                    <a:pt x="80" y="263"/>
                  </a:cubicBezTo>
                  <a:cubicBezTo>
                    <a:pt x="96" y="263"/>
                    <a:pt x="111" y="258"/>
                    <a:pt x="122" y="247"/>
                  </a:cubicBezTo>
                  <a:cubicBezTo>
                    <a:pt x="200" y="178"/>
                    <a:pt x="302" y="142"/>
                    <a:pt x="405" y="142"/>
                  </a:cubicBezTo>
                  <a:cubicBezTo>
                    <a:pt x="445" y="142"/>
                    <a:pt x="485" y="147"/>
                    <a:pt x="523" y="157"/>
                  </a:cubicBezTo>
                  <a:cubicBezTo>
                    <a:pt x="657" y="189"/>
                    <a:pt x="772" y="304"/>
                    <a:pt x="816" y="432"/>
                  </a:cubicBezTo>
                  <a:cubicBezTo>
                    <a:pt x="829" y="463"/>
                    <a:pt x="855" y="483"/>
                    <a:pt x="880" y="483"/>
                  </a:cubicBezTo>
                  <a:cubicBezTo>
                    <a:pt x="893" y="483"/>
                    <a:pt x="899" y="483"/>
                    <a:pt x="906" y="476"/>
                  </a:cubicBezTo>
                  <a:cubicBezTo>
                    <a:pt x="944" y="463"/>
                    <a:pt x="963" y="425"/>
                    <a:pt x="950" y="393"/>
                  </a:cubicBezTo>
                  <a:cubicBezTo>
                    <a:pt x="887" y="208"/>
                    <a:pt x="740" y="68"/>
                    <a:pt x="555" y="17"/>
                  </a:cubicBezTo>
                  <a:cubicBezTo>
                    <a:pt x="510" y="6"/>
                    <a:pt x="46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p70"/>
            <p:cNvSpPr/>
            <p:nvPr/>
          </p:nvSpPr>
          <p:spPr>
            <a:xfrm flipH="1">
              <a:off x="2542808" y="2443558"/>
              <a:ext cx="25624" cy="45519"/>
            </a:xfrm>
            <a:custGeom>
              <a:avLst/>
              <a:gdLst/>
              <a:ahLst/>
              <a:cxnLst/>
              <a:rect l="l" t="t" r="r" b="b"/>
              <a:pathLst>
                <a:path w="454" h="807" extrusionOk="0">
                  <a:moveTo>
                    <a:pt x="263" y="0"/>
                  </a:moveTo>
                  <a:cubicBezTo>
                    <a:pt x="236" y="0"/>
                    <a:pt x="209" y="22"/>
                    <a:pt x="198" y="48"/>
                  </a:cubicBezTo>
                  <a:lnTo>
                    <a:pt x="7" y="711"/>
                  </a:lnTo>
                  <a:cubicBezTo>
                    <a:pt x="1" y="730"/>
                    <a:pt x="7" y="756"/>
                    <a:pt x="20" y="775"/>
                  </a:cubicBezTo>
                  <a:cubicBezTo>
                    <a:pt x="32" y="788"/>
                    <a:pt x="52" y="800"/>
                    <a:pt x="77" y="800"/>
                  </a:cubicBezTo>
                  <a:lnTo>
                    <a:pt x="383" y="807"/>
                  </a:lnTo>
                  <a:cubicBezTo>
                    <a:pt x="421" y="807"/>
                    <a:pt x="453" y="775"/>
                    <a:pt x="453" y="737"/>
                  </a:cubicBezTo>
                  <a:cubicBezTo>
                    <a:pt x="453" y="698"/>
                    <a:pt x="421" y="667"/>
                    <a:pt x="383" y="667"/>
                  </a:cubicBezTo>
                  <a:lnTo>
                    <a:pt x="166" y="660"/>
                  </a:lnTo>
                  <a:lnTo>
                    <a:pt x="332" y="87"/>
                  </a:lnTo>
                  <a:cubicBezTo>
                    <a:pt x="338" y="55"/>
                    <a:pt x="319" y="10"/>
                    <a:pt x="281" y="4"/>
                  </a:cubicBezTo>
                  <a:cubicBezTo>
                    <a:pt x="275" y="1"/>
                    <a:pt x="269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70"/>
            <p:cNvSpPr/>
            <p:nvPr/>
          </p:nvSpPr>
          <p:spPr>
            <a:xfrm flipH="1">
              <a:off x="2518031" y="2490036"/>
              <a:ext cx="37815" cy="24198"/>
            </a:xfrm>
            <a:custGeom>
              <a:avLst/>
              <a:gdLst/>
              <a:ahLst/>
              <a:cxnLst/>
              <a:rect l="l" t="t" r="r" b="b"/>
              <a:pathLst>
                <a:path w="670" h="429" extrusionOk="0">
                  <a:moveTo>
                    <a:pt x="594" y="1"/>
                  </a:moveTo>
                  <a:cubicBezTo>
                    <a:pt x="565" y="1"/>
                    <a:pt x="534" y="19"/>
                    <a:pt x="523" y="53"/>
                  </a:cubicBezTo>
                  <a:cubicBezTo>
                    <a:pt x="498" y="136"/>
                    <a:pt x="440" y="206"/>
                    <a:pt x="358" y="244"/>
                  </a:cubicBezTo>
                  <a:cubicBezTo>
                    <a:pt x="303" y="273"/>
                    <a:pt x="246" y="289"/>
                    <a:pt x="190" y="289"/>
                  </a:cubicBezTo>
                  <a:cubicBezTo>
                    <a:pt x="160" y="289"/>
                    <a:pt x="131" y="285"/>
                    <a:pt x="103" y="276"/>
                  </a:cubicBezTo>
                  <a:cubicBezTo>
                    <a:pt x="96" y="273"/>
                    <a:pt x="88" y="272"/>
                    <a:pt x="81" y="272"/>
                  </a:cubicBezTo>
                  <a:cubicBezTo>
                    <a:pt x="53" y="272"/>
                    <a:pt x="23" y="289"/>
                    <a:pt x="13" y="314"/>
                  </a:cubicBezTo>
                  <a:cubicBezTo>
                    <a:pt x="1" y="352"/>
                    <a:pt x="20" y="391"/>
                    <a:pt x="58" y="403"/>
                  </a:cubicBezTo>
                  <a:cubicBezTo>
                    <a:pt x="103" y="423"/>
                    <a:pt x="147" y="429"/>
                    <a:pt x="198" y="429"/>
                  </a:cubicBezTo>
                  <a:cubicBezTo>
                    <a:pt x="275" y="429"/>
                    <a:pt x="351" y="410"/>
                    <a:pt x="421" y="372"/>
                  </a:cubicBezTo>
                  <a:cubicBezTo>
                    <a:pt x="536" y="308"/>
                    <a:pt x="625" y="206"/>
                    <a:pt x="657" y="91"/>
                  </a:cubicBezTo>
                  <a:cubicBezTo>
                    <a:pt x="670" y="53"/>
                    <a:pt x="644" y="15"/>
                    <a:pt x="606" y="2"/>
                  </a:cubicBezTo>
                  <a:cubicBezTo>
                    <a:pt x="602" y="1"/>
                    <a:pt x="598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p70"/>
            <p:cNvSpPr/>
            <p:nvPr/>
          </p:nvSpPr>
          <p:spPr>
            <a:xfrm flipH="1">
              <a:off x="2407912" y="2458618"/>
              <a:ext cx="32792" cy="15737"/>
            </a:xfrm>
            <a:custGeom>
              <a:avLst/>
              <a:gdLst/>
              <a:ahLst/>
              <a:cxnLst/>
              <a:rect l="l" t="t" r="r" b="b"/>
              <a:pathLst>
                <a:path w="581" h="279" extrusionOk="0">
                  <a:moveTo>
                    <a:pt x="509" y="0"/>
                  </a:moveTo>
                  <a:cubicBezTo>
                    <a:pt x="501" y="0"/>
                    <a:pt x="493" y="2"/>
                    <a:pt x="485" y="4"/>
                  </a:cubicBezTo>
                  <a:lnTo>
                    <a:pt x="58" y="145"/>
                  </a:lnTo>
                  <a:cubicBezTo>
                    <a:pt x="19" y="151"/>
                    <a:pt x="0" y="196"/>
                    <a:pt x="13" y="227"/>
                  </a:cubicBezTo>
                  <a:cubicBezTo>
                    <a:pt x="19" y="259"/>
                    <a:pt x="51" y="278"/>
                    <a:pt x="77" y="278"/>
                  </a:cubicBezTo>
                  <a:cubicBezTo>
                    <a:pt x="83" y="278"/>
                    <a:pt x="96" y="278"/>
                    <a:pt x="102" y="272"/>
                  </a:cubicBezTo>
                  <a:lnTo>
                    <a:pt x="529" y="132"/>
                  </a:lnTo>
                  <a:cubicBezTo>
                    <a:pt x="561" y="119"/>
                    <a:pt x="580" y="81"/>
                    <a:pt x="567" y="43"/>
                  </a:cubicBezTo>
                  <a:cubicBezTo>
                    <a:pt x="562" y="18"/>
                    <a:pt x="53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p70"/>
            <p:cNvSpPr/>
            <p:nvPr/>
          </p:nvSpPr>
          <p:spPr>
            <a:xfrm flipH="1">
              <a:off x="2475926" y="2545991"/>
              <a:ext cx="67333" cy="25439"/>
            </a:xfrm>
            <a:custGeom>
              <a:avLst/>
              <a:gdLst/>
              <a:ahLst/>
              <a:cxnLst/>
              <a:rect l="l" t="t" r="r" b="b"/>
              <a:pathLst>
                <a:path w="1193" h="451" extrusionOk="0">
                  <a:moveTo>
                    <a:pt x="1118" y="1"/>
                  </a:moveTo>
                  <a:cubicBezTo>
                    <a:pt x="1102" y="1"/>
                    <a:pt x="1085" y="6"/>
                    <a:pt x="1071" y="17"/>
                  </a:cubicBezTo>
                  <a:cubicBezTo>
                    <a:pt x="848" y="203"/>
                    <a:pt x="548" y="310"/>
                    <a:pt x="255" y="310"/>
                  </a:cubicBezTo>
                  <a:cubicBezTo>
                    <a:pt x="197" y="310"/>
                    <a:pt x="140" y="306"/>
                    <a:pt x="84" y="297"/>
                  </a:cubicBezTo>
                  <a:cubicBezTo>
                    <a:pt x="45" y="297"/>
                    <a:pt x="7" y="323"/>
                    <a:pt x="1" y="361"/>
                  </a:cubicBezTo>
                  <a:cubicBezTo>
                    <a:pt x="1" y="399"/>
                    <a:pt x="26" y="431"/>
                    <a:pt x="64" y="437"/>
                  </a:cubicBezTo>
                  <a:cubicBezTo>
                    <a:pt x="122" y="444"/>
                    <a:pt x="186" y="450"/>
                    <a:pt x="249" y="450"/>
                  </a:cubicBezTo>
                  <a:cubicBezTo>
                    <a:pt x="574" y="450"/>
                    <a:pt x="906" y="336"/>
                    <a:pt x="1161" y="125"/>
                  </a:cubicBezTo>
                  <a:cubicBezTo>
                    <a:pt x="1193" y="100"/>
                    <a:pt x="1193" y="55"/>
                    <a:pt x="1167" y="23"/>
                  </a:cubicBezTo>
                  <a:cubicBezTo>
                    <a:pt x="1156" y="9"/>
                    <a:pt x="1138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8" name="Google Shape;1748;p51"/>
          <p:cNvGrpSpPr/>
          <p:nvPr/>
        </p:nvGrpSpPr>
        <p:grpSpPr>
          <a:xfrm>
            <a:off x="8617761" y="1126754"/>
            <a:ext cx="3498203" cy="4997837"/>
            <a:chOff x="4157091" y="2293429"/>
            <a:chExt cx="4225003" cy="3223069"/>
          </a:xfrm>
        </p:grpSpPr>
        <p:sp>
          <p:nvSpPr>
            <p:cNvPr id="1749" name="Google Shape;1749;p51"/>
            <p:cNvSpPr/>
            <p:nvPr/>
          </p:nvSpPr>
          <p:spPr>
            <a:xfrm>
              <a:off x="5738907" y="2293429"/>
              <a:ext cx="1061370" cy="3223069"/>
            </a:xfrm>
            <a:custGeom>
              <a:avLst/>
              <a:gdLst/>
              <a:ahLst/>
              <a:cxnLst/>
              <a:rect l="l" t="t" r="r" b="b"/>
              <a:pathLst>
                <a:path w="1061370" h="3223069" extrusionOk="0">
                  <a:moveTo>
                    <a:pt x="957929" y="0"/>
                  </a:moveTo>
                  <a:lnTo>
                    <a:pt x="957929" y="200882"/>
                  </a:lnTo>
                  <a:lnTo>
                    <a:pt x="103441" y="200882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3223069"/>
                  </a:lnTo>
                  <a:lnTo>
                    <a:pt x="103441" y="3223069"/>
                  </a:lnTo>
                  <a:lnTo>
                    <a:pt x="103441" y="3027712"/>
                  </a:lnTo>
                  <a:lnTo>
                    <a:pt x="957929" y="3027712"/>
                  </a:lnTo>
                  <a:lnTo>
                    <a:pt x="957929" y="3223069"/>
                  </a:lnTo>
                  <a:lnTo>
                    <a:pt x="1061371" y="3223069"/>
                  </a:lnTo>
                  <a:lnTo>
                    <a:pt x="1061371" y="0"/>
                  </a:lnTo>
                  <a:lnTo>
                    <a:pt x="957929" y="0"/>
                  </a:lnTo>
                  <a:close/>
                  <a:moveTo>
                    <a:pt x="957929" y="288036"/>
                  </a:moveTo>
                  <a:lnTo>
                    <a:pt x="957929" y="505301"/>
                  </a:lnTo>
                  <a:lnTo>
                    <a:pt x="103441" y="505301"/>
                  </a:lnTo>
                  <a:lnTo>
                    <a:pt x="103441" y="288036"/>
                  </a:lnTo>
                  <a:lnTo>
                    <a:pt x="957929" y="288036"/>
                  </a:lnTo>
                  <a:close/>
                  <a:moveTo>
                    <a:pt x="103441" y="2331720"/>
                  </a:moveTo>
                  <a:lnTo>
                    <a:pt x="103441" y="2114455"/>
                  </a:lnTo>
                  <a:lnTo>
                    <a:pt x="957929" y="2114455"/>
                  </a:lnTo>
                  <a:lnTo>
                    <a:pt x="957929" y="2331720"/>
                  </a:lnTo>
                  <a:lnTo>
                    <a:pt x="103441" y="2331720"/>
                  </a:lnTo>
                  <a:close/>
                  <a:moveTo>
                    <a:pt x="957929" y="2418874"/>
                  </a:moveTo>
                  <a:lnTo>
                    <a:pt x="957929" y="2636139"/>
                  </a:lnTo>
                  <a:lnTo>
                    <a:pt x="103441" y="2636139"/>
                  </a:lnTo>
                  <a:lnTo>
                    <a:pt x="103441" y="2418874"/>
                  </a:lnTo>
                  <a:lnTo>
                    <a:pt x="957929" y="2418874"/>
                  </a:lnTo>
                  <a:close/>
                  <a:moveTo>
                    <a:pt x="103441" y="2027301"/>
                  </a:moveTo>
                  <a:lnTo>
                    <a:pt x="103441" y="1810036"/>
                  </a:lnTo>
                  <a:lnTo>
                    <a:pt x="957929" y="1810036"/>
                  </a:lnTo>
                  <a:lnTo>
                    <a:pt x="957929" y="2027301"/>
                  </a:lnTo>
                  <a:lnTo>
                    <a:pt x="103441" y="2027301"/>
                  </a:lnTo>
                  <a:close/>
                  <a:moveTo>
                    <a:pt x="103441" y="1722882"/>
                  </a:moveTo>
                  <a:lnTo>
                    <a:pt x="103441" y="1505617"/>
                  </a:lnTo>
                  <a:lnTo>
                    <a:pt x="957929" y="1505617"/>
                  </a:lnTo>
                  <a:lnTo>
                    <a:pt x="957929" y="1722882"/>
                  </a:lnTo>
                  <a:lnTo>
                    <a:pt x="103441" y="1722882"/>
                  </a:lnTo>
                  <a:close/>
                  <a:moveTo>
                    <a:pt x="103441" y="1418463"/>
                  </a:moveTo>
                  <a:lnTo>
                    <a:pt x="103441" y="1201198"/>
                  </a:lnTo>
                  <a:lnTo>
                    <a:pt x="957929" y="1201198"/>
                  </a:lnTo>
                  <a:lnTo>
                    <a:pt x="957929" y="1418463"/>
                  </a:lnTo>
                  <a:lnTo>
                    <a:pt x="103441" y="1418463"/>
                  </a:lnTo>
                  <a:close/>
                  <a:moveTo>
                    <a:pt x="103441" y="1114044"/>
                  </a:moveTo>
                  <a:lnTo>
                    <a:pt x="103441" y="896779"/>
                  </a:lnTo>
                  <a:lnTo>
                    <a:pt x="957929" y="896779"/>
                  </a:lnTo>
                  <a:lnTo>
                    <a:pt x="957929" y="1114044"/>
                  </a:lnTo>
                  <a:lnTo>
                    <a:pt x="103441" y="1114044"/>
                  </a:lnTo>
                  <a:close/>
                  <a:moveTo>
                    <a:pt x="103441" y="809625"/>
                  </a:moveTo>
                  <a:lnTo>
                    <a:pt x="103441" y="592360"/>
                  </a:lnTo>
                  <a:lnTo>
                    <a:pt x="957929" y="592360"/>
                  </a:lnTo>
                  <a:lnTo>
                    <a:pt x="957929" y="809625"/>
                  </a:lnTo>
                  <a:lnTo>
                    <a:pt x="103441" y="809625"/>
                  </a:lnTo>
                  <a:close/>
                  <a:moveTo>
                    <a:pt x="103441" y="2940463"/>
                  </a:moveTo>
                  <a:lnTo>
                    <a:pt x="103441" y="2723198"/>
                  </a:lnTo>
                  <a:lnTo>
                    <a:pt x="957929" y="2723198"/>
                  </a:lnTo>
                  <a:lnTo>
                    <a:pt x="957929" y="2940463"/>
                  </a:lnTo>
                  <a:lnTo>
                    <a:pt x="103441" y="294046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4157091" y="2293429"/>
              <a:ext cx="1061370" cy="3223069"/>
            </a:xfrm>
            <a:custGeom>
              <a:avLst/>
              <a:gdLst/>
              <a:ahLst/>
              <a:cxnLst/>
              <a:rect l="l" t="t" r="r" b="b"/>
              <a:pathLst>
                <a:path w="1061370" h="3223069" extrusionOk="0">
                  <a:moveTo>
                    <a:pt x="957929" y="0"/>
                  </a:moveTo>
                  <a:lnTo>
                    <a:pt x="957929" y="200882"/>
                  </a:lnTo>
                  <a:lnTo>
                    <a:pt x="103442" y="200882"/>
                  </a:lnTo>
                  <a:lnTo>
                    <a:pt x="103442" y="0"/>
                  </a:lnTo>
                  <a:lnTo>
                    <a:pt x="0" y="0"/>
                  </a:lnTo>
                  <a:lnTo>
                    <a:pt x="0" y="3223069"/>
                  </a:lnTo>
                  <a:lnTo>
                    <a:pt x="103442" y="3223069"/>
                  </a:lnTo>
                  <a:lnTo>
                    <a:pt x="103442" y="3027712"/>
                  </a:lnTo>
                  <a:lnTo>
                    <a:pt x="957929" y="3027712"/>
                  </a:lnTo>
                  <a:lnTo>
                    <a:pt x="957929" y="3223069"/>
                  </a:lnTo>
                  <a:lnTo>
                    <a:pt x="1061371" y="3223069"/>
                  </a:lnTo>
                  <a:lnTo>
                    <a:pt x="1061371" y="0"/>
                  </a:lnTo>
                  <a:lnTo>
                    <a:pt x="957929" y="0"/>
                  </a:lnTo>
                  <a:close/>
                  <a:moveTo>
                    <a:pt x="957929" y="288036"/>
                  </a:moveTo>
                  <a:lnTo>
                    <a:pt x="957929" y="505301"/>
                  </a:lnTo>
                  <a:lnTo>
                    <a:pt x="103442" y="505301"/>
                  </a:lnTo>
                  <a:lnTo>
                    <a:pt x="103442" y="288036"/>
                  </a:lnTo>
                  <a:lnTo>
                    <a:pt x="957929" y="288036"/>
                  </a:lnTo>
                  <a:close/>
                  <a:moveTo>
                    <a:pt x="103442" y="2331720"/>
                  </a:moveTo>
                  <a:lnTo>
                    <a:pt x="103442" y="2114455"/>
                  </a:lnTo>
                  <a:lnTo>
                    <a:pt x="957929" y="2114455"/>
                  </a:lnTo>
                  <a:lnTo>
                    <a:pt x="957929" y="2331720"/>
                  </a:lnTo>
                  <a:lnTo>
                    <a:pt x="103442" y="2331720"/>
                  </a:lnTo>
                  <a:close/>
                  <a:moveTo>
                    <a:pt x="957929" y="2418874"/>
                  </a:moveTo>
                  <a:lnTo>
                    <a:pt x="957929" y="2636139"/>
                  </a:lnTo>
                  <a:lnTo>
                    <a:pt x="103442" y="2636139"/>
                  </a:lnTo>
                  <a:lnTo>
                    <a:pt x="103442" y="2418874"/>
                  </a:lnTo>
                  <a:lnTo>
                    <a:pt x="957929" y="2418874"/>
                  </a:lnTo>
                  <a:close/>
                  <a:moveTo>
                    <a:pt x="103442" y="2027301"/>
                  </a:moveTo>
                  <a:lnTo>
                    <a:pt x="103442" y="1810036"/>
                  </a:lnTo>
                  <a:lnTo>
                    <a:pt x="957929" y="1810036"/>
                  </a:lnTo>
                  <a:lnTo>
                    <a:pt x="957929" y="2027301"/>
                  </a:lnTo>
                  <a:lnTo>
                    <a:pt x="103442" y="2027301"/>
                  </a:lnTo>
                  <a:close/>
                  <a:moveTo>
                    <a:pt x="103442" y="1722882"/>
                  </a:moveTo>
                  <a:lnTo>
                    <a:pt x="103442" y="1505617"/>
                  </a:lnTo>
                  <a:lnTo>
                    <a:pt x="957929" y="1505617"/>
                  </a:lnTo>
                  <a:lnTo>
                    <a:pt x="957929" y="1722882"/>
                  </a:lnTo>
                  <a:lnTo>
                    <a:pt x="103442" y="1722882"/>
                  </a:lnTo>
                  <a:close/>
                  <a:moveTo>
                    <a:pt x="103442" y="1418463"/>
                  </a:moveTo>
                  <a:lnTo>
                    <a:pt x="103442" y="1201198"/>
                  </a:lnTo>
                  <a:lnTo>
                    <a:pt x="957929" y="1201198"/>
                  </a:lnTo>
                  <a:lnTo>
                    <a:pt x="957929" y="1418463"/>
                  </a:lnTo>
                  <a:lnTo>
                    <a:pt x="103442" y="1418463"/>
                  </a:lnTo>
                  <a:close/>
                  <a:moveTo>
                    <a:pt x="103442" y="1114044"/>
                  </a:moveTo>
                  <a:lnTo>
                    <a:pt x="103442" y="896779"/>
                  </a:lnTo>
                  <a:lnTo>
                    <a:pt x="957929" y="896779"/>
                  </a:lnTo>
                  <a:lnTo>
                    <a:pt x="957929" y="1114044"/>
                  </a:lnTo>
                  <a:lnTo>
                    <a:pt x="103442" y="1114044"/>
                  </a:lnTo>
                  <a:close/>
                  <a:moveTo>
                    <a:pt x="103442" y="809625"/>
                  </a:moveTo>
                  <a:lnTo>
                    <a:pt x="103442" y="592360"/>
                  </a:lnTo>
                  <a:lnTo>
                    <a:pt x="957929" y="592360"/>
                  </a:lnTo>
                  <a:lnTo>
                    <a:pt x="957929" y="809625"/>
                  </a:lnTo>
                  <a:lnTo>
                    <a:pt x="103442" y="809625"/>
                  </a:lnTo>
                  <a:close/>
                  <a:moveTo>
                    <a:pt x="103442" y="2940463"/>
                  </a:moveTo>
                  <a:lnTo>
                    <a:pt x="103442" y="2723198"/>
                  </a:lnTo>
                  <a:lnTo>
                    <a:pt x="957929" y="2723198"/>
                  </a:lnTo>
                  <a:lnTo>
                    <a:pt x="957929" y="2940463"/>
                  </a:lnTo>
                  <a:lnTo>
                    <a:pt x="103442" y="294046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7320724" y="2293429"/>
              <a:ext cx="1061370" cy="3223069"/>
            </a:xfrm>
            <a:custGeom>
              <a:avLst/>
              <a:gdLst/>
              <a:ahLst/>
              <a:cxnLst/>
              <a:rect l="l" t="t" r="r" b="b"/>
              <a:pathLst>
                <a:path w="1061370" h="3223069" extrusionOk="0">
                  <a:moveTo>
                    <a:pt x="957930" y="0"/>
                  </a:moveTo>
                  <a:lnTo>
                    <a:pt x="957930" y="200882"/>
                  </a:lnTo>
                  <a:lnTo>
                    <a:pt x="103442" y="200882"/>
                  </a:lnTo>
                  <a:lnTo>
                    <a:pt x="103442" y="0"/>
                  </a:lnTo>
                  <a:lnTo>
                    <a:pt x="0" y="0"/>
                  </a:lnTo>
                  <a:lnTo>
                    <a:pt x="0" y="3223069"/>
                  </a:lnTo>
                  <a:lnTo>
                    <a:pt x="103442" y="3223069"/>
                  </a:lnTo>
                  <a:lnTo>
                    <a:pt x="103442" y="3027712"/>
                  </a:lnTo>
                  <a:lnTo>
                    <a:pt x="957930" y="3027712"/>
                  </a:lnTo>
                  <a:lnTo>
                    <a:pt x="957930" y="3223069"/>
                  </a:lnTo>
                  <a:lnTo>
                    <a:pt x="1061371" y="3223069"/>
                  </a:lnTo>
                  <a:lnTo>
                    <a:pt x="1061371" y="0"/>
                  </a:lnTo>
                  <a:lnTo>
                    <a:pt x="957930" y="0"/>
                  </a:lnTo>
                  <a:close/>
                  <a:moveTo>
                    <a:pt x="957930" y="288036"/>
                  </a:moveTo>
                  <a:lnTo>
                    <a:pt x="957930" y="505301"/>
                  </a:lnTo>
                  <a:lnTo>
                    <a:pt x="103442" y="505301"/>
                  </a:lnTo>
                  <a:lnTo>
                    <a:pt x="103442" y="288036"/>
                  </a:lnTo>
                  <a:lnTo>
                    <a:pt x="957930" y="288036"/>
                  </a:lnTo>
                  <a:close/>
                  <a:moveTo>
                    <a:pt x="103442" y="2331720"/>
                  </a:moveTo>
                  <a:lnTo>
                    <a:pt x="103442" y="2114455"/>
                  </a:lnTo>
                  <a:lnTo>
                    <a:pt x="957930" y="2114455"/>
                  </a:lnTo>
                  <a:lnTo>
                    <a:pt x="957930" y="2331720"/>
                  </a:lnTo>
                  <a:lnTo>
                    <a:pt x="103442" y="2331720"/>
                  </a:lnTo>
                  <a:close/>
                  <a:moveTo>
                    <a:pt x="957930" y="2418874"/>
                  </a:moveTo>
                  <a:lnTo>
                    <a:pt x="957930" y="2636139"/>
                  </a:lnTo>
                  <a:lnTo>
                    <a:pt x="103442" y="2636139"/>
                  </a:lnTo>
                  <a:lnTo>
                    <a:pt x="103442" y="2418874"/>
                  </a:lnTo>
                  <a:lnTo>
                    <a:pt x="957930" y="2418874"/>
                  </a:lnTo>
                  <a:close/>
                  <a:moveTo>
                    <a:pt x="103442" y="2027301"/>
                  </a:moveTo>
                  <a:lnTo>
                    <a:pt x="103442" y="1810036"/>
                  </a:lnTo>
                  <a:lnTo>
                    <a:pt x="957930" y="1810036"/>
                  </a:lnTo>
                  <a:lnTo>
                    <a:pt x="957930" y="2027301"/>
                  </a:lnTo>
                  <a:lnTo>
                    <a:pt x="103442" y="2027301"/>
                  </a:lnTo>
                  <a:close/>
                  <a:moveTo>
                    <a:pt x="103442" y="1722882"/>
                  </a:moveTo>
                  <a:lnTo>
                    <a:pt x="103442" y="1505617"/>
                  </a:lnTo>
                  <a:lnTo>
                    <a:pt x="957930" y="1505617"/>
                  </a:lnTo>
                  <a:lnTo>
                    <a:pt x="957930" y="1722882"/>
                  </a:lnTo>
                  <a:lnTo>
                    <a:pt x="103442" y="1722882"/>
                  </a:lnTo>
                  <a:close/>
                  <a:moveTo>
                    <a:pt x="103442" y="1418463"/>
                  </a:moveTo>
                  <a:lnTo>
                    <a:pt x="103442" y="1201198"/>
                  </a:lnTo>
                  <a:lnTo>
                    <a:pt x="957930" y="1201198"/>
                  </a:lnTo>
                  <a:lnTo>
                    <a:pt x="957930" y="1418463"/>
                  </a:lnTo>
                  <a:lnTo>
                    <a:pt x="103442" y="1418463"/>
                  </a:lnTo>
                  <a:close/>
                  <a:moveTo>
                    <a:pt x="103442" y="1114044"/>
                  </a:moveTo>
                  <a:lnTo>
                    <a:pt x="103442" y="896779"/>
                  </a:lnTo>
                  <a:lnTo>
                    <a:pt x="957930" y="896779"/>
                  </a:lnTo>
                  <a:lnTo>
                    <a:pt x="957930" y="1114044"/>
                  </a:lnTo>
                  <a:lnTo>
                    <a:pt x="103442" y="1114044"/>
                  </a:lnTo>
                  <a:close/>
                  <a:moveTo>
                    <a:pt x="103442" y="809625"/>
                  </a:moveTo>
                  <a:lnTo>
                    <a:pt x="103442" y="592360"/>
                  </a:lnTo>
                  <a:lnTo>
                    <a:pt x="957930" y="592360"/>
                  </a:lnTo>
                  <a:lnTo>
                    <a:pt x="957930" y="809625"/>
                  </a:lnTo>
                  <a:lnTo>
                    <a:pt x="103442" y="809625"/>
                  </a:lnTo>
                  <a:close/>
                  <a:moveTo>
                    <a:pt x="103442" y="2940463"/>
                  </a:moveTo>
                  <a:lnTo>
                    <a:pt x="103442" y="2723198"/>
                  </a:lnTo>
                  <a:lnTo>
                    <a:pt x="957930" y="2723198"/>
                  </a:lnTo>
                  <a:lnTo>
                    <a:pt x="957930" y="2940463"/>
                  </a:lnTo>
                  <a:lnTo>
                    <a:pt x="103442" y="294046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2" name="Google Shape;1752;p51"/>
          <p:cNvGrpSpPr/>
          <p:nvPr/>
        </p:nvGrpSpPr>
        <p:grpSpPr>
          <a:xfrm flipH="1">
            <a:off x="8699597" y="1917894"/>
            <a:ext cx="1652941" cy="4940106"/>
            <a:chOff x="6649296" y="2379497"/>
            <a:chExt cx="1765956" cy="2870682"/>
          </a:xfrm>
        </p:grpSpPr>
        <p:sp>
          <p:nvSpPr>
            <p:cNvPr id="1753" name="Google Shape;1753;p51"/>
            <p:cNvSpPr/>
            <p:nvPr/>
          </p:nvSpPr>
          <p:spPr>
            <a:xfrm>
              <a:off x="7022249" y="3010757"/>
              <a:ext cx="313238" cy="269530"/>
            </a:xfrm>
            <a:custGeom>
              <a:avLst/>
              <a:gdLst/>
              <a:ahLst/>
              <a:cxnLst/>
              <a:rect l="l" t="t" r="r" b="b"/>
              <a:pathLst>
                <a:path w="313238" h="269530" extrusionOk="0">
                  <a:moveTo>
                    <a:pt x="313143" y="201930"/>
                  </a:moveTo>
                  <a:lnTo>
                    <a:pt x="214274" y="227076"/>
                  </a:lnTo>
                  <a:lnTo>
                    <a:pt x="177222" y="181928"/>
                  </a:lnTo>
                  <a:cubicBezTo>
                    <a:pt x="177222" y="181928"/>
                    <a:pt x="168649" y="207454"/>
                    <a:pt x="161600" y="230124"/>
                  </a:cubicBezTo>
                  <a:cubicBezTo>
                    <a:pt x="159410" y="237173"/>
                    <a:pt x="153695" y="242507"/>
                    <a:pt x="146551" y="244316"/>
                  </a:cubicBezTo>
                  <a:lnTo>
                    <a:pt x="49587" y="268891"/>
                  </a:lnTo>
                  <a:cubicBezTo>
                    <a:pt x="39204" y="271558"/>
                    <a:pt x="28441" y="265652"/>
                    <a:pt x="25107" y="255461"/>
                  </a:cubicBezTo>
                  <a:cubicBezTo>
                    <a:pt x="-13564" y="139446"/>
                    <a:pt x="3962" y="32575"/>
                    <a:pt x="3962" y="32575"/>
                  </a:cubicBezTo>
                  <a:lnTo>
                    <a:pt x="100736" y="0"/>
                  </a:lnTo>
                  <a:lnTo>
                    <a:pt x="291045" y="43910"/>
                  </a:lnTo>
                  <a:lnTo>
                    <a:pt x="313239" y="201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7030210" y="2379497"/>
              <a:ext cx="509303" cy="763657"/>
            </a:xfrm>
            <a:custGeom>
              <a:avLst/>
              <a:gdLst/>
              <a:ahLst/>
              <a:cxnLst/>
              <a:rect l="l" t="t" r="r" b="b"/>
              <a:pathLst>
                <a:path w="509303" h="763657" extrusionOk="0">
                  <a:moveTo>
                    <a:pt x="116492" y="150819"/>
                  </a:moveTo>
                  <a:cubicBezTo>
                    <a:pt x="96299" y="136341"/>
                    <a:pt x="67153" y="149771"/>
                    <a:pt x="67153" y="149771"/>
                  </a:cubicBezTo>
                  <a:cubicBezTo>
                    <a:pt x="67153" y="149771"/>
                    <a:pt x="-2951" y="137865"/>
                    <a:pt x="97" y="154058"/>
                  </a:cubicBezTo>
                  <a:cubicBezTo>
                    <a:pt x="3145" y="170250"/>
                    <a:pt x="37339" y="183204"/>
                    <a:pt x="65438" y="207112"/>
                  </a:cubicBezTo>
                  <a:cubicBezTo>
                    <a:pt x="93537" y="231020"/>
                    <a:pt x="118683" y="234448"/>
                    <a:pt x="118683" y="234448"/>
                  </a:cubicBezTo>
                  <a:lnTo>
                    <a:pt x="265844" y="459048"/>
                  </a:lnTo>
                  <a:lnTo>
                    <a:pt x="318898" y="763658"/>
                  </a:lnTo>
                  <a:lnTo>
                    <a:pt x="509303" y="763658"/>
                  </a:lnTo>
                  <a:lnTo>
                    <a:pt x="454249" y="447237"/>
                  </a:lnTo>
                  <a:cubicBezTo>
                    <a:pt x="448248" y="412756"/>
                    <a:pt x="430912" y="381324"/>
                    <a:pt x="404909" y="357892"/>
                  </a:cubicBezTo>
                  <a:lnTo>
                    <a:pt x="204884" y="177584"/>
                  </a:lnTo>
                  <a:cubicBezTo>
                    <a:pt x="210885" y="155963"/>
                    <a:pt x="172975" y="79763"/>
                    <a:pt x="172975" y="79763"/>
                  </a:cubicBezTo>
                  <a:cubicBezTo>
                    <a:pt x="172975" y="79763"/>
                    <a:pt x="173833" y="324"/>
                    <a:pt x="155068" y="7277"/>
                  </a:cubicBezTo>
                  <a:cubicBezTo>
                    <a:pt x="136304" y="14230"/>
                    <a:pt x="137923" y="64046"/>
                    <a:pt x="137923" y="64046"/>
                  </a:cubicBezTo>
                  <a:cubicBezTo>
                    <a:pt x="137923" y="64046"/>
                    <a:pt x="111444" y="-5296"/>
                    <a:pt x="96204" y="324"/>
                  </a:cubicBezTo>
                  <a:cubicBezTo>
                    <a:pt x="80869" y="6039"/>
                    <a:pt x="104110" y="75381"/>
                    <a:pt x="104110" y="75381"/>
                  </a:cubicBezTo>
                  <a:cubicBezTo>
                    <a:pt x="104110" y="75381"/>
                    <a:pt x="67724" y="-1771"/>
                    <a:pt x="46960" y="6801"/>
                  </a:cubicBezTo>
                  <a:cubicBezTo>
                    <a:pt x="26195" y="15373"/>
                    <a:pt x="75820" y="95860"/>
                    <a:pt x="75820" y="95860"/>
                  </a:cubicBezTo>
                  <a:cubicBezTo>
                    <a:pt x="75820" y="95860"/>
                    <a:pt x="43531" y="36233"/>
                    <a:pt x="26100" y="50997"/>
                  </a:cubicBezTo>
                  <a:cubicBezTo>
                    <a:pt x="8669" y="65761"/>
                    <a:pt x="67248" y="149676"/>
                    <a:pt x="67248" y="149676"/>
                  </a:cubicBezTo>
                </a:path>
              </a:pathLst>
            </a:custGeom>
            <a:solidFill>
              <a:srgbClr val="783F0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7602092" y="4151471"/>
              <a:ext cx="492442" cy="1038510"/>
            </a:xfrm>
            <a:custGeom>
              <a:avLst/>
              <a:gdLst/>
              <a:ahLst/>
              <a:cxnLst/>
              <a:rect l="l" t="t" r="r" b="b"/>
              <a:pathLst>
                <a:path w="492442" h="1038510" extrusionOk="0">
                  <a:moveTo>
                    <a:pt x="492347" y="888587"/>
                  </a:moveTo>
                  <a:lnTo>
                    <a:pt x="379000" y="214503"/>
                  </a:lnTo>
                  <a:cubicBezTo>
                    <a:pt x="378238" y="209836"/>
                    <a:pt x="377000" y="205169"/>
                    <a:pt x="375380" y="200692"/>
                  </a:cubicBezTo>
                  <a:lnTo>
                    <a:pt x="304038" y="0"/>
                  </a:lnTo>
                  <a:lnTo>
                    <a:pt x="0" y="0"/>
                  </a:lnTo>
                  <a:lnTo>
                    <a:pt x="92773" y="216313"/>
                  </a:lnTo>
                  <a:lnTo>
                    <a:pt x="314896" y="947738"/>
                  </a:lnTo>
                  <a:lnTo>
                    <a:pt x="414909" y="1038511"/>
                  </a:lnTo>
                  <a:lnTo>
                    <a:pt x="492443" y="988886"/>
                  </a:lnTo>
                  <a:lnTo>
                    <a:pt x="492443" y="888587"/>
                  </a:lnTo>
                  <a:close/>
                </a:path>
              </a:pathLst>
            </a:custGeom>
            <a:solidFill>
              <a:srgbClr val="783F0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7852791" y="4884324"/>
              <a:ext cx="241649" cy="305657"/>
            </a:xfrm>
            <a:custGeom>
              <a:avLst/>
              <a:gdLst/>
              <a:ahLst/>
              <a:cxnLst/>
              <a:rect l="l" t="t" r="r" b="b"/>
              <a:pathLst>
                <a:path w="241649" h="305657" extrusionOk="0">
                  <a:moveTo>
                    <a:pt x="214979" y="0"/>
                  </a:moveTo>
                  <a:lnTo>
                    <a:pt x="241649" y="155734"/>
                  </a:lnTo>
                  <a:lnTo>
                    <a:pt x="241649" y="256032"/>
                  </a:lnTo>
                  <a:lnTo>
                    <a:pt x="164116" y="305657"/>
                  </a:lnTo>
                  <a:lnTo>
                    <a:pt x="64103" y="214884"/>
                  </a:lnTo>
                  <a:lnTo>
                    <a:pt x="0" y="0"/>
                  </a:lnTo>
                  <a:lnTo>
                    <a:pt x="214979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7" name="Google Shape;1757;p51"/>
            <p:cNvGrpSpPr/>
            <p:nvPr/>
          </p:nvGrpSpPr>
          <p:grpSpPr>
            <a:xfrm>
              <a:off x="7906141" y="5039966"/>
              <a:ext cx="509111" cy="210213"/>
              <a:chOff x="7906141" y="5039966"/>
              <a:chExt cx="509111" cy="210213"/>
            </a:xfrm>
          </p:grpSpPr>
          <p:sp>
            <p:nvSpPr>
              <p:cNvPr id="1758" name="Google Shape;1758;p51"/>
              <p:cNvSpPr/>
              <p:nvPr/>
            </p:nvSpPr>
            <p:spPr>
              <a:xfrm>
                <a:off x="7906141" y="5039966"/>
                <a:ext cx="507102" cy="200688"/>
              </a:xfrm>
              <a:custGeom>
                <a:avLst/>
                <a:gdLst/>
                <a:ahLst/>
                <a:cxnLst/>
                <a:rect l="l" t="t" r="r" b="b"/>
                <a:pathLst>
                  <a:path w="507102" h="200688" extrusionOk="0">
                    <a:moveTo>
                      <a:pt x="10753" y="59243"/>
                    </a:moveTo>
                    <a:cubicBezTo>
                      <a:pt x="12753" y="52385"/>
                      <a:pt x="21325" y="49908"/>
                      <a:pt x="26564" y="54766"/>
                    </a:cubicBezTo>
                    <a:cubicBezTo>
                      <a:pt x="41899" y="68958"/>
                      <a:pt x="71236" y="92009"/>
                      <a:pt x="99335" y="92009"/>
                    </a:cubicBezTo>
                    <a:cubicBezTo>
                      <a:pt x="131244" y="92009"/>
                      <a:pt x="165153" y="60195"/>
                      <a:pt x="163153" y="53718"/>
                    </a:cubicBezTo>
                    <a:cubicBezTo>
                      <a:pt x="157056" y="34573"/>
                      <a:pt x="168582" y="3045"/>
                      <a:pt x="188394" y="92"/>
                    </a:cubicBezTo>
                    <a:cubicBezTo>
                      <a:pt x="214587" y="-3813"/>
                      <a:pt x="352509" y="117155"/>
                      <a:pt x="445473" y="137347"/>
                    </a:cubicBezTo>
                    <a:lnTo>
                      <a:pt x="478430" y="148682"/>
                    </a:lnTo>
                    <a:cubicBezTo>
                      <a:pt x="495670" y="154588"/>
                      <a:pt x="507291" y="170876"/>
                      <a:pt x="507100" y="189164"/>
                    </a:cubicBezTo>
                    <a:cubicBezTo>
                      <a:pt x="507100" y="195641"/>
                      <a:pt x="501576" y="200689"/>
                      <a:pt x="495099" y="200689"/>
                    </a:cubicBezTo>
                    <a:lnTo>
                      <a:pt x="39423" y="200689"/>
                    </a:lnTo>
                    <a:cubicBezTo>
                      <a:pt x="23516" y="200689"/>
                      <a:pt x="9419" y="190116"/>
                      <a:pt x="5323" y="174686"/>
                    </a:cubicBezTo>
                    <a:cubicBezTo>
                      <a:pt x="-773" y="151540"/>
                      <a:pt x="-4583" y="112964"/>
                      <a:pt x="10848" y="592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51"/>
              <p:cNvSpPr/>
              <p:nvPr/>
            </p:nvSpPr>
            <p:spPr>
              <a:xfrm>
                <a:off x="7907809" y="5201507"/>
                <a:ext cx="507443" cy="48672"/>
              </a:xfrm>
              <a:custGeom>
                <a:avLst/>
                <a:gdLst/>
                <a:ahLst/>
                <a:cxnLst/>
                <a:rect l="l" t="t" r="r" b="b"/>
                <a:pathLst>
                  <a:path w="507443" h="48672" extrusionOk="0">
                    <a:moveTo>
                      <a:pt x="505243" y="27622"/>
                    </a:moveTo>
                    <a:cubicBezTo>
                      <a:pt x="505243" y="27622"/>
                      <a:pt x="510195" y="39053"/>
                      <a:pt x="505243" y="48673"/>
                    </a:cubicBezTo>
                    <a:lnTo>
                      <a:pt x="27564" y="48673"/>
                    </a:lnTo>
                    <a:cubicBezTo>
                      <a:pt x="19468" y="48673"/>
                      <a:pt x="11847" y="44387"/>
                      <a:pt x="7942" y="37338"/>
                    </a:cubicBezTo>
                    <a:cubicBezTo>
                      <a:pt x="3085" y="28480"/>
                      <a:pt x="-1869" y="15145"/>
                      <a:pt x="703" y="0"/>
                    </a:cubicBezTo>
                    <a:cubicBezTo>
                      <a:pt x="703" y="0"/>
                      <a:pt x="92238" y="33052"/>
                      <a:pt x="505243" y="276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0" name="Google Shape;1760;p51"/>
            <p:cNvSpPr/>
            <p:nvPr/>
          </p:nvSpPr>
          <p:spPr>
            <a:xfrm>
              <a:off x="6970204" y="4151471"/>
              <a:ext cx="445960" cy="1038510"/>
            </a:xfrm>
            <a:custGeom>
              <a:avLst/>
              <a:gdLst/>
              <a:ahLst/>
              <a:cxnLst/>
              <a:rect l="l" t="t" r="r" b="b"/>
              <a:pathLst>
                <a:path w="445960" h="1038510" extrusionOk="0">
                  <a:moveTo>
                    <a:pt x="0" y="888587"/>
                  </a:moveTo>
                  <a:lnTo>
                    <a:pt x="80105" y="199072"/>
                  </a:lnTo>
                  <a:lnTo>
                    <a:pt x="157353" y="0"/>
                  </a:lnTo>
                  <a:lnTo>
                    <a:pt x="445961" y="0"/>
                  </a:lnTo>
                  <a:lnTo>
                    <a:pt x="353187" y="216313"/>
                  </a:lnTo>
                  <a:lnTo>
                    <a:pt x="177451" y="947738"/>
                  </a:lnTo>
                  <a:lnTo>
                    <a:pt x="77534" y="1038511"/>
                  </a:lnTo>
                  <a:lnTo>
                    <a:pt x="0" y="988886"/>
                  </a:lnTo>
                  <a:lnTo>
                    <a:pt x="0" y="888587"/>
                  </a:lnTo>
                  <a:close/>
                </a:path>
              </a:pathLst>
            </a:custGeom>
            <a:solidFill>
              <a:srgbClr val="783F0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6970204" y="4884324"/>
              <a:ext cx="229076" cy="305657"/>
            </a:xfrm>
            <a:custGeom>
              <a:avLst/>
              <a:gdLst/>
              <a:ahLst/>
              <a:cxnLst/>
              <a:rect l="l" t="t" r="r" b="b"/>
              <a:pathLst>
                <a:path w="229076" h="305657" extrusionOk="0">
                  <a:moveTo>
                    <a:pt x="18097" y="0"/>
                  </a:moveTo>
                  <a:lnTo>
                    <a:pt x="0" y="155734"/>
                  </a:lnTo>
                  <a:lnTo>
                    <a:pt x="0" y="256032"/>
                  </a:lnTo>
                  <a:lnTo>
                    <a:pt x="77534" y="305657"/>
                  </a:lnTo>
                  <a:lnTo>
                    <a:pt x="177451" y="214884"/>
                  </a:lnTo>
                  <a:lnTo>
                    <a:pt x="229076" y="0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2" name="Google Shape;1762;p51"/>
            <p:cNvGrpSpPr/>
            <p:nvPr/>
          </p:nvGrpSpPr>
          <p:grpSpPr>
            <a:xfrm>
              <a:off x="6971670" y="2874565"/>
              <a:ext cx="393187" cy="419097"/>
              <a:chOff x="6971670" y="2874565"/>
              <a:chExt cx="393187" cy="419097"/>
            </a:xfrm>
          </p:grpSpPr>
          <p:sp>
            <p:nvSpPr>
              <p:cNvPr id="1763" name="Google Shape;1763;p51"/>
              <p:cNvSpPr/>
              <p:nvPr/>
            </p:nvSpPr>
            <p:spPr>
              <a:xfrm rot="-1940363">
                <a:off x="7023275" y="2930640"/>
                <a:ext cx="289976" cy="277021"/>
              </a:xfrm>
              <a:custGeom>
                <a:avLst/>
                <a:gdLst/>
                <a:ahLst/>
                <a:cxnLst/>
                <a:rect l="l" t="t" r="r" b="b"/>
                <a:pathLst>
                  <a:path w="289940" h="276986" extrusionOk="0">
                    <a:moveTo>
                      <a:pt x="289941" y="138494"/>
                    </a:moveTo>
                    <a:cubicBezTo>
                      <a:pt x="289941" y="214981"/>
                      <a:pt x="225035" y="276987"/>
                      <a:pt x="144971" y="276987"/>
                    </a:cubicBezTo>
                    <a:cubicBezTo>
                      <a:pt x="64906" y="276987"/>
                      <a:pt x="0" y="214981"/>
                      <a:pt x="0" y="138494"/>
                    </a:cubicBezTo>
                    <a:cubicBezTo>
                      <a:pt x="0" y="62006"/>
                      <a:pt x="64906" y="0"/>
                      <a:pt x="144971" y="0"/>
                    </a:cubicBezTo>
                    <a:cubicBezTo>
                      <a:pt x="225035" y="0"/>
                      <a:pt x="289941" y="62006"/>
                      <a:pt x="289941" y="1384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51"/>
              <p:cNvSpPr/>
              <p:nvPr/>
            </p:nvSpPr>
            <p:spPr>
              <a:xfrm>
                <a:off x="7032780" y="2992681"/>
                <a:ext cx="320860" cy="300981"/>
              </a:xfrm>
              <a:custGeom>
                <a:avLst/>
                <a:gdLst/>
                <a:ahLst/>
                <a:cxnLst/>
                <a:rect l="l" t="t" r="r" b="b"/>
                <a:pathLst>
                  <a:path w="320860" h="300981" extrusionOk="0">
                    <a:moveTo>
                      <a:pt x="60963" y="209910"/>
                    </a:moveTo>
                    <a:lnTo>
                      <a:pt x="26958" y="172857"/>
                    </a:lnTo>
                    <a:cubicBezTo>
                      <a:pt x="7813" y="151902"/>
                      <a:pt x="-1045" y="125137"/>
                      <a:pt x="98" y="98658"/>
                    </a:cubicBezTo>
                    <a:cubicBezTo>
                      <a:pt x="1241" y="72178"/>
                      <a:pt x="12385" y="46270"/>
                      <a:pt x="33340" y="27030"/>
                    </a:cubicBezTo>
                    <a:cubicBezTo>
                      <a:pt x="75155" y="-11356"/>
                      <a:pt x="140782" y="-8499"/>
                      <a:pt x="179168" y="33316"/>
                    </a:cubicBezTo>
                    <a:lnTo>
                      <a:pt x="190217" y="45413"/>
                    </a:lnTo>
                    <a:cubicBezTo>
                      <a:pt x="190217" y="45413"/>
                      <a:pt x="191265" y="45984"/>
                      <a:pt x="192503" y="47318"/>
                    </a:cubicBezTo>
                    <a:cubicBezTo>
                      <a:pt x="202695" y="37507"/>
                      <a:pt x="218792" y="36174"/>
                      <a:pt x="230413" y="45032"/>
                    </a:cubicBezTo>
                    <a:cubicBezTo>
                      <a:pt x="243271" y="54843"/>
                      <a:pt x="245748" y="73131"/>
                      <a:pt x="235937" y="85989"/>
                    </a:cubicBezTo>
                    <a:cubicBezTo>
                      <a:pt x="233746" y="88942"/>
                      <a:pt x="230984" y="91228"/>
                      <a:pt x="228031" y="93038"/>
                    </a:cubicBezTo>
                    <a:cubicBezTo>
                      <a:pt x="261464" y="137901"/>
                      <a:pt x="304803" y="198384"/>
                      <a:pt x="304803" y="198384"/>
                    </a:cubicBezTo>
                    <a:cubicBezTo>
                      <a:pt x="327567" y="223245"/>
                      <a:pt x="325948" y="262202"/>
                      <a:pt x="301088" y="284967"/>
                    </a:cubicBezTo>
                    <a:cubicBezTo>
                      <a:pt x="276228" y="307731"/>
                      <a:pt x="237271" y="306017"/>
                      <a:pt x="214506" y="281157"/>
                    </a:cubicBezTo>
                    <a:lnTo>
                      <a:pt x="173739" y="236675"/>
                    </a:lnTo>
                    <a:cubicBezTo>
                      <a:pt x="168976" y="238485"/>
                      <a:pt x="164214" y="239913"/>
                      <a:pt x="159356" y="240961"/>
                    </a:cubicBezTo>
                    <a:cubicBezTo>
                      <a:pt x="151355" y="242676"/>
                      <a:pt x="143259" y="243533"/>
                      <a:pt x="135067" y="243342"/>
                    </a:cubicBezTo>
                    <a:cubicBezTo>
                      <a:pt x="115827" y="242961"/>
                      <a:pt x="96777" y="237342"/>
                      <a:pt x="80299" y="226483"/>
                    </a:cubicBezTo>
                    <a:cubicBezTo>
                      <a:pt x="79917" y="226197"/>
                      <a:pt x="79441" y="225912"/>
                      <a:pt x="79060" y="225626"/>
                    </a:cubicBezTo>
                    <a:cubicBezTo>
                      <a:pt x="72583" y="221244"/>
                      <a:pt x="66487" y="216006"/>
                      <a:pt x="60963" y="210005"/>
                    </a:cubicBezTo>
                    <a:close/>
                  </a:path>
                </a:pathLst>
              </a:custGeom>
              <a:solidFill>
                <a:srgbClr val="783F0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1"/>
              <p:cNvSpPr/>
              <p:nvPr/>
            </p:nvSpPr>
            <p:spPr>
              <a:xfrm>
                <a:off x="7164379" y="3090537"/>
                <a:ext cx="60943" cy="60943"/>
              </a:xfrm>
              <a:custGeom>
                <a:avLst/>
                <a:gdLst/>
                <a:ahLst/>
                <a:cxnLst/>
                <a:rect l="l" t="t" r="r" b="b"/>
                <a:pathLst>
                  <a:path w="60943" h="60943" extrusionOk="0">
                    <a:moveTo>
                      <a:pt x="12041" y="54713"/>
                    </a:moveTo>
                    <a:cubicBezTo>
                      <a:pt x="25376" y="64905"/>
                      <a:pt x="44521" y="62333"/>
                      <a:pt x="54713" y="48903"/>
                    </a:cubicBezTo>
                    <a:cubicBezTo>
                      <a:pt x="64905" y="35568"/>
                      <a:pt x="62333" y="16422"/>
                      <a:pt x="48903" y="6231"/>
                    </a:cubicBezTo>
                    <a:cubicBezTo>
                      <a:pt x="35568" y="-3961"/>
                      <a:pt x="16423" y="-1389"/>
                      <a:pt x="6231" y="12041"/>
                    </a:cubicBezTo>
                    <a:cubicBezTo>
                      <a:pt x="-3961" y="25376"/>
                      <a:pt x="-1389" y="44521"/>
                      <a:pt x="12041" y="54713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1"/>
              <p:cNvSpPr/>
              <p:nvPr/>
            </p:nvSpPr>
            <p:spPr>
              <a:xfrm>
                <a:off x="7137898" y="3104251"/>
                <a:ext cx="20941" cy="20941"/>
              </a:xfrm>
              <a:custGeom>
                <a:avLst/>
                <a:gdLst/>
                <a:ahLst/>
                <a:cxnLst/>
                <a:rect l="l" t="t" r="r" b="b"/>
                <a:pathLst>
                  <a:path w="20941" h="20941" extrusionOk="0">
                    <a:moveTo>
                      <a:pt x="4137" y="18805"/>
                    </a:moveTo>
                    <a:cubicBezTo>
                      <a:pt x="8708" y="22329"/>
                      <a:pt x="15281" y="21377"/>
                      <a:pt x="18805" y="16805"/>
                    </a:cubicBezTo>
                    <a:cubicBezTo>
                      <a:pt x="22329" y="12233"/>
                      <a:pt x="21377" y="5661"/>
                      <a:pt x="16805" y="2136"/>
                    </a:cubicBezTo>
                    <a:cubicBezTo>
                      <a:pt x="12233" y="-1388"/>
                      <a:pt x="5661" y="-435"/>
                      <a:pt x="2136" y="4137"/>
                    </a:cubicBezTo>
                    <a:cubicBezTo>
                      <a:pt x="-1388" y="8709"/>
                      <a:pt x="-435" y="15281"/>
                      <a:pt x="4137" y="188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51"/>
              <p:cNvSpPr/>
              <p:nvPr/>
            </p:nvSpPr>
            <p:spPr>
              <a:xfrm>
                <a:off x="7122890" y="3137154"/>
                <a:ext cx="20288" cy="27772"/>
              </a:xfrm>
              <a:custGeom>
                <a:avLst/>
                <a:gdLst/>
                <a:ahLst/>
                <a:cxnLst/>
                <a:rect l="l" t="t" r="r" b="b"/>
                <a:pathLst>
                  <a:path w="20288" h="27772" extrusionOk="0">
                    <a:moveTo>
                      <a:pt x="0" y="0"/>
                    </a:moveTo>
                    <a:cubicBezTo>
                      <a:pt x="0" y="0"/>
                      <a:pt x="2286" y="19717"/>
                      <a:pt x="3810" y="25241"/>
                    </a:cubicBezTo>
                    <a:cubicBezTo>
                      <a:pt x="5429" y="30766"/>
                      <a:pt x="20288" y="25527"/>
                      <a:pt x="20288" y="2552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51"/>
              <p:cNvSpPr/>
              <p:nvPr/>
            </p:nvSpPr>
            <p:spPr>
              <a:xfrm>
                <a:off x="7080558" y="3151019"/>
                <a:ext cx="20941" cy="20941"/>
              </a:xfrm>
              <a:custGeom>
                <a:avLst/>
                <a:gdLst/>
                <a:ahLst/>
                <a:cxnLst/>
                <a:rect l="l" t="t" r="r" b="b"/>
                <a:pathLst>
                  <a:path w="20941" h="20941" extrusionOk="0">
                    <a:moveTo>
                      <a:pt x="4136" y="18805"/>
                    </a:moveTo>
                    <a:cubicBezTo>
                      <a:pt x="8709" y="22329"/>
                      <a:pt x="15281" y="21377"/>
                      <a:pt x="18805" y="16805"/>
                    </a:cubicBezTo>
                    <a:cubicBezTo>
                      <a:pt x="22329" y="12233"/>
                      <a:pt x="21377" y="5661"/>
                      <a:pt x="16805" y="2136"/>
                    </a:cubicBezTo>
                    <a:cubicBezTo>
                      <a:pt x="12233" y="-1388"/>
                      <a:pt x="5660" y="-435"/>
                      <a:pt x="2136" y="4137"/>
                    </a:cubicBezTo>
                    <a:cubicBezTo>
                      <a:pt x="-1388" y="8709"/>
                      <a:pt x="-435" y="15281"/>
                      <a:pt x="4136" y="188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51"/>
              <p:cNvSpPr/>
              <p:nvPr/>
            </p:nvSpPr>
            <p:spPr>
              <a:xfrm>
                <a:off x="7233284" y="3046414"/>
                <a:ext cx="27241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27241" h="8253" extrusionOk="0">
                    <a:moveTo>
                      <a:pt x="27242" y="3872"/>
                    </a:moveTo>
                    <a:cubicBezTo>
                      <a:pt x="27242" y="3872"/>
                      <a:pt x="12002" y="-7273"/>
                      <a:pt x="0" y="82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51"/>
              <p:cNvSpPr/>
              <p:nvPr/>
            </p:nvSpPr>
            <p:spPr>
              <a:xfrm>
                <a:off x="7246619" y="3047904"/>
                <a:ext cx="5836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23812" extrusionOk="0">
                    <a:moveTo>
                      <a:pt x="0" y="0"/>
                    </a:moveTo>
                    <a:cubicBezTo>
                      <a:pt x="0" y="0"/>
                      <a:pt x="10859" y="13335"/>
                      <a:pt x="2953" y="238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51"/>
              <p:cNvSpPr/>
              <p:nvPr/>
            </p:nvSpPr>
            <p:spPr>
              <a:xfrm>
                <a:off x="7032878" y="2960033"/>
                <a:ext cx="192405" cy="131305"/>
              </a:xfrm>
              <a:custGeom>
                <a:avLst/>
                <a:gdLst/>
                <a:ahLst/>
                <a:cxnLst/>
                <a:rect l="l" t="t" r="r" b="b"/>
                <a:pathLst>
                  <a:path w="192405" h="131305" extrusionOk="0">
                    <a:moveTo>
                      <a:pt x="192405" y="79965"/>
                    </a:moveTo>
                    <a:cubicBezTo>
                      <a:pt x="192405" y="79965"/>
                      <a:pt x="185071" y="89014"/>
                      <a:pt x="187071" y="99873"/>
                    </a:cubicBezTo>
                    <a:cubicBezTo>
                      <a:pt x="187928" y="104730"/>
                      <a:pt x="186024" y="109779"/>
                      <a:pt x="181642" y="112065"/>
                    </a:cubicBezTo>
                    <a:lnTo>
                      <a:pt x="181070" y="112350"/>
                    </a:lnTo>
                    <a:cubicBezTo>
                      <a:pt x="176784" y="114636"/>
                      <a:pt x="171545" y="113874"/>
                      <a:pt x="168116" y="110350"/>
                    </a:cubicBezTo>
                    <a:cubicBezTo>
                      <a:pt x="146304" y="87776"/>
                      <a:pt x="64008" y="15291"/>
                      <a:pt x="0" y="131305"/>
                    </a:cubicBezTo>
                    <a:cubicBezTo>
                      <a:pt x="0" y="131305"/>
                      <a:pt x="9906" y="14529"/>
                      <a:pt x="94869" y="1289"/>
                    </a:cubicBezTo>
                    <a:cubicBezTo>
                      <a:pt x="179832" y="-11856"/>
                      <a:pt x="192405" y="79870"/>
                      <a:pt x="192405" y="79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51"/>
              <p:cNvSpPr/>
              <p:nvPr/>
            </p:nvSpPr>
            <p:spPr>
              <a:xfrm>
                <a:off x="7150878" y="3150965"/>
                <a:ext cx="13540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25527" extrusionOk="0">
                    <a:moveTo>
                      <a:pt x="110" y="25527"/>
                    </a:moveTo>
                    <a:cubicBezTo>
                      <a:pt x="-556" y="16764"/>
                      <a:pt x="1539" y="5810"/>
                      <a:pt x="1354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51"/>
              <p:cNvSpPr/>
              <p:nvPr/>
            </p:nvSpPr>
            <p:spPr>
              <a:xfrm>
                <a:off x="7120032" y="3087719"/>
                <a:ext cx="8953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16478" extrusionOk="0">
                    <a:moveTo>
                      <a:pt x="0" y="16478"/>
                    </a:moveTo>
                    <a:cubicBezTo>
                      <a:pt x="0" y="16478"/>
                      <a:pt x="6382" y="15907"/>
                      <a:pt x="8954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4" name="Google Shape;1774;p51"/>
            <p:cNvGrpSpPr/>
            <p:nvPr/>
          </p:nvGrpSpPr>
          <p:grpSpPr>
            <a:xfrm>
              <a:off x="7066978" y="3687727"/>
              <a:ext cx="925830" cy="555850"/>
              <a:chOff x="7066978" y="3687727"/>
              <a:chExt cx="925830" cy="555850"/>
            </a:xfrm>
          </p:grpSpPr>
          <p:sp>
            <p:nvSpPr>
              <p:cNvPr id="1775" name="Google Shape;1775;p51"/>
              <p:cNvSpPr/>
              <p:nvPr/>
            </p:nvSpPr>
            <p:spPr>
              <a:xfrm>
                <a:off x="7066978" y="3687727"/>
                <a:ext cx="925830" cy="555850"/>
              </a:xfrm>
              <a:custGeom>
                <a:avLst/>
                <a:gdLst/>
                <a:ahLst/>
                <a:cxnLst/>
                <a:rect l="l" t="t" r="r" b="b"/>
                <a:pathLst>
                  <a:path w="925830" h="555850" extrusionOk="0">
                    <a:moveTo>
                      <a:pt x="168307" y="57312"/>
                    </a:moveTo>
                    <a:lnTo>
                      <a:pt x="0" y="555851"/>
                    </a:lnTo>
                    <a:lnTo>
                      <a:pt x="372618" y="555851"/>
                    </a:lnTo>
                    <a:lnTo>
                      <a:pt x="410528" y="362303"/>
                    </a:lnTo>
                    <a:lnTo>
                      <a:pt x="523304" y="555851"/>
                    </a:lnTo>
                    <a:lnTo>
                      <a:pt x="925830" y="555851"/>
                    </a:lnTo>
                    <a:cubicBezTo>
                      <a:pt x="925830" y="555851"/>
                      <a:pt x="710089" y="165612"/>
                      <a:pt x="606647" y="33786"/>
                    </a:cubicBezTo>
                    <a:cubicBezTo>
                      <a:pt x="537686" y="-54130"/>
                      <a:pt x="168307" y="57312"/>
                      <a:pt x="168307" y="573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6" name="Google Shape;1776;p51"/>
              <p:cNvGrpSpPr/>
              <p:nvPr/>
            </p:nvGrpSpPr>
            <p:grpSpPr>
              <a:xfrm>
                <a:off x="7418631" y="3726465"/>
                <a:ext cx="513883" cy="490632"/>
                <a:chOff x="7418631" y="3726465"/>
                <a:chExt cx="513883" cy="490632"/>
              </a:xfrm>
            </p:grpSpPr>
            <p:sp>
              <p:nvSpPr>
                <p:cNvPr id="1777" name="Google Shape;1777;p51"/>
                <p:cNvSpPr/>
                <p:nvPr/>
              </p:nvSpPr>
              <p:spPr>
                <a:xfrm>
                  <a:off x="7542275" y="3763422"/>
                  <a:ext cx="178498" cy="143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98" h="143156" extrusionOk="0">
                      <a:moveTo>
                        <a:pt x="0" y="0"/>
                      </a:moveTo>
                      <a:cubicBezTo>
                        <a:pt x="0" y="0"/>
                        <a:pt x="45625" y="158020"/>
                        <a:pt x="178498" y="14201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51"/>
                <p:cNvSpPr/>
                <p:nvPr/>
              </p:nvSpPr>
              <p:spPr>
                <a:xfrm>
                  <a:off x="7615618" y="3726465"/>
                  <a:ext cx="316896" cy="49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96" h="490632" extrusionOk="0">
                      <a:moveTo>
                        <a:pt x="23908" y="0"/>
                      </a:moveTo>
                      <a:cubicBezTo>
                        <a:pt x="23908" y="0"/>
                        <a:pt x="272129" y="355663"/>
                        <a:pt x="316897" y="490633"/>
                      </a:cubicBezTo>
                      <a:lnTo>
                        <a:pt x="264223" y="490633"/>
                      </a:lnTo>
                      <a:cubicBezTo>
                        <a:pt x="264223" y="490633"/>
                        <a:pt x="42291" y="57340"/>
                        <a:pt x="0" y="18097"/>
                      </a:cubicBez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51"/>
                <p:cNvSpPr/>
                <p:nvPr/>
              </p:nvSpPr>
              <p:spPr>
                <a:xfrm rot="-238763">
                  <a:off x="7425784" y="3955635"/>
                  <a:ext cx="60887" cy="21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5" h="262794" extrusionOk="0">
                      <a:moveTo>
                        <a:pt x="13719" y="0"/>
                      </a:moveTo>
                      <a:cubicBezTo>
                        <a:pt x="13719" y="0"/>
                        <a:pt x="-22857" y="160496"/>
                        <a:pt x="23435" y="262795"/>
                      </a:cubicBezTo>
                      <a:lnTo>
                        <a:pt x="105635" y="154115"/>
                      </a:lnTo>
                      <a:lnTo>
                        <a:pt x="13624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0" name="Google Shape;1780;p51"/>
            <p:cNvGrpSpPr/>
            <p:nvPr/>
          </p:nvGrpSpPr>
          <p:grpSpPr>
            <a:xfrm>
              <a:off x="6942296" y="2972808"/>
              <a:ext cx="758218" cy="915391"/>
              <a:chOff x="6942296" y="2972808"/>
              <a:chExt cx="758218" cy="915391"/>
            </a:xfrm>
          </p:grpSpPr>
          <p:sp>
            <p:nvSpPr>
              <p:cNvPr id="1781" name="Google Shape;1781;p51"/>
              <p:cNvSpPr/>
              <p:nvPr/>
            </p:nvSpPr>
            <p:spPr>
              <a:xfrm>
                <a:off x="6942296" y="2972808"/>
                <a:ext cx="758218" cy="915391"/>
              </a:xfrm>
              <a:custGeom>
                <a:avLst/>
                <a:gdLst/>
                <a:ahLst/>
                <a:cxnLst/>
                <a:rect l="l" t="t" r="r" b="b"/>
                <a:pathLst>
                  <a:path w="758218" h="915391" extrusionOk="0">
                    <a:moveTo>
                      <a:pt x="294608" y="289599"/>
                    </a:moveTo>
                    <a:cubicBezTo>
                      <a:pt x="294608" y="289599"/>
                      <a:pt x="377095" y="270073"/>
                      <a:pt x="389001" y="206636"/>
                    </a:cubicBezTo>
                    <a:lnTo>
                      <a:pt x="363855" y="38711"/>
                    </a:lnTo>
                    <a:cubicBezTo>
                      <a:pt x="363855" y="38711"/>
                      <a:pt x="540067" y="-10724"/>
                      <a:pt x="593788" y="2135"/>
                    </a:cubicBezTo>
                    <a:lnTo>
                      <a:pt x="613696" y="258453"/>
                    </a:lnTo>
                    <a:cubicBezTo>
                      <a:pt x="613696" y="258453"/>
                      <a:pt x="714661" y="646501"/>
                      <a:pt x="726853" y="695841"/>
                    </a:cubicBezTo>
                    <a:cubicBezTo>
                      <a:pt x="739045" y="745180"/>
                      <a:pt x="761524" y="751371"/>
                      <a:pt x="757809" y="768326"/>
                    </a:cubicBezTo>
                    <a:cubicBezTo>
                      <a:pt x="754094" y="785280"/>
                      <a:pt x="251079" y="915392"/>
                      <a:pt x="251079" y="915392"/>
                    </a:cubicBezTo>
                    <a:lnTo>
                      <a:pt x="221171" y="655359"/>
                    </a:lnTo>
                    <a:lnTo>
                      <a:pt x="190881" y="686601"/>
                    </a:lnTo>
                    <a:cubicBezTo>
                      <a:pt x="190881" y="686601"/>
                      <a:pt x="16954" y="577159"/>
                      <a:pt x="0" y="545536"/>
                    </a:cubicBezTo>
                    <a:cubicBezTo>
                      <a:pt x="0" y="545536"/>
                      <a:pt x="191548" y="300077"/>
                      <a:pt x="294608" y="28959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7106223" y="3548731"/>
                <a:ext cx="63998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63998" h="171118" extrusionOk="0">
                    <a:moveTo>
                      <a:pt x="57712" y="0"/>
                    </a:moveTo>
                    <a:cubicBezTo>
                      <a:pt x="57712" y="0"/>
                      <a:pt x="-2581" y="82201"/>
                      <a:pt x="86" y="146018"/>
                    </a:cubicBezTo>
                    <a:cubicBezTo>
                      <a:pt x="2753" y="209836"/>
                      <a:pt x="63999" y="131826"/>
                      <a:pt x="63999" y="131826"/>
                    </a:cubicBezTo>
                    <a:cubicBezTo>
                      <a:pt x="63999" y="131826"/>
                      <a:pt x="50187" y="29908"/>
                      <a:pt x="577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3" name="Google Shape;1783;p51"/>
            <p:cNvGrpSpPr/>
            <p:nvPr/>
          </p:nvGrpSpPr>
          <p:grpSpPr>
            <a:xfrm>
              <a:off x="6649296" y="5039966"/>
              <a:ext cx="509111" cy="210213"/>
              <a:chOff x="6649296" y="5039966"/>
              <a:chExt cx="509111" cy="210213"/>
            </a:xfrm>
          </p:grpSpPr>
          <p:sp>
            <p:nvSpPr>
              <p:cNvPr id="1784" name="Google Shape;1784;p51"/>
              <p:cNvSpPr/>
              <p:nvPr/>
            </p:nvSpPr>
            <p:spPr>
              <a:xfrm>
                <a:off x="6651305" y="5039966"/>
                <a:ext cx="507102" cy="200688"/>
              </a:xfrm>
              <a:custGeom>
                <a:avLst/>
                <a:gdLst/>
                <a:ahLst/>
                <a:cxnLst/>
                <a:rect l="l" t="t" r="r" b="b"/>
                <a:pathLst>
                  <a:path w="507102" h="200688" extrusionOk="0">
                    <a:moveTo>
                      <a:pt x="496350" y="59243"/>
                    </a:moveTo>
                    <a:cubicBezTo>
                      <a:pt x="494350" y="52385"/>
                      <a:pt x="485777" y="49908"/>
                      <a:pt x="480539" y="54766"/>
                    </a:cubicBezTo>
                    <a:cubicBezTo>
                      <a:pt x="465204" y="68958"/>
                      <a:pt x="435866" y="92009"/>
                      <a:pt x="407768" y="92009"/>
                    </a:cubicBezTo>
                    <a:cubicBezTo>
                      <a:pt x="375859" y="92009"/>
                      <a:pt x="341950" y="60195"/>
                      <a:pt x="343950" y="53718"/>
                    </a:cubicBezTo>
                    <a:cubicBezTo>
                      <a:pt x="350046" y="34573"/>
                      <a:pt x="338521" y="3045"/>
                      <a:pt x="318709" y="92"/>
                    </a:cubicBezTo>
                    <a:cubicBezTo>
                      <a:pt x="292515" y="-3813"/>
                      <a:pt x="154593" y="117155"/>
                      <a:pt x="61629" y="137347"/>
                    </a:cubicBezTo>
                    <a:lnTo>
                      <a:pt x="28673" y="148682"/>
                    </a:lnTo>
                    <a:cubicBezTo>
                      <a:pt x="11432" y="154588"/>
                      <a:pt x="-188" y="170876"/>
                      <a:pt x="2" y="189164"/>
                    </a:cubicBezTo>
                    <a:cubicBezTo>
                      <a:pt x="2" y="195641"/>
                      <a:pt x="5527" y="200689"/>
                      <a:pt x="12004" y="200689"/>
                    </a:cubicBezTo>
                    <a:lnTo>
                      <a:pt x="467680" y="200689"/>
                    </a:lnTo>
                    <a:cubicBezTo>
                      <a:pt x="483587" y="200689"/>
                      <a:pt x="497684" y="190116"/>
                      <a:pt x="501780" y="174686"/>
                    </a:cubicBezTo>
                    <a:cubicBezTo>
                      <a:pt x="507875" y="151540"/>
                      <a:pt x="511685" y="112964"/>
                      <a:pt x="496255" y="592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6649296" y="5201507"/>
                <a:ext cx="507443" cy="48672"/>
              </a:xfrm>
              <a:custGeom>
                <a:avLst/>
                <a:gdLst/>
                <a:ahLst/>
                <a:cxnLst/>
                <a:rect l="l" t="t" r="r" b="b"/>
                <a:pathLst>
                  <a:path w="507443" h="48672" extrusionOk="0">
                    <a:moveTo>
                      <a:pt x="2201" y="27622"/>
                    </a:moveTo>
                    <a:cubicBezTo>
                      <a:pt x="2201" y="27622"/>
                      <a:pt x="-2752" y="39053"/>
                      <a:pt x="2201" y="48673"/>
                    </a:cubicBezTo>
                    <a:lnTo>
                      <a:pt x="479880" y="48673"/>
                    </a:lnTo>
                    <a:cubicBezTo>
                      <a:pt x="487976" y="48673"/>
                      <a:pt x="495596" y="44387"/>
                      <a:pt x="499502" y="37338"/>
                    </a:cubicBezTo>
                    <a:cubicBezTo>
                      <a:pt x="504359" y="28480"/>
                      <a:pt x="509312" y="15145"/>
                      <a:pt x="506741" y="0"/>
                    </a:cubicBezTo>
                    <a:cubicBezTo>
                      <a:pt x="506741" y="0"/>
                      <a:pt x="415205" y="33052"/>
                      <a:pt x="2201" y="276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6" name="Google Shape;1786;p51"/>
            <p:cNvSpPr/>
            <p:nvPr/>
          </p:nvSpPr>
          <p:spPr>
            <a:xfrm>
              <a:off x="7162756" y="3534251"/>
              <a:ext cx="3377" cy="94011"/>
            </a:xfrm>
            <a:custGeom>
              <a:avLst/>
              <a:gdLst/>
              <a:ahLst/>
              <a:cxnLst/>
              <a:rect l="l" t="t" r="r" b="b"/>
              <a:pathLst>
                <a:path w="3377" h="94011" extrusionOk="0">
                  <a:moveTo>
                    <a:pt x="3377" y="0"/>
                  </a:moveTo>
                  <a:cubicBezTo>
                    <a:pt x="3377" y="0"/>
                    <a:pt x="-1862" y="28289"/>
                    <a:pt x="710" y="94012"/>
                  </a:cubicBezTo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51"/>
            <p:cNvGrpSpPr/>
            <p:nvPr/>
          </p:nvGrpSpPr>
          <p:grpSpPr>
            <a:xfrm>
              <a:off x="6891674" y="3500627"/>
              <a:ext cx="414208" cy="525440"/>
              <a:chOff x="6891674" y="3500627"/>
              <a:chExt cx="414208" cy="525440"/>
            </a:xfrm>
          </p:grpSpPr>
          <p:sp>
            <p:nvSpPr>
              <p:cNvPr id="1788" name="Google Shape;1788;p51"/>
              <p:cNvSpPr/>
              <p:nvPr/>
            </p:nvSpPr>
            <p:spPr>
              <a:xfrm>
                <a:off x="6891674" y="3500627"/>
                <a:ext cx="414208" cy="525440"/>
              </a:xfrm>
              <a:custGeom>
                <a:avLst/>
                <a:gdLst/>
                <a:ahLst/>
                <a:cxnLst/>
                <a:rect l="l" t="t" r="r" b="b"/>
                <a:pathLst>
                  <a:path w="414208" h="525440" extrusionOk="0">
                    <a:moveTo>
                      <a:pt x="80150" y="191"/>
                    </a:moveTo>
                    <a:lnTo>
                      <a:pt x="29000" y="72962"/>
                    </a:lnTo>
                    <a:cubicBezTo>
                      <a:pt x="-18911" y="134493"/>
                      <a:pt x="-6052" y="223552"/>
                      <a:pt x="57194" y="269081"/>
                    </a:cubicBezTo>
                    <a:lnTo>
                      <a:pt x="256362" y="431863"/>
                    </a:lnTo>
                    <a:cubicBezTo>
                      <a:pt x="256362" y="431863"/>
                      <a:pt x="298558" y="480917"/>
                      <a:pt x="323894" y="496062"/>
                    </a:cubicBezTo>
                    <a:cubicBezTo>
                      <a:pt x="345326" y="508826"/>
                      <a:pt x="354279" y="528923"/>
                      <a:pt x="363518" y="524923"/>
                    </a:cubicBezTo>
                    <a:cubicBezTo>
                      <a:pt x="372758" y="520922"/>
                      <a:pt x="343992" y="476345"/>
                      <a:pt x="343992" y="476345"/>
                    </a:cubicBezTo>
                    <a:cubicBezTo>
                      <a:pt x="343992" y="476345"/>
                      <a:pt x="379044" y="505396"/>
                      <a:pt x="387712" y="497491"/>
                    </a:cubicBezTo>
                    <a:cubicBezTo>
                      <a:pt x="396379" y="489585"/>
                      <a:pt x="356279" y="442246"/>
                      <a:pt x="356279" y="442246"/>
                    </a:cubicBezTo>
                    <a:cubicBezTo>
                      <a:pt x="356279" y="442246"/>
                      <a:pt x="397427" y="470345"/>
                      <a:pt x="404952" y="463201"/>
                    </a:cubicBezTo>
                    <a:cubicBezTo>
                      <a:pt x="412477" y="456152"/>
                      <a:pt x="374758" y="414909"/>
                      <a:pt x="374758" y="414909"/>
                    </a:cubicBezTo>
                    <a:cubicBezTo>
                      <a:pt x="374758" y="414909"/>
                      <a:pt x="406476" y="416814"/>
                      <a:pt x="413810" y="408432"/>
                    </a:cubicBezTo>
                    <a:cubicBezTo>
                      <a:pt x="421144" y="400050"/>
                      <a:pt x="324752" y="357569"/>
                      <a:pt x="324752" y="357569"/>
                    </a:cubicBezTo>
                    <a:lnTo>
                      <a:pt x="214547" y="185071"/>
                    </a:lnTo>
                    <a:lnTo>
                      <a:pt x="241408" y="158687"/>
                    </a:lnTo>
                    <a:lnTo>
                      <a:pt x="80054" y="0"/>
                    </a:lnTo>
                    <a:close/>
                  </a:path>
                </a:pathLst>
              </a:custGeom>
              <a:solidFill>
                <a:srgbClr val="783F0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51"/>
              <p:cNvSpPr/>
              <p:nvPr/>
            </p:nvSpPr>
            <p:spPr>
              <a:xfrm>
                <a:off x="7078218" y="3657695"/>
                <a:ext cx="28098" cy="28098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8098" extrusionOk="0">
                    <a:moveTo>
                      <a:pt x="28099" y="2809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0" name="Google Shape;1790;p51"/>
            <p:cNvSpPr/>
            <p:nvPr/>
          </p:nvSpPr>
          <p:spPr>
            <a:xfrm>
              <a:off x="6929913" y="3482054"/>
              <a:ext cx="223266" cy="196024"/>
            </a:xfrm>
            <a:custGeom>
              <a:avLst/>
              <a:gdLst/>
              <a:ahLst/>
              <a:cxnLst/>
              <a:rect l="l" t="t" r="r" b="b"/>
              <a:pathLst>
                <a:path w="223266" h="196024" extrusionOk="0">
                  <a:moveTo>
                    <a:pt x="29623" y="95"/>
                  </a:moveTo>
                  <a:cubicBezTo>
                    <a:pt x="29623" y="95"/>
                    <a:pt x="199073" y="150400"/>
                    <a:pt x="223266" y="168116"/>
                  </a:cubicBezTo>
                  <a:lnTo>
                    <a:pt x="201263" y="196024"/>
                  </a:lnTo>
                  <a:cubicBezTo>
                    <a:pt x="201263" y="196024"/>
                    <a:pt x="22003" y="79629"/>
                    <a:pt x="0" y="37719"/>
                  </a:cubicBezTo>
                  <a:lnTo>
                    <a:pt x="29623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7296816" y="2964465"/>
              <a:ext cx="249935" cy="72675"/>
            </a:xfrm>
            <a:custGeom>
              <a:avLst/>
              <a:gdLst/>
              <a:ahLst/>
              <a:cxnLst/>
              <a:rect l="l" t="t" r="r" b="b"/>
              <a:pathLst>
                <a:path w="249935" h="72675" extrusionOk="0">
                  <a:moveTo>
                    <a:pt x="0" y="40100"/>
                  </a:moveTo>
                  <a:lnTo>
                    <a:pt x="7239" y="72676"/>
                  </a:lnTo>
                  <a:cubicBezTo>
                    <a:pt x="7239" y="72676"/>
                    <a:pt x="161163" y="36576"/>
                    <a:pt x="249936" y="41339"/>
                  </a:cubicBezTo>
                  <a:lnTo>
                    <a:pt x="246031" y="0"/>
                  </a:lnTo>
                  <a:cubicBezTo>
                    <a:pt x="246031" y="0"/>
                    <a:pt x="58960" y="11716"/>
                    <a:pt x="0" y="40005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7431786" y="3964686"/>
              <a:ext cx="45815" cy="85343"/>
            </a:xfrm>
            <a:custGeom>
              <a:avLst/>
              <a:gdLst/>
              <a:ahLst/>
              <a:cxnLst/>
              <a:rect l="l" t="t" r="r" b="b"/>
              <a:pathLst>
                <a:path w="45815" h="85343" extrusionOk="0">
                  <a:moveTo>
                    <a:pt x="45815" y="85344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7026306" y="3013329"/>
              <a:ext cx="163925" cy="138207"/>
            </a:xfrm>
            <a:custGeom>
              <a:avLst/>
              <a:gdLst/>
              <a:ahLst/>
              <a:cxnLst/>
              <a:rect l="l" t="t" r="r" b="b"/>
              <a:pathLst>
                <a:path w="163925" h="138207" extrusionOk="0">
                  <a:moveTo>
                    <a:pt x="23050" y="138113"/>
                  </a:moveTo>
                  <a:lnTo>
                    <a:pt x="55912" y="106871"/>
                  </a:lnTo>
                  <a:cubicBezTo>
                    <a:pt x="62293" y="100870"/>
                    <a:pt x="65913" y="92392"/>
                    <a:pt x="65913" y="83629"/>
                  </a:cubicBezTo>
                  <a:lnTo>
                    <a:pt x="65913" y="58293"/>
                  </a:lnTo>
                  <a:lnTo>
                    <a:pt x="78962" y="64008"/>
                  </a:lnTo>
                  <a:cubicBezTo>
                    <a:pt x="89821" y="68771"/>
                    <a:pt x="102394" y="67056"/>
                    <a:pt x="111728" y="59722"/>
                  </a:cubicBezTo>
                  <a:lnTo>
                    <a:pt x="163925" y="18193"/>
                  </a:lnTo>
                  <a:lnTo>
                    <a:pt x="79343" y="0"/>
                  </a:lnTo>
                  <a:lnTo>
                    <a:pt x="6572" y="41434"/>
                  </a:lnTo>
                  <a:lnTo>
                    <a:pt x="0" y="78105"/>
                  </a:lnTo>
                  <a:lnTo>
                    <a:pt x="23146" y="1382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4" name="Google Shape;1794;p51"/>
          <p:cNvSpPr txBox="1">
            <a:spLocks noGrp="1"/>
          </p:cNvSpPr>
          <p:nvPr>
            <p:ph type="subTitle" idx="1"/>
          </p:nvPr>
        </p:nvSpPr>
        <p:spPr>
          <a:xfrm>
            <a:off x="110857" y="1392250"/>
            <a:ext cx="8574346" cy="11280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85783" indent="-685783">
              <a:defRPr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TDNĐ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85783" indent="-685783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6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5" name="Google Shape;1795;p51"/>
          <p:cNvSpPr txBox="1">
            <a:spLocks noGrp="1"/>
          </p:cNvSpPr>
          <p:nvPr>
            <p:ph type="title"/>
          </p:nvPr>
        </p:nvSpPr>
        <p:spPr>
          <a:xfrm>
            <a:off x="2732360" y="467323"/>
            <a:ext cx="5245600" cy="1025200"/>
          </a:xfrm>
          <a:prstGeom prst="rect">
            <a:avLst/>
          </a:prstGeom>
          <a:ln w="57150"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6" name="Google Shape;1796;p51"/>
          <p:cNvSpPr txBox="1">
            <a:spLocks noGrp="1"/>
          </p:cNvSpPr>
          <p:nvPr>
            <p:ph type="title" idx="2"/>
          </p:nvPr>
        </p:nvSpPr>
        <p:spPr>
          <a:xfrm>
            <a:off x="2764591" y="2326597"/>
            <a:ext cx="5245600" cy="10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Năng lực</a:t>
            </a:r>
            <a:endParaRPr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7" name="Google Shape;1797;p51"/>
          <p:cNvSpPr txBox="1">
            <a:spLocks noGrp="1"/>
          </p:cNvSpPr>
          <p:nvPr>
            <p:ph type="subTitle" idx="3"/>
          </p:nvPr>
        </p:nvSpPr>
        <p:spPr>
          <a:xfrm>
            <a:off x="52094" y="3269212"/>
            <a:ext cx="8628882" cy="169467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NL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NL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98" name="Google Shape;1798;p51"/>
          <p:cNvSpPr txBox="1">
            <a:spLocks noGrp="1"/>
          </p:cNvSpPr>
          <p:nvPr>
            <p:ph type="title" idx="4"/>
          </p:nvPr>
        </p:nvSpPr>
        <p:spPr>
          <a:xfrm>
            <a:off x="2605307" y="4790587"/>
            <a:ext cx="5245600" cy="10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</a:t>
            </a:r>
            <a:endParaRPr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9" name="Google Shape;1799;p51"/>
          <p:cNvSpPr txBox="1">
            <a:spLocks noGrp="1"/>
          </p:cNvSpPr>
          <p:nvPr>
            <p:ph type="subTitle" idx="5"/>
          </p:nvPr>
        </p:nvSpPr>
        <p:spPr>
          <a:xfrm>
            <a:off x="52094" y="5685349"/>
            <a:ext cx="8549699" cy="11389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00" name="Google Shape;1800;p51"/>
          <p:cNvGrpSpPr/>
          <p:nvPr/>
        </p:nvGrpSpPr>
        <p:grpSpPr>
          <a:xfrm>
            <a:off x="9717786" y="1206766"/>
            <a:ext cx="2418650" cy="5651234"/>
            <a:chOff x="6463530" y="1310773"/>
            <a:chExt cx="1438742" cy="3285051"/>
          </a:xfrm>
        </p:grpSpPr>
        <p:grpSp>
          <p:nvGrpSpPr>
            <p:cNvPr id="1801" name="Google Shape;1801;p51"/>
            <p:cNvGrpSpPr/>
            <p:nvPr/>
          </p:nvGrpSpPr>
          <p:grpSpPr>
            <a:xfrm>
              <a:off x="6463530" y="1310773"/>
              <a:ext cx="1438742" cy="3285051"/>
              <a:chOff x="5444966" y="1841320"/>
              <a:chExt cx="1610772" cy="3677845"/>
            </a:xfrm>
          </p:grpSpPr>
          <p:sp>
            <p:nvSpPr>
              <p:cNvPr id="1802" name="Google Shape;1802;p51"/>
              <p:cNvSpPr/>
              <p:nvPr/>
            </p:nvSpPr>
            <p:spPr>
              <a:xfrm>
                <a:off x="5836539" y="5026437"/>
                <a:ext cx="272129" cy="407289"/>
              </a:xfrm>
              <a:custGeom>
                <a:avLst/>
                <a:gdLst/>
                <a:ahLst/>
                <a:cxnLst/>
                <a:rect l="l" t="t" r="r" b="b"/>
                <a:pathLst>
                  <a:path w="272129" h="407289" extrusionOk="0">
                    <a:moveTo>
                      <a:pt x="37338" y="14669"/>
                    </a:moveTo>
                    <a:lnTo>
                      <a:pt x="0" y="236220"/>
                    </a:lnTo>
                    <a:lnTo>
                      <a:pt x="18669" y="376047"/>
                    </a:lnTo>
                    <a:lnTo>
                      <a:pt x="174879" y="407289"/>
                    </a:lnTo>
                    <a:lnTo>
                      <a:pt x="216694" y="308420"/>
                    </a:lnTo>
                    <a:lnTo>
                      <a:pt x="272129" y="0"/>
                    </a:lnTo>
                    <a:lnTo>
                      <a:pt x="37338" y="14669"/>
                    </a:lnTo>
                    <a:close/>
                  </a:path>
                </a:pathLst>
              </a:custGeom>
              <a:solidFill>
                <a:srgbClr val="F6B26B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51"/>
              <p:cNvSpPr/>
              <p:nvPr/>
            </p:nvSpPr>
            <p:spPr>
              <a:xfrm>
                <a:off x="6436423" y="5019008"/>
                <a:ext cx="234791" cy="414718"/>
              </a:xfrm>
              <a:custGeom>
                <a:avLst/>
                <a:gdLst/>
                <a:ahLst/>
                <a:cxnLst/>
                <a:rect l="l" t="t" r="r" b="b"/>
                <a:pathLst>
                  <a:path w="234791" h="414718" extrusionOk="0">
                    <a:moveTo>
                      <a:pt x="234791" y="14764"/>
                    </a:moveTo>
                    <a:lnTo>
                      <a:pt x="227648" y="243650"/>
                    </a:lnTo>
                    <a:lnTo>
                      <a:pt x="209074" y="383477"/>
                    </a:lnTo>
                    <a:lnTo>
                      <a:pt x="52769" y="414719"/>
                    </a:lnTo>
                    <a:lnTo>
                      <a:pt x="10954" y="315849"/>
                    </a:lnTo>
                    <a:lnTo>
                      <a:pt x="0" y="0"/>
                    </a:lnTo>
                    <a:lnTo>
                      <a:pt x="234791" y="14764"/>
                    </a:lnTo>
                    <a:close/>
                  </a:path>
                </a:pathLst>
              </a:custGeom>
              <a:solidFill>
                <a:srgbClr val="F6B26B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4" name="Google Shape;1804;p51"/>
              <p:cNvGrpSpPr/>
              <p:nvPr/>
            </p:nvGrpSpPr>
            <p:grpSpPr>
              <a:xfrm>
                <a:off x="6434216" y="5262449"/>
                <a:ext cx="621522" cy="256716"/>
                <a:chOff x="6434216" y="5262449"/>
                <a:chExt cx="621522" cy="256716"/>
              </a:xfrm>
            </p:grpSpPr>
            <p:sp>
              <p:nvSpPr>
                <p:cNvPr id="1805" name="Google Shape;1805;p51"/>
                <p:cNvSpPr/>
                <p:nvPr/>
              </p:nvSpPr>
              <p:spPr>
                <a:xfrm>
                  <a:off x="6434216" y="5262449"/>
                  <a:ext cx="618857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57" h="245000" extrusionOk="0">
                      <a:moveTo>
                        <a:pt x="13160" y="72407"/>
                      </a:moveTo>
                      <a:cubicBezTo>
                        <a:pt x="15542" y="64025"/>
                        <a:pt x="26019" y="60978"/>
                        <a:pt x="32401" y="66883"/>
                      </a:cubicBezTo>
                      <a:cubicBezTo>
                        <a:pt x="51165" y="84218"/>
                        <a:pt x="86884" y="112317"/>
                        <a:pt x="121174" y="112317"/>
                      </a:cubicBezTo>
                      <a:cubicBezTo>
                        <a:pt x="160131" y="112317"/>
                        <a:pt x="201565" y="73455"/>
                        <a:pt x="199088" y="65549"/>
                      </a:cubicBezTo>
                      <a:cubicBezTo>
                        <a:pt x="191563" y="42118"/>
                        <a:pt x="205661" y="3732"/>
                        <a:pt x="229854" y="113"/>
                      </a:cubicBezTo>
                      <a:cubicBezTo>
                        <a:pt x="261858" y="-4650"/>
                        <a:pt x="430165" y="142988"/>
                        <a:pt x="543607" y="167657"/>
                      </a:cubicBezTo>
                      <a:lnTo>
                        <a:pt x="583898" y="181469"/>
                      </a:lnTo>
                      <a:cubicBezTo>
                        <a:pt x="604948" y="188708"/>
                        <a:pt x="619046" y="208615"/>
                        <a:pt x="618855" y="230904"/>
                      </a:cubicBezTo>
                      <a:cubicBezTo>
                        <a:pt x="618855" y="238714"/>
                        <a:pt x="612092" y="245000"/>
                        <a:pt x="604282" y="245000"/>
                      </a:cubicBezTo>
                      <a:lnTo>
                        <a:pt x="48117" y="245000"/>
                      </a:lnTo>
                      <a:cubicBezTo>
                        <a:pt x="28686" y="245000"/>
                        <a:pt x="11446" y="232047"/>
                        <a:pt x="6493" y="213282"/>
                      </a:cubicBezTo>
                      <a:cubicBezTo>
                        <a:pt x="-937" y="184993"/>
                        <a:pt x="-5604" y="137939"/>
                        <a:pt x="13255" y="723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51"/>
                <p:cNvSpPr/>
                <p:nvPr/>
              </p:nvSpPr>
              <p:spPr>
                <a:xfrm>
                  <a:off x="6436460" y="5459730"/>
                  <a:ext cx="61927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78" h="59435" extrusionOk="0">
                      <a:moveTo>
                        <a:pt x="616612" y="33718"/>
                      </a:moveTo>
                      <a:cubicBezTo>
                        <a:pt x="616612" y="33718"/>
                        <a:pt x="622612" y="47720"/>
                        <a:pt x="616612" y="59436"/>
                      </a:cubicBezTo>
                      <a:lnTo>
                        <a:pt x="33586" y="59436"/>
                      </a:lnTo>
                      <a:cubicBezTo>
                        <a:pt x="23681" y="59436"/>
                        <a:pt x="14441" y="54292"/>
                        <a:pt x="9679" y="45625"/>
                      </a:cubicBezTo>
                      <a:cubicBezTo>
                        <a:pt x="3773" y="34766"/>
                        <a:pt x="-2227" y="18479"/>
                        <a:pt x="820" y="0"/>
                      </a:cubicBezTo>
                      <a:cubicBezTo>
                        <a:pt x="820" y="0"/>
                        <a:pt x="112549" y="40386"/>
                        <a:pt x="616612" y="33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7" name="Google Shape;1807;p51"/>
              <p:cNvGrpSpPr/>
              <p:nvPr/>
            </p:nvGrpSpPr>
            <p:grpSpPr>
              <a:xfrm>
                <a:off x="6061246" y="2369592"/>
                <a:ext cx="428669" cy="485568"/>
                <a:chOff x="6061246" y="2369592"/>
                <a:chExt cx="428669" cy="485568"/>
              </a:xfrm>
            </p:grpSpPr>
            <p:sp>
              <p:nvSpPr>
                <p:cNvPr id="1808" name="Google Shape;1808;p51"/>
                <p:cNvSpPr/>
                <p:nvPr/>
              </p:nvSpPr>
              <p:spPr>
                <a:xfrm rot="-675222">
                  <a:off x="6129780" y="2398969"/>
                  <a:ext cx="332350" cy="31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12" h="317753" extrusionOk="0">
                      <a:moveTo>
                        <a:pt x="332613" y="158877"/>
                      </a:moveTo>
                      <a:cubicBezTo>
                        <a:pt x="332613" y="246622"/>
                        <a:pt x="258155" y="317754"/>
                        <a:pt x="166306" y="317754"/>
                      </a:cubicBezTo>
                      <a:cubicBezTo>
                        <a:pt x="74458" y="317754"/>
                        <a:pt x="0" y="246622"/>
                        <a:pt x="0" y="158877"/>
                      </a:cubicBezTo>
                      <a:cubicBezTo>
                        <a:pt x="0" y="71132"/>
                        <a:pt x="74458" y="0"/>
                        <a:pt x="166306" y="0"/>
                      </a:cubicBezTo>
                      <a:cubicBezTo>
                        <a:pt x="258155" y="0"/>
                        <a:pt x="332613" y="71132"/>
                        <a:pt x="332613" y="1588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51"/>
                <p:cNvSpPr/>
                <p:nvPr/>
              </p:nvSpPr>
              <p:spPr>
                <a:xfrm>
                  <a:off x="6131753" y="2455451"/>
                  <a:ext cx="299676" cy="399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676" h="399709" extrusionOk="0">
                      <a:moveTo>
                        <a:pt x="29016" y="215263"/>
                      </a:moveTo>
                      <a:lnTo>
                        <a:pt x="8062" y="161542"/>
                      </a:lnTo>
                      <a:cubicBezTo>
                        <a:pt x="-3750" y="131253"/>
                        <a:pt x="-2130" y="98868"/>
                        <a:pt x="9966" y="70960"/>
                      </a:cubicBezTo>
                      <a:cubicBezTo>
                        <a:pt x="22158" y="43147"/>
                        <a:pt x="44828" y="20001"/>
                        <a:pt x="75213" y="8095"/>
                      </a:cubicBezTo>
                      <a:cubicBezTo>
                        <a:pt x="135887" y="-15623"/>
                        <a:pt x="204943" y="14572"/>
                        <a:pt x="228661" y="75246"/>
                      </a:cubicBezTo>
                      <a:lnTo>
                        <a:pt x="235519" y="92772"/>
                      </a:lnTo>
                      <a:cubicBezTo>
                        <a:pt x="235519" y="92772"/>
                        <a:pt x="236376" y="93820"/>
                        <a:pt x="237138" y="95725"/>
                      </a:cubicBezTo>
                      <a:cubicBezTo>
                        <a:pt x="252092" y="89438"/>
                        <a:pt x="269808" y="94677"/>
                        <a:pt x="278667" y="108964"/>
                      </a:cubicBezTo>
                      <a:cubicBezTo>
                        <a:pt x="288382" y="124681"/>
                        <a:pt x="283429" y="145350"/>
                        <a:pt x="267618" y="155065"/>
                      </a:cubicBezTo>
                      <a:cubicBezTo>
                        <a:pt x="263998" y="157256"/>
                        <a:pt x="260188" y="158590"/>
                        <a:pt x="256283" y="159352"/>
                      </a:cubicBezTo>
                      <a:cubicBezTo>
                        <a:pt x="273428" y="221169"/>
                        <a:pt x="294859" y="303846"/>
                        <a:pt x="294859" y="303846"/>
                      </a:cubicBezTo>
                      <a:cubicBezTo>
                        <a:pt x="308956" y="339850"/>
                        <a:pt x="291049" y="380903"/>
                        <a:pt x="255045" y="394905"/>
                      </a:cubicBezTo>
                      <a:cubicBezTo>
                        <a:pt x="219040" y="409002"/>
                        <a:pt x="177988" y="391000"/>
                        <a:pt x="163986" y="354995"/>
                      </a:cubicBezTo>
                      <a:lnTo>
                        <a:pt x="138745" y="290511"/>
                      </a:lnTo>
                      <a:cubicBezTo>
                        <a:pt x="132934" y="290511"/>
                        <a:pt x="127219" y="289939"/>
                        <a:pt x="121599" y="289082"/>
                      </a:cubicBezTo>
                      <a:cubicBezTo>
                        <a:pt x="112360" y="287653"/>
                        <a:pt x="103312" y="285082"/>
                        <a:pt x="94644" y="281557"/>
                      </a:cubicBezTo>
                      <a:cubicBezTo>
                        <a:pt x="74260" y="273175"/>
                        <a:pt x="56163" y="259269"/>
                        <a:pt x="43018" y="240886"/>
                      </a:cubicBezTo>
                      <a:cubicBezTo>
                        <a:pt x="42732" y="240409"/>
                        <a:pt x="42352" y="240028"/>
                        <a:pt x="42066" y="239457"/>
                      </a:cubicBezTo>
                      <a:cubicBezTo>
                        <a:pt x="36922" y="232027"/>
                        <a:pt x="32541" y="223931"/>
                        <a:pt x="29112" y="215168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51"/>
                <p:cNvSpPr/>
                <p:nvPr/>
              </p:nvSpPr>
              <p:spPr>
                <a:xfrm>
                  <a:off x="6258848" y="2591818"/>
                  <a:ext cx="69781" cy="69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1" h="69781" extrusionOk="0">
                      <a:moveTo>
                        <a:pt x="5173" y="53179"/>
                      </a:moveTo>
                      <a:cubicBezTo>
                        <a:pt x="15269" y="69562"/>
                        <a:pt x="36795" y="74705"/>
                        <a:pt x="53178" y="64609"/>
                      </a:cubicBezTo>
                      <a:cubicBezTo>
                        <a:pt x="69561" y="54512"/>
                        <a:pt x="74705" y="32986"/>
                        <a:pt x="64609" y="16603"/>
                      </a:cubicBezTo>
                      <a:cubicBezTo>
                        <a:pt x="54512" y="220"/>
                        <a:pt x="32986" y="-4924"/>
                        <a:pt x="16603" y="5172"/>
                      </a:cubicBezTo>
                      <a:cubicBezTo>
                        <a:pt x="219" y="15269"/>
                        <a:pt x="-4924" y="36796"/>
                        <a:pt x="5173" y="53179"/>
                      </a:cubicBezTo>
                      <a:close/>
                    </a:path>
                  </a:pathLst>
                </a:custGeom>
                <a:solidFill>
                  <a:srgbClr val="FF887C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51"/>
                <p:cNvSpPr/>
                <p:nvPr/>
              </p:nvSpPr>
              <p:spPr>
                <a:xfrm>
                  <a:off x="6233617" y="2596115"/>
                  <a:ext cx="24135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5" h="24112" extrusionOk="0">
                      <a:moveTo>
                        <a:pt x="1828" y="18402"/>
                      </a:moveTo>
                      <a:cubicBezTo>
                        <a:pt x="5257" y="24022"/>
                        <a:pt x="12687" y="25831"/>
                        <a:pt x="18402" y="22307"/>
                      </a:cubicBezTo>
                      <a:cubicBezTo>
                        <a:pt x="24117" y="18783"/>
                        <a:pt x="25831" y="11449"/>
                        <a:pt x="22307" y="5734"/>
                      </a:cubicBezTo>
                      <a:cubicBezTo>
                        <a:pt x="18783" y="19"/>
                        <a:pt x="11449" y="-1696"/>
                        <a:pt x="5733" y="1828"/>
                      </a:cubicBezTo>
                      <a:cubicBezTo>
                        <a:pt x="19" y="5353"/>
                        <a:pt x="-1696" y="12687"/>
                        <a:pt x="1828" y="18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51"/>
                <p:cNvSpPr/>
                <p:nvPr/>
              </p:nvSpPr>
              <p:spPr>
                <a:xfrm>
                  <a:off x="6193899" y="2628900"/>
                  <a:ext cx="17448" cy="3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35718" extrusionOk="0">
                      <a:moveTo>
                        <a:pt x="6400" y="0"/>
                      </a:moveTo>
                      <a:cubicBezTo>
                        <a:pt x="6400" y="0"/>
                        <a:pt x="685" y="22003"/>
                        <a:pt x="18" y="28575"/>
                      </a:cubicBezTo>
                      <a:cubicBezTo>
                        <a:pt x="-649" y="35147"/>
                        <a:pt x="17449" y="35719"/>
                        <a:pt x="17449" y="3571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51"/>
                <p:cNvSpPr/>
                <p:nvPr/>
              </p:nvSpPr>
              <p:spPr>
                <a:xfrm>
                  <a:off x="6226301" y="2652712"/>
                  <a:ext cx="13620" cy="2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0" h="24383" extrusionOk="0">
                      <a:moveTo>
                        <a:pt x="13621" y="0"/>
                      </a:moveTo>
                      <a:cubicBezTo>
                        <a:pt x="13621" y="0"/>
                        <a:pt x="10382" y="12001"/>
                        <a:pt x="0" y="2438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51"/>
                <p:cNvSpPr/>
                <p:nvPr/>
              </p:nvSpPr>
              <p:spPr>
                <a:xfrm>
                  <a:off x="6152868" y="2622522"/>
                  <a:ext cx="24112" cy="2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2" h="24090" extrusionOk="0">
                      <a:moveTo>
                        <a:pt x="1806" y="18379"/>
                      </a:moveTo>
                      <a:cubicBezTo>
                        <a:pt x="5234" y="23999"/>
                        <a:pt x="12664" y="25809"/>
                        <a:pt x="18379" y="22284"/>
                      </a:cubicBezTo>
                      <a:cubicBezTo>
                        <a:pt x="24094" y="18760"/>
                        <a:pt x="25808" y="11426"/>
                        <a:pt x="22284" y="5711"/>
                      </a:cubicBezTo>
                      <a:cubicBezTo>
                        <a:pt x="18855" y="91"/>
                        <a:pt x="11426" y="-1719"/>
                        <a:pt x="5711" y="1806"/>
                      </a:cubicBezTo>
                      <a:cubicBezTo>
                        <a:pt x="91" y="5235"/>
                        <a:pt x="-1719" y="12664"/>
                        <a:pt x="1806" y="183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51"/>
                <p:cNvSpPr/>
                <p:nvPr/>
              </p:nvSpPr>
              <p:spPr>
                <a:xfrm>
                  <a:off x="6371272" y="2566251"/>
                  <a:ext cx="31051" cy="10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1" h="10451" extrusionOk="0">
                      <a:moveTo>
                        <a:pt x="31052" y="10451"/>
                      </a:moveTo>
                      <a:cubicBezTo>
                        <a:pt x="31052" y="10451"/>
                        <a:pt x="19431" y="-7742"/>
                        <a:pt x="0" y="387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51"/>
                <p:cNvSpPr/>
                <p:nvPr/>
              </p:nvSpPr>
              <p:spPr>
                <a:xfrm>
                  <a:off x="6381845" y="2568416"/>
                  <a:ext cx="8122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2" h="26670" extrusionOk="0">
                      <a:moveTo>
                        <a:pt x="6667" y="0"/>
                      </a:moveTo>
                      <a:cubicBezTo>
                        <a:pt x="6667" y="0"/>
                        <a:pt x="12763" y="18860"/>
                        <a:pt x="0" y="266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51"/>
                <p:cNvSpPr/>
                <p:nvPr/>
              </p:nvSpPr>
              <p:spPr>
                <a:xfrm>
                  <a:off x="6141719" y="2424032"/>
                  <a:ext cx="229857" cy="15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57" h="157073" extrusionOk="0">
                      <a:moveTo>
                        <a:pt x="227171" y="127049"/>
                      </a:moveTo>
                      <a:cubicBezTo>
                        <a:pt x="227171" y="127049"/>
                        <a:pt x="215551" y="133716"/>
                        <a:pt x="213170" y="146099"/>
                      </a:cubicBezTo>
                      <a:cubicBezTo>
                        <a:pt x="212122" y="151718"/>
                        <a:pt x="207931" y="156195"/>
                        <a:pt x="202311" y="156957"/>
                      </a:cubicBezTo>
                      <a:lnTo>
                        <a:pt x="201549" y="156957"/>
                      </a:lnTo>
                      <a:cubicBezTo>
                        <a:pt x="196025" y="157719"/>
                        <a:pt x="190691" y="154671"/>
                        <a:pt x="188500" y="149528"/>
                      </a:cubicBezTo>
                      <a:cubicBezTo>
                        <a:pt x="174498" y="116381"/>
                        <a:pt x="116491" y="4652"/>
                        <a:pt x="0" y="102284"/>
                      </a:cubicBezTo>
                      <a:cubicBezTo>
                        <a:pt x="0" y="102284"/>
                        <a:pt x="58960" y="-18589"/>
                        <a:pt x="155258" y="2462"/>
                      </a:cubicBezTo>
                      <a:cubicBezTo>
                        <a:pt x="251555" y="23512"/>
                        <a:pt x="227076" y="126954"/>
                        <a:pt x="227076" y="1269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51"/>
                <p:cNvSpPr/>
                <p:nvPr/>
              </p:nvSpPr>
              <p:spPr>
                <a:xfrm>
                  <a:off x="6061246" y="2391210"/>
                  <a:ext cx="300192" cy="16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92" h="166906" extrusionOk="0">
                      <a:moveTo>
                        <a:pt x="79331" y="145678"/>
                      </a:moveTo>
                      <a:cubicBezTo>
                        <a:pt x="81045" y="145488"/>
                        <a:pt x="82760" y="145297"/>
                        <a:pt x="84474" y="145012"/>
                      </a:cubicBezTo>
                      <a:cubicBezTo>
                        <a:pt x="102858" y="142345"/>
                        <a:pt x="120955" y="137392"/>
                        <a:pt x="139434" y="135487"/>
                      </a:cubicBezTo>
                      <a:cubicBezTo>
                        <a:pt x="179820" y="131200"/>
                        <a:pt x="220587" y="141678"/>
                        <a:pt x="257353" y="158728"/>
                      </a:cubicBezTo>
                      <a:cubicBezTo>
                        <a:pt x="271260" y="165205"/>
                        <a:pt x="292119" y="174730"/>
                        <a:pt x="298406" y="155584"/>
                      </a:cubicBezTo>
                      <a:cubicBezTo>
                        <a:pt x="303740" y="139582"/>
                        <a:pt x="295930" y="118151"/>
                        <a:pt x="290691" y="103006"/>
                      </a:cubicBezTo>
                      <a:cubicBezTo>
                        <a:pt x="284976" y="86623"/>
                        <a:pt x="280213" y="75098"/>
                        <a:pt x="280308" y="57763"/>
                      </a:cubicBezTo>
                      <a:cubicBezTo>
                        <a:pt x="280404" y="40903"/>
                        <a:pt x="275832" y="22806"/>
                        <a:pt x="262306" y="11566"/>
                      </a:cubicBezTo>
                      <a:cubicBezTo>
                        <a:pt x="247257" y="-1007"/>
                        <a:pt x="225444" y="-1197"/>
                        <a:pt x="205918" y="1184"/>
                      </a:cubicBezTo>
                      <a:cubicBezTo>
                        <a:pt x="177629" y="4518"/>
                        <a:pt x="149816" y="11662"/>
                        <a:pt x="123336" y="22234"/>
                      </a:cubicBezTo>
                      <a:cubicBezTo>
                        <a:pt x="111525" y="26997"/>
                        <a:pt x="99810" y="32521"/>
                        <a:pt x="87237" y="34045"/>
                      </a:cubicBezTo>
                      <a:cubicBezTo>
                        <a:pt x="73235" y="35760"/>
                        <a:pt x="58852" y="32617"/>
                        <a:pt x="45041" y="35474"/>
                      </a:cubicBezTo>
                      <a:cubicBezTo>
                        <a:pt x="20371" y="40713"/>
                        <a:pt x="7608" y="62430"/>
                        <a:pt x="1893" y="85004"/>
                      </a:cubicBezTo>
                      <a:cubicBezTo>
                        <a:pt x="-4299" y="109674"/>
                        <a:pt x="4655" y="129676"/>
                        <a:pt x="29420" y="140344"/>
                      </a:cubicBezTo>
                      <a:cubicBezTo>
                        <a:pt x="44946" y="147012"/>
                        <a:pt x="62376" y="147488"/>
                        <a:pt x="79140" y="145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51"/>
                <p:cNvSpPr/>
                <p:nvPr/>
              </p:nvSpPr>
              <p:spPr>
                <a:xfrm>
                  <a:off x="6148101" y="2529363"/>
                  <a:ext cx="34480" cy="36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0" h="36861" extrusionOk="0">
                      <a:moveTo>
                        <a:pt x="0" y="36862"/>
                      </a:moveTo>
                      <a:cubicBezTo>
                        <a:pt x="9715" y="15050"/>
                        <a:pt x="34480" y="0"/>
                        <a:pt x="34480" y="0"/>
                      </a:cubicBezTo>
                      <a:cubicBezTo>
                        <a:pt x="34480" y="0"/>
                        <a:pt x="25051" y="16192"/>
                        <a:pt x="26289" y="286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51"/>
              <p:cNvGrpSpPr/>
              <p:nvPr/>
            </p:nvGrpSpPr>
            <p:grpSpPr>
              <a:xfrm>
                <a:off x="5843102" y="1841320"/>
                <a:ext cx="905645" cy="1120382"/>
                <a:chOff x="5843102" y="1841320"/>
                <a:chExt cx="905645" cy="1120382"/>
              </a:xfrm>
            </p:grpSpPr>
            <p:sp>
              <p:nvSpPr>
                <p:cNvPr id="1821" name="Google Shape;1821;p51"/>
                <p:cNvSpPr/>
                <p:nvPr/>
              </p:nvSpPr>
              <p:spPr>
                <a:xfrm>
                  <a:off x="5843102" y="1841320"/>
                  <a:ext cx="386057" cy="112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57" h="1120382" extrusionOk="0">
                      <a:moveTo>
                        <a:pt x="217941" y="215127"/>
                      </a:moveTo>
                      <a:cubicBezTo>
                        <a:pt x="231276" y="187123"/>
                        <a:pt x="271090" y="184266"/>
                        <a:pt x="271090" y="184266"/>
                      </a:cubicBezTo>
                      <a:cubicBezTo>
                        <a:pt x="271090" y="184266"/>
                        <a:pt x="340432" y="129116"/>
                        <a:pt x="346814" y="148547"/>
                      </a:cubicBezTo>
                      <a:cubicBezTo>
                        <a:pt x="353196" y="167978"/>
                        <a:pt x="323668" y="202840"/>
                        <a:pt x="307476" y="245797"/>
                      </a:cubicBezTo>
                      <a:cubicBezTo>
                        <a:pt x="291188" y="288850"/>
                        <a:pt x="265852" y="307710"/>
                        <a:pt x="265852" y="307710"/>
                      </a:cubicBezTo>
                      <a:lnTo>
                        <a:pt x="195938" y="632417"/>
                      </a:lnTo>
                      <a:lnTo>
                        <a:pt x="386057" y="1004083"/>
                      </a:lnTo>
                      <a:lnTo>
                        <a:pt x="226514" y="1120383"/>
                      </a:lnTo>
                      <a:lnTo>
                        <a:pt x="39347" y="809963"/>
                      </a:lnTo>
                      <a:cubicBezTo>
                        <a:pt x="-6563" y="733858"/>
                        <a:pt x="-12659" y="640228"/>
                        <a:pt x="22964" y="558884"/>
                      </a:cubicBezTo>
                      <a:lnTo>
                        <a:pt x="121167" y="295518"/>
                      </a:lnTo>
                      <a:cubicBezTo>
                        <a:pt x="104213" y="263704"/>
                        <a:pt x="113356" y="171598"/>
                        <a:pt x="113356" y="171598"/>
                      </a:cubicBezTo>
                      <a:cubicBezTo>
                        <a:pt x="113356" y="171598"/>
                        <a:pt x="138026" y="59965"/>
                        <a:pt x="149170" y="58726"/>
                      </a:cubicBezTo>
                      <a:cubicBezTo>
                        <a:pt x="173935" y="55964"/>
                        <a:pt x="158695" y="133688"/>
                        <a:pt x="158695" y="133688"/>
                      </a:cubicBezTo>
                      <a:cubicBezTo>
                        <a:pt x="158695" y="133688"/>
                        <a:pt x="169459" y="35771"/>
                        <a:pt x="189652" y="32723"/>
                      </a:cubicBezTo>
                      <a:cubicBezTo>
                        <a:pt x="209845" y="29675"/>
                        <a:pt x="195843" y="128926"/>
                        <a:pt x="195843" y="128926"/>
                      </a:cubicBezTo>
                      <a:cubicBezTo>
                        <a:pt x="195843" y="128926"/>
                        <a:pt x="209845" y="3196"/>
                        <a:pt x="237658" y="52"/>
                      </a:cubicBezTo>
                      <a:cubicBezTo>
                        <a:pt x="265471" y="-3091"/>
                        <a:pt x="237753" y="136545"/>
                        <a:pt x="237753" y="136545"/>
                      </a:cubicBezTo>
                      <a:cubicBezTo>
                        <a:pt x="237753" y="136545"/>
                        <a:pt x="243754" y="29389"/>
                        <a:pt x="271662" y="35009"/>
                      </a:cubicBezTo>
                      <a:cubicBezTo>
                        <a:pt x="299570" y="40629"/>
                        <a:pt x="270900" y="184361"/>
                        <a:pt x="270900" y="184361"/>
                      </a:cubicBezTo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51"/>
                <p:cNvSpPr/>
                <p:nvPr/>
              </p:nvSpPr>
              <p:spPr>
                <a:xfrm>
                  <a:off x="6052706" y="1845980"/>
                  <a:ext cx="696041" cy="92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041" h="925508" extrusionOk="0">
                      <a:moveTo>
                        <a:pt x="144449" y="185321"/>
                      </a:moveTo>
                      <a:cubicBezTo>
                        <a:pt x="117874" y="169414"/>
                        <a:pt x="83108" y="189131"/>
                        <a:pt x="83108" y="189131"/>
                      </a:cubicBezTo>
                      <a:cubicBezTo>
                        <a:pt x="83108" y="189131"/>
                        <a:pt x="-5189" y="181606"/>
                        <a:pt x="241" y="201418"/>
                      </a:cubicBezTo>
                      <a:cubicBezTo>
                        <a:pt x="5670" y="221230"/>
                        <a:pt x="49580" y="233803"/>
                        <a:pt x="86918" y="260569"/>
                      </a:cubicBezTo>
                      <a:cubicBezTo>
                        <a:pt x="124256" y="287334"/>
                        <a:pt x="155879" y="288953"/>
                        <a:pt x="155879" y="288953"/>
                      </a:cubicBezTo>
                      <a:lnTo>
                        <a:pt x="362000" y="552700"/>
                      </a:lnTo>
                      <a:lnTo>
                        <a:pt x="459536" y="925509"/>
                      </a:lnTo>
                      <a:lnTo>
                        <a:pt x="696042" y="905697"/>
                      </a:lnTo>
                      <a:lnTo>
                        <a:pt x="594791" y="518410"/>
                      </a:lnTo>
                      <a:cubicBezTo>
                        <a:pt x="583742" y="476215"/>
                        <a:pt x="558882" y="438972"/>
                        <a:pt x="524211" y="412588"/>
                      </a:cubicBezTo>
                      <a:lnTo>
                        <a:pt x="257034" y="209324"/>
                      </a:lnTo>
                      <a:cubicBezTo>
                        <a:pt x="262178" y="181892"/>
                        <a:pt x="207314" y="91119"/>
                        <a:pt x="207314" y="91119"/>
                      </a:cubicBezTo>
                      <a:cubicBezTo>
                        <a:pt x="207314" y="91119"/>
                        <a:pt x="200170" y="-7560"/>
                        <a:pt x="177596" y="3013"/>
                      </a:cubicBezTo>
                      <a:cubicBezTo>
                        <a:pt x="155022" y="13585"/>
                        <a:pt x="162166" y="75403"/>
                        <a:pt x="162166" y="75403"/>
                      </a:cubicBezTo>
                      <a:cubicBezTo>
                        <a:pt x="162166" y="75403"/>
                        <a:pt x="122160" y="-8036"/>
                        <a:pt x="103682" y="631"/>
                      </a:cubicBezTo>
                      <a:cubicBezTo>
                        <a:pt x="85203" y="9299"/>
                        <a:pt x="121303" y="93119"/>
                        <a:pt x="121303" y="93119"/>
                      </a:cubicBezTo>
                      <a:cubicBezTo>
                        <a:pt x="121303" y="93119"/>
                        <a:pt x="68058" y="1012"/>
                        <a:pt x="43198" y="13871"/>
                      </a:cubicBezTo>
                      <a:cubicBezTo>
                        <a:pt x="18243" y="26635"/>
                        <a:pt x="88251" y="121504"/>
                        <a:pt x="88251" y="121504"/>
                      </a:cubicBezTo>
                      <a:cubicBezTo>
                        <a:pt x="88251" y="121504"/>
                        <a:pt x="41960" y="50828"/>
                        <a:pt x="21862" y="70926"/>
                      </a:cubicBezTo>
                      <a:cubicBezTo>
                        <a:pt x="1765" y="91024"/>
                        <a:pt x="83203" y="189226"/>
                        <a:pt x="83203" y="189226"/>
                      </a:cubicBezTo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51"/>
                <p:cNvSpPr/>
                <p:nvPr/>
              </p:nvSpPr>
              <p:spPr>
                <a:xfrm>
                  <a:off x="6039135" y="1985720"/>
                  <a:ext cx="151764" cy="488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64" h="488017" extrusionOk="0">
                      <a:moveTo>
                        <a:pt x="13526" y="81681"/>
                      </a:moveTo>
                      <a:cubicBezTo>
                        <a:pt x="28670" y="44534"/>
                        <a:pt x="75152" y="39866"/>
                        <a:pt x="75152" y="39866"/>
                      </a:cubicBezTo>
                      <a:cubicBezTo>
                        <a:pt x="75152" y="39866"/>
                        <a:pt x="144494" y="-15283"/>
                        <a:pt x="150876" y="4148"/>
                      </a:cubicBezTo>
                      <a:cubicBezTo>
                        <a:pt x="157258" y="23579"/>
                        <a:pt x="127730" y="58440"/>
                        <a:pt x="111538" y="101398"/>
                      </a:cubicBezTo>
                      <a:cubicBezTo>
                        <a:pt x="95250" y="144451"/>
                        <a:pt x="69913" y="163310"/>
                        <a:pt x="69913" y="163310"/>
                      </a:cubicBezTo>
                      <a:lnTo>
                        <a:pt x="0" y="488018"/>
                      </a:lnTo>
                    </a:path>
                  </a:pathLst>
                </a:custGeom>
                <a:solidFill>
                  <a:srgbClr val="F6B26B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4" name="Google Shape;1824;p51"/>
              <p:cNvGrpSpPr/>
              <p:nvPr/>
            </p:nvGrpSpPr>
            <p:grpSpPr>
              <a:xfrm>
                <a:off x="5944361" y="2480024"/>
                <a:ext cx="822007" cy="1129188"/>
                <a:chOff x="5944361" y="2480024"/>
                <a:chExt cx="822007" cy="1129188"/>
              </a:xfrm>
            </p:grpSpPr>
            <p:sp>
              <p:nvSpPr>
                <p:cNvPr id="1825" name="Google Shape;1825;p51"/>
                <p:cNvSpPr/>
                <p:nvPr/>
              </p:nvSpPr>
              <p:spPr>
                <a:xfrm>
                  <a:off x="5944361" y="2480024"/>
                  <a:ext cx="822007" cy="112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07" h="1129188" extrusionOk="0">
                      <a:moveTo>
                        <a:pt x="359283" y="314039"/>
                      </a:moveTo>
                      <a:cubicBezTo>
                        <a:pt x="359283" y="314039"/>
                        <a:pt x="359855" y="314039"/>
                        <a:pt x="360141" y="314135"/>
                      </a:cubicBezTo>
                      <a:cubicBezTo>
                        <a:pt x="421862" y="321659"/>
                        <a:pt x="476631" y="274130"/>
                        <a:pt x="479298" y="212027"/>
                      </a:cubicBezTo>
                      <a:cubicBezTo>
                        <a:pt x="480822" y="176213"/>
                        <a:pt x="483299" y="125730"/>
                        <a:pt x="487013" y="78105"/>
                      </a:cubicBezTo>
                      <a:lnTo>
                        <a:pt x="758476" y="0"/>
                      </a:lnTo>
                      <a:cubicBezTo>
                        <a:pt x="758476" y="0"/>
                        <a:pt x="836581" y="264319"/>
                        <a:pt x="818579" y="401098"/>
                      </a:cubicBezTo>
                      <a:cubicBezTo>
                        <a:pt x="800576" y="537877"/>
                        <a:pt x="785051" y="798481"/>
                        <a:pt x="800481" y="863060"/>
                      </a:cubicBezTo>
                      <a:cubicBezTo>
                        <a:pt x="816007" y="927545"/>
                        <a:pt x="822008" y="1064323"/>
                        <a:pt x="822008" y="1064323"/>
                      </a:cubicBezTo>
                      <a:cubicBezTo>
                        <a:pt x="822008" y="1064323"/>
                        <a:pt x="415766" y="1126808"/>
                        <a:pt x="220694" y="1129189"/>
                      </a:cubicBezTo>
                      <a:cubicBezTo>
                        <a:pt x="220694" y="1129189"/>
                        <a:pt x="196120" y="1052322"/>
                        <a:pt x="208693" y="940498"/>
                      </a:cubicBezTo>
                      <a:cubicBezTo>
                        <a:pt x="221266" y="828675"/>
                        <a:pt x="208693" y="633031"/>
                        <a:pt x="208693" y="633031"/>
                      </a:cubicBezTo>
                      <a:lnTo>
                        <a:pt x="0" y="310039"/>
                      </a:lnTo>
                      <a:lnTo>
                        <a:pt x="197453" y="192500"/>
                      </a:lnTo>
                      <a:cubicBezTo>
                        <a:pt x="197453" y="192500"/>
                        <a:pt x="249650" y="280321"/>
                        <a:pt x="336995" y="303371"/>
                      </a:cubicBezTo>
                      <a:cubicBezTo>
                        <a:pt x="345281" y="305562"/>
                        <a:pt x="350996" y="312992"/>
                        <a:pt x="359474" y="314039"/>
                      </a:cubicBezTo>
                      <a:close/>
                    </a:path>
                  </a:pathLst>
                </a:custGeom>
                <a:solidFill>
                  <a:srgbClr val="FFFAE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51"/>
                <p:cNvSpPr/>
                <p:nvPr/>
              </p:nvSpPr>
              <p:spPr>
                <a:xfrm>
                  <a:off x="5944361" y="2480024"/>
                  <a:ext cx="822007" cy="112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07" h="1129188" extrusionOk="0">
                      <a:moveTo>
                        <a:pt x="359283" y="314039"/>
                      </a:moveTo>
                      <a:cubicBezTo>
                        <a:pt x="359283" y="314039"/>
                        <a:pt x="359855" y="314039"/>
                        <a:pt x="360141" y="314135"/>
                      </a:cubicBezTo>
                      <a:cubicBezTo>
                        <a:pt x="421862" y="321659"/>
                        <a:pt x="476631" y="274130"/>
                        <a:pt x="479298" y="212027"/>
                      </a:cubicBezTo>
                      <a:cubicBezTo>
                        <a:pt x="480822" y="176213"/>
                        <a:pt x="483299" y="125730"/>
                        <a:pt x="487013" y="78105"/>
                      </a:cubicBezTo>
                      <a:lnTo>
                        <a:pt x="758476" y="0"/>
                      </a:lnTo>
                      <a:cubicBezTo>
                        <a:pt x="758476" y="0"/>
                        <a:pt x="836581" y="264319"/>
                        <a:pt x="818579" y="401098"/>
                      </a:cubicBezTo>
                      <a:cubicBezTo>
                        <a:pt x="800576" y="537877"/>
                        <a:pt x="785051" y="798481"/>
                        <a:pt x="800481" y="863060"/>
                      </a:cubicBezTo>
                      <a:cubicBezTo>
                        <a:pt x="816007" y="927545"/>
                        <a:pt x="822008" y="1064323"/>
                        <a:pt x="822008" y="1064323"/>
                      </a:cubicBezTo>
                      <a:cubicBezTo>
                        <a:pt x="822008" y="1064323"/>
                        <a:pt x="415766" y="1126808"/>
                        <a:pt x="220694" y="1129189"/>
                      </a:cubicBezTo>
                      <a:cubicBezTo>
                        <a:pt x="220694" y="1129189"/>
                        <a:pt x="196120" y="1052322"/>
                        <a:pt x="208693" y="940498"/>
                      </a:cubicBezTo>
                      <a:cubicBezTo>
                        <a:pt x="221266" y="828675"/>
                        <a:pt x="208693" y="633031"/>
                        <a:pt x="208693" y="633031"/>
                      </a:cubicBezTo>
                      <a:lnTo>
                        <a:pt x="0" y="310039"/>
                      </a:lnTo>
                      <a:lnTo>
                        <a:pt x="197453" y="192500"/>
                      </a:lnTo>
                      <a:cubicBezTo>
                        <a:pt x="197453" y="192500"/>
                        <a:pt x="249650" y="280321"/>
                        <a:pt x="336995" y="303371"/>
                      </a:cubicBezTo>
                      <a:cubicBezTo>
                        <a:pt x="345281" y="305562"/>
                        <a:pt x="350996" y="312992"/>
                        <a:pt x="359474" y="3140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7" name="Google Shape;1827;p51"/>
              <p:cNvGrpSpPr/>
              <p:nvPr/>
            </p:nvGrpSpPr>
            <p:grpSpPr>
              <a:xfrm>
                <a:off x="5840253" y="3544252"/>
                <a:ext cx="962459" cy="1600295"/>
                <a:chOff x="5840253" y="3544252"/>
                <a:chExt cx="962459" cy="1600295"/>
              </a:xfrm>
            </p:grpSpPr>
            <p:sp>
              <p:nvSpPr>
                <p:cNvPr id="1828" name="Google Shape;1828;p51"/>
                <p:cNvSpPr/>
                <p:nvPr/>
              </p:nvSpPr>
              <p:spPr>
                <a:xfrm>
                  <a:off x="5840253" y="3544252"/>
                  <a:ext cx="962459" cy="1600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459" h="1600295" extrusionOk="0">
                      <a:moveTo>
                        <a:pt x="926021" y="0"/>
                      </a:moveTo>
                      <a:cubicBezTo>
                        <a:pt x="926021" y="0"/>
                        <a:pt x="977265" y="217932"/>
                        <a:pt x="958215" y="348710"/>
                      </a:cubicBezTo>
                      <a:cubicBezTo>
                        <a:pt x="939165" y="479488"/>
                        <a:pt x="837533" y="1600295"/>
                        <a:pt x="837533" y="1600295"/>
                      </a:cubicBezTo>
                      <a:lnTo>
                        <a:pt x="580358" y="1600295"/>
                      </a:lnTo>
                      <a:lnTo>
                        <a:pt x="580358" y="492157"/>
                      </a:lnTo>
                      <a:lnTo>
                        <a:pt x="373952" y="956786"/>
                      </a:lnTo>
                      <a:lnTo>
                        <a:pt x="269748" y="1600295"/>
                      </a:lnTo>
                      <a:lnTo>
                        <a:pt x="0" y="1600295"/>
                      </a:lnTo>
                      <a:lnTo>
                        <a:pt x="56864" y="940784"/>
                      </a:lnTo>
                      <a:cubicBezTo>
                        <a:pt x="58769" y="919067"/>
                        <a:pt x="62960" y="897636"/>
                        <a:pt x="69533" y="876872"/>
                      </a:cubicBezTo>
                      <a:lnTo>
                        <a:pt x="324707" y="64865"/>
                      </a:lnTo>
                      <a:lnTo>
                        <a:pt x="9260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29" name="Google Shape;1829;p51"/>
                <p:cNvGrpSpPr/>
                <p:nvPr/>
              </p:nvGrpSpPr>
              <p:grpSpPr>
                <a:xfrm>
                  <a:off x="6066472" y="3552099"/>
                  <a:ext cx="679952" cy="1592390"/>
                  <a:chOff x="6066472" y="3552099"/>
                  <a:chExt cx="679952" cy="1592390"/>
                </a:xfrm>
              </p:grpSpPr>
              <p:sp>
                <p:nvSpPr>
                  <p:cNvPr id="1830" name="Google Shape;1830;p51"/>
                  <p:cNvSpPr/>
                  <p:nvPr/>
                </p:nvSpPr>
                <p:spPr>
                  <a:xfrm>
                    <a:off x="6639306" y="3552195"/>
                    <a:ext cx="107118" cy="1592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18" h="1592294" extrusionOk="0">
                        <a:moveTo>
                          <a:pt x="49244" y="0"/>
                        </a:moveTo>
                        <a:cubicBezTo>
                          <a:pt x="49244" y="0"/>
                          <a:pt x="112300" y="128588"/>
                          <a:pt x="106775" y="276320"/>
                        </a:cubicBezTo>
                        <a:cubicBezTo>
                          <a:pt x="101251" y="424053"/>
                          <a:pt x="0" y="1592294"/>
                          <a:pt x="0" y="1592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51"/>
                  <p:cNvSpPr/>
                  <p:nvPr/>
                </p:nvSpPr>
                <p:spPr>
                  <a:xfrm>
                    <a:off x="6591014" y="3552099"/>
                    <a:ext cx="107118" cy="1592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18" h="1592294" extrusionOk="0">
                        <a:moveTo>
                          <a:pt x="49244" y="0"/>
                        </a:moveTo>
                        <a:cubicBezTo>
                          <a:pt x="49244" y="0"/>
                          <a:pt x="112300" y="128588"/>
                          <a:pt x="106775" y="276320"/>
                        </a:cubicBezTo>
                        <a:cubicBezTo>
                          <a:pt x="101251" y="424053"/>
                          <a:pt x="0" y="1592294"/>
                          <a:pt x="0" y="1592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51"/>
                  <p:cNvSpPr/>
                  <p:nvPr/>
                </p:nvSpPr>
                <p:spPr>
                  <a:xfrm>
                    <a:off x="6066472" y="3958304"/>
                    <a:ext cx="346709" cy="1126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709" h="1126426" extrusionOk="0">
                        <a:moveTo>
                          <a:pt x="346710" y="0"/>
                        </a:moveTo>
                        <a:lnTo>
                          <a:pt x="86487" y="501110"/>
                        </a:lnTo>
                        <a:cubicBezTo>
                          <a:pt x="80867" y="511397"/>
                          <a:pt x="77248" y="522732"/>
                          <a:pt x="75724" y="534353"/>
                        </a:cubicBezTo>
                        <a:lnTo>
                          <a:pt x="0" y="112642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51"/>
                  <p:cNvSpPr/>
                  <p:nvPr/>
                </p:nvSpPr>
                <p:spPr>
                  <a:xfrm>
                    <a:off x="6333759" y="3902394"/>
                    <a:ext cx="86939" cy="32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39" h="383857" extrusionOk="0">
                        <a:moveTo>
                          <a:pt x="74081" y="95"/>
                        </a:moveTo>
                        <a:cubicBezTo>
                          <a:pt x="74081" y="95"/>
                          <a:pt x="-24312" y="235839"/>
                          <a:pt x="5692" y="383857"/>
                        </a:cubicBezTo>
                        <a:lnTo>
                          <a:pt x="86940" y="194500"/>
                        </a:lnTo>
                        <a:lnTo>
                          <a:pt x="86940" y="118967"/>
                        </a:lnTo>
                        <a:lnTo>
                          <a:pt x="7408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4" name="Google Shape;1834;p51"/>
              <p:cNvSpPr/>
              <p:nvPr/>
            </p:nvSpPr>
            <p:spPr>
              <a:xfrm>
                <a:off x="6402324" y="3845337"/>
                <a:ext cx="18287" cy="191071"/>
              </a:xfrm>
              <a:custGeom>
                <a:avLst/>
                <a:gdLst/>
                <a:ahLst/>
                <a:cxnLst/>
                <a:rect l="l" t="t" r="r" b="b"/>
                <a:pathLst>
                  <a:path w="18287" h="191071" extrusionOk="0">
                    <a:moveTo>
                      <a:pt x="0" y="0"/>
                    </a:moveTo>
                    <a:lnTo>
                      <a:pt x="18288" y="19107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35" name="Google Shape;1835;p51"/>
              <p:cNvGrpSpPr/>
              <p:nvPr/>
            </p:nvGrpSpPr>
            <p:grpSpPr>
              <a:xfrm>
                <a:off x="5444966" y="5262449"/>
                <a:ext cx="621426" cy="256716"/>
                <a:chOff x="5444966" y="5262449"/>
                <a:chExt cx="621426" cy="256716"/>
              </a:xfrm>
            </p:grpSpPr>
            <p:sp>
              <p:nvSpPr>
                <p:cNvPr id="1836" name="Google Shape;1836;p51"/>
                <p:cNvSpPr/>
                <p:nvPr/>
              </p:nvSpPr>
              <p:spPr>
                <a:xfrm>
                  <a:off x="5447536" y="5262449"/>
                  <a:ext cx="618856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56" h="245000" extrusionOk="0">
                      <a:moveTo>
                        <a:pt x="605697" y="72407"/>
                      </a:moveTo>
                      <a:cubicBezTo>
                        <a:pt x="603315" y="64025"/>
                        <a:pt x="592838" y="60978"/>
                        <a:pt x="586456" y="66883"/>
                      </a:cubicBezTo>
                      <a:cubicBezTo>
                        <a:pt x="567692" y="84218"/>
                        <a:pt x="531973" y="112317"/>
                        <a:pt x="497683" y="112317"/>
                      </a:cubicBezTo>
                      <a:cubicBezTo>
                        <a:pt x="458726" y="112317"/>
                        <a:pt x="417292" y="73455"/>
                        <a:pt x="419768" y="65549"/>
                      </a:cubicBezTo>
                      <a:cubicBezTo>
                        <a:pt x="427293" y="42118"/>
                        <a:pt x="413196" y="3732"/>
                        <a:pt x="389003" y="113"/>
                      </a:cubicBezTo>
                      <a:cubicBezTo>
                        <a:pt x="356999" y="-4650"/>
                        <a:pt x="188692" y="142988"/>
                        <a:pt x="75249" y="167657"/>
                      </a:cubicBezTo>
                      <a:lnTo>
                        <a:pt x="34959" y="181469"/>
                      </a:lnTo>
                      <a:cubicBezTo>
                        <a:pt x="13908" y="188708"/>
                        <a:pt x="-189" y="208615"/>
                        <a:pt x="2" y="230904"/>
                      </a:cubicBezTo>
                      <a:cubicBezTo>
                        <a:pt x="2" y="238714"/>
                        <a:pt x="6765" y="245000"/>
                        <a:pt x="14575" y="245000"/>
                      </a:cubicBezTo>
                      <a:lnTo>
                        <a:pt x="570740" y="245000"/>
                      </a:lnTo>
                      <a:cubicBezTo>
                        <a:pt x="590171" y="245000"/>
                        <a:pt x="607411" y="232047"/>
                        <a:pt x="612364" y="213282"/>
                      </a:cubicBezTo>
                      <a:cubicBezTo>
                        <a:pt x="619793" y="184993"/>
                        <a:pt x="624461" y="137939"/>
                        <a:pt x="605601" y="723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51"/>
                <p:cNvSpPr/>
                <p:nvPr/>
              </p:nvSpPr>
              <p:spPr>
                <a:xfrm>
                  <a:off x="5444966" y="5459730"/>
                  <a:ext cx="61927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78" h="59435" extrusionOk="0">
                      <a:moveTo>
                        <a:pt x="2667" y="33718"/>
                      </a:moveTo>
                      <a:cubicBezTo>
                        <a:pt x="2667" y="33718"/>
                        <a:pt x="-3334" y="47720"/>
                        <a:pt x="2667" y="59436"/>
                      </a:cubicBezTo>
                      <a:lnTo>
                        <a:pt x="585693" y="59436"/>
                      </a:lnTo>
                      <a:cubicBezTo>
                        <a:pt x="595598" y="59436"/>
                        <a:pt x="604838" y="54292"/>
                        <a:pt x="609600" y="45625"/>
                      </a:cubicBezTo>
                      <a:cubicBezTo>
                        <a:pt x="615506" y="34766"/>
                        <a:pt x="621506" y="18479"/>
                        <a:pt x="618458" y="0"/>
                      </a:cubicBezTo>
                      <a:cubicBezTo>
                        <a:pt x="618458" y="0"/>
                        <a:pt x="506730" y="40386"/>
                        <a:pt x="2667" y="33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38" name="Google Shape;1838;p51"/>
              <p:cNvSpPr/>
              <p:nvPr/>
            </p:nvSpPr>
            <p:spPr>
              <a:xfrm>
                <a:off x="6152959" y="3013519"/>
                <a:ext cx="9525" cy="9944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9440" extrusionOk="0">
                    <a:moveTo>
                      <a:pt x="0" y="0"/>
                    </a:moveTo>
                    <a:lnTo>
                      <a:pt x="0" y="9944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39" name="Google Shape;1839;p51"/>
              <p:cNvGrpSpPr/>
              <p:nvPr/>
            </p:nvGrpSpPr>
            <p:grpSpPr>
              <a:xfrm>
                <a:off x="6267649" y="2717006"/>
                <a:ext cx="157621" cy="556441"/>
                <a:chOff x="6267649" y="2717006"/>
                <a:chExt cx="157621" cy="556441"/>
              </a:xfrm>
            </p:grpSpPr>
            <p:sp>
              <p:nvSpPr>
                <p:cNvPr id="1840" name="Google Shape;1840;p51"/>
                <p:cNvSpPr/>
                <p:nvPr/>
              </p:nvSpPr>
              <p:spPr>
                <a:xfrm>
                  <a:off x="6267649" y="2717006"/>
                  <a:ext cx="157621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21" h="466915" extrusionOk="0">
                      <a:moveTo>
                        <a:pt x="10945" y="54483"/>
                      </a:moveTo>
                      <a:cubicBezTo>
                        <a:pt x="10945" y="54483"/>
                        <a:pt x="-47062" y="140875"/>
                        <a:pt x="104004" y="466915"/>
                      </a:cubicBezTo>
                      <a:cubicBezTo>
                        <a:pt x="104004" y="466915"/>
                        <a:pt x="183252" y="63341"/>
                        <a:pt x="14905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41" name="Google Shape;1841;p51"/>
                <p:cNvGrpSpPr/>
                <p:nvPr/>
              </p:nvGrpSpPr>
              <p:grpSpPr>
                <a:xfrm>
                  <a:off x="6340984" y="3162569"/>
                  <a:ext cx="61463" cy="110878"/>
                  <a:chOff x="6340984" y="3162569"/>
                  <a:chExt cx="61463" cy="110878"/>
                </a:xfrm>
              </p:grpSpPr>
              <p:sp>
                <p:nvSpPr>
                  <p:cNvPr id="1842" name="Google Shape;1842;p51"/>
                  <p:cNvSpPr/>
                  <p:nvPr/>
                </p:nvSpPr>
                <p:spPr>
                  <a:xfrm>
                    <a:off x="6340984" y="3162569"/>
                    <a:ext cx="61463" cy="110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63" h="110878" extrusionOk="0">
                        <a:moveTo>
                          <a:pt x="2951" y="42021"/>
                        </a:moveTo>
                        <a:cubicBezTo>
                          <a:pt x="-9050" y="13160"/>
                          <a:pt x="19430" y="2302"/>
                          <a:pt x="19430" y="2302"/>
                        </a:cubicBezTo>
                        <a:cubicBezTo>
                          <a:pt x="34955" y="-4080"/>
                          <a:pt x="52672" y="3254"/>
                          <a:pt x="59149" y="18780"/>
                        </a:cubicBezTo>
                        <a:cubicBezTo>
                          <a:pt x="64578" y="31829"/>
                          <a:pt x="60101" y="46308"/>
                          <a:pt x="49433" y="54499"/>
                        </a:cubicBezTo>
                        <a:lnTo>
                          <a:pt x="46385" y="103458"/>
                        </a:lnTo>
                        <a:cubicBezTo>
                          <a:pt x="46290" y="105362"/>
                          <a:pt x="45052" y="107077"/>
                          <a:pt x="43242" y="107839"/>
                        </a:cubicBezTo>
                        <a:lnTo>
                          <a:pt x="36765" y="110506"/>
                        </a:lnTo>
                        <a:cubicBezTo>
                          <a:pt x="34193" y="111554"/>
                          <a:pt x="31241" y="110315"/>
                          <a:pt x="30193" y="107744"/>
                        </a:cubicBezTo>
                        <a:lnTo>
                          <a:pt x="2951" y="420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3" name="Google Shape;1843;p51"/>
                  <p:cNvSpPr/>
                  <p:nvPr/>
                </p:nvSpPr>
                <p:spPr>
                  <a:xfrm>
                    <a:off x="6355910" y="3177703"/>
                    <a:ext cx="30724" cy="30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24" h="30738" extrusionOk="0">
                        <a:moveTo>
                          <a:pt x="21268" y="29555"/>
                        </a:moveTo>
                        <a:cubicBezTo>
                          <a:pt x="29078" y="26316"/>
                          <a:pt x="32793" y="17363"/>
                          <a:pt x="29555" y="9457"/>
                        </a:cubicBezTo>
                        <a:cubicBezTo>
                          <a:pt x="26316" y="1647"/>
                          <a:pt x="17363" y="-2068"/>
                          <a:pt x="9457" y="1170"/>
                        </a:cubicBezTo>
                        <a:cubicBezTo>
                          <a:pt x="1646" y="4409"/>
                          <a:pt x="-2068" y="13362"/>
                          <a:pt x="1170" y="21268"/>
                        </a:cubicBezTo>
                        <a:cubicBezTo>
                          <a:pt x="4409" y="29174"/>
                          <a:pt x="13362" y="32793"/>
                          <a:pt x="21268" y="2955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44" name="Google Shape;1844;p51"/>
            <p:cNvSpPr/>
            <p:nvPr/>
          </p:nvSpPr>
          <p:spPr>
            <a:xfrm>
              <a:off x="7197700" y="2099375"/>
              <a:ext cx="32150" cy="50025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" name="Google Shape;787;p39">
            <a:extLst>
              <a:ext uri="{FF2B5EF4-FFF2-40B4-BE49-F238E27FC236}">
                <a16:creationId xmlns:a16="http://schemas.microsoft.com/office/drawing/2014/main" xmlns="" id="{1920D6C7-C134-DFF4-4F1B-9B6FAB35B5ED}"/>
              </a:ext>
            </a:extLst>
          </p:cNvPr>
          <p:cNvSpPr txBox="1">
            <a:spLocks/>
          </p:cNvSpPr>
          <p:nvPr/>
        </p:nvSpPr>
        <p:spPr>
          <a:xfrm>
            <a:off x="8203882" y="14834"/>
            <a:ext cx="4834796" cy="1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4500" b="1" i="0" u="none" strike="noStrike" cap="none">
                <a:solidFill>
                  <a:schemeClr val="dk1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lexandria"/>
              <a:buNone/>
              <a:defRPr sz="6000" b="1" i="0" u="none" strike="noStrike" cap="none">
                <a:solidFill>
                  <a:schemeClr val="lt1"/>
                </a:solidFill>
                <a:latin typeface="Alexandria"/>
                <a:ea typeface="Alexandria"/>
                <a:cs typeface="Alexandria"/>
                <a:sym typeface="Alexandria"/>
              </a:defRPr>
            </a:lvl9pPr>
          </a:lstStyle>
          <a:p>
            <a:r>
              <a:rPr lang="en-US" sz="6000" dirty="0">
                <a:solidFill>
                  <a:srgbClr val="FF0000"/>
                </a:solidFill>
              </a:rPr>
              <a:t>MỤC TIÊU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>
            <a:extLst>
              <a:ext uri="{FF2B5EF4-FFF2-40B4-BE49-F238E27FC236}">
                <a16:creationId xmlns:a16="http://schemas.microsoft.com/office/drawing/2014/main" xmlns="" id="{EF724415-109D-FD1C-2BBF-5F3B51A8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4618"/>
            <a:ext cx="12192000" cy="55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" name="Google Shape;563;p36"/>
          <p:cNvSpPr txBox="1">
            <a:spLocks noGrp="1"/>
          </p:cNvSpPr>
          <p:nvPr>
            <p:ph type="title"/>
          </p:nvPr>
        </p:nvSpPr>
        <p:spPr>
          <a:xfrm>
            <a:off x="1186542" y="23585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hởi động chung">
            <a:hlinkClick r:id="" action="ppaction://media"/>
            <a:extLst>
              <a:ext uri="{FF2B5EF4-FFF2-40B4-BE49-F238E27FC236}">
                <a16:creationId xmlns:a16="http://schemas.microsoft.com/office/drawing/2014/main" xmlns="" id="{3C59507F-E981-1A48-8557-DFA13EA48C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91046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8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0C9EA-0901-C1C6-C085-6E9D729E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GB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hạc trò chơi.mp3">
            <a:hlinkClick r:id="" action="ppaction://media"/>
            <a:extLst>
              <a:ext uri="{FF2B5EF4-FFF2-40B4-BE49-F238E27FC236}">
                <a16:creationId xmlns:a16="http://schemas.microsoft.com/office/drawing/2014/main" xmlns="" id="{038B8B13-25DF-A7AB-3D61-2DF2829BB662}"/>
              </a:ext>
            </a:extLst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0218" y="5245031"/>
            <a:ext cx="553018" cy="5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11BD137A-82C4-DB6E-5399-134A96B87B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0511" y="1600009"/>
            <a:ext cx="6912726" cy="46632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escription: https://lh3.googleusercontent.com/TdPwlk3cyt5QNP9rkwH8T-teuhy8NKdxehasyf9lOh0M6e90-BMGRAyD2UQIHKw_J9rM0Lj2M6ssymutJEhQ0-iVWvjdG6TQWS2YYnxoGH9XhaQg64GwRj0WSrbTbx0yG0Xj9Cxkcy7CKf1bxFSr3P0">
            <a:extLst>
              <a:ext uri="{FF2B5EF4-FFF2-40B4-BE49-F238E27FC236}">
                <a16:creationId xmlns:a16="http://schemas.microsoft.com/office/drawing/2014/main" xmlns="" id="{BA40FE42-31E4-BAC6-8DAF-2CD6EFE6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73" y="0"/>
            <a:ext cx="11895632" cy="59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5DCFBA-BDC9-FAC0-078A-DE1BE1B0E36C}"/>
              </a:ext>
            </a:extLst>
          </p:cNvPr>
          <p:cNvSpPr txBox="1"/>
          <p:nvPr/>
        </p:nvSpPr>
        <p:spPr>
          <a:xfrm>
            <a:off x="2675513" y="6043639"/>
            <a:ext cx="8550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chéo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6">
          <a:extLst>
            <a:ext uri="{FF2B5EF4-FFF2-40B4-BE49-F238E27FC236}">
              <a16:creationId xmlns:a16="http://schemas.microsoft.com/office/drawing/2014/main" xmlns="" id="{1E594314-91A2-68F3-3500-2FD54063F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9">
            <a:extLst>
              <a:ext uri="{FF2B5EF4-FFF2-40B4-BE49-F238E27FC236}">
                <a16:creationId xmlns:a16="http://schemas.microsoft.com/office/drawing/2014/main" xmlns="" id="{3B26A0DF-36CB-C11B-819F-EDBDEF1B63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8137" y="6065521"/>
            <a:ext cx="9903863" cy="7924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endParaRPr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3" descr="Description: https://lh6.googleusercontent.com/RrCfZ0bT64f71RZ2AQh0gZ3DWnNhHZCEJX_HhKhapvvNuT9cD8yMQD461CwhMb7Ut560wSa4hjKiDNwo_zTLCMN6wQbeDM7uFPllhN4tPIA0-LrmHCTqqacX2YC9lnAEnANDxluypP9nG8QsQooT7-k">
            <a:extLst>
              <a:ext uri="{FF2B5EF4-FFF2-40B4-BE49-F238E27FC236}">
                <a16:creationId xmlns:a16="http://schemas.microsoft.com/office/drawing/2014/main" xmlns="" id="{E384947B-C32F-8B26-4075-40D3916D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0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352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9"/>
          <p:cNvSpPr txBox="1">
            <a:spLocks noGrp="1"/>
          </p:cNvSpPr>
          <p:nvPr>
            <p:ph type="title"/>
          </p:nvPr>
        </p:nvSpPr>
        <p:spPr>
          <a:xfrm>
            <a:off x="1828463" y="3152900"/>
            <a:ext cx="8707120" cy="113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794" name="Google Shape;794;p39"/>
          <p:cNvGrpSpPr/>
          <p:nvPr/>
        </p:nvGrpSpPr>
        <p:grpSpPr>
          <a:xfrm>
            <a:off x="53532" y="4118177"/>
            <a:ext cx="1736043" cy="2698766"/>
            <a:chOff x="4427262" y="2694652"/>
            <a:chExt cx="1457716" cy="2824513"/>
          </a:xfrm>
        </p:grpSpPr>
        <p:grpSp>
          <p:nvGrpSpPr>
            <p:cNvPr id="795" name="Google Shape;795;p39"/>
            <p:cNvGrpSpPr/>
            <p:nvPr/>
          </p:nvGrpSpPr>
          <p:grpSpPr>
            <a:xfrm>
              <a:off x="4953515" y="2729339"/>
              <a:ext cx="312762" cy="831391"/>
              <a:chOff x="4953515" y="2729339"/>
              <a:chExt cx="312762" cy="831391"/>
            </a:xfrm>
          </p:grpSpPr>
          <p:sp>
            <p:nvSpPr>
              <p:cNvPr id="796" name="Google Shape;796;p39"/>
              <p:cNvSpPr/>
              <p:nvPr/>
            </p:nvSpPr>
            <p:spPr>
              <a:xfrm>
                <a:off x="4953515" y="2729339"/>
                <a:ext cx="312762" cy="831391"/>
              </a:xfrm>
              <a:custGeom>
                <a:avLst/>
                <a:gdLst/>
                <a:ahLst/>
                <a:cxnLst/>
                <a:rect l="l" t="t" r="r" b="b"/>
                <a:pathLst>
                  <a:path w="312762" h="831391" extrusionOk="0">
                    <a:moveTo>
                      <a:pt x="125120" y="128732"/>
                    </a:moveTo>
                    <a:cubicBezTo>
                      <a:pt x="136073" y="91013"/>
                      <a:pt x="161410" y="86822"/>
                      <a:pt x="161410" y="86822"/>
                    </a:cubicBezTo>
                    <a:cubicBezTo>
                      <a:pt x="161410" y="86822"/>
                      <a:pt x="178174" y="32434"/>
                      <a:pt x="192080" y="32815"/>
                    </a:cubicBezTo>
                    <a:cubicBezTo>
                      <a:pt x="205987" y="33196"/>
                      <a:pt x="193128" y="99681"/>
                      <a:pt x="193128" y="99681"/>
                    </a:cubicBezTo>
                    <a:cubicBezTo>
                      <a:pt x="193128" y="99681"/>
                      <a:pt x="197319" y="139019"/>
                      <a:pt x="162172" y="188359"/>
                    </a:cubicBezTo>
                    <a:lnTo>
                      <a:pt x="183889" y="491444"/>
                    </a:lnTo>
                    <a:lnTo>
                      <a:pt x="312762" y="722044"/>
                    </a:lnTo>
                    <a:lnTo>
                      <a:pt x="125596" y="831391"/>
                    </a:lnTo>
                    <a:lnTo>
                      <a:pt x="13677" y="593647"/>
                    </a:lnTo>
                    <a:cubicBezTo>
                      <a:pt x="437" y="565549"/>
                      <a:pt x="-3277" y="533926"/>
                      <a:pt x="2914" y="503445"/>
                    </a:cubicBezTo>
                    <a:lnTo>
                      <a:pt x="72637" y="164832"/>
                    </a:lnTo>
                    <a:cubicBezTo>
                      <a:pt x="67970" y="155497"/>
                      <a:pt x="79209" y="106729"/>
                      <a:pt x="79209" y="106729"/>
                    </a:cubicBezTo>
                    <a:cubicBezTo>
                      <a:pt x="79209" y="106729"/>
                      <a:pt x="41776" y="54913"/>
                      <a:pt x="48729" y="48246"/>
                    </a:cubicBezTo>
                    <a:cubicBezTo>
                      <a:pt x="55682" y="41673"/>
                      <a:pt x="97021" y="91489"/>
                      <a:pt x="97021" y="91489"/>
                    </a:cubicBezTo>
                    <a:cubicBezTo>
                      <a:pt x="97021" y="91489"/>
                      <a:pt x="76066" y="23290"/>
                      <a:pt x="85305" y="18814"/>
                    </a:cubicBezTo>
                    <a:cubicBezTo>
                      <a:pt x="94544" y="14337"/>
                      <a:pt x="118262" y="82536"/>
                      <a:pt x="118262" y="82536"/>
                    </a:cubicBezTo>
                    <a:cubicBezTo>
                      <a:pt x="118262" y="82536"/>
                      <a:pt x="97116" y="2335"/>
                      <a:pt x="108927" y="49"/>
                    </a:cubicBezTo>
                    <a:cubicBezTo>
                      <a:pt x="120738" y="-2237"/>
                      <a:pt x="143408" y="75773"/>
                      <a:pt x="143408" y="75773"/>
                    </a:cubicBezTo>
                    <a:cubicBezTo>
                      <a:pt x="143408" y="75773"/>
                      <a:pt x="124739" y="3478"/>
                      <a:pt x="139026" y="3097"/>
                    </a:cubicBezTo>
                    <a:cubicBezTo>
                      <a:pt x="153314" y="2716"/>
                      <a:pt x="168173" y="67772"/>
                      <a:pt x="168173" y="67772"/>
                    </a:cubicBezTo>
                    <a:lnTo>
                      <a:pt x="161505" y="86631"/>
                    </a:lnTo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4953515" y="2729339"/>
                <a:ext cx="312762" cy="831391"/>
              </a:xfrm>
              <a:custGeom>
                <a:avLst/>
                <a:gdLst/>
                <a:ahLst/>
                <a:cxnLst/>
                <a:rect l="l" t="t" r="r" b="b"/>
                <a:pathLst>
                  <a:path w="312762" h="831391" extrusionOk="0">
                    <a:moveTo>
                      <a:pt x="125120" y="128732"/>
                    </a:moveTo>
                    <a:cubicBezTo>
                      <a:pt x="136073" y="91013"/>
                      <a:pt x="161410" y="86822"/>
                      <a:pt x="161410" y="86822"/>
                    </a:cubicBezTo>
                    <a:cubicBezTo>
                      <a:pt x="161410" y="86822"/>
                      <a:pt x="178174" y="32434"/>
                      <a:pt x="192080" y="32815"/>
                    </a:cubicBezTo>
                    <a:cubicBezTo>
                      <a:pt x="205987" y="33196"/>
                      <a:pt x="193128" y="99681"/>
                      <a:pt x="193128" y="99681"/>
                    </a:cubicBezTo>
                    <a:cubicBezTo>
                      <a:pt x="193128" y="99681"/>
                      <a:pt x="197319" y="139019"/>
                      <a:pt x="162172" y="188359"/>
                    </a:cubicBezTo>
                    <a:lnTo>
                      <a:pt x="183889" y="491444"/>
                    </a:lnTo>
                    <a:lnTo>
                      <a:pt x="312762" y="722044"/>
                    </a:lnTo>
                    <a:lnTo>
                      <a:pt x="125596" y="831391"/>
                    </a:lnTo>
                    <a:lnTo>
                      <a:pt x="13677" y="593647"/>
                    </a:lnTo>
                    <a:cubicBezTo>
                      <a:pt x="437" y="565549"/>
                      <a:pt x="-3277" y="533926"/>
                      <a:pt x="2914" y="503445"/>
                    </a:cubicBezTo>
                    <a:lnTo>
                      <a:pt x="72637" y="164832"/>
                    </a:lnTo>
                    <a:cubicBezTo>
                      <a:pt x="67970" y="155497"/>
                      <a:pt x="79209" y="106729"/>
                      <a:pt x="79209" y="106729"/>
                    </a:cubicBezTo>
                    <a:cubicBezTo>
                      <a:pt x="79209" y="106729"/>
                      <a:pt x="41776" y="54913"/>
                      <a:pt x="48729" y="48246"/>
                    </a:cubicBezTo>
                    <a:cubicBezTo>
                      <a:pt x="55682" y="41673"/>
                      <a:pt x="97021" y="91489"/>
                      <a:pt x="97021" y="91489"/>
                    </a:cubicBezTo>
                    <a:cubicBezTo>
                      <a:pt x="97021" y="91489"/>
                      <a:pt x="76066" y="23290"/>
                      <a:pt x="85305" y="18814"/>
                    </a:cubicBezTo>
                    <a:cubicBezTo>
                      <a:pt x="94544" y="14337"/>
                      <a:pt x="118262" y="82536"/>
                      <a:pt x="118262" y="82536"/>
                    </a:cubicBezTo>
                    <a:cubicBezTo>
                      <a:pt x="118262" y="82536"/>
                      <a:pt x="97116" y="2335"/>
                      <a:pt x="108927" y="49"/>
                    </a:cubicBezTo>
                    <a:cubicBezTo>
                      <a:pt x="120738" y="-2237"/>
                      <a:pt x="143408" y="75773"/>
                      <a:pt x="143408" y="75773"/>
                    </a:cubicBezTo>
                    <a:cubicBezTo>
                      <a:pt x="143408" y="75773"/>
                      <a:pt x="124739" y="3478"/>
                      <a:pt x="139026" y="3097"/>
                    </a:cubicBezTo>
                    <a:cubicBezTo>
                      <a:pt x="153314" y="2716"/>
                      <a:pt x="168173" y="67772"/>
                      <a:pt x="168173" y="67772"/>
                    </a:cubicBezTo>
                    <a:lnTo>
                      <a:pt x="161505" y="8663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8" name="Google Shape;798;p39"/>
            <p:cNvSpPr/>
            <p:nvPr/>
          </p:nvSpPr>
          <p:spPr>
            <a:xfrm>
              <a:off x="5077158" y="2694652"/>
              <a:ext cx="530018" cy="701867"/>
            </a:xfrm>
            <a:custGeom>
              <a:avLst/>
              <a:gdLst/>
              <a:ahLst/>
              <a:cxnLst/>
              <a:rect l="l" t="t" r="r" b="b"/>
              <a:pathLst>
                <a:path w="530018" h="701867" extrusionOk="0">
                  <a:moveTo>
                    <a:pt x="112442" y="113222"/>
                  </a:moveTo>
                  <a:cubicBezTo>
                    <a:pt x="81200" y="89410"/>
                    <a:pt x="58340" y="101125"/>
                    <a:pt x="58340" y="101125"/>
                  </a:cubicBezTo>
                  <a:cubicBezTo>
                    <a:pt x="58340" y="101125"/>
                    <a:pt x="12525" y="67407"/>
                    <a:pt x="1571" y="75979"/>
                  </a:cubicBezTo>
                  <a:cubicBezTo>
                    <a:pt x="-9383" y="84552"/>
                    <a:pt x="40528" y="130367"/>
                    <a:pt x="40528" y="130367"/>
                  </a:cubicBezTo>
                  <a:cubicBezTo>
                    <a:pt x="40528" y="130367"/>
                    <a:pt x="60531" y="164467"/>
                    <a:pt x="118062" y="183231"/>
                  </a:cubicBezTo>
                  <a:lnTo>
                    <a:pt x="280939" y="439834"/>
                  </a:lnTo>
                  <a:lnTo>
                    <a:pt x="314563" y="701867"/>
                  </a:lnTo>
                  <a:lnTo>
                    <a:pt x="530018" y="678436"/>
                  </a:lnTo>
                  <a:lnTo>
                    <a:pt x="478583" y="420689"/>
                  </a:lnTo>
                  <a:cubicBezTo>
                    <a:pt x="472487" y="390209"/>
                    <a:pt x="456676" y="362587"/>
                    <a:pt x="433625" y="341822"/>
                  </a:cubicBezTo>
                  <a:lnTo>
                    <a:pt x="176164" y="111127"/>
                  </a:lnTo>
                  <a:cubicBezTo>
                    <a:pt x="174355" y="100840"/>
                    <a:pt x="136350" y="68359"/>
                    <a:pt x="136350" y="68359"/>
                  </a:cubicBezTo>
                  <a:cubicBezTo>
                    <a:pt x="136350" y="68359"/>
                    <a:pt x="135588" y="4447"/>
                    <a:pt x="126063" y="3208"/>
                  </a:cubicBezTo>
                  <a:cubicBezTo>
                    <a:pt x="116538" y="2065"/>
                    <a:pt x="113014" y="66645"/>
                    <a:pt x="113014" y="66645"/>
                  </a:cubicBezTo>
                  <a:cubicBezTo>
                    <a:pt x="113014" y="66645"/>
                    <a:pt x="89296" y="-697"/>
                    <a:pt x="79200" y="1208"/>
                  </a:cubicBezTo>
                  <a:cubicBezTo>
                    <a:pt x="69103" y="3113"/>
                    <a:pt x="90535" y="72074"/>
                    <a:pt x="90535" y="72074"/>
                  </a:cubicBezTo>
                  <a:cubicBezTo>
                    <a:pt x="90535" y="72074"/>
                    <a:pt x="59864" y="-4983"/>
                    <a:pt x="49006" y="255"/>
                  </a:cubicBezTo>
                  <a:cubicBezTo>
                    <a:pt x="38147" y="5399"/>
                    <a:pt x="66246" y="81694"/>
                    <a:pt x="66246" y="81694"/>
                  </a:cubicBezTo>
                  <a:cubicBezTo>
                    <a:pt x="66246" y="81694"/>
                    <a:pt x="38242" y="12448"/>
                    <a:pt x="26527" y="20639"/>
                  </a:cubicBezTo>
                  <a:cubicBezTo>
                    <a:pt x="14906" y="28830"/>
                    <a:pt x="41576" y="89981"/>
                    <a:pt x="41576" y="89981"/>
                  </a:cubicBezTo>
                  <a:lnTo>
                    <a:pt x="58150" y="101125"/>
                  </a:lnTo>
                </a:path>
              </a:pathLst>
            </a:custGeom>
            <a:solidFill>
              <a:srgbClr val="C2724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5011959" y="3238309"/>
              <a:ext cx="612920" cy="764476"/>
            </a:xfrm>
            <a:custGeom>
              <a:avLst/>
              <a:gdLst/>
              <a:ahLst/>
              <a:cxnLst/>
              <a:rect l="l" t="t" r="r" b="b"/>
              <a:pathLst>
                <a:path w="612920" h="764476" extrusionOk="0">
                  <a:moveTo>
                    <a:pt x="402241" y="223933"/>
                  </a:moveTo>
                  <a:lnTo>
                    <a:pt x="398431" y="41434"/>
                  </a:lnTo>
                  <a:lnTo>
                    <a:pt x="582549" y="0"/>
                  </a:lnTo>
                  <a:cubicBezTo>
                    <a:pt x="582549" y="0"/>
                    <a:pt x="619506" y="234124"/>
                    <a:pt x="611886" y="318421"/>
                  </a:cubicBezTo>
                  <a:cubicBezTo>
                    <a:pt x="604266" y="402717"/>
                    <a:pt x="587312" y="536829"/>
                    <a:pt x="598646" y="591693"/>
                  </a:cubicBezTo>
                  <a:cubicBezTo>
                    <a:pt x="609981" y="646557"/>
                    <a:pt x="575977" y="695611"/>
                    <a:pt x="575977" y="695611"/>
                  </a:cubicBezTo>
                  <a:lnTo>
                    <a:pt x="197644" y="764476"/>
                  </a:lnTo>
                  <a:cubicBezTo>
                    <a:pt x="166783" y="737044"/>
                    <a:pt x="159925" y="623983"/>
                    <a:pt x="161068" y="599980"/>
                  </a:cubicBezTo>
                  <a:cubicBezTo>
                    <a:pt x="162211" y="575977"/>
                    <a:pt x="161068" y="451485"/>
                    <a:pt x="132493" y="426339"/>
                  </a:cubicBezTo>
                  <a:cubicBezTo>
                    <a:pt x="103918" y="401193"/>
                    <a:pt x="0" y="199549"/>
                    <a:pt x="0" y="199549"/>
                  </a:cubicBezTo>
                  <a:lnTo>
                    <a:pt x="137350" y="131635"/>
                  </a:lnTo>
                  <a:lnTo>
                    <a:pt x="238316" y="240982"/>
                  </a:ln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p39"/>
            <p:cNvGrpSpPr/>
            <p:nvPr/>
          </p:nvGrpSpPr>
          <p:grpSpPr>
            <a:xfrm>
              <a:off x="5127069" y="3151213"/>
              <a:ext cx="295751" cy="468208"/>
              <a:chOff x="5127069" y="3151213"/>
              <a:chExt cx="295751" cy="468208"/>
            </a:xfrm>
          </p:grpSpPr>
          <p:sp>
            <p:nvSpPr>
              <p:cNvPr id="801" name="Google Shape;801;p39"/>
              <p:cNvSpPr/>
              <p:nvPr/>
            </p:nvSpPr>
            <p:spPr>
              <a:xfrm>
                <a:off x="5127069" y="3151213"/>
                <a:ext cx="295751" cy="283538"/>
              </a:xfrm>
              <a:custGeom>
                <a:avLst/>
                <a:gdLst/>
                <a:ahLst/>
                <a:cxnLst/>
                <a:rect l="l" t="t" r="r" b="b"/>
                <a:pathLst>
                  <a:path w="295751" h="283538" extrusionOk="0">
                    <a:moveTo>
                      <a:pt x="22241" y="218731"/>
                    </a:moveTo>
                    <a:cubicBezTo>
                      <a:pt x="65294" y="284454"/>
                      <a:pt x="156448" y="303313"/>
                      <a:pt x="225790" y="260832"/>
                    </a:cubicBezTo>
                    <a:cubicBezTo>
                      <a:pt x="295227" y="218350"/>
                      <a:pt x="316564" y="130625"/>
                      <a:pt x="273510" y="64807"/>
                    </a:cubicBezTo>
                    <a:cubicBezTo>
                      <a:pt x="230458" y="-916"/>
                      <a:pt x="139303" y="-19775"/>
                      <a:pt x="69961" y="22707"/>
                    </a:cubicBezTo>
                    <a:cubicBezTo>
                      <a:pt x="524" y="65188"/>
                      <a:pt x="-20812" y="152913"/>
                      <a:pt x="22241" y="21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2" name="Google Shape;802;p39"/>
              <p:cNvGrpSpPr/>
              <p:nvPr/>
            </p:nvGrpSpPr>
            <p:grpSpPr>
              <a:xfrm>
                <a:off x="5128829" y="3202211"/>
                <a:ext cx="290534" cy="417210"/>
                <a:chOff x="5128829" y="3202211"/>
                <a:chExt cx="290534" cy="417210"/>
              </a:xfrm>
            </p:grpSpPr>
            <p:sp>
              <p:nvSpPr>
                <p:cNvPr id="803" name="Google Shape;803;p39"/>
                <p:cNvSpPr/>
                <p:nvPr/>
              </p:nvSpPr>
              <p:spPr>
                <a:xfrm>
                  <a:off x="5128829" y="3202211"/>
                  <a:ext cx="290534" cy="417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34" h="417210" extrusionOk="0">
                      <a:moveTo>
                        <a:pt x="27053" y="192690"/>
                      </a:moveTo>
                      <a:lnTo>
                        <a:pt x="7718" y="145065"/>
                      </a:lnTo>
                      <a:cubicBezTo>
                        <a:pt x="-3236" y="118204"/>
                        <a:pt x="-2093" y="89343"/>
                        <a:pt x="8384" y="64388"/>
                      </a:cubicBezTo>
                      <a:cubicBezTo>
                        <a:pt x="19814" y="37242"/>
                        <a:pt x="42484" y="14858"/>
                        <a:pt x="73059" y="4952"/>
                      </a:cubicBezTo>
                      <a:cubicBezTo>
                        <a:pt x="126209" y="-12289"/>
                        <a:pt x="183454" y="17049"/>
                        <a:pt x="204504" y="68769"/>
                      </a:cubicBezTo>
                      <a:lnTo>
                        <a:pt x="209457" y="81057"/>
                      </a:lnTo>
                      <a:cubicBezTo>
                        <a:pt x="209457" y="81057"/>
                        <a:pt x="210314" y="82009"/>
                        <a:pt x="210981" y="83628"/>
                      </a:cubicBezTo>
                      <a:cubicBezTo>
                        <a:pt x="226126" y="76961"/>
                        <a:pt x="244605" y="83724"/>
                        <a:pt x="250986" y="100678"/>
                      </a:cubicBezTo>
                      <a:cubicBezTo>
                        <a:pt x="254130" y="108965"/>
                        <a:pt x="252891" y="118585"/>
                        <a:pt x="248319" y="126110"/>
                      </a:cubicBezTo>
                      <a:cubicBezTo>
                        <a:pt x="243271" y="134492"/>
                        <a:pt x="236127" y="138492"/>
                        <a:pt x="228793" y="139921"/>
                      </a:cubicBezTo>
                      <a:cubicBezTo>
                        <a:pt x="244795" y="194785"/>
                        <a:pt x="285943" y="330802"/>
                        <a:pt x="285943" y="330802"/>
                      </a:cubicBezTo>
                      <a:cubicBezTo>
                        <a:pt x="306517" y="381380"/>
                        <a:pt x="255558" y="444150"/>
                        <a:pt x="180882" y="404907"/>
                      </a:cubicBezTo>
                      <a:lnTo>
                        <a:pt x="125637" y="258126"/>
                      </a:lnTo>
                      <a:cubicBezTo>
                        <a:pt x="120494" y="258126"/>
                        <a:pt x="115350" y="257745"/>
                        <a:pt x="110302" y="257078"/>
                      </a:cubicBezTo>
                      <a:cubicBezTo>
                        <a:pt x="102015" y="255935"/>
                        <a:pt x="93919" y="253745"/>
                        <a:pt x="86204" y="250697"/>
                      </a:cubicBezTo>
                      <a:cubicBezTo>
                        <a:pt x="67916" y="243458"/>
                        <a:pt x="51723" y="231361"/>
                        <a:pt x="39722" y="215073"/>
                      </a:cubicBezTo>
                      <a:cubicBezTo>
                        <a:pt x="39436" y="214692"/>
                        <a:pt x="39150" y="214311"/>
                        <a:pt x="38864" y="213835"/>
                      </a:cubicBezTo>
                      <a:cubicBezTo>
                        <a:pt x="34197" y="207263"/>
                        <a:pt x="30197" y="200119"/>
                        <a:pt x="27053" y="192404"/>
                      </a:cubicBezTo>
                      <a:close/>
                    </a:path>
                  </a:pathLst>
                </a:custGeom>
                <a:solidFill>
                  <a:srgbClr val="C2724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39"/>
                <p:cNvSpPr/>
                <p:nvPr/>
              </p:nvSpPr>
              <p:spPr>
                <a:xfrm>
                  <a:off x="5228639" y="3424465"/>
                  <a:ext cx="83078" cy="9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8" h="97372" extrusionOk="0">
                      <a:moveTo>
                        <a:pt x="25731" y="36158"/>
                      </a:moveTo>
                      <a:cubicBezTo>
                        <a:pt x="25731" y="36158"/>
                        <a:pt x="52782" y="25966"/>
                        <a:pt x="77452" y="1011"/>
                      </a:cubicBezTo>
                      <a:cubicBezTo>
                        <a:pt x="79547" y="-1180"/>
                        <a:pt x="83262" y="439"/>
                        <a:pt x="83072" y="3487"/>
                      </a:cubicBezTo>
                      <a:cubicBezTo>
                        <a:pt x="82119" y="22632"/>
                        <a:pt x="74690" y="69019"/>
                        <a:pt x="27350" y="91403"/>
                      </a:cubicBezTo>
                      <a:cubicBezTo>
                        <a:pt x="-33229" y="120073"/>
                        <a:pt x="25731" y="36158"/>
                        <a:pt x="25731" y="3615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05" name="Google Shape;805;p39"/>
              <p:cNvSpPr/>
              <p:nvPr/>
            </p:nvSpPr>
            <p:spPr>
              <a:xfrm>
                <a:off x="5250666" y="3321663"/>
                <a:ext cx="62178" cy="62178"/>
              </a:xfrm>
              <a:custGeom>
                <a:avLst/>
                <a:gdLst/>
                <a:ahLst/>
                <a:cxnLst/>
                <a:rect l="l" t="t" r="r" b="b"/>
                <a:pathLst>
                  <a:path w="62178" h="62178" extrusionOk="0">
                    <a:moveTo>
                      <a:pt x="4848" y="47710"/>
                    </a:moveTo>
                    <a:cubicBezTo>
                      <a:pt x="13992" y="62188"/>
                      <a:pt x="33232" y="66570"/>
                      <a:pt x="47710" y="57331"/>
                    </a:cubicBezTo>
                    <a:cubicBezTo>
                      <a:pt x="62188" y="48187"/>
                      <a:pt x="66570" y="28946"/>
                      <a:pt x="57331" y="14468"/>
                    </a:cubicBezTo>
                    <a:cubicBezTo>
                      <a:pt x="48187" y="-10"/>
                      <a:pt x="28946" y="-4391"/>
                      <a:pt x="14468" y="4848"/>
                    </a:cubicBezTo>
                    <a:cubicBezTo>
                      <a:pt x="-10" y="13992"/>
                      <a:pt x="-4391" y="33232"/>
                      <a:pt x="4848" y="47710"/>
                    </a:cubicBezTo>
                    <a:close/>
                  </a:path>
                </a:pathLst>
              </a:custGeom>
              <a:solidFill>
                <a:srgbClr val="9E4E27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5228824" y="3319443"/>
                <a:ext cx="21374" cy="21374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21374" extrusionOk="0">
                    <a:moveTo>
                      <a:pt x="1638" y="16402"/>
                    </a:moveTo>
                    <a:cubicBezTo>
                      <a:pt x="4782" y="21355"/>
                      <a:pt x="11449" y="22879"/>
                      <a:pt x="16402" y="19736"/>
                    </a:cubicBezTo>
                    <a:cubicBezTo>
                      <a:pt x="21355" y="16593"/>
                      <a:pt x="22879" y="9925"/>
                      <a:pt x="19736" y="4972"/>
                    </a:cubicBezTo>
                    <a:cubicBezTo>
                      <a:pt x="16593" y="19"/>
                      <a:pt x="9925" y="-1505"/>
                      <a:pt x="4972" y="1639"/>
                    </a:cubicBezTo>
                    <a:cubicBezTo>
                      <a:pt x="19" y="4782"/>
                      <a:pt x="-1505" y="11449"/>
                      <a:pt x="1638" y="16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5201782" y="3342513"/>
                <a:ext cx="15631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31718" extrusionOk="0">
                    <a:moveTo>
                      <a:pt x="5344" y="0"/>
                    </a:moveTo>
                    <a:cubicBezTo>
                      <a:pt x="5344" y="0"/>
                      <a:pt x="487" y="19717"/>
                      <a:pt x="10" y="25527"/>
                    </a:cubicBezTo>
                    <a:cubicBezTo>
                      <a:pt x="-466" y="31337"/>
                      <a:pt x="15631" y="31718"/>
                      <a:pt x="15631" y="317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5157292" y="3343827"/>
                <a:ext cx="21374" cy="21374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21374" extrusionOk="0">
                    <a:moveTo>
                      <a:pt x="1638" y="16402"/>
                    </a:moveTo>
                    <a:cubicBezTo>
                      <a:pt x="4782" y="21355"/>
                      <a:pt x="11449" y="22879"/>
                      <a:pt x="16402" y="19736"/>
                    </a:cubicBezTo>
                    <a:cubicBezTo>
                      <a:pt x="21355" y="16593"/>
                      <a:pt x="22879" y="9925"/>
                      <a:pt x="19736" y="4972"/>
                    </a:cubicBezTo>
                    <a:cubicBezTo>
                      <a:pt x="16593" y="19"/>
                      <a:pt x="9925" y="-1505"/>
                      <a:pt x="4972" y="1639"/>
                    </a:cubicBezTo>
                    <a:cubicBezTo>
                      <a:pt x="19" y="4782"/>
                      <a:pt x="-1505" y="11449"/>
                      <a:pt x="1638" y="16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5342096" y="3299196"/>
                <a:ext cx="27717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27717" h="9121" extrusionOk="0">
                    <a:moveTo>
                      <a:pt x="27718" y="9122"/>
                    </a:moveTo>
                    <a:cubicBezTo>
                      <a:pt x="27718" y="9122"/>
                      <a:pt x="17145" y="-6975"/>
                      <a:pt x="0" y="359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5351811" y="3301079"/>
                <a:ext cx="7060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3812" extrusionOk="0">
                    <a:moveTo>
                      <a:pt x="5620" y="0"/>
                    </a:moveTo>
                    <a:cubicBezTo>
                      <a:pt x="5620" y="0"/>
                      <a:pt x="11335" y="16669"/>
                      <a:pt x="0" y="238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5137213" y="3173981"/>
                <a:ext cx="204655" cy="139037"/>
              </a:xfrm>
              <a:custGeom>
                <a:avLst/>
                <a:gdLst/>
                <a:ahLst/>
                <a:cxnLst/>
                <a:rect l="l" t="t" r="r" b="b"/>
                <a:pathLst>
                  <a:path w="204655" h="139037" extrusionOk="0">
                    <a:moveTo>
                      <a:pt x="202502" y="111953"/>
                    </a:moveTo>
                    <a:cubicBezTo>
                      <a:pt x="202502" y="111953"/>
                      <a:pt x="192310" y="118048"/>
                      <a:pt x="190310" y="129098"/>
                    </a:cubicBezTo>
                    <a:cubicBezTo>
                      <a:pt x="189452" y="134146"/>
                      <a:pt x="185833" y="138146"/>
                      <a:pt x="180785" y="138908"/>
                    </a:cubicBezTo>
                    <a:lnTo>
                      <a:pt x="180118" y="138908"/>
                    </a:lnTo>
                    <a:cubicBezTo>
                      <a:pt x="175165" y="139670"/>
                      <a:pt x="170402" y="137003"/>
                      <a:pt x="168402" y="132431"/>
                    </a:cubicBezTo>
                    <a:cubicBezTo>
                      <a:pt x="155543" y="103094"/>
                      <a:pt x="102584" y="4320"/>
                      <a:pt x="0" y="92617"/>
                    </a:cubicBezTo>
                    <a:cubicBezTo>
                      <a:pt x="0" y="92617"/>
                      <a:pt x="51054" y="-15683"/>
                      <a:pt x="137065" y="1939"/>
                    </a:cubicBezTo>
                    <a:cubicBezTo>
                      <a:pt x="223076" y="19560"/>
                      <a:pt x="202502" y="111953"/>
                      <a:pt x="202502" y="11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5219985" y="3370611"/>
                <a:ext cx="21907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19621" extrusionOk="0">
                    <a:moveTo>
                      <a:pt x="0" y="19621"/>
                    </a:moveTo>
                    <a:cubicBezTo>
                      <a:pt x="2476" y="11049"/>
                      <a:pt x="12763" y="9620"/>
                      <a:pt x="2190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3" name="Google Shape;813;p39"/>
            <p:cNvSpPr/>
            <p:nvPr/>
          </p:nvSpPr>
          <p:spPr>
            <a:xfrm>
              <a:off x="5127455" y="3220937"/>
              <a:ext cx="173873" cy="117575"/>
            </a:xfrm>
            <a:custGeom>
              <a:avLst/>
              <a:gdLst/>
              <a:ahLst/>
              <a:cxnLst/>
              <a:rect l="l" t="t" r="r" b="b"/>
              <a:pathLst>
                <a:path w="173873" h="117575" extrusionOk="0">
                  <a:moveTo>
                    <a:pt x="6615" y="117575"/>
                  </a:moveTo>
                  <a:cubicBezTo>
                    <a:pt x="6615" y="117575"/>
                    <a:pt x="43762" y="81095"/>
                    <a:pt x="38809" y="35184"/>
                  </a:cubicBezTo>
                  <a:cubicBezTo>
                    <a:pt x="38809" y="35184"/>
                    <a:pt x="118915" y="84428"/>
                    <a:pt x="173874" y="75665"/>
                  </a:cubicBezTo>
                  <a:cubicBezTo>
                    <a:pt x="173874" y="75665"/>
                    <a:pt x="146823" y="-45111"/>
                    <a:pt x="35571" y="18515"/>
                  </a:cubicBezTo>
                  <a:cubicBezTo>
                    <a:pt x="-20531" y="50615"/>
                    <a:pt x="6519" y="117480"/>
                    <a:pt x="6519" y="117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5376557" y="3357352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40"/>
                    <a:pt x="55169" y="66027"/>
                    <a:pt x="36499" y="67551"/>
                  </a:cubicBezTo>
                  <a:cubicBezTo>
                    <a:pt x="17926" y="69075"/>
                    <a:pt x="1638" y="55169"/>
                    <a:pt x="114" y="36500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5250656" y="3479291"/>
              <a:ext cx="181165" cy="161925"/>
            </a:xfrm>
            <a:custGeom>
              <a:avLst/>
              <a:gdLst/>
              <a:ahLst/>
              <a:cxnLst/>
              <a:rect l="l" t="t" r="r" b="b"/>
              <a:pathLst>
                <a:path w="181165" h="161925" extrusionOk="0">
                  <a:moveTo>
                    <a:pt x="113729" y="16097"/>
                  </a:moveTo>
                  <a:lnTo>
                    <a:pt x="181165" y="0"/>
                  </a:lnTo>
                  <a:lnTo>
                    <a:pt x="173164" y="147733"/>
                  </a:lnTo>
                  <a:lnTo>
                    <a:pt x="67723" y="161925"/>
                  </a:lnTo>
                  <a:lnTo>
                    <a:pt x="0" y="50387"/>
                  </a:lnTo>
                  <a:lnTo>
                    <a:pt x="76390" y="21907"/>
                  </a:lnTo>
                  <a:lnTo>
                    <a:pt x="113729" y="108585"/>
                  </a:lnTo>
                  <a:cubicBezTo>
                    <a:pt x="113729" y="108585"/>
                    <a:pt x="113729" y="16288"/>
                    <a:pt x="113729" y="16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6" name="Google Shape;816;p39"/>
            <p:cNvGrpSpPr/>
            <p:nvPr/>
          </p:nvGrpSpPr>
          <p:grpSpPr>
            <a:xfrm>
              <a:off x="4688490" y="4445412"/>
              <a:ext cx="607028" cy="999363"/>
              <a:chOff x="4688490" y="4445412"/>
              <a:chExt cx="607028" cy="999363"/>
            </a:xfrm>
          </p:grpSpPr>
          <p:sp>
            <p:nvSpPr>
              <p:cNvPr id="817" name="Google Shape;817;p39"/>
              <p:cNvSpPr/>
              <p:nvPr/>
            </p:nvSpPr>
            <p:spPr>
              <a:xfrm>
                <a:off x="4688490" y="4445412"/>
                <a:ext cx="607028" cy="999363"/>
              </a:xfrm>
              <a:custGeom>
                <a:avLst/>
                <a:gdLst/>
                <a:ahLst/>
                <a:cxnLst/>
                <a:rect l="l" t="t" r="r" b="b"/>
                <a:pathLst>
                  <a:path w="607028" h="999363" extrusionOk="0">
                    <a:moveTo>
                      <a:pt x="342995" y="0"/>
                    </a:moveTo>
                    <a:lnTo>
                      <a:pt x="607028" y="0"/>
                    </a:lnTo>
                    <a:lnTo>
                      <a:pt x="247936" y="919448"/>
                    </a:lnTo>
                    <a:lnTo>
                      <a:pt x="85344" y="999363"/>
                    </a:lnTo>
                    <a:lnTo>
                      <a:pt x="0" y="972979"/>
                    </a:lnTo>
                    <a:lnTo>
                      <a:pt x="66580" y="858965"/>
                    </a:lnTo>
                    <a:lnTo>
                      <a:pt x="215837" y="325755"/>
                    </a:lnTo>
                    <a:lnTo>
                      <a:pt x="342995" y="0"/>
                    </a:lnTo>
                    <a:close/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4688490" y="4445412"/>
                <a:ext cx="607028" cy="999363"/>
              </a:xfrm>
              <a:custGeom>
                <a:avLst/>
                <a:gdLst/>
                <a:ahLst/>
                <a:cxnLst/>
                <a:rect l="l" t="t" r="r" b="b"/>
                <a:pathLst>
                  <a:path w="607028" h="999363" extrusionOk="0">
                    <a:moveTo>
                      <a:pt x="342995" y="0"/>
                    </a:moveTo>
                    <a:lnTo>
                      <a:pt x="607028" y="0"/>
                    </a:lnTo>
                    <a:lnTo>
                      <a:pt x="247936" y="919448"/>
                    </a:lnTo>
                    <a:lnTo>
                      <a:pt x="85344" y="999363"/>
                    </a:lnTo>
                    <a:lnTo>
                      <a:pt x="0" y="972979"/>
                    </a:lnTo>
                    <a:lnTo>
                      <a:pt x="66580" y="858965"/>
                    </a:lnTo>
                    <a:lnTo>
                      <a:pt x="215837" y="325755"/>
                    </a:lnTo>
                    <a:lnTo>
                      <a:pt x="342995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39"/>
            <p:cNvGrpSpPr/>
            <p:nvPr/>
          </p:nvGrpSpPr>
          <p:grpSpPr>
            <a:xfrm>
              <a:off x="5364670" y="4445412"/>
              <a:ext cx="261080" cy="999442"/>
              <a:chOff x="5364670" y="4445412"/>
              <a:chExt cx="261080" cy="999442"/>
            </a:xfrm>
          </p:grpSpPr>
          <p:sp>
            <p:nvSpPr>
              <p:cNvPr id="820" name="Google Shape;820;p39"/>
              <p:cNvSpPr/>
              <p:nvPr/>
            </p:nvSpPr>
            <p:spPr>
              <a:xfrm>
                <a:off x="5364670" y="4445412"/>
                <a:ext cx="261080" cy="999442"/>
              </a:xfrm>
              <a:custGeom>
                <a:avLst/>
                <a:gdLst/>
                <a:ahLst/>
                <a:cxnLst/>
                <a:rect l="l" t="t" r="r" b="b"/>
                <a:pathLst>
                  <a:path w="261080" h="999442" extrusionOk="0">
                    <a:moveTo>
                      <a:pt x="95" y="0"/>
                    </a:moveTo>
                    <a:lnTo>
                      <a:pt x="27241" y="914876"/>
                    </a:lnTo>
                    <a:cubicBezTo>
                      <a:pt x="27241" y="914876"/>
                      <a:pt x="-19907" y="1006697"/>
                      <a:pt x="27241" y="998982"/>
                    </a:cubicBezTo>
                    <a:cubicBezTo>
                      <a:pt x="74390" y="991172"/>
                      <a:pt x="218694" y="986314"/>
                      <a:pt x="218694" y="986314"/>
                    </a:cubicBezTo>
                    <a:lnTo>
                      <a:pt x="192500" y="859060"/>
                    </a:lnTo>
                    <a:lnTo>
                      <a:pt x="261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5364670" y="4445412"/>
                <a:ext cx="261080" cy="999442"/>
              </a:xfrm>
              <a:custGeom>
                <a:avLst/>
                <a:gdLst/>
                <a:ahLst/>
                <a:cxnLst/>
                <a:rect l="l" t="t" r="r" b="b"/>
                <a:pathLst>
                  <a:path w="261080" h="999442" extrusionOk="0">
                    <a:moveTo>
                      <a:pt x="95" y="0"/>
                    </a:moveTo>
                    <a:lnTo>
                      <a:pt x="27241" y="914876"/>
                    </a:lnTo>
                    <a:cubicBezTo>
                      <a:pt x="27241" y="914876"/>
                      <a:pt x="-19907" y="1006697"/>
                      <a:pt x="27241" y="998982"/>
                    </a:cubicBezTo>
                    <a:cubicBezTo>
                      <a:pt x="74390" y="991172"/>
                      <a:pt x="218694" y="986314"/>
                      <a:pt x="218694" y="986314"/>
                    </a:cubicBezTo>
                    <a:lnTo>
                      <a:pt x="192500" y="859060"/>
                    </a:lnTo>
                    <a:lnTo>
                      <a:pt x="2610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39"/>
            <p:cNvGrpSpPr/>
            <p:nvPr/>
          </p:nvGrpSpPr>
          <p:grpSpPr>
            <a:xfrm>
              <a:off x="5214366" y="3445287"/>
              <a:ext cx="243553" cy="142399"/>
              <a:chOff x="5214366" y="3445287"/>
              <a:chExt cx="243553" cy="142399"/>
            </a:xfrm>
          </p:grpSpPr>
          <p:sp>
            <p:nvSpPr>
              <p:cNvPr id="823" name="Google Shape;823;p39"/>
              <p:cNvSpPr/>
              <p:nvPr/>
            </p:nvSpPr>
            <p:spPr>
              <a:xfrm>
                <a:off x="5214366" y="3479291"/>
                <a:ext cx="1126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12680" h="68580" extrusionOk="0">
                    <a:moveTo>
                      <a:pt x="0" y="29528"/>
                    </a:moveTo>
                    <a:lnTo>
                      <a:pt x="35909" y="0"/>
                    </a:lnTo>
                    <a:lnTo>
                      <a:pt x="112681" y="21812"/>
                    </a:lnTo>
                    <a:lnTo>
                      <a:pt x="76867" y="68580"/>
                    </a:lnTo>
                    <a:lnTo>
                      <a:pt x="0" y="2952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5327046" y="3495389"/>
                <a:ext cx="37338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37338" h="92297" extrusionOk="0">
                    <a:moveTo>
                      <a:pt x="0" y="5715"/>
                    </a:moveTo>
                    <a:lnTo>
                      <a:pt x="37338" y="92297"/>
                    </a:lnTo>
                    <a:lnTo>
                      <a:pt x="3733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5364384" y="3445287"/>
                <a:ext cx="93535" cy="68294"/>
              </a:xfrm>
              <a:custGeom>
                <a:avLst/>
                <a:gdLst/>
                <a:ahLst/>
                <a:cxnLst/>
                <a:rect l="l" t="t" r="r" b="b"/>
                <a:pathLst>
                  <a:path w="93535" h="68294" extrusionOk="0">
                    <a:moveTo>
                      <a:pt x="33719" y="0"/>
                    </a:moveTo>
                    <a:lnTo>
                      <a:pt x="0" y="50102"/>
                    </a:lnTo>
                    <a:lnTo>
                      <a:pt x="42100" y="68294"/>
                    </a:lnTo>
                    <a:lnTo>
                      <a:pt x="93536" y="0"/>
                    </a:lnTo>
                    <a:lnTo>
                      <a:pt x="3371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6" name="Google Shape;826;p39"/>
            <p:cNvSpPr/>
            <p:nvPr/>
          </p:nvSpPr>
          <p:spPr>
            <a:xfrm>
              <a:off x="5414181" y="3404025"/>
              <a:ext cx="67665" cy="67652"/>
            </a:xfrm>
            <a:custGeom>
              <a:avLst/>
              <a:gdLst/>
              <a:ahLst/>
              <a:cxnLst/>
              <a:rect l="l" t="t" r="r" b="b"/>
              <a:pathLst>
                <a:path w="67665" h="67652" extrusionOk="0">
                  <a:moveTo>
                    <a:pt x="67551" y="31166"/>
                  </a:moveTo>
                  <a:cubicBezTo>
                    <a:pt x="69075" y="49739"/>
                    <a:pt x="55169" y="66122"/>
                    <a:pt x="36500" y="67551"/>
                  </a:cubicBezTo>
                  <a:cubicBezTo>
                    <a:pt x="17831" y="68980"/>
                    <a:pt x="1638" y="55169"/>
                    <a:pt x="114" y="36499"/>
                  </a:cubicBezTo>
                  <a:cubicBezTo>
                    <a:pt x="-1410" y="17831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451900" y="3451745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39"/>
                    <a:pt x="55169" y="66027"/>
                    <a:pt x="36499" y="67551"/>
                  </a:cubicBezTo>
                  <a:cubicBezTo>
                    <a:pt x="17926" y="69075"/>
                    <a:pt x="1638" y="55169"/>
                    <a:pt x="114" y="36500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4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8" name="Google Shape;828;p39"/>
            <p:cNvGrpSpPr/>
            <p:nvPr/>
          </p:nvGrpSpPr>
          <p:grpSpPr>
            <a:xfrm>
              <a:off x="4999862" y="3959548"/>
              <a:ext cx="643699" cy="511107"/>
              <a:chOff x="4999862" y="3959548"/>
              <a:chExt cx="643699" cy="511107"/>
            </a:xfrm>
          </p:grpSpPr>
          <p:sp>
            <p:nvSpPr>
              <p:cNvPr id="829" name="Google Shape;829;p39"/>
              <p:cNvSpPr/>
              <p:nvPr/>
            </p:nvSpPr>
            <p:spPr>
              <a:xfrm>
                <a:off x="4999862" y="3979259"/>
                <a:ext cx="643699" cy="491394"/>
              </a:xfrm>
              <a:custGeom>
                <a:avLst/>
                <a:gdLst/>
                <a:ahLst/>
                <a:cxnLst/>
                <a:rect l="l" t="t" r="r" b="b"/>
                <a:pathLst>
                  <a:path w="643699" h="491394" extrusionOk="0">
                    <a:moveTo>
                      <a:pt x="588455" y="0"/>
                    </a:moveTo>
                    <a:cubicBezTo>
                      <a:pt x="588455" y="0"/>
                      <a:pt x="647891" y="144971"/>
                      <a:pt x="643414" y="232696"/>
                    </a:cubicBezTo>
                    <a:cubicBezTo>
                      <a:pt x="638937" y="320421"/>
                      <a:pt x="643700" y="491395"/>
                      <a:pt x="643700" y="491395"/>
                    </a:cubicBezTo>
                    <a:lnTo>
                      <a:pt x="345948" y="491395"/>
                    </a:lnTo>
                    <a:lnTo>
                      <a:pt x="345948" y="329470"/>
                    </a:lnTo>
                    <a:lnTo>
                      <a:pt x="299561" y="491395"/>
                    </a:lnTo>
                    <a:lnTo>
                      <a:pt x="0" y="491395"/>
                    </a:lnTo>
                    <a:lnTo>
                      <a:pt x="214694" y="61151"/>
                    </a:lnTo>
                    <a:lnTo>
                      <a:pt x="588550" y="9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0" name="Google Shape;830;p39"/>
              <p:cNvGrpSpPr/>
              <p:nvPr/>
            </p:nvGrpSpPr>
            <p:grpSpPr>
              <a:xfrm>
                <a:off x="5497916" y="3959548"/>
                <a:ext cx="110052" cy="511107"/>
                <a:chOff x="5497916" y="3959548"/>
                <a:chExt cx="110052" cy="511107"/>
              </a:xfrm>
            </p:grpSpPr>
            <p:sp>
              <p:nvSpPr>
                <p:cNvPr id="831" name="Google Shape;831;p39"/>
                <p:cNvSpPr/>
                <p:nvPr/>
              </p:nvSpPr>
              <p:spPr>
                <a:xfrm>
                  <a:off x="5534588" y="3959548"/>
                  <a:ext cx="73380" cy="51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0" h="546639" extrusionOk="0">
                      <a:moveTo>
                        <a:pt x="0" y="0"/>
                      </a:moveTo>
                      <a:cubicBezTo>
                        <a:pt x="0" y="0"/>
                        <a:pt x="71152" y="134112"/>
                        <a:pt x="73152" y="225647"/>
                      </a:cubicBezTo>
                      <a:cubicBezTo>
                        <a:pt x="75152" y="317182"/>
                        <a:pt x="63341" y="546640"/>
                        <a:pt x="63341" y="54664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39"/>
                <p:cNvSpPr/>
                <p:nvPr/>
              </p:nvSpPr>
              <p:spPr>
                <a:xfrm>
                  <a:off x="5497916" y="3959548"/>
                  <a:ext cx="73380" cy="51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0" h="546639" extrusionOk="0">
                      <a:moveTo>
                        <a:pt x="0" y="0"/>
                      </a:moveTo>
                      <a:cubicBezTo>
                        <a:pt x="0" y="0"/>
                        <a:pt x="71152" y="134112"/>
                        <a:pt x="73152" y="225647"/>
                      </a:cubicBezTo>
                      <a:cubicBezTo>
                        <a:pt x="75152" y="317087"/>
                        <a:pt x="63341" y="546640"/>
                        <a:pt x="63341" y="54664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33" name="Google Shape;833;p39"/>
            <p:cNvSpPr/>
            <p:nvPr/>
          </p:nvSpPr>
          <p:spPr>
            <a:xfrm>
              <a:off x="5481809" y="3508800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39"/>
                    <a:pt x="55169" y="66027"/>
                    <a:pt x="36500" y="67551"/>
                  </a:cubicBezTo>
                  <a:cubicBezTo>
                    <a:pt x="17926" y="69075"/>
                    <a:pt x="1638" y="55169"/>
                    <a:pt x="114" y="36499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5360574" y="3604164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13525" h="13525" extrusionOk="0">
                  <a:moveTo>
                    <a:pt x="13525" y="6763"/>
                  </a:moveTo>
                  <a:cubicBezTo>
                    <a:pt x="13525" y="10498"/>
                    <a:pt x="10498" y="13525"/>
                    <a:pt x="6763" y="13525"/>
                  </a:cubicBezTo>
                  <a:cubicBezTo>
                    <a:pt x="3028" y="13525"/>
                    <a:pt x="0" y="10498"/>
                    <a:pt x="0" y="6763"/>
                  </a:cubicBezTo>
                  <a:cubicBezTo>
                    <a:pt x="0" y="3028"/>
                    <a:pt x="3028" y="0"/>
                    <a:pt x="6763" y="0"/>
                  </a:cubicBezTo>
                  <a:cubicBezTo>
                    <a:pt x="10498" y="0"/>
                    <a:pt x="13525" y="3028"/>
                    <a:pt x="13525" y="6763"/>
                  </a:cubicBezTo>
                  <a:close/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5364480" y="3634359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13525" h="13525" extrusionOk="0">
                  <a:moveTo>
                    <a:pt x="13525" y="6763"/>
                  </a:moveTo>
                  <a:cubicBezTo>
                    <a:pt x="13525" y="10498"/>
                    <a:pt x="10498" y="13525"/>
                    <a:pt x="6763" y="13525"/>
                  </a:cubicBezTo>
                  <a:cubicBezTo>
                    <a:pt x="3028" y="13525"/>
                    <a:pt x="0" y="10498"/>
                    <a:pt x="0" y="6763"/>
                  </a:cubicBezTo>
                  <a:cubicBezTo>
                    <a:pt x="0" y="3028"/>
                    <a:pt x="3028" y="0"/>
                    <a:pt x="6763" y="0"/>
                  </a:cubicBezTo>
                  <a:cubicBezTo>
                    <a:pt x="10498" y="0"/>
                    <a:pt x="13525" y="3028"/>
                    <a:pt x="13525" y="6763"/>
                  </a:cubicBezTo>
                  <a:close/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5208353" y="3933920"/>
              <a:ext cx="389701" cy="106394"/>
            </a:xfrm>
            <a:custGeom>
              <a:avLst/>
              <a:gdLst/>
              <a:ahLst/>
              <a:cxnLst/>
              <a:rect l="l" t="t" r="r" b="b"/>
              <a:pathLst>
                <a:path w="389701" h="106394" extrusionOk="0">
                  <a:moveTo>
                    <a:pt x="1250" y="68866"/>
                  </a:moveTo>
                  <a:cubicBezTo>
                    <a:pt x="1250" y="68866"/>
                    <a:pt x="-3703" y="88201"/>
                    <a:pt x="6108" y="106394"/>
                  </a:cubicBezTo>
                  <a:lnTo>
                    <a:pt x="379964" y="45339"/>
                  </a:lnTo>
                  <a:cubicBezTo>
                    <a:pt x="379964" y="45339"/>
                    <a:pt x="402062" y="19431"/>
                    <a:pt x="379679" y="0"/>
                  </a:cubicBezTo>
                  <a:lnTo>
                    <a:pt x="1345" y="68866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7" name="Google Shape;837;p39"/>
            <p:cNvGrpSpPr/>
            <p:nvPr/>
          </p:nvGrpSpPr>
          <p:grpSpPr>
            <a:xfrm>
              <a:off x="4427262" y="5304282"/>
              <a:ext cx="520392" cy="214883"/>
              <a:chOff x="4427262" y="5304282"/>
              <a:chExt cx="520392" cy="214883"/>
            </a:xfrm>
          </p:grpSpPr>
          <p:sp>
            <p:nvSpPr>
              <p:cNvPr id="838" name="Google Shape;838;p39"/>
              <p:cNvSpPr/>
              <p:nvPr/>
            </p:nvSpPr>
            <p:spPr>
              <a:xfrm>
                <a:off x="4429599" y="5304282"/>
                <a:ext cx="518055" cy="205072"/>
              </a:xfrm>
              <a:custGeom>
                <a:avLst/>
                <a:gdLst/>
                <a:ahLst/>
                <a:cxnLst/>
                <a:rect l="l" t="t" r="r" b="b"/>
                <a:pathLst>
                  <a:path w="518055" h="205072" extrusionOk="0">
                    <a:moveTo>
                      <a:pt x="506827" y="60578"/>
                    </a:moveTo>
                    <a:cubicBezTo>
                      <a:pt x="504827" y="53530"/>
                      <a:pt x="496064" y="51053"/>
                      <a:pt x="490730" y="56007"/>
                    </a:cubicBezTo>
                    <a:cubicBezTo>
                      <a:pt x="475014" y="70485"/>
                      <a:pt x="445105" y="94011"/>
                      <a:pt x="416435" y="94011"/>
                    </a:cubicBezTo>
                    <a:cubicBezTo>
                      <a:pt x="383860" y="94011"/>
                      <a:pt x="349189" y="61531"/>
                      <a:pt x="351284" y="54864"/>
                    </a:cubicBezTo>
                    <a:cubicBezTo>
                      <a:pt x="357571" y="35242"/>
                      <a:pt x="345760" y="3143"/>
                      <a:pt x="325567" y="95"/>
                    </a:cubicBezTo>
                    <a:cubicBezTo>
                      <a:pt x="298801" y="-3906"/>
                      <a:pt x="157831" y="119729"/>
                      <a:pt x="62963" y="140303"/>
                    </a:cubicBezTo>
                    <a:lnTo>
                      <a:pt x="29244" y="151828"/>
                    </a:lnTo>
                    <a:cubicBezTo>
                      <a:pt x="11623" y="157924"/>
                      <a:pt x="-188" y="174593"/>
                      <a:pt x="2" y="193262"/>
                    </a:cubicBezTo>
                    <a:cubicBezTo>
                      <a:pt x="2" y="199834"/>
                      <a:pt x="5622" y="205073"/>
                      <a:pt x="12194" y="205073"/>
                    </a:cubicBezTo>
                    <a:lnTo>
                      <a:pt x="477776" y="205073"/>
                    </a:lnTo>
                    <a:cubicBezTo>
                      <a:pt x="494064" y="205073"/>
                      <a:pt x="508447" y="194310"/>
                      <a:pt x="512638" y="178498"/>
                    </a:cubicBezTo>
                    <a:cubicBezTo>
                      <a:pt x="518829" y="154876"/>
                      <a:pt x="522734" y="115443"/>
                      <a:pt x="507018" y="60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4427262" y="5469350"/>
                <a:ext cx="51843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518430" h="49815" extrusionOk="0">
                    <a:moveTo>
                      <a:pt x="2244" y="28289"/>
                    </a:moveTo>
                    <a:cubicBezTo>
                      <a:pt x="2244" y="28289"/>
                      <a:pt x="-2805" y="40005"/>
                      <a:pt x="2244" y="49816"/>
                    </a:cubicBezTo>
                    <a:lnTo>
                      <a:pt x="490305" y="49816"/>
                    </a:lnTo>
                    <a:cubicBezTo>
                      <a:pt x="498591" y="49816"/>
                      <a:pt x="506307" y="45434"/>
                      <a:pt x="510307" y="38195"/>
                    </a:cubicBezTo>
                    <a:cubicBezTo>
                      <a:pt x="515260" y="29146"/>
                      <a:pt x="520308" y="15430"/>
                      <a:pt x="517737" y="0"/>
                    </a:cubicBezTo>
                    <a:cubicBezTo>
                      <a:pt x="517737" y="0"/>
                      <a:pt x="424201" y="33814"/>
                      <a:pt x="2244" y="28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0" name="Google Shape;840;p39"/>
            <p:cNvGrpSpPr/>
            <p:nvPr/>
          </p:nvGrpSpPr>
          <p:grpSpPr>
            <a:xfrm>
              <a:off x="5364586" y="5304282"/>
              <a:ext cx="520392" cy="214883"/>
              <a:chOff x="5364586" y="5304282"/>
              <a:chExt cx="520392" cy="214883"/>
            </a:xfrm>
          </p:grpSpPr>
          <p:sp>
            <p:nvSpPr>
              <p:cNvPr id="841" name="Google Shape;841;p39"/>
              <p:cNvSpPr/>
              <p:nvPr/>
            </p:nvSpPr>
            <p:spPr>
              <a:xfrm>
                <a:off x="5364586" y="5304282"/>
                <a:ext cx="518055" cy="205072"/>
              </a:xfrm>
              <a:custGeom>
                <a:avLst/>
                <a:gdLst/>
                <a:ahLst/>
                <a:cxnLst/>
                <a:rect l="l" t="t" r="r" b="b"/>
                <a:pathLst>
                  <a:path w="518055" h="205072" extrusionOk="0">
                    <a:moveTo>
                      <a:pt x="11229" y="60578"/>
                    </a:moveTo>
                    <a:cubicBezTo>
                      <a:pt x="13229" y="53530"/>
                      <a:pt x="21992" y="51053"/>
                      <a:pt x="27326" y="56007"/>
                    </a:cubicBezTo>
                    <a:cubicBezTo>
                      <a:pt x="43042" y="70485"/>
                      <a:pt x="72950" y="94011"/>
                      <a:pt x="101621" y="94011"/>
                    </a:cubicBezTo>
                    <a:cubicBezTo>
                      <a:pt x="134196" y="94011"/>
                      <a:pt x="168867" y="61531"/>
                      <a:pt x="166772" y="54864"/>
                    </a:cubicBezTo>
                    <a:cubicBezTo>
                      <a:pt x="160485" y="35242"/>
                      <a:pt x="172296" y="3143"/>
                      <a:pt x="192489" y="95"/>
                    </a:cubicBezTo>
                    <a:cubicBezTo>
                      <a:pt x="219254" y="-3906"/>
                      <a:pt x="360129" y="119729"/>
                      <a:pt x="455093" y="140303"/>
                    </a:cubicBezTo>
                    <a:lnTo>
                      <a:pt x="488812" y="151828"/>
                    </a:lnTo>
                    <a:cubicBezTo>
                      <a:pt x="506433" y="157924"/>
                      <a:pt x="518244" y="174593"/>
                      <a:pt x="518054" y="193262"/>
                    </a:cubicBezTo>
                    <a:cubicBezTo>
                      <a:pt x="518054" y="199834"/>
                      <a:pt x="512434" y="205073"/>
                      <a:pt x="505862" y="205073"/>
                    </a:cubicBezTo>
                    <a:lnTo>
                      <a:pt x="40280" y="205073"/>
                    </a:lnTo>
                    <a:cubicBezTo>
                      <a:pt x="23992" y="205073"/>
                      <a:pt x="9609" y="194310"/>
                      <a:pt x="5418" y="178498"/>
                    </a:cubicBezTo>
                    <a:cubicBezTo>
                      <a:pt x="-773" y="154876"/>
                      <a:pt x="-4678" y="115443"/>
                      <a:pt x="11038" y="60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5366548" y="5469350"/>
                <a:ext cx="51843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518430" h="49815" extrusionOk="0">
                    <a:moveTo>
                      <a:pt x="516187" y="28289"/>
                    </a:moveTo>
                    <a:cubicBezTo>
                      <a:pt x="516187" y="28289"/>
                      <a:pt x="521235" y="40005"/>
                      <a:pt x="516187" y="49816"/>
                    </a:cubicBezTo>
                    <a:lnTo>
                      <a:pt x="28126" y="49816"/>
                    </a:lnTo>
                    <a:cubicBezTo>
                      <a:pt x="19839" y="49816"/>
                      <a:pt x="12124" y="45434"/>
                      <a:pt x="8123" y="38195"/>
                    </a:cubicBezTo>
                    <a:cubicBezTo>
                      <a:pt x="3170" y="29146"/>
                      <a:pt x="-1878" y="15430"/>
                      <a:pt x="694" y="0"/>
                    </a:cubicBezTo>
                    <a:cubicBezTo>
                      <a:pt x="694" y="0"/>
                      <a:pt x="94229" y="33814"/>
                      <a:pt x="516187" y="28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3" name="Google Shape;843;p39"/>
            <p:cNvSpPr/>
            <p:nvPr/>
          </p:nvSpPr>
          <p:spPr>
            <a:xfrm>
              <a:off x="5341239" y="4160805"/>
              <a:ext cx="4476" cy="147828"/>
            </a:xfrm>
            <a:custGeom>
              <a:avLst/>
              <a:gdLst/>
              <a:ahLst/>
              <a:cxnLst/>
              <a:rect l="l" t="t" r="r" b="b"/>
              <a:pathLst>
                <a:path w="4476" h="147828" extrusionOk="0">
                  <a:moveTo>
                    <a:pt x="0" y="0"/>
                  </a:moveTo>
                  <a:lnTo>
                    <a:pt x="4477" y="1478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9"/>
          <p:cNvGrpSpPr/>
          <p:nvPr/>
        </p:nvGrpSpPr>
        <p:grpSpPr>
          <a:xfrm>
            <a:off x="10239020" y="-65046"/>
            <a:ext cx="1918323" cy="2385979"/>
            <a:chOff x="6463530" y="1310773"/>
            <a:chExt cx="1438742" cy="3285051"/>
          </a:xfrm>
        </p:grpSpPr>
        <p:grpSp>
          <p:nvGrpSpPr>
            <p:cNvPr id="891" name="Google Shape;891;p39"/>
            <p:cNvGrpSpPr/>
            <p:nvPr/>
          </p:nvGrpSpPr>
          <p:grpSpPr>
            <a:xfrm>
              <a:off x="6463530" y="1310773"/>
              <a:ext cx="1438742" cy="3285051"/>
              <a:chOff x="5444966" y="1841320"/>
              <a:chExt cx="1610772" cy="3677845"/>
            </a:xfrm>
          </p:grpSpPr>
          <p:sp>
            <p:nvSpPr>
              <p:cNvPr id="892" name="Google Shape;892;p39"/>
              <p:cNvSpPr/>
              <p:nvPr/>
            </p:nvSpPr>
            <p:spPr>
              <a:xfrm>
                <a:off x="5836539" y="5026437"/>
                <a:ext cx="272129" cy="407289"/>
              </a:xfrm>
              <a:custGeom>
                <a:avLst/>
                <a:gdLst/>
                <a:ahLst/>
                <a:cxnLst/>
                <a:rect l="l" t="t" r="r" b="b"/>
                <a:pathLst>
                  <a:path w="272129" h="407289" extrusionOk="0">
                    <a:moveTo>
                      <a:pt x="37338" y="14669"/>
                    </a:moveTo>
                    <a:lnTo>
                      <a:pt x="0" y="236220"/>
                    </a:lnTo>
                    <a:lnTo>
                      <a:pt x="18669" y="376047"/>
                    </a:lnTo>
                    <a:lnTo>
                      <a:pt x="174879" y="407289"/>
                    </a:lnTo>
                    <a:lnTo>
                      <a:pt x="216694" y="308420"/>
                    </a:lnTo>
                    <a:lnTo>
                      <a:pt x="272129" y="0"/>
                    </a:lnTo>
                    <a:lnTo>
                      <a:pt x="37338" y="14669"/>
                    </a:lnTo>
                    <a:close/>
                  </a:path>
                </a:pathLst>
              </a:custGeom>
              <a:solidFill>
                <a:srgbClr val="F6B26B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6436423" y="5019008"/>
                <a:ext cx="234791" cy="414718"/>
              </a:xfrm>
              <a:custGeom>
                <a:avLst/>
                <a:gdLst/>
                <a:ahLst/>
                <a:cxnLst/>
                <a:rect l="l" t="t" r="r" b="b"/>
                <a:pathLst>
                  <a:path w="234791" h="414718" extrusionOk="0">
                    <a:moveTo>
                      <a:pt x="234791" y="14764"/>
                    </a:moveTo>
                    <a:lnTo>
                      <a:pt x="227648" y="243650"/>
                    </a:lnTo>
                    <a:lnTo>
                      <a:pt x="209074" y="383477"/>
                    </a:lnTo>
                    <a:lnTo>
                      <a:pt x="52769" y="414719"/>
                    </a:lnTo>
                    <a:lnTo>
                      <a:pt x="10954" y="315849"/>
                    </a:lnTo>
                    <a:lnTo>
                      <a:pt x="0" y="0"/>
                    </a:lnTo>
                    <a:lnTo>
                      <a:pt x="234791" y="14764"/>
                    </a:lnTo>
                    <a:close/>
                  </a:path>
                </a:pathLst>
              </a:custGeom>
              <a:solidFill>
                <a:srgbClr val="F6B26B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4" name="Google Shape;894;p39"/>
              <p:cNvGrpSpPr/>
              <p:nvPr/>
            </p:nvGrpSpPr>
            <p:grpSpPr>
              <a:xfrm>
                <a:off x="6434216" y="5262449"/>
                <a:ext cx="621522" cy="256716"/>
                <a:chOff x="6434216" y="5262449"/>
                <a:chExt cx="621522" cy="256716"/>
              </a:xfrm>
            </p:grpSpPr>
            <p:sp>
              <p:nvSpPr>
                <p:cNvPr id="895" name="Google Shape;895;p39"/>
                <p:cNvSpPr/>
                <p:nvPr/>
              </p:nvSpPr>
              <p:spPr>
                <a:xfrm>
                  <a:off x="6434216" y="5262449"/>
                  <a:ext cx="618857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57" h="245000" extrusionOk="0">
                      <a:moveTo>
                        <a:pt x="13160" y="72407"/>
                      </a:moveTo>
                      <a:cubicBezTo>
                        <a:pt x="15542" y="64025"/>
                        <a:pt x="26019" y="60978"/>
                        <a:pt x="32401" y="66883"/>
                      </a:cubicBezTo>
                      <a:cubicBezTo>
                        <a:pt x="51165" y="84218"/>
                        <a:pt x="86884" y="112317"/>
                        <a:pt x="121174" y="112317"/>
                      </a:cubicBezTo>
                      <a:cubicBezTo>
                        <a:pt x="160131" y="112317"/>
                        <a:pt x="201565" y="73455"/>
                        <a:pt x="199088" y="65549"/>
                      </a:cubicBezTo>
                      <a:cubicBezTo>
                        <a:pt x="191563" y="42118"/>
                        <a:pt x="205661" y="3732"/>
                        <a:pt x="229854" y="113"/>
                      </a:cubicBezTo>
                      <a:cubicBezTo>
                        <a:pt x="261858" y="-4650"/>
                        <a:pt x="430165" y="142988"/>
                        <a:pt x="543607" y="167657"/>
                      </a:cubicBezTo>
                      <a:lnTo>
                        <a:pt x="583898" y="181469"/>
                      </a:lnTo>
                      <a:cubicBezTo>
                        <a:pt x="604948" y="188708"/>
                        <a:pt x="619046" y="208615"/>
                        <a:pt x="618855" y="230904"/>
                      </a:cubicBezTo>
                      <a:cubicBezTo>
                        <a:pt x="618855" y="238714"/>
                        <a:pt x="612092" y="245000"/>
                        <a:pt x="604282" y="245000"/>
                      </a:cubicBezTo>
                      <a:lnTo>
                        <a:pt x="48117" y="245000"/>
                      </a:lnTo>
                      <a:cubicBezTo>
                        <a:pt x="28686" y="245000"/>
                        <a:pt x="11446" y="232047"/>
                        <a:pt x="6493" y="213282"/>
                      </a:cubicBezTo>
                      <a:cubicBezTo>
                        <a:pt x="-937" y="184993"/>
                        <a:pt x="-5604" y="137939"/>
                        <a:pt x="13255" y="723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39"/>
                <p:cNvSpPr/>
                <p:nvPr/>
              </p:nvSpPr>
              <p:spPr>
                <a:xfrm>
                  <a:off x="6436460" y="5459730"/>
                  <a:ext cx="61927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78" h="59435" extrusionOk="0">
                      <a:moveTo>
                        <a:pt x="616612" y="33718"/>
                      </a:moveTo>
                      <a:cubicBezTo>
                        <a:pt x="616612" y="33718"/>
                        <a:pt x="622612" y="47720"/>
                        <a:pt x="616612" y="59436"/>
                      </a:cubicBezTo>
                      <a:lnTo>
                        <a:pt x="33586" y="59436"/>
                      </a:lnTo>
                      <a:cubicBezTo>
                        <a:pt x="23681" y="59436"/>
                        <a:pt x="14441" y="54292"/>
                        <a:pt x="9679" y="45625"/>
                      </a:cubicBezTo>
                      <a:cubicBezTo>
                        <a:pt x="3773" y="34766"/>
                        <a:pt x="-2227" y="18479"/>
                        <a:pt x="820" y="0"/>
                      </a:cubicBezTo>
                      <a:cubicBezTo>
                        <a:pt x="820" y="0"/>
                        <a:pt x="112549" y="40386"/>
                        <a:pt x="616612" y="337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7" name="Google Shape;897;p39"/>
              <p:cNvGrpSpPr/>
              <p:nvPr/>
            </p:nvGrpSpPr>
            <p:grpSpPr>
              <a:xfrm>
                <a:off x="6061246" y="2369592"/>
                <a:ext cx="428669" cy="485568"/>
                <a:chOff x="6061246" y="2369592"/>
                <a:chExt cx="428669" cy="485568"/>
              </a:xfrm>
            </p:grpSpPr>
            <p:sp>
              <p:nvSpPr>
                <p:cNvPr id="898" name="Google Shape;898;p39"/>
                <p:cNvSpPr/>
                <p:nvPr/>
              </p:nvSpPr>
              <p:spPr>
                <a:xfrm rot="-675222">
                  <a:off x="6129780" y="2398969"/>
                  <a:ext cx="332350" cy="31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12" h="317753" extrusionOk="0">
                      <a:moveTo>
                        <a:pt x="332613" y="158877"/>
                      </a:moveTo>
                      <a:cubicBezTo>
                        <a:pt x="332613" y="246622"/>
                        <a:pt x="258155" y="317754"/>
                        <a:pt x="166306" y="317754"/>
                      </a:cubicBezTo>
                      <a:cubicBezTo>
                        <a:pt x="74458" y="317754"/>
                        <a:pt x="0" y="246622"/>
                        <a:pt x="0" y="158877"/>
                      </a:cubicBezTo>
                      <a:cubicBezTo>
                        <a:pt x="0" y="71132"/>
                        <a:pt x="74458" y="0"/>
                        <a:pt x="166306" y="0"/>
                      </a:cubicBezTo>
                      <a:cubicBezTo>
                        <a:pt x="258155" y="0"/>
                        <a:pt x="332613" y="71132"/>
                        <a:pt x="332613" y="1588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39"/>
                <p:cNvSpPr/>
                <p:nvPr/>
              </p:nvSpPr>
              <p:spPr>
                <a:xfrm>
                  <a:off x="6131753" y="2455451"/>
                  <a:ext cx="299676" cy="399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676" h="399709" extrusionOk="0">
                      <a:moveTo>
                        <a:pt x="29016" y="215263"/>
                      </a:moveTo>
                      <a:lnTo>
                        <a:pt x="8062" y="161542"/>
                      </a:lnTo>
                      <a:cubicBezTo>
                        <a:pt x="-3750" y="131253"/>
                        <a:pt x="-2130" y="98868"/>
                        <a:pt x="9966" y="70960"/>
                      </a:cubicBezTo>
                      <a:cubicBezTo>
                        <a:pt x="22158" y="43147"/>
                        <a:pt x="44828" y="20001"/>
                        <a:pt x="75213" y="8095"/>
                      </a:cubicBezTo>
                      <a:cubicBezTo>
                        <a:pt x="135887" y="-15623"/>
                        <a:pt x="204943" y="14572"/>
                        <a:pt x="228661" y="75246"/>
                      </a:cubicBezTo>
                      <a:lnTo>
                        <a:pt x="235519" y="92772"/>
                      </a:lnTo>
                      <a:cubicBezTo>
                        <a:pt x="235519" y="92772"/>
                        <a:pt x="236376" y="93820"/>
                        <a:pt x="237138" y="95725"/>
                      </a:cubicBezTo>
                      <a:cubicBezTo>
                        <a:pt x="252092" y="89438"/>
                        <a:pt x="269808" y="94677"/>
                        <a:pt x="278667" y="108964"/>
                      </a:cubicBezTo>
                      <a:cubicBezTo>
                        <a:pt x="288382" y="124681"/>
                        <a:pt x="283429" y="145350"/>
                        <a:pt x="267618" y="155065"/>
                      </a:cubicBezTo>
                      <a:cubicBezTo>
                        <a:pt x="263998" y="157256"/>
                        <a:pt x="260188" y="158590"/>
                        <a:pt x="256283" y="159352"/>
                      </a:cubicBezTo>
                      <a:cubicBezTo>
                        <a:pt x="273428" y="221169"/>
                        <a:pt x="294859" y="303846"/>
                        <a:pt x="294859" y="303846"/>
                      </a:cubicBezTo>
                      <a:cubicBezTo>
                        <a:pt x="308956" y="339850"/>
                        <a:pt x="291049" y="380903"/>
                        <a:pt x="255045" y="394905"/>
                      </a:cubicBezTo>
                      <a:cubicBezTo>
                        <a:pt x="219040" y="409002"/>
                        <a:pt x="177988" y="391000"/>
                        <a:pt x="163986" y="354995"/>
                      </a:cubicBezTo>
                      <a:lnTo>
                        <a:pt x="138745" y="290511"/>
                      </a:lnTo>
                      <a:cubicBezTo>
                        <a:pt x="132934" y="290511"/>
                        <a:pt x="127219" y="289939"/>
                        <a:pt x="121599" y="289082"/>
                      </a:cubicBezTo>
                      <a:cubicBezTo>
                        <a:pt x="112360" y="287653"/>
                        <a:pt x="103312" y="285082"/>
                        <a:pt x="94644" y="281557"/>
                      </a:cubicBezTo>
                      <a:cubicBezTo>
                        <a:pt x="74260" y="273175"/>
                        <a:pt x="56163" y="259269"/>
                        <a:pt x="43018" y="240886"/>
                      </a:cubicBezTo>
                      <a:cubicBezTo>
                        <a:pt x="42732" y="240409"/>
                        <a:pt x="42352" y="240028"/>
                        <a:pt x="42066" y="239457"/>
                      </a:cubicBezTo>
                      <a:cubicBezTo>
                        <a:pt x="36922" y="232027"/>
                        <a:pt x="32541" y="223931"/>
                        <a:pt x="29112" y="215168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39"/>
                <p:cNvSpPr/>
                <p:nvPr/>
              </p:nvSpPr>
              <p:spPr>
                <a:xfrm>
                  <a:off x="6258848" y="2591818"/>
                  <a:ext cx="69781" cy="69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1" h="69781" extrusionOk="0">
                      <a:moveTo>
                        <a:pt x="5173" y="53179"/>
                      </a:moveTo>
                      <a:cubicBezTo>
                        <a:pt x="15269" y="69562"/>
                        <a:pt x="36795" y="74705"/>
                        <a:pt x="53178" y="64609"/>
                      </a:cubicBezTo>
                      <a:cubicBezTo>
                        <a:pt x="69561" y="54512"/>
                        <a:pt x="74705" y="32986"/>
                        <a:pt x="64609" y="16603"/>
                      </a:cubicBezTo>
                      <a:cubicBezTo>
                        <a:pt x="54512" y="220"/>
                        <a:pt x="32986" y="-4924"/>
                        <a:pt x="16603" y="5172"/>
                      </a:cubicBezTo>
                      <a:cubicBezTo>
                        <a:pt x="219" y="15269"/>
                        <a:pt x="-4924" y="36796"/>
                        <a:pt x="5173" y="53179"/>
                      </a:cubicBezTo>
                      <a:close/>
                    </a:path>
                  </a:pathLst>
                </a:custGeom>
                <a:solidFill>
                  <a:srgbClr val="FF887C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39"/>
                <p:cNvSpPr/>
                <p:nvPr/>
              </p:nvSpPr>
              <p:spPr>
                <a:xfrm>
                  <a:off x="6233617" y="2596115"/>
                  <a:ext cx="24135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5" h="24112" extrusionOk="0">
                      <a:moveTo>
                        <a:pt x="1828" y="18402"/>
                      </a:moveTo>
                      <a:cubicBezTo>
                        <a:pt x="5257" y="24022"/>
                        <a:pt x="12687" y="25831"/>
                        <a:pt x="18402" y="22307"/>
                      </a:cubicBezTo>
                      <a:cubicBezTo>
                        <a:pt x="24117" y="18783"/>
                        <a:pt x="25831" y="11449"/>
                        <a:pt x="22307" y="5734"/>
                      </a:cubicBezTo>
                      <a:cubicBezTo>
                        <a:pt x="18783" y="19"/>
                        <a:pt x="11449" y="-1696"/>
                        <a:pt x="5733" y="1828"/>
                      </a:cubicBezTo>
                      <a:cubicBezTo>
                        <a:pt x="19" y="5353"/>
                        <a:pt x="-1696" y="12687"/>
                        <a:pt x="1828" y="18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39"/>
                <p:cNvSpPr/>
                <p:nvPr/>
              </p:nvSpPr>
              <p:spPr>
                <a:xfrm>
                  <a:off x="6193899" y="2628900"/>
                  <a:ext cx="17448" cy="3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35718" extrusionOk="0">
                      <a:moveTo>
                        <a:pt x="6400" y="0"/>
                      </a:moveTo>
                      <a:cubicBezTo>
                        <a:pt x="6400" y="0"/>
                        <a:pt x="685" y="22003"/>
                        <a:pt x="18" y="28575"/>
                      </a:cubicBezTo>
                      <a:cubicBezTo>
                        <a:pt x="-649" y="35147"/>
                        <a:pt x="17449" y="35719"/>
                        <a:pt x="17449" y="3571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39"/>
                <p:cNvSpPr/>
                <p:nvPr/>
              </p:nvSpPr>
              <p:spPr>
                <a:xfrm>
                  <a:off x="6226301" y="2652712"/>
                  <a:ext cx="13620" cy="2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0" h="24383" extrusionOk="0">
                      <a:moveTo>
                        <a:pt x="13621" y="0"/>
                      </a:moveTo>
                      <a:cubicBezTo>
                        <a:pt x="13621" y="0"/>
                        <a:pt x="10382" y="12001"/>
                        <a:pt x="0" y="2438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39"/>
                <p:cNvSpPr/>
                <p:nvPr/>
              </p:nvSpPr>
              <p:spPr>
                <a:xfrm>
                  <a:off x="6152868" y="2622522"/>
                  <a:ext cx="24112" cy="2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2" h="24090" extrusionOk="0">
                      <a:moveTo>
                        <a:pt x="1806" y="18379"/>
                      </a:moveTo>
                      <a:cubicBezTo>
                        <a:pt x="5234" y="23999"/>
                        <a:pt x="12664" y="25809"/>
                        <a:pt x="18379" y="22284"/>
                      </a:cubicBezTo>
                      <a:cubicBezTo>
                        <a:pt x="24094" y="18760"/>
                        <a:pt x="25808" y="11426"/>
                        <a:pt x="22284" y="5711"/>
                      </a:cubicBezTo>
                      <a:cubicBezTo>
                        <a:pt x="18855" y="91"/>
                        <a:pt x="11426" y="-1719"/>
                        <a:pt x="5711" y="1806"/>
                      </a:cubicBezTo>
                      <a:cubicBezTo>
                        <a:pt x="91" y="5235"/>
                        <a:pt x="-1719" y="12664"/>
                        <a:pt x="1806" y="183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39"/>
                <p:cNvSpPr/>
                <p:nvPr/>
              </p:nvSpPr>
              <p:spPr>
                <a:xfrm>
                  <a:off x="6371272" y="2566251"/>
                  <a:ext cx="31051" cy="10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1" h="10451" extrusionOk="0">
                      <a:moveTo>
                        <a:pt x="31052" y="10451"/>
                      </a:moveTo>
                      <a:cubicBezTo>
                        <a:pt x="31052" y="10451"/>
                        <a:pt x="19431" y="-7742"/>
                        <a:pt x="0" y="387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39"/>
                <p:cNvSpPr/>
                <p:nvPr/>
              </p:nvSpPr>
              <p:spPr>
                <a:xfrm>
                  <a:off x="6381845" y="2568416"/>
                  <a:ext cx="8122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2" h="26670" extrusionOk="0">
                      <a:moveTo>
                        <a:pt x="6667" y="0"/>
                      </a:moveTo>
                      <a:cubicBezTo>
                        <a:pt x="6667" y="0"/>
                        <a:pt x="12763" y="18860"/>
                        <a:pt x="0" y="266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907;p39"/>
                <p:cNvSpPr/>
                <p:nvPr/>
              </p:nvSpPr>
              <p:spPr>
                <a:xfrm>
                  <a:off x="6141719" y="2424032"/>
                  <a:ext cx="229857" cy="15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57" h="157073" extrusionOk="0">
                      <a:moveTo>
                        <a:pt x="227171" y="127049"/>
                      </a:moveTo>
                      <a:cubicBezTo>
                        <a:pt x="227171" y="127049"/>
                        <a:pt x="215551" y="133716"/>
                        <a:pt x="213170" y="146099"/>
                      </a:cubicBezTo>
                      <a:cubicBezTo>
                        <a:pt x="212122" y="151718"/>
                        <a:pt x="207931" y="156195"/>
                        <a:pt x="202311" y="156957"/>
                      </a:cubicBezTo>
                      <a:lnTo>
                        <a:pt x="201549" y="156957"/>
                      </a:lnTo>
                      <a:cubicBezTo>
                        <a:pt x="196025" y="157719"/>
                        <a:pt x="190691" y="154671"/>
                        <a:pt x="188500" y="149528"/>
                      </a:cubicBezTo>
                      <a:cubicBezTo>
                        <a:pt x="174498" y="116381"/>
                        <a:pt x="116491" y="4652"/>
                        <a:pt x="0" y="102284"/>
                      </a:cubicBezTo>
                      <a:cubicBezTo>
                        <a:pt x="0" y="102284"/>
                        <a:pt x="58960" y="-18589"/>
                        <a:pt x="155258" y="2462"/>
                      </a:cubicBezTo>
                      <a:cubicBezTo>
                        <a:pt x="251555" y="23512"/>
                        <a:pt x="227076" y="126954"/>
                        <a:pt x="227076" y="1269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39"/>
                <p:cNvSpPr/>
                <p:nvPr/>
              </p:nvSpPr>
              <p:spPr>
                <a:xfrm>
                  <a:off x="6061246" y="2391210"/>
                  <a:ext cx="300192" cy="16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92" h="166906" extrusionOk="0">
                      <a:moveTo>
                        <a:pt x="79331" y="145678"/>
                      </a:moveTo>
                      <a:cubicBezTo>
                        <a:pt x="81045" y="145488"/>
                        <a:pt x="82760" y="145297"/>
                        <a:pt x="84474" y="145012"/>
                      </a:cubicBezTo>
                      <a:cubicBezTo>
                        <a:pt x="102858" y="142345"/>
                        <a:pt x="120955" y="137392"/>
                        <a:pt x="139434" y="135487"/>
                      </a:cubicBezTo>
                      <a:cubicBezTo>
                        <a:pt x="179820" y="131200"/>
                        <a:pt x="220587" y="141678"/>
                        <a:pt x="257353" y="158728"/>
                      </a:cubicBezTo>
                      <a:cubicBezTo>
                        <a:pt x="271260" y="165205"/>
                        <a:pt x="292119" y="174730"/>
                        <a:pt x="298406" y="155584"/>
                      </a:cubicBezTo>
                      <a:cubicBezTo>
                        <a:pt x="303740" y="139582"/>
                        <a:pt x="295930" y="118151"/>
                        <a:pt x="290691" y="103006"/>
                      </a:cubicBezTo>
                      <a:cubicBezTo>
                        <a:pt x="284976" y="86623"/>
                        <a:pt x="280213" y="75098"/>
                        <a:pt x="280308" y="57763"/>
                      </a:cubicBezTo>
                      <a:cubicBezTo>
                        <a:pt x="280404" y="40903"/>
                        <a:pt x="275832" y="22806"/>
                        <a:pt x="262306" y="11566"/>
                      </a:cubicBezTo>
                      <a:cubicBezTo>
                        <a:pt x="247257" y="-1007"/>
                        <a:pt x="225444" y="-1197"/>
                        <a:pt x="205918" y="1184"/>
                      </a:cubicBezTo>
                      <a:cubicBezTo>
                        <a:pt x="177629" y="4518"/>
                        <a:pt x="149816" y="11662"/>
                        <a:pt x="123336" y="22234"/>
                      </a:cubicBezTo>
                      <a:cubicBezTo>
                        <a:pt x="111525" y="26997"/>
                        <a:pt x="99810" y="32521"/>
                        <a:pt x="87237" y="34045"/>
                      </a:cubicBezTo>
                      <a:cubicBezTo>
                        <a:pt x="73235" y="35760"/>
                        <a:pt x="58852" y="32617"/>
                        <a:pt x="45041" y="35474"/>
                      </a:cubicBezTo>
                      <a:cubicBezTo>
                        <a:pt x="20371" y="40713"/>
                        <a:pt x="7608" y="62430"/>
                        <a:pt x="1893" y="85004"/>
                      </a:cubicBezTo>
                      <a:cubicBezTo>
                        <a:pt x="-4299" y="109674"/>
                        <a:pt x="4655" y="129676"/>
                        <a:pt x="29420" y="140344"/>
                      </a:cubicBezTo>
                      <a:cubicBezTo>
                        <a:pt x="44946" y="147012"/>
                        <a:pt x="62376" y="147488"/>
                        <a:pt x="79140" y="145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39"/>
                <p:cNvSpPr/>
                <p:nvPr/>
              </p:nvSpPr>
              <p:spPr>
                <a:xfrm>
                  <a:off x="6148101" y="2529363"/>
                  <a:ext cx="34480" cy="36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0" h="36861" extrusionOk="0">
                      <a:moveTo>
                        <a:pt x="0" y="36862"/>
                      </a:moveTo>
                      <a:cubicBezTo>
                        <a:pt x="9715" y="15050"/>
                        <a:pt x="34480" y="0"/>
                        <a:pt x="34480" y="0"/>
                      </a:cubicBezTo>
                      <a:cubicBezTo>
                        <a:pt x="34480" y="0"/>
                        <a:pt x="25051" y="16192"/>
                        <a:pt x="26289" y="286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0" name="Google Shape;910;p39"/>
              <p:cNvGrpSpPr/>
              <p:nvPr/>
            </p:nvGrpSpPr>
            <p:grpSpPr>
              <a:xfrm>
                <a:off x="5843102" y="1841320"/>
                <a:ext cx="905645" cy="1120382"/>
                <a:chOff x="5843102" y="1841320"/>
                <a:chExt cx="905645" cy="1120382"/>
              </a:xfrm>
            </p:grpSpPr>
            <p:sp>
              <p:nvSpPr>
                <p:cNvPr id="911" name="Google Shape;911;p39"/>
                <p:cNvSpPr/>
                <p:nvPr/>
              </p:nvSpPr>
              <p:spPr>
                <a:xfrm>
                  <a:off x="5843102" y="1841320"/>
                  <a:ext cx="386057" cy="112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57" h="1120382" extrusionOk="0">
                      <a:moveTo>
                        <a:pt x="217941" y="215127"/>
                      </a:moveTo>
                      <a:cubicBezTo>
                        <a:pt x="231276" y="187123"/>
                        <a:pt x="271090" y="184266"/>
                        <a:pt x="271090" y="184266"/>
                      </a:cubicBezTo>
                      <a:cubicBezTo>
                        <a:pt x="271090" y="184266"/>
                        <a:pt x="340432" y="129116"/>
                        <a:pt x="346814" y="148547"/>
                      </a:cubicBezTo>
                      <a:cubicBezTo>
                        <a:pt x="353196" y="167978"/>
                        <a:pt x="323668" y="202840"/>
                        <a:pt x="307476" y="245797"/>
                      </a:cubicBezTo>
                      <a:cubicBezTo>
                        <a:pt x="291188" y="288850"/>
                        <a:pt x="265852" y="307710"/>
                        <a:pt x="265852" y="307710"/>
                      </a:cubicBezTo>
                      <a:lnTo>
                        <a:pt x="195938" y="632417"/>
                      </a:lnTo>
                      <a:lnTo>
                        <a:pt x="386057" y="1004083"/>
                      </a:lnTo>
                      <a:lnTo>
                        <a:pt x="226514" y="1120383"/>
                      </a:lnTo>
                      <a:lnTo>
                        <a:pt x="39347" y="809963"/>
                      </a:lnTo>
                      <a:cubicBezTo>
                        <a:pt x="-6563" y="733858"/>
                        <a:pt x="-12659" y="640228"/>
                        <a:pt x="22964" y="558884"/>
                      </a:cubicBezTo>
                      <a:lnTo>
                        <a:pt x="121167" y="295518"/>
                      </a:lnTo>
                      <a:cubicBezTo>
                        <a:pt x="104213" y="263704"/>
                        <a:pt x="113356" y="171598"/>
                        <a:pt x="113356" y="171598"/>
                      </a:cubicBezTo>
                      <a:cubicBezTo>
                        <a:pt x="113356" y="171598"/>
                        <a:pt x="138026" y="59965"/>
                        <a:pt x="149170" y="58726"/>
                      </a:cubicBezTo>
                      <a:cubicBezTo>
                        <a:pt x="173935" y="55964"/>
                        <a:pt x="158695" y="133688"/>
                        <a:pt x="158695" y="133688"/>
                      </a:cubicBezTo>
                      <a:cubicBezTo>
                        <a:pt x="158695" y="133688"/>
                        <a:pt x="169459" y="35771"/>
                        <a:pt x="189652" y="32723"/>
                      </a:cubicBezTo>
                      <a:cubicBezTo>
                        <a:pt x="209845" y="29675"/>
                        <a:pt x="195843" y="128926"/>
                        <a:pt x="195843" y="128926"/>
                      </a:cubicBezTo>
                      <a:cubicBezTo>
                        <a:pt x="195843" y="128926"/>
                        <a:pt x="209845" y="3196"/>
                        <a:pt x="237658" y="52"/>
                      </a:cubicBezTo>
                      <a:cubicBezTo>
                        <a:pt x="265471" y="-3091"/>
                        <a:pt x="237753" y="136545"/>
                        <a:pt x="237753" y="136545"/>
                      </a:cubicBezTo>
                      <a:cubicBezTo>
                        <a:pt x="237753" y="136545"/>
                        <a:pt x="243754" y="29389"/>
                        <a:pt x="271662" y="35009"/>
                      </a:cubicBezTo>
                      <a:cubicBezTo>
                        <a:pt x="299570" y="40629"/>
                        <a:pt x="270900" y="184361"/>
                        <a:pt x="270900" y="184361"/>
                      </a:cubicBezTo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39"/>
                <p:cNvSpPr/>
                <p:nvPr/>
              </p:nvSpPr>
              <p:spPr>
                <a:xfrm>
                  <a:off x="6052706" y="1845980"/>
                  <a:ext cx="696041" cy="92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041" h="925508" extrusionOk="0">
                      <a:moveTo>
                        <a:pt x="144449" y="185321"/>
                      </a:moveTo>
                      <a:cubicBezTo>
                        <a:pt x="117874" y="169414"/>
                        <a:pt x="83108" y="189131"/>
                        <a:pt x="83108" y="189131"/>
                      </a:cubicBezTo>
                      <a:cubicBezTo>
                        <a:pt x="83108" y="189131"/>
                        <a:pt x="-5189" y="181606"/>
                        <a:pt x="241" y="201418"/>
                      </a:cubicBezTo>
                      <a:cubicBezTo>
                        <a:pt x="5670" y="221230"/>
                        <a:pt x="49580" y="233803"/>
                        <a:pt x="86918" y="260569"/>
                      </a:cubicBezTo>
                      <a:cubicBezTo>
                        <a:pt x="124256" y="287334"/>
                        <a:pt x="155879" y="288953"/>
                        <a:pt x="155879" y="288953"/>
                      </a:cubicBezTo>
                      <a:lnTo>
                        <a:pt x="362000" y="552700"/>
                      </a:lnTo>
                      <a:lnTo>
                        <a:pt x="459536" y="925509"/>
                      </a:lnTo>
                      <a:lnTo>
                        <a:pt x="696042" y="905697"/>
                      </a:lnTo>
                      <a:lnTo>
                        <a:pt x="594791" y="518410"/>
                      </a:lnTo>
                      <a:cubicBezTo>
                        <a:pt x="583742" y="476215"/>
                        <a:pt x="558882" y="438972"/>
                        <a:pt x="524211" y="412588"/>
                      </a:cubicBezTo>
                      <a:lnTo>
                        <a:pt x="257034" y="209324"/>
                      </a:lnTo>
                      <a:cubicBezTo>
                        <a:pt x="262178" y="181892"/>
                        <a:pt x="207314" y="91119"/>
                        <a:pt x="207314" y="91119"/>
                      </a:cubicBezTo>
                      <a:cubicBezTo>
                        <a:pt x="207314" y="91119"/>
                        <a:pt x="200170" y="-7560"/>
                        <a:pt x="177596" y="3013"/>
                      </a:cubicBezTo>
                      <a:cubicBezTo>
                        <a:pt x="155022" y="13585"/>
                        <a:pt x="162166" y="75403"/>
                        <a:pt x="162166" y="75403"/>
                      </a:cubicBezTo>
                      <a:cubicBezTo>
                        <a:pt x="162166" y="75403"/>
                        <a:pt x="122160" y="-8036"/>
                        <a:pt x="103682" y="631"/>
                      </a:cubicBezTo>
                      <a:cubicBezTo>
                        <a:pt x="85203" y="9299"/>
                        <a:pt x="121303" y="93119"/>
                        <a:pt x="121303" y="93119"/>
                      </a:cubicBezTo>
                      <a:cubicBezTo>
                        <a:pt x="121303" y="93119"/>
                        <a:pt x="68058" y="1012"/>
                        <a:pt x="43198" y="13871"/>
                      </a:cubicBezTo>
                      <a:cubicBezTo>
                        <a:pt x="18243" y="26635"/>
                        <a:pt x="88251" y="121504"/>
                        <a:pt x="88251" y="121504"/>
                      </a:cubicBezTo>
                      <a:cubicBezTo>
                        <a:pt x="88251" y="121504"/>
                        <a:pt x="41960" y="50828"/>
                        <a:pt x="21862" y="70926"/>
                      </a:cubicBezTo>
                      <a:cubicBezTo>
                        <a:pt x="1765" y="91024"/>
                        <a:pt x="83203" y="189226"/>
                        <a:pt x="83203" y="189226"/>
                      </a:cubicBezTo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39"/>
                <p:cNvSpPr/>
                <p:nvPr/>
              </p:nvSpPr>
              <p:spPr>
                <a:xfrm>
                  <a:off x="6039135" y="1985720"/>
                  <a:ext cx="151764" cy="488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64" h="488017" extrusionOk="0">
                      <a:moveTo>
                        <a:pt x="13526" y="81681"/>
                      </a:moveTo>
                      <a:cubicBezTo>
                        <a:pt x="28670" y="44534"/>
                        <a:pt x="75152" y="39866"/>
                        <a:pt x="75152" y="39866"/>
                      </a:cubicBezTo>
                      <a:cubicBezTo>
                        <a:pt x="75152" y="39866"/>
                        <a:pt x="144494" y="-15283"/>
                        <a:pt x="150876" y="4148"/>
                      </a:cubicBezTo>
                      <a:cubicBezTo>
                        <a:pt x="157258" y="23579"/>
                        <a:pt x="127730" y="58440"/>
                        <a:pt x="111538" y="101398"/>
                      </a:cubicBezTo>
                      <a:cubicBezTo>
                        <a:pt x="95250" y="144451"/>
                        <a:pt x="69913" y="163310"/>
                        <a:pt x="69913" y="163310"/>
                      </a:cubicBezTo>
                      <a:lnTo>
                        <a:pt x="0" y="488018"/>
                      </a:lnTo>
                    </a:path>
                  </a:pathLst>
                </a:custGeom>
                <a:solidFill>
                  <a:srgbClr val="F6B26B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4" name="Google Shape;914;p39"/>
              <p:cNvGrpSpPr/>
              <p:nvPr/>
            </p:nvGrpSpPr>
            <p:grpSpPr>
              <a:xfrm>
                <a:off x="5944361" y="2480024"/>
                <a:ext cx="822007" cy="1129188"/>
                <a:chOff x="5944361" y="2480024"/>
                <a:chExt cx="822007" cy="1129188"/>
              </a:xfrm>
            </p:grpSpPr>
            <p:sp>
              <p:nvSpPr>
                <p:cNvPr id="915" name="Google Shape;915;p39"/>
                <p:cNvSpPr/>
                <p:nvPr/>
              </p:nvSpPr>
              <p:spPr>
                <a:xfrm>
                  <a:off x="5944361" y="2480024"/>
                  <a:ext cx="822007" cy="112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07" h="1129188" extrusionOk="0">
                      <a:moveTo>
                        <a:pt x="359283" y="314039"/>
                      </a:moveTo>
                      <a:cubicBezTo>
                        <a:pt x="359283" y="314039"/>
                        <a:pt x="359855" y="314039"/>
                        <a:pt x="360141" y="314135"/>
                      </a:cubicBezTo>
                      <a:cubicBezTo>
                        <a:pt x="421862" y="321659"/>
                        <a:pt x="476631" y="274130"/>
                        <a:pt x="479298" y="212027"/>
                      </a:cubicBezTo>
                      <a:cubicBezTo>
                        <a:pt x="480822" y="176213"/>
                        <a:pt x="483299" y="125730"/>
                        <a:pt x="487013" y="78105"/>
                      </a:cubicBezTo>
                      <a:lnTo>
                        <a:pt x="758476" y="0"/>
                      </a:lnTo>
                      <a:cubicBezTo>
                        <a:pt x="758476" y="0"/>
                        <a:pt x="836581" y="264319"/>
                        <a:pt x="818579" y="401098"/>
                      </a:cubicBezTo>
                      <a:cubicBezTo>
                        <a:pt x="800576" y="537877"/>
                        <a:pt x="785051" y="798481"/>
                        <a:pt x="800481" y="863060"/>
                      </a:cubicBezTo>
                      <a:cubicBezTo>
                        <a:pt x="816007" y="927545"/>
                        <a:pt x="822008" y="1064323"/>
                        <a:pt x="822008" y="1064323"/>
                      </a:cubicBezTo>
                      <a:cubicBezTo>
                        <a:pt x="822008" y="1064323"/>
                        <a:pt x="415766" y="1126808"/>
                        <a:pt x="220694" y="1129189"/>
                      </a:cubicBezTo>
                      <a:cubicBezTo>
                        <a:pt x="220694" y="1129189"/>
                        <a:pt x="196120" y="1052322"/>
                        <a:pt x="208693" y="940498"/>
                      </a:cubicBezTo>
                      <a:cubicBezTo>
                        <a:pt x="221266" y="828675"/>
                        <a:pt x="208693" y="633031"/>
                        <a:pt x="208693" y="633031"/>
                      </a:cubicBezTo>
                      <a:lnTo>
                        <a:pt x="0" y="310039"/>
                      </a:lnTo>
                      <a:lnTo>
                        <a:pt x="197453" y="192500"/>
                      </a:lnTo>
                      <a:cubicBezTo>
                        <a:pt x="197453" y="192500"/>
                        <a:pt x="249650" y="280321"/>
                        <a:pt x="336995" y="303371"/>
                      </a:cubicBezTo>
                      <a:cubicBezTo>
                        <a:pt x="345281" y="305562"/>
                        <a:pt x="350996" y="312992"/>
                        <a:pt x="359474" y="314039"/>
                      </a:cubicBezTo>
                      <a:close/>
                    </a:path>
                  </a:pathLst>
                </a:custGeom>
                <a:solidFill>
                  <a:srgbClr val="FFFAE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39"/>
                <p:cNvSpPr/>
                <p:nvPr/>
              </p:nvSpPr>
              <p:spPr>
                <a:xfrm>
                  <a:off x="5944361" y="2480024"/>
                  <a:ext cx="822007" cy="112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07" h="1129188" extrusionOk="0">
                      <a:moveTo>
                        <a:pt x="359283" y="314039"/>
                      </a:moveTo>
                      <a:cubicBezTo>
                        <a:pt x="359283" y="314039"/>
                        <a:pt x="359855" y="314039"/>
                        <a:pt x="360141" y="314135"/>
                      </a:cubicBezTo>
                      <a:cubicBezTo>
                        <a:pt x="421862" y="321659"/>
                        <a:pt x="476631" y="274130"/>
                        <a:pt x="479298" y="212027"/>
                      </a:cubicBezTo>
                      <a:cubicBezTo>
                        <a:pt x="480822" y="176213"/>
                        <a:pt x="483299" y="125730"/>
                        <a:pt x="487013" y="78105"/>
                      </a:cubicBezTo>
                      <a:lnTo>
                        <a:pt x="758476" y="0"/>
                      </a:lnTo>
                      <a:cubicBezTo>
                        <a:pt x="758476" y="0"/>
                        <a:pt x="836581" y="264319"/>
                        <a:pt x="818579" y="401098"/>
                      </a:cubicBezTo>
                      <a:cubicBezTo>
                        <a:pt x="800576" y="537877"/>
                        <a:pt x="785051" y="798481"/>
                        <a:pt x="800481" y="863060"/>
                      </a:cubicBezTo>
                      <a:cubicBezTo>
                        <a:pt x="816007" y="927545"/>
                        <a:pt x="822008" y="1064323"/>
                        <a:pt x="822008" y="1064323"/>
                      </a:cubicBezTo>
                      <a:cubicBezTo>
                        <a:pt x="822008" y="1064323"/>
                        <a:pt x="415766" y="1126808"/>
                        <a:pt x="220694" y="1129189"/>
                      </a:cubicBezTo>
                      <a:cubicBezTo>
                        <a:pt x="220694" y="1129189"/>
                        <a:pt x="196120" y="1052322"/>
                        <a:pt x="208693" y="940498"/>
                      </a:cubicBezTo>
                      <a:cubicBezTo>
                        <a:pt x="221266" y="828675"/>
                        <a:pt x="208693" y="633031"/>
                        <a:pt x="208693" y="633031"/>
                      </a:cubicBezTo>
                      <a:lnTo>
                        <a:pt x="0" y="310039"/>
                      </a:lnTo>
                      <a:lnTo>
                        <a:pt x="197453" y="192500"/>
                      </a:lnTo>
                      <a:cubicBezTo>
                        <a:pt x="197453" y="192500"/>
                        <a:pt x="249650" y="280321"/>
                        <a:pt x="336995" y="303371"/>
                      </a:cubicBezTo>
                      <a:cubicBezTo>
                        <a:pt x="345281" y="305562"/>
                        <a:pt x="350996" y="312992"/>
                        <a:pt x="359474" y="31403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7" name="Google Shape;917;p39"/>
              <p:cNvGrpSpPr/>
              <p:nvPr/>
            </p:nvGrpSpPr>
            <p:grpSpPr>
              <a:xfrm>
                <a:off x="5840253" y="3544252"/>
                <a:ext cx="962459" cy="1600295"/>
                <a:chOff x="5840253" y="3544252"/>
                <a:chExt cx="962459" cy="1600295"/>
              </a:xfrm>
            </p:grpSpPr>
            <p:sp>
              <p:nvSpPr>
                <p:cNvPr id="918" name="Google Shape;918;p39"/>
                <p:cNvSpPr/>
                <p:nvPr/>
              </p:nvSpPr>
              <p:spPr>
                <a:xfrm>
                  <a:off x="5840253" y="3544252"/>
                  <a:ext cx="962459" cy="1600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459" h="1600295" extrusionOk="0">
                      <a:moveTo>
                        <a:pt x="926021" y="0"/>
                      </a:moveTo>
                      <a:cubicBezTo>
                        <a:pt x="926021" y="0"/>
                        <a:pt x="977265" y="217932"/>
                        <a:pt x="958215" y="348710"/>
                      </a:cubicBezTo>
                      <a:cubicBezTo>
                        <a:pt x="939165" y="479488"/>
                        <a:pt x="837533" y="1600295"/>
                        <a:pt x="837533" y="1600295"/>
                      </a:cubicBezTo>
                      <a:lnTo>
                        <a:pt x="580358" y="1600295"/>
                      </a:lnTo>
                      <a:lnTo>
                        <a:pt x="580358" y="492157"/>
                      </a:lnTo>
                      <a:lnTo>
                        <a:pt x="373952" y="956786"/>
                      </a:lnTo>
                      <a:lnTo>
                        <a:pt x="269748" y="1600295"/>
                      </a:lnTo>
                      <a:lnTo>
                        <a:pt x="0" y="1600295"/>
                      </a:lnTo>
                      <a:lnTo>
                        <a:pt x="56864" y="940784"/>
                      </a:lnTo>
                      <a:cubicBezTo>
                        <a:pt x="58769" y="919067"/>
                        <a:pt x="62960" y="897636"/>
                        <a:pt x="69533" y="876872"/>
                      </a:cubicBezTo>
                      <a:lnTo>
                        <a:pt x="324707" y="64865"/>
                      </a:lnTo>
                      <a:lnTo>
                        <a:pt x="9260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19" name="Google Shape;919;p39"/>
                <p:cNvGrpSpPr/>
                <p:nvPr/>
              </p:nvGrpSpPr>
              <p:grpSpPr>
                <a:xfrm>
                  <a:off x="6066472" y="3552099"/>
                  <a:ext cx="679952" cy="1592390"/>
                  <a:chOff x="6066472" y="3552099"/>
                  <a:chExt cx="679952" cy="1592390"/>
                </a:xfrm>
              </p:grpSpPr>
              <p:sp>
                <p:nvSpPr>
                  <p:cNvPr id="920" name="Google Shape;920;p39"/>
                  <p:cNvSpPr/>
                  <p:nvPr/>
                </p:nvSpPr>
                <p:spPr>
                  <a:xfrm>
                    <a:off x="6639306" y="3552195"/>
                    <a:ext cx="107118" cy="1592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18" h="1592294" extrusionOk="0">
                        <a:moveTo>
                          <a:pt x="49244" y="0"/>
                        </a:moveTo>
                        <a:cubicBezTo>
                          <a:pt x="49244" y="0"/>
                          <a:pt x="112300" y="128588"/>
                          <a:pt x="106775" y="276320"/>
                        </a:cubicBezTo>
                        <a:cubicBezTo>
                          <a:pt x="101251" y="424053"/>
                          <a:pt x="0" y="1592294"/>
                          <a:pt x="0" y="1592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39"/>
                  <p:cNvSpPr/>
                  <p:nvPr/>
                </p:nvSpPr>
                <p:spPr>
                  <a:xfrm>
                    <a:off x="6591014" y="3552099"/>
                    <a:ext cx="107118" cy="1592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18" h="1592294" extrusionOk="0">
                        <a:moveTo>
                          <a:pt x="49244" y="0"/>
                        </a:moveTo>
                        <a:cubicBezTo>
                          <a:pt x="49244" y="0"/>
                          <a:pt x="112300" y="128588"/>
                          <a:pt x="106775" y="276320"/>
                        </a:cubicBezTo>
                        <a:cubicBezTo>
                          <a:pt x="101251" y="424053"/>
                          <a:pt x="0" y="1592294"/>
                          <a:pt x="0" y="1592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2" name="Google Shape;922;p39"/>
                  <p:cNvSpPr/>
                  <p:nvPr/>
                </p:nvSpPr>
                <p:spPr>
                  <a:xfrm>
                    <a:off x="6066472" y="3958304"/>
                    <a:ext cx="346709" cy="1126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709" h="1126426" extrusionOk="0">
                        <a:moveTo>
                          <a:pt x="346710" y="0"/>
                        </a:moveTo>
                        <a:lnTo>
                          <a:pt x="86487" y="501110"/>
                        </a:lnTo>
                        <a:cubicBezTo>
                          <a:pt x="80867" y="511397"/>
                          <a:pt x="77248" y="522732"/>
                          <a:pt x="75724" y="534353"/>
                        </a:cubicBezTo>
                        <a:lnTo>
                          <a:pt x="0" y="112642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39"/>
                  <p:cNvSpPr/>
                  <p:nvPr/>
                </p:nvSpPr>
                <p:spPr>
                  <a:xfrm>
                    <a:off x="6333759" y="3902394"/>
                    <a:ext cx="86939" cy="32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39" h="383857" extrusionOk="0">
                        <a:moveTo>
                          <a:pt x="74081" y="95"/>
                        </a:moveTo>
                        <a:cubicBezTo>
                          <a:pt x="74081" y="95"/>
                          <a:pt x="-24312" y="235839"/>
                          <a:pt x="5692" y="383857"/>
                        </a:cubicBezTo>
                        <a:lnTo>
                          <a:pt x="86940" y="194500"/>
                        </a:lnTo>
                        <a:lnTo>
                          <a:pt x="86940" y="118967"/>
                        </a:lnTo>
                        <a:lnTo>
                          <a:pt x="7408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24" name="Google Shape;924;p39"/>
              <p:cNvSpPr/>
              <p:nvPr/>
            </p:nvSpPr>
            <p:spPr>
              <a:xfrm>
                <a:off x="6402324" y="3845337"/>
                <a:ext cx="18287" cy="191071"/>
              </a:xfrm>
              <a:custGeom>
                <a:avLst/>
                <a:gdLst/>
                <a:ahLst/>
                <a:cxnLst/>
                <a:rect l="l" t="t" r="r" b="b"/>
                <a:pathLst>
                  <a:path w="18287" h="191071" extrusionOk="0">
                    <a:moveTo>
                      <a:pt x="0" y="0"/>
                    </a:moveTo>
                    <a:lnTo>
                      <a:pt x="18288" y="19107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5" name="Google Shape;925;p39"/>
              <p:cNvGrpSpPr/>
              <p:nvPr/>
            </p:nvGrpSpPr>
            <p:grpSpPr>
              <a:xfrm>
                <a:off x="5444966" y="5262449"/>
                <a:ext cx="621426" cy="256716"/>
                <a:chOff x="5444966" y="5262449"/>
                <a:chExt cx="621426" cy="256716"/>
              </a:xfrm>
            </p:grpSpPr>
            <p:sp>
              <p:nvSpPr>
                <p:cNvPr id="926" name="Google Shape;926;p39"/>
                <p:cNvSpPr/>
                <p:nvPr/>
              </p:nvSpPr>
              <p:spPr>
                <a:xfrm>
                  <a:off x="5447536" y="5262449"/>
                  <a:ext cx="618856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56" h="245000" extrusionOk="0">
                      <a:moveTo>
                        <a:pt x="605697" y="72407"/>
                      </a:moveTo>
                      <a:cubicBezTo>
                        <a:pt x="603315" y="64025"/>
                        <a:pt x="592838" y="60978"/>
                        <a:pt x="586456" y="66883"/>
                      </a:cubicBezTo>
                      <a:cubicBezTo>
                        <a:pt x="567692" y="84218"/>
                        <a:pt x="531973" y="112317"/>
                        <a:pt x="497683" y="112317"/>
                      </a:cubicBezTo>
                      <a:cubicBezTo>
                        <a:pt x="458726" y="112317"/>
                        <a:pt x="417292" y="73455"/>
                        <a:pt x="419768" y="65549"/>
                      </a:cubicBezTo>
                      <a:cubicBezTo>
                        <a:pt x="427293" y="42118"/>
                        <a:pt x="413196" y="3732"/>
                        <a:pt x="389003" y="113"/>
                      </a:cubicBezTo>
                      <a:cubicBezTo>
                        <a:pt x="356999" y="-4650"/>
                        <a:pt x="188692" y="142988"/>
                        <a:pt x="75249" y="167657"/>
                      </a:cubicBezTo>
                      <a:lnTo>
                        <a:pt x="34959" y="181469"/>
                      </a:lnTo>
                      <a:cubicBezTo>
                        <a:pt x="13908" y="188708"/>
                        <a:pt x="-189" y="208615"/>
                        <a:pt x="2" y="230904"/>
                      </a:cubicBezTo>
                      <a:cubicBezTo>
                        <a:pt x="2" y="238714"/>
                        <a:pt x="6765" y="245000"/>
                        <a:pt x="14575" y="245000"/>
                      </a:cubicBezTo>
                      <a:lnTo>
                        <a:pt x="570740" y="245000"/>
                      </a:lnTo>
                      <a:cubicBezTo>
                        <a:pt x="590171" y="245000"/>
                        <a:pt x="607411" y="232047"/>
                        <a:pt x="612364" y="213282"/>
                      </a:cubicBezTo>
                      <a:cubicBezTo>
                        <a:pt x="619793" y="184993"/>
                        <a:pt x="624461" y="137939"/>
                        <a:pt x="605601" y="723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39"/>
                <p:cNvSpPr/>
                <p:nvPr/>
              </p:nvSpPr>
              <p:spPr>
                <a:xfrm>
                  <a:off x="5444966" y="5459730"/>
                  <a:ext cx="61927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78" h="59435" extrusionOk="0">
                      <a:moveTo>
                        <a:pt x="2667" y="33718"/>
                      </a:moveTo>
                      <a:cubicBezTo>
                        <a:pt x="2667" y="33718"/>
                        <a:pt x="-3334" y="47720"/>
                        <a:pt x="2667" y="59436"/>
                      </a:cubicBezTo>
                      <a:lnTo>
                        <a:pt x="585693" y="59436"/>
                      </a:lnTo>
                      <a:cubicBezTo>
                        <a:pt x="595598" y="59436"/>
                        <a:pt x="604838" y="54292"/>
                        <a:pt x="609600" y="45625"/>
                      </a:cubicBezTo>
                      <a:cubicBezTo>
                        <a:pt x="615506" y="34766"/>
                        <a:pt x="621506" y="18479"/>
                        <a:pt x="618458" y="0"/>
                      </a:cubicBezTo>
                      <a:cubicBezTo>
                        <a:pt x="618458" y="0"/>
                        <a:pt x="506730" y="40386"/>
                        <a:pt x="2667" y="337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8" name="Google Shape;928;p39"/>
              <p:cNvSpPr/>
              <p:nvPr/>
            </p:nvSpPr>
            <p:spPr>
              <a:xfrm>
                <a:off x="6152959" y="3013519"/>
                <a:ext cx="9525" cy="9944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9440" extrusionOk="0">
                    <a:moveTo>
                      <a:pt x="0" y="0"/>
                    </a:moveTo>
                    <a:lnTo>
                      <a:pt x="0" y="9944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9" name="Google Shape;929;p39"/>
              <p:cNvGrpSpPr/>
              <p:nvPr/>
            </p:nvGrpSpPr>
            <p:grpSpPr>
              <a:xfrm>
                <a:off x="6267649" y="2717006"/>
                <a:ext cx="157621" cy="556441"/>
                <a:chOff x="6267649" y="2717006"/>
                <a:chExt cx="157621" cy="556441"/>
              </a:xfrm>
            </p:grpSpPr>
            <p:sp>
              <p:nvSpPr>
                <p:cNvPr id="930" name="Google Shape;930;p39"/>
                <p:cNvSpPr/>
                <p:nvPr/>
              </p:nvSpPr>
              <p:spPr>
                <a:xfrm>
                  <a:off x="6267649" y="2717006"/>
                  <a:ext cx="157621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21" h="466915" extrusionOk="0">
                      <a:moveTo>
                        <a:pt x="10945" y="54483"/>
                      </a:moveTo>
                      <a:cubicBezTo>
                        <a:pt x="10945" y="54483"/>
                        <a:pt x="-47062" y="140875"/>
                        <a:pt x="104004" y="466915"/>
                      </a:cubicBezTo>
                      <a:cubicBezTo>
                        <a:pt x="104004" y="466915"/>
                        <a:pt x="183252" y="63341"/>
                        <a:pt x="14905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31" name="Google Shape;931;p39"/>
                <p:cNvGrpSpPr/>
                <p:nvPr/>
              </p:nvGrpSpPr>
              <p:grpSpPr>
                <a:xfrm>
                  <a:off x="6340984" y="3162569"/>
                  <a:ext cx="61463" cy="110878"/>
                  <a:chOff x="6340984" y="3162569"/>
                  <a:chExt cx="61463" cy="110878"/>
                </a:xfrm>
              </p:grpSpPr>
              <p:sp>
                <p:nvSpPr>
                  <p:cNvPr id="932" name="Google Shape;932;p39"/>
                  <p:cNvSpPr/>
                  <p:nvPr/>
                </p:nvSpPr>
                <p:spPr>
                  <a:xfrm>
                    <a:off x="6340984" y="3162569"/>
                    <a:ext cx="61463" cy="110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63" h="110878" extrusionOk="0">
                        <a:moveTo>
                          <a:pt x="2951" y="42021"/>
                        </a:moveTo>
                        <a:cubicBezTo>
                          <a:pt x="-9050" y="13160"/>
                          <a:pt x="19430" y="2302"/>
                          <a:pt x="19430" y="2302"/>
                        </a:cubicBezTo>
                        <a:cubicBezTo>
                          <a:pt x="34955" y="-4080"/>
                          <a:pt x="52672" y="3254"/>
                          <a:pt x="59149" y="18780"/>
                        </a:cubicBezTo>
                        <a:cubicBezTo>
                          <a:pt x="64578" y="31829"/>
                          <a:pt x="60101" y="46308"/>
                          <a:pt x="49433" y="54499"/>
                        </a:cubicBezTo>
                        <a:lnTo>
                          <a:pt x="46385" y="103458"/>
                        </a:lnTo>
                        <a:cubicBezTo>
                          <a:pt x="46290" y="105362"/>
                          <a:pt x="45052" y="107077"/>
                          <a:pt x="43242" y="107839"/>
                        </a:cubicBezTo>
                        <a:lnTo>
                          <a:pt x="36765" y="110506"/>
                        </a:lnTo>
                        <a:cubicBezTo>
                          <a:pt x="34193" y="111554"/>
                          <a:pt x="31241" y="110315"/>
                          <a:pt x="30193" y="107744"/>
                        </a:cubicBezTo>
                        <a:lnTo>
                          <a:pt x="2951" y="420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39"/>
                  <p:cNvSpPr/>
                  <p:nvPr/>
                </p:nvSpPr>
                <p:spPr>
                  <a:xfrm>
                    <a:off x="6355910" y="3177703"/>
                    <a:ext cx="30724" cy="30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24" h="30738" extrusionOk="0">
                        <a:moveTo>
                          <a:pt x="21268" y="29555"/>
                        </a:moveTo>
                        <a:cubicBezTo>
                          <a:pt x="29078" y="26316"/>
                          <a:pt x="32793" y="17363"/>
                          <a:pt x="29555" y="9457"/>
                        </a:cubicBezTo>
                        <a:cubicBezTo>
                          <a:pt x="26316" y="1647"/>
                          <a:pt x="17363" y="-2068"/>
                          <a:pt x="9457" y="1170"/>
                        </a:cubicBezTo>
                        <a:cubicBezTo>
                          <a:pt x="1646" y="4409"/>
                          <a:pt x="-2068" y="13362"/>
                          <a:pt x="1170" y="21268"/>
                        </a:cubicBezTo>
                        <a:cubicBezTo>
                          <a:pt x="4409" y="29174"/>
                          <a:pt x="13362" y="32793"/>
                          <a:pt x="21268" y="2955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34" name="Google Shape;934;p39"/>
            <p:cNvSpPr/>
            <p:nvPr/>
          </p:nvSpPr>
          <p:spPr>
            <a:xfrm>
              <a:off x="7197700" y="2099375"/>
              <a:ext cx="32150" cy="50025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grpSp>
        <p:nvGrpSpPr>
          <p:cNvPr id="2" name="Google Shape;3379;p70">
            <a:extLst>
              <a:ext uri="{FF2B5EF4-FFF2-40B4-BE49-F238E27FC236}">
                <a16:creationId xmlns:a16="http://schemas.microsoft.com/office/drawing/2014/main" xmlns="" id="{A0888B2A-1BDE-CE62-5311-F8DC75BEDFA3}"/>
              </a:ext>
            </a:extLst>
          </p:cNvPr>
          <p:cNvGrpSpPr/>
          <p:nvPr/>
        </p:nvGrpSpPr>
        <p:grpSpPr>
          <a:xfrm flipH="1">
            <a:off x="194900" y="-3133"/>
            <a:ext cx="1307163" cy="2507367"/>
            <a:chOff x="3522709" y="1378331"/>
            <a:chExt cx="753983" cy="2878392"/>
          </a:xfrm>
        </p:grpSpPr>
        <p:sp>
          <p:nvSpPr>
            <p:cNvPr id="3" name="Google Shape;3380;p70">
              <a:extLst>
                <a:ext uri="{FF2B5EF4-FFF2-40B4-BE49-F238E27FC236}">
                  <a16:creationId xmlns:a16="http://schemas.microsoft.com/office/drawing/2014/main" xmlns="" id="{342D0539-8D28-F9A6-366D-A1FDD0C65423}"/>
                </a:ext>
              </a:extLst>
            </p:cNvPr>
            <p:cNvSpPr/>
            <p:nvPr/>
          </p:nvSpPr>
          <p:spPr>
            <a:xfrm>
              <a:off x="3570176" y="1571521"/>
              <a:ext cx="196468" cy="760791"/>
            </a:xfrm>
            <a:custGeom>
              <a:avLst/>
              <a:gdLst/>
              <a:ahLst/>
              <a:cxnLst/>
              <a:rect l="l" t="t" r="r" b="b"/>
              <a:pathLst>
                <a:path w="3481" h="13488" extrusionOk="0">
                  <a:moveTo>
                    <a:pt x="2472" y="1"/>
                  </a:moveTo>
                  <a:cubicBezTo>
                    <a:pt x="2327" y="1"/>
                    <a:pt x="2183" y="33"/>
                    <a:pt x="2053" y="98"/>
                  </a:cubicBezTo>
                  <a:cubicBezTo>
                    <a:pt x="1804" y="225"/>
                    <a:pt x="1626" y="461"/>
                    <a:pt x="1511" y="716"/>
                  </a:cubicBezTo>
                  <a:cubicBezTo>
                    <a:pt x="1390" y="971"/>
                    <a:pt x="1339" y="1245"/>
                    <a:pt x="1282" y="1519"/>
                  </a:cubicBezTo>
                  <a:cubicBezTo>
                    <a:pt x="1084" y="2488"/>
                    <a:pt x="887" y="3463"/>
                    <a:pt x="689" y="4431"/>
                  </a:cubicBezTo>
                  <a:cubicBezTo>
                    <a:pt x="83" y="7401"/>
                    <a:pt x="1" y="10486"/>
                    <a:pt x="440" y="13488"/>
                  </a:cubicBezTo>
                  <a:lnTo>
                    <a:pt x="3480" y="12551"/>
                  </a:lnTo>
                  <a:cubicBezTo>
                    <a:pt x="3410" y="10155"/>
                    <a:pt x="3264" y="7758"/>
                    <a:pt x="3321" y="5362"/>
                  </a:cubicBezTo>
                  <a:cubicBezTo>
                    <a:pt x="3359" y="3864"/>
                    <a:pt x="3398" y="2366"/>
                    <a:pt x="3430" y="869"/>
                  </a:cubicBezTo>
                  <a:cubicBezTo>
                    <a:pt x="3436" y="556"/>
                    <a:pt x="3219" y="289"/>
                    <a:pt x="2952" y="129"/>
                  </a:cubicBezTo>
                  <a:cubicBezTo>
                    <a:pt x="2808" y="44"/>
                    <a:pt x="2640" y="1"/>
                    <a:pt x="2472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81;p70">
              <a:extLst>
                <a:ext uri="{FF2B5EF4-FFF2-40B4-BE49-F238E27FC236}">
                  <a16:creationId xmlns:a16="http://schemas.microsoft.com/office/drawing/2014/main" xmlns="" id="{84317C06-3CD6-7D90-8F2E-2EFDA502CDA7}"/>
                </a:ext>
              </a:extLst>
            </p:cNvPr>
            <p:cNvSpPr/>
            <p:nvPr/>
          </p:nvSpPr>
          <p:spPr>
            <a:xfrm>
              <a:off x="3655799" y="1378331"/>
              <a:ext cx="186365" cy="286143"/>
            </a:xfrm>
            <a:custGeom>
              <a:avLst/>
              <a:gdLst/>
              <a:ahLst/>
              <a:cxnLst/>
              <a:rect l="l" t="t" r="r" b="b"/>
              <a:pathLst>
                <a:path w="3302" h="5073" extrusionOk="0">
                  <a:moveTo>
                    <a:pt x="2317" y="1"/>
                  </a:moveTo>
                  <a:cubicBezTo>
                    <a:pt x="2201" y="1"/>
                    <a:pt x="2089" y="48"/>
                    <a:pt x="2008" y="138"/>
                  </a:cubicBezTo>
                  <a:cubicBezTo>
                    <a:pt x="1913" y="253"/>
                    <a:pt x="1855" y="393"/>
                    <a:pt x="1804" y="533"/>
                  </a:cubicBezTo>
                  <a:cubicBezTo>
                    <a:pt x="1823" y="400"/>
                    <a:pt x="1791" y="291"/>
                    <a:pt x="1811" y="157"/>
                  </a:cubicBezTo>
                  <a:cubicBezTo>
                    <a:pt x="1799" y="144"/>
                    <a:pt x="1776" y="138"/>
                    <a:pt x="1750" y="138"/>
                  </a:cubicBezTo>
                  <a:cubicBezTo>
                    <a:pt x="1703" y="138"/>
                    <a:pt x="1644" y="156"/>
                    <a:pt x="1619" y="177"/>
                  </a:cubicBezTo>
                  <a:cubicBezTo>
                    <a:pt x="1575" y="208"/>
                    <a:pt x="1556" y="259"/>
                    <a:pt x="1536" y="304"/>
                  </a:cubicBezTo>
                  <a:cubicBezTo>
                    <a:pt x="1460" y="476"/>
                    <a:pt x="1384" y="648"/>
                    <a:pt x="1307" y="820"/>
                  </a:cubicBezTo>
                  <a:cubicBezTo>
                    <a:pt x="1326" y="705"/>
                    <a:pt x="1333" y="572"/>
                    <a:pt x="1352" y="451"/>
                  </a:cubicBezTo>
                  <a:cubicBezTo>
                    <a:pt x="1338" y="448"/>
                    <a:pt x="1325" y="446"/>
                    <a:pt x="1312" y="446"/>
                  </a:cubicBezTo>
                  <a:cubicBezTo>
                    <a:pt x="1241" y="446"/>
                    <a:pt x="1171" y="486"/>
                    <a:pt x="1129" y="540"/>
                  </a:cubicBezTo>
                  <a:cubicBezTo>
                    <a:pt x="1078" y="597"/>
                    <a:pt x="1052" y="680"/>
                    <a:pt x="1027" y="756"/>
                  </a:cubicBezTo>
                  <a:cubicBezTo>
                    <a:pt x="823" y="1336"/>
                    <a:pt x="612" y="1923"/>
                    <a:pt x="408" y="2509"/>
                  </a:cubicBezTo>
                  <a:cubicBezTo>
                    <a:pt x="236" y="3006"/>
                    <a:pt x="13" y="3516"/>
                    <a:pt x="7" y="4039"/>
                  </a:cubicBezTo>
                  <a:cubicBezTo>
                    <a:pt x="1" y="4268"/>
                    <a:pt x="26" y="4510"/>
                    <a:pt x="153" y="4702"/>
                  </a:cubicBezTo>
                  <a:cubicBezTo>
                    <a:pt x="311" y="4950"/>
                    <a:pt x="625" y="5072"/>
                    <a:pt x="925" y="5072"/>
                  </a:cubicBezTo>
                  <a:cubicBezTo>
                    <a:pt x="939" y="5072"/>
                    <a:pt x="954" y="5072"/>
                    <a:pt x="969" y="5071"/>
                  </a:cubicBezTo>
                  <a:cubicBezTo>
                    <a:pt x="1282" y="5052"/>
                    <a:pt x="1613" y="4912"/>
                    <a:pt x="1823" y="4676"/>
                  </a:cubicBezTo>
                  <a:cubicBezTo>
                    <a:pt x="2384" y="4020"/>
                    <a:pt x="2658" y="3401"/>
                    <a:pt x="2977" y="2592"/>
                  </a:cubicBezTo>
                  <a:cubicBezTo>
                    <a:pt x="3079" y="2331"/>
                    <a:pt x="3194" y="2095"/>
                    <a:pt x="3302" y="1834"/>
                  </a:cubicBezTo>
                  <a:cubicBezTo>
                    <a:pt x="3278" y="1753"/>
                    <a:pt x="3195" y="1708"/>
                    <a:pt x="3112" y="1708"/>
                  </a:cubicBezTo>
                  <a:cubicBezTo>
                    <a:pt x="3083" y="1708"/>
                    <a:pt x="3054" y="1714"/>
                    <a:pt x="3028" y="1725"/>
                  </a:cubicBezTo>
                  <a:cubicBezTo>
                    <a:pt x="2926" y="1763"/>
                    <a:pt x="2856" y="1853"/>
                    <a:pt x="2792" y="1942"/>
                  </a:cubicBezTo>
                  <a:cubicBezTo>
                    <a:pt x="2639" y="2152"/>
                    <a:pt x="2486" y="2318"/>
                    <a:pt x="2333" y="2528"/>
                  </a:cubicBezTo>
                  <a:cubicBezTo>
                    <a:pt x="2429" y="1795"/>
                    <a:pt x="2537" y="1050"/>
                    <a:pt x="2633" y="317"/>
                  </a:cubicBezTo>
                  <a:cubicBezTo>
                    <a:pt x="2588" y="298"/>
                    <a:pt x="2537" y="286"/>
                    <a:pt x="2488" y="286"/>
                  </a:cubicBezTo>
                  <a:cubicBezTo>
                    <a:pt x="2420" y="286"/>
                    <a:pt x="2357" y="310"/>
                    <a:pt x="2327" y="374"/>
                  </a:cubicBezTo>
                  <a:cubicBezTo>
                    <a:pt x="2359" y="253"/>
                    <a:pt x="2378" y="138"/>
                    <a:pt x="2410" y="11"/>
                  </a:cubicBezTo>
                  <a:cubicBezTo>
                    <a:pt x="2379" y="4"/>
                    <a:pt x="2348" y="1"/>
                    <a:pt x="2317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82;p70">
              <a:extLst>
                <a:ext uri="{FF2B5EF4-FFF2-40B4-BE49-F238E27FC236}">
                  <a16:creationId xmlns:a16="http://schemas.microsoft.com/office/drawing/2014/main" xmlns="" id="{13EEEBEB-E888-B41E-E908-B5B425518204}"/>
                </a:ext>
              </a:extLst>
            </p:cNvPr>
            <p:cNvSpPr/>
            <p:nvPr/>
          </p:nvSpPr>
          <p:spPr>
            <a:xfrm>
              <a:off x="3714047" y="1518274"/>
              <a:ext cx="78113" cy="72086"/>
            </a:xfrm>
            <a:custGeom>
              <a:avLst/>
              <a:gdLst/>
              <a:ahLst/>
              <a:cxnLst/>
              <a:rect l="l" t="t" r="r" b="b"/>
              <a:pathLst>
                <a:path w="1384" h="1278" extrusionOk="0">
                  <a:moveTo>
                    <a:pt x="1308" y="0"/>
                  </a:moveTo>
                  <a:cubicBezTo>
                    <a:pt x="1297" y="0"/>
                    <a:pt x="1286" y="3"/>
                    <a:pt x="1276" y="9"/>
                  </a:cubicBezTo>
                  <a:cubicBezTo>
                    <a:pt x="855" y="213"/>
                    <a:pt x="504" y="564"/>
                    <a:pt x="294" y="984"/>
                  </a:cubicBezTo>
                  <a:cubicBezTo>
                    <a:pt x="281" y="927"/>
                    <a:pt x="262" y="876"/>
                    <a:pt x="243" y="825"/>
                  </a:cubicBezTo>
                  <a:cubicBezTo>
                    <a:pt x="199" y="710"/>
                    <a:pt x="154" y="595"/>
                    <a:pt x="148" y="481"/>
                  </a:cubicBezTo>
                  <a:cubicBezTo>
                    <a:pt x="141" y="442"/>
                    <a:pt x="109" y="417"/>
                    <a:pt x="71" y="417"/>
                  </a:cubicBezTo>
                  <a:cubicBezTo>
                    <a:pt x="26" y="423"/>
                    <a:pt x="1" y="455"/>
                    <a:pt x="7" y="493"/>
                  </a:cubicBezTo>
                  <a:cubicBezTo>
                    <a:pt x="20" y="627"/>
                    <a:pt x="65" y="755"/>
                    <a:pt x="109" y="869"/>
                  </a:cubicBezTo>
                  <a:cubicBezTo>
                    <a:pt x="154" y="991"/>
                    <a:pt x="192" y="1099"/>
                    <a:pt x="205" y="1214"/>
                  </a:cubicBezTo>
                  <a:cubicBezTo>
                    <a:pt x="205" y="1245"/>
                    <a:pt x="230" y="1271"/>
                    <a:pt x="262" y="1277"/>
                  </a:cubicBezTo>
                  <a:lnTo>
                    <a:pt x="275" y="1277"/>
                  </a:lnTo>
                  <a:cubicBezTo>
                    <a:pt x="301" y="1277"/>
                    <a:pt x="332" y="1258"/>
                    <a:pt x="339" y="1233"/>
                  </a:cubicBezTo>
                  <a:cubicBezTo>
                    <a:pt x="517" y="755"/>
                    <a:pt x="881" y="360"/>
                    <a:pt x="1339" y="130"/>
                  </a:cubicBezTo>
                  <a:cubicBezTo>
                    <a:pt x="1371" y="117"/>
                    <a:pt x="1384" y="73"/>
                    <a:pt x="1371" y="41"/>
                  </a:cubicBezTo>
                  <a:cubicBezTo>
                    <a:pt x="1358" y="15"/>
                    <a:pt x="1333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83;p70">
              <a:extLst>
                <a:ext uri="{FF2B5EF4-FFF2-40B4-BE49-F238E27FC236}">
                  <a16:creationId xmlns:a16="http://schemas.microsoft.com/office/drawing/2014/main" xmlns="" id="{F49B3056-1642-DC50-5A50-0D45A03A00D8}"/>
                </a:ext>
              </a:extLst>
            </p:cNvPr>
            <p:cNvSpPr/>
            <p:nvPr/>
          </p:nvSpPr>
          <p:spPr>
            <a:xfrm>
              <a:off x="3709419" y="1505414"/>
              <a:ext cx="68744" cy="14101"/>
            </a:xfrm>
            <a:custGeom>
              <a:avLst/>
              <a:gdLst/>
              <a:ahLst/>
              <a:cxnLst/>
              <a:rect l="l" t="t" r="r" b="b"/>
              <a:pathLst>
                <a:path w="1218" h="250" extrusionOk="0">
                  <a:moveTo>
                    <a:pt x="1146" y="0"/>
                  </a:moveTo>
                  <a:cubicBezTo>
                    <a:pt x="1142" y="0"/>
                    <a:pt x="1139" y="1"/>
                    <a:pt x="1135" y="1"/>
                  </a:cubicBezTo>
                  <a:lnTo>
                    <a:pt x="64" y="110"/>
                  </a:lnTo>
                  <a:cubicBezTo>
                    <a:pt x="26" y="110"/>
                    <a:pt x="0" y="148"/>
                    <a:pt x="0" y="186"/>
                  </a:cubicBezTo>
                  <a:cubicBezTo>
                    <a:pt x="7" y="218"/>
                    <a:pt x="38" y="250"/>
                    <a:pt x="70" y="250"/>
                  </a:cubicBezTo>
                  <a:cubicBezTo>
                    <a:pt x="70" y="250"/>
                    <a:pt x="77" y="250"/>
                    <a:pt x="77" y="243"/>
                  </a:cubicBezTo>
                  <a:lnTo>
                    <a:pt x="1147" y="135"/>
                  </a:lnTo>
                  <a:cubicBezTo>
                    <a:pt x="1186" y="135"/>
                    <a:pt x="1217" y="97"/>
                    <a:pt x="1211" y="59"/>
                  </a:cubicBezTo>
                  <a:cubicBezTo>
                    <a:pt x="1205" y="24"/>
                    <a:pt x="117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84;p70">
              <a:extLst>
                <a:ext uri="{FF2B5EF4-FFF2-40B4-BE49-F238E27FC236}">
                  <a16:creationId xmlns:a16="http://schemas.microsoft.com/office/drawing/2014/main" xmlns="" id="{FA362AC1-B455-3986-FCC2-14E22BCCBEA7}"/>
                </a:ext>
              </a:extLst>
            </p:cNvPr>
            <p:cNvSpPr/>
            <p:nvPr/>
          </p:nvSpPr>
          <p:spPr>
            <a:xfrm>
              <a:off x="3710830" y="1412287"/>
              <a:ext cx="24156" cy="93576"/>
            </a:xfrm>
            <a:custGeom>
              <a:avLst/>
              <a:gdLst/>
              <a:ahLst/>
              <a:cxnLst/>
              <a:rect l="l" t="t" r="r" b="b"/>
              <a:pathLst>
                <a:path w="428" h="1659" extrusionOk="0">
                  <a:moveTo>
                    <a:pt x="358" y="1"/>
                  </a:moveTo>
                  <a:cubicBezTo>
                    <a:pt x="324" y="1"/>
                    <a:pt x="293" y="24"/>
                    <a:pt x="287" y="53"/>
                  </a:cubicBezTo>
                  <a:lnTo>
                    <a:pt x="7" y="1582"/>
                  </a:lnTo>
                  <a:cubicBezTo>
                    <a:pt x="1" y="1620"/>
                    <a:pt x="26" y="1652"/>
                    <a:pt x="64" y="1659"/>
                  </a:cubicBezTo>
                  <a:lnTo>
                    <a:pt x="77" y="1659"/>
                  </a:lnTo>
                  <a:cubicBezTo>
                    <a:pt x="109" y="1659"/>
                    <a:pt x="141" y="1639"/>
                    <a:pt x="147" y="1608"/>
                  </a:cubicBezTo>
                  <a:lnTo>
                    <a:pt x="421" y="78"/>
                  </a:lnTo>
                  <a:cubicBezTo>
                    <a:pt x="428" y="40"/>
                    <a:pt x="409" y="8"/>
                    <a:pt x="370" y="2"/>
                  </a:cubicBezTo>
                  <a:cubicBezTo>
                    <a:pt x="366" y="1"/>
                    <a:pt x="36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85;p70">
              <a:extLst>
                <a:ext uri="{FF2B5EF4-FFF2-40B4-BE49-F238E27FC236}">
                  <a16:creationId xmlns:a16="http://schemas.microsoft.com/office/drawing/2014/main" xmlns="" id="{9AA49443-C21A-774E-D0D1-F701FFEF941F}"/>
                </a:ext>
              </a:extLst>
            </p:cNvPr>
            <p:cNvSpPr/>
            <p:nvPr/>
          </p:nvSpPr>
          <p:spPr>
            <a:xfrm>
              <a:off x="3734197" y="1396832"/>
              <a:ext cx="28164" cy="111908"/>
            </a:xfrm>
            <a:custGeom>
              <a:avLst/>
              <a:gdLst/>
              <a:ahLst/>
              <a:cxnLst/>
              <a:rect l="l" t="t" r="r" b="b"/>
              <a:pathLst>
                <a:path w="499" h="1984" extrusionOk="0">
                  <a:moveTo>
                    <a:pt x="422" y="0"/>
                  </a:moveTo>
                  <a:cubicBezTo>
                    <a:pt x="388" y="0"/>
                    <a:pt x="357" y="25"/>
                    <a:pt x="351" y="59"/>
                  </a:cubicBezTo>
                  <a:lnTo>
                    <a:pt x="7" y="1907"/>
                  </a:lnTo>
                  <a:cubicBezTo>
                    <a:pt x="1" y="1939"/>
                    <a:pt x="26" y="1977"/>
                    <a:pt x="65" y="1984"/>
                  </a:cubicBezTo>
                  <a:lnTo>
                    <a:pt x="77" y="1984"/>
                  </a:lnTo>
                  <a:cubicBezTo>
                    <a:pt x="109" y="1984"/>
                    <a:pt x="141" y="1964"/>
                    <a:pt x="147" y="1933"/>
                  </a:cubicBezTo>
                  <a:lnTo>
                    <a:pt x="492" y="84"/>
                  </a:lnTo>
                  <a:cubicBezTo>
                    <a:pt x="498" y="46"/>
                    <a:pt x="473" y="8"/>
                    <a:pt x="434" y="1"/>
                  </a:cubicBezTo>
                  <a:cubicBezTo>
                    <a:pt x="430" y="1"/>
                    <a:pt x="42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86;p70">
              <a:extLst>
                <a:ext uri="{FF2B5EF4-FFF2-40B4-BE49-F238E27FC236}">
                  <a16:creationId xmlns:a16="http://schemas.microsoft.com/office/drawing/2014/main" xmlns="" id="{0C67119D-1A79-0644-6F05-EC22E9B3CF64}"/>
                </a:ext>
              </a:extLst>
            </p:cNvPr>
            <p:cNvSpPr/>
            <p:nvPr/>
          </p:nvSpPr>
          <p:spPr>
            <a:xfrm>
              <a:off x="3763378" y="1389669"/>
              <a:ext cx="27712" cy="113656"/>
            </a:xfrm>
            <a:custGeom>
              <a:avLst/>
              <a:gdLst/>
              <a:ahLst/>
              <a:cxnLst/>
              <a:rect l="l" t="t" r="r" b="b"/>
              <a:pathLst>
                <a:path w="491" h="2015" extrusionOk="0">
                  <a:moveTo>
                    <a:pt x="415" y="0"/>
                  </a:moveTo>
                  <a:cubicBezTo>
                    <a:pt x="381" y="0"/>
                    <a:pt x="350" y="24"/>
                    <a:pt x="344" y="58"/>
                  </a:cubicBezTo>
                  <a:lnTo>
                    <a:pt x="7" y="1932"/>
                  </a:lnTo>
                  <a:cubicBezTo>
                    <a:pt x="0" y="1970"/>
                    <a:pt x="26" y="2002"/>
                    <a:pt x="64" y="2015"/>
                  </a:cubicBezTo>
                  <a:lnTo>
                    <a:pt x="77" y="2015"/>
                  </a:lnTo>
                  <a:cubicBezTo>
                    <a:pt x="108" y="2015"/>
                    <a:pt x="140" y="1989"/>
                    <a:pt x="147" y="1958"/>
                  </a:cubicBezTo>
                  <a:lnTo>
                    <a:pt x="485" y="77"/>
                  </a:lnTo>
                  <a:cubicBezTo>
                    <a:pt x="491" y="39"/>
                    <a:pt x="465" y="7"/>
                    <a:pt x="427" y="1"/>
                  </a:cubicBezTo>
                  <a:cubicBezTo>
                    <a:pt x="423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87;p70">
              <a:extLst>
                <a:ext uri="{FF2B5EF4-FFF2-40B4-BE49-F238E27FC236}">
                  <a16:creationId xmlns:a16="http://schemas.microsoft.com/office/drawing/2014/main" xmlns="" id="{A8D2155F-E776-E201-FADB-E8FA0B83052A}"/>
                </a:ext>
              </a:extLst>
            </p:cNvPr>
            <p:cNvSpPr/>
            <p:nvPr/>
          </p:nvSpPr>
          <p:spPr>
            <a:xfrm>
              <a:off x="3941058" y="2304743"/>
              <a:ext cx="150074" cy="146653"/>
            </a:xfrm>
            <a:custGeom>
              <a:avLst/>
              <a:gdLst/>
              <a:ahLst/>
              <a:cxnLst/>
              <a:rect l="l" t="t" r="r" b="b"/>
              <a:pathLst>
                <a:path w="2659" h="2600" extrusionOk="0">
                  <a:moveTo>
                    <a:pt x="973" y="0"/>
                  </a:moveTo>
                  <a:cubicBezTo>
                    <a:pt x="775" y="0"/>
                    <a:pt x="582" y="91"/>
                    <a:pt x="434" y="228"/>
                  </a:cubicBezTo>
                  <a:cubicBezTo>
                    <a:pt x="275" y="381"/>
                    <a:pt x="166" y="585"/>
                    <a:pt x="103" y="801"/>
                  </a:cubicBezTo>
                  <a:cubicBezTo>
                    <a:pt x="13" y="1101"/>
                    <a:pt x="1" y="1419"/>
                    <a:pt x="96" y="1719"/>
                  </a:cubicBezTo>
                  <a:cubicBezTo>
                    <a:pt x="185" y="2019"/>
                    <a:pt x="383" y="2286"/>
                    <a:pt x="651" y="2439"/>
                  </a:cubicBezTo>
                  <a:cubicBezTo>
                    <a:pt x="839" y="2549"/>
                    <a:pt x="1058" y="2599"/>
                    <a:pt x="1275" y="2599"/>
                  </a:cubicBezTo>
                  <a:cubicBezTo>
                    <a:pt x="1322" y="2599"/>
                    <a:pt x="1369" y="2597"/>
                    <a:pt x="1415" y="2592"/>
                  </a:cubicBezTo>
                  <a:cubicBezTo>
                    <a:pt x="1849" y="2560"/>
                    <a:pt x="2282" y="2337"/>
                    <a:pt x="2480" y="1948"/>
                  </a:cubicBezTo>
                  <a:cubicBezTo>
                    <a:pt x="2658" y="1585"/>
                    <a:pt x="2607" y="1126"/>
                    <a:pt x="2378" y="801"/>
                  </a:cubicBezTo>
                  <a:cubicBezTo>
                    <a:pt x="2308" y="699"/>
                    <a:pt x="2219" y="604"/>
                    <a:pt x="2117" y="527"/>
                  </a:cubicBezTo>
                  <a:cubicBezTo>
                    <a:pt x="1944" y="393"/>
                    <a:pt x="1741" y="304"/>
                    <a:pt x="1524" y="260"/>
                  </a:cubicBezTo>
                  <a:cubicBezTo>
                    <a:pt x="1415" y="240"/>
                    <a:pt x="1390" y="234"/>
                    <a:pt x="1326" y="151"/>
                  </a:cubicBezTo>
                  <a:cubicBezTo>
                    <a:pt x="1256" y="62"/>
                    <a:pt x="1154" y="17"/>
                    <a:pt x="1046" y="5"/>
                  </a:cubicBezTo>
                  <a:cubicBezTo>
                    <a:pt x="1022" y="2"/>
                    <a:pt x="997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88;p70">
              <a:extLst>
                <a:ext uri="{FF2B5EF4-FFF2-40B4-BE49-F238E27FC236}">
                  <a16:creationId xmlns:a16="http://schemas.microsoft.com/office/drawing/2014/main" xmlns="" id="{997834E3-D525-A3DD-86DC-13C92E3F9BBE}"/>
                </a:ext>
              </a:extLst>
            </p:cNvPr>
            <p:cNvSpPr/>
            <p:nvPr/>
          </p:nvSpPr>
          <p:spPr>
            <a:xfrm>
              <a:off x="4002580" y="2309763"/>
              <a:ext cx="109776" cy="87315"/>
            </a:xfrm>
            <a:custGeom>
              <a:avLst/>
              <a:gdLst/>
              <a:ahLst/>
              <a:cxnLst/>
              <a:rect l="l" t="t" r="r" b="b"/>
              <a:pathLst>
                <a:path w="1945" h="1548" extrusionOk="0">
                  <a:moveTo>
                    <a:pt x="415" y="1"/>
                  </a:moveTo>
                  <a:cubicBezTo>
                    <a:pt x="295" y="1"/>
                    <a:pt x="176" y="14"/>
                    <a:pt x="58" y="43"/>
                  </a:cubicBezTo>
                  <a:cubicBezTo>
                    <a:pt x="26" y="49"/>
                    <a:pt x="0" y="88"/>
                    <a:pt x="7" y="126"/>
                  </a:cubicBezTo>
                  <a:cubicBezTo>
                    <a:pt x="18" y="159"/>
                    <a:pt x="48" y="178"/>
                    <a:pt x="82" y="178"/>
                  </a:cubicBezTo>
                  <a:cubicBezTo>
                    <a:pt x="86" y="178"/>
                    <a:pt x="91" y="178"/>
                    <a:pt x="96" y="177"/>
                  </a:cubicBezTo>
                  <a:cubicBezTo>
                    <a:pt x="200" y="152"/>
                    <a:pt x="307" y="139"/>
                    <a:pt x="415" y="139"/>
                  </a:cubicBezTo>
                  <a:cubicBezTo>
                    <a:pt x="715" y="139"/>
                    <a:pt x="1017" y="236"/>
                    <a:pt x="1256" y="419"/>
                  </a:cubicBezTo>
                  <a:cubicBezTo>
                    <a:pt x="1587" y="668"/>
                    <a:pt x="1791" y="1063"/>
                    <a:pt x="1804" y="1477"/>
                  </a:cubicBezTo>
                  <a:cubicBezTo>
                    <a:pt x="1804" y="1515"/>
                    <a:pt x="1836" y="1541"/>
                    <a:pt x="1874" y="1541"/>
                  </a:cubicBezTo>
                  <a:cubicBezTo>
                    <a:pt x="1874" y="1541"/>
                    <a:pt x="1874" y="1541"/>
                    <a:pt x="1874" y="1547"/>
                  </a:cubicBezTo>
                  <a:cubicBezTo>
                    <a:pt x="1912" y="1541"/>
                    <a:pt x="1944" y="1509"/>
                    <a:pt x="1944" y="1471"/>
                  </a:cubicBezTo>
                  <a:cubicBezTo>
                    <a:pt x="1925" y="1018"/>
                    <a:pt x="1702" y="585"/>
                    <a:pt x="1339" y="311"/>
                  </a:cubicBezTo>
                  <a:cubicBezTo>
                    <a:pt x="1076" y="109"/>
                    <a:pt x="748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9;p70">
              <a:extLst>
                <a:ext uri="{FF2B5EF4-FFF2-40B4-BE49-F238E27FC236}">
                  <a16:creationId xmlns:a16="http://schemas.microsoft.com/office/drawing/2014/main" xmlns="" id="{DD8AB237-3B1A-491A-DC85-F92DC2E2205D}"/>
                </a:ext>
              </a:extLst>
            </p:cNvPr>
            <p:cNvSpPr/>
            <p:nvPr/>
          </p:nvSpPr>
          <p:spPr>
            <a:xfrm>
              <a:off x="3602179" y="3302226"/>
              <a:ext cx="301164" cy="822554"/>
            </a:xfrm>
            <a:custGeom>
              <a:avLst/>
              <a:gdLst/>
              <a:ahLst/>
              <a:cxnLst/>
              <a:rect l="l" t="t" r="r" b="b"/>
              <a:pathLst>
                <a:path w="5336" h="14583" extrusionOk="0">
                  <a:moveTo>
                    <a:pt x="4341" y="0"/>
                  </a:moveTo>
                  <a:lnTo>
                    <a:pt x="1" y="1364"/>
                  </a:lnTo>
                  <a:cubicBezTo>
                    <a:pt x="492" y="5571"/>
                    <a:pt x="982" y="9783"/>
                    <a:pt x="1473" y="13996"/>
                  </a:cubicBezTo>
                  <a:cubicBezTo>
                    <a:pt x="2620" y="14283"/>
                    <a:pt x="3736" y="14506"/>
                    <a:pt x="4915" y="14583"/>
                  </a:cubicBezTo>
                  <a:cubicBezTo>
                    <a:pt x="5335" y="10765"/>
                    <a:pt x="5093" y="6941"/>
                    <a:pt x="4379" y="3174"/>
                  </a:cubicBezTo>
                  <a:cubicBezTo>
                    <a:pt x="4182" y="2129"/>
                    <a:pt x="4424" y="1058"/>
                    <a:pt x="4341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90;p70">
              <a:extLst>
                <a:ext uri="{FF2B5EF4-FFF2-40B4-BE49-F238E27FC236}">
                  <a16:creationId xmlns:a16="http://schemas.microsoft.com/office/drawing/2014/main" xmlns="" id="{640069E3-49A9-A92D-BBED-CD93BA26603A}"/>
                </a:ext>
              </a:extLst>
            </p:cNvPr>
            <p:cNvSpPr/>
            <p:nvPr/>
          </p:nvSpPr>
          <p:spPr>
            <a:xfrm>
              <a:off x="3622329" y="3575287"/>
              <a:ext cx="77041" cy="20306"/>
            </a:xfrm>
            <a:custGeom>
              <a:avLst/>
              <a:gdLst/>
              <a:ahLst/>
              <a:cxnLst/>
              <a:rect l="l" t="t" r="r" b="b"/>
              <a:pathLst>
                <a:path w="1365" h="360" extrusionOk="0">
                  <a:moveTo>
                    <a:pt x="1288" y="0"/>
                  </a:moveTo>
                  <a:cubicBezTo>
                    <a:pt x="1272" y="0"/>
                    <a:pt x="1257" y="5"/>
                    <a:pt x="1244" y="16"/>
                  </a:cubicBezTo>
                  <a:cubicBezTo>
                    <a:pt x="1072" y="152"/>
                    <a:pt x="853" y="221"/>
                    <a:pt x="634" y="221"/>
                  </a:cubicBezTo>
                  <a:cubicBezTo>
                    <a:pt x="454" y="221"/>
                    <a:pt x="274" y="174"/>
                    <a:pt x="122" y="80"/>
                  </a:cubicBezTo>
                  <a:cubicBezTo>
                    <a:pt x="110" y="73"/>
                    <a:pt x="97" y="71"/>
                    <a:pt x="86" y="71"/>
                  </a:cubicBezTo>
                  <a:cubicBezTo>
                    <a:pt x="61" y="71"/>
                    <a:pt x="39" y="83"/>
                    <a:pt x="26" y="105"/>
                  </a:cubicBezTo>
                  <a:cubicBezTo>
                    <a:pt x="1" y="137"/>
                    <a:pt x="14" y="181"/>
                    <a:pt x="45" y="201"/>
                  </a:cubicBezTo>
                  <a:cubicBezTo>
                    <a:pt x="217" y="309"/>
                    <a:pt x="428" y="360"/>
                    <a:pt x="632" y="360"/>
                  </a:cubicBezTo>
                  <a:cubicBezTo>
                    <a:pt x="880" y="360"/>
                    <a:pt x="1135" y="283"/>
                    <a:pt x="1333" y="124"/>
                  </a:cubicBezTo>
                  <a:cubicBezTo>
                    <a:pt x="1358" y="99"/>
                    <a:pt x="1365" y="60"/>
                    <a:pt x="1346" y="29"/>
                  </a:cubicBezTo>
                  <a:cubicBezTo>
                    <a:pt x="1331" y="10"/>
                    <a:pt x="1309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91;p70">
              <a:extLst>
                <a:ext uri="{FF2B5EF4-FFF2-40B4-BE49-F238E27FC236}">
                  <a16:creationId xmlns:a16="http://schemas.microsoft.com/office/drawing/2014/main" xmlns="" id="{BBCC7B74-6385-8954-CE25-AB2F56FDFB48}"/>
                </a:ext>
              </a:extLst>
            </p:cNvPr>
            <p:cNvSpPr/>
            <p:nvPr/>
          </p:nvSpPr>
          <p:spPr>
            <a:xfrm>
              <a:off x="3522709" y="3983723"/>
              <a:ext cx="387461" cy="250720"/>
            </a:xfrm>
            <a:custGeom>
              <a:avLst/>
              <a:gdLst/>
              <a:ahLst/>
              <a:cxnLst/>
              <a:rect l="l" t="t" r="r" b="b"/>
              <a:pathLst>
                <a:path w="6865" h="4445" extrusionOk="0">
                  <a:moveTo>
                    <a:pt x="3107" y="1"/>
                  </a:moveTo>
                  <a:cubicBezTo>
                    <a:pt x="2991" y="1"/>
                    <a:pt x="2878" y="37"/>
                    <a:pt x="2798" y="117"/>
                  </a:cubicBezTo>
                  <a:cubicBezTo>
                    <a:pt x="2677" y="238"/>
                    <a:pt x="2652" y="416"/>
                    <a:pt x="2626" y="576"/>
                  </a:cubicBezTo>
                  <a:cubicBezTo>
                    <a:pt x="2575" y="990"/>
                    <a:pt x="2518" y="1398"/>
                    <a:pt x="2467" y="1812"/>
                  </a:cubicBezTo>
                  <a:cubicBezTo>
                    <a:pt x="2371" y="2513"/>
                    <a:pt x="1715" y="2985"/>
                    <a:pt x="1116" y="3355"/>
                  </a:cubicBezTo>
                  <a:cubicBezTo>
                    <a:pt x="893" y="3501"/>
                    <a:pt x="644" y="3616"/>
                    <a:pt x="434" y="3782"/>
                  </a:cubicBezTo>
                  <a:cubicBezTo>
                    <a:pt x="217" y="3947"/>
                    <a:pt x="39" y="4177"/>
                    <a:pt x="0" y="4444"/>
                  </a:cubicBezTo>
                  <a:lnTo>
                    <a:pt x="6788" y="4196"/>
                  </a:lnTo>
                  <a:cubicBezTo>
                    <a:pt x="6801" y="3182"/>
                    <a:pt x="6852" y="2093"/>
                    <a:pt x="6864" y="1086"/>
                  </a:cubicBezTo>
                  <a:lnTo>
                    <a:pt x="6864" y="1086"/>
                  </a:lnTo>
                  <a:cubicBezTo>
                    <a:pt x="5998" y="1309"/>
                    <a:pt x="5144" y="1474"/>
                    <a:pt x="4277" y="1697"/>
                  </a:cubicBezTo>
                  <a:cubicBezTo>
                    <a:pt x="4271" y="1169"/>
                    <a:pt x="4047" y="646"/>
                    <a:pt x="3665" y="276"/>
                  </a:cubicBezTo>
                  <a:cubicBezTo>
                    <a:pt x="3550" y="162"/>
                    <a:pt x="3410" y="60"/>
                    <a:pt x="3257" y="21"/>
                  </a:cubicBezTo>
                  <a:cubicBezTo>
                    <a:pt x="3208" y="8"/>
                    <a:pt x="3157" y="1"/>
                    <a:pt x="3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2;p70">
              <a:extLst>
                <a:ext uri="{FF2B5EF4-FFF2-40B4-BE49-F238E27FC236}">
                  <a16:creationId xmlns:a16="http://schemas.microsoft.com/office/drawing/2014/main" xmlns="" id="{C87A3CB2-729C-32CE-CF50-7512D6545A92}"/>
                </a:ext>
              </a:extLst>
            </p:cNvPr>
            <p:cNvSpPr/>
            <p:nvPr/>
          </p:nvSpPr>
          <p:spPr>
            <a:xfrm>
              <a:off x="3528071" y="4169975"/>
              <a:ext cx="382437" cy="56913"/>
            </a:xfrm>
            <a:custGeom>
              <a:avLst/>
              <a:gdLst/>
              <a:ahLst/>
              <a:cxnLst/>
              <a:rect l="l" t="t" r="r" b="b"/>
              <a:pathLst>
                <a:path w="6776" h="1009" extrusionOk="0">
                  <a:moveTo>
                    <a:pt x="6689" y="0"/>
                  </a:moveTo>
                  <a:cubicBezTo>
                    <a:pt x="6684" y="0"/>
                    <a:pt x="6679" y="1"/>
                    <a:pt x="6674" y="2"/>
                  </a:cubicBezTo>
                  <a:cubicBezTo>
                    <a:pt x="4832" y="579"/>
                    <a:pt x="2924" y="872"/>
                    <a:pt x="999" y="872"/>
                  </a:cubicBezTo>
                  <a:cubicBezTo>
                    <a:pt x="692" y="872"/>
                    <a:pt x="385" y="864"/>
                    <a:pt x="77" y="849"/>
                  </a:cubicBezTo>
                  <a:cubicBezTo>
                    <a:pt x="74" y="849"/>
                    <a:pt x="71" y="848"/>
                    <a:pt x="68" y="848"/>
                  </a:cubicBezTo>
                  <a:cubicBezTo>
                    <a:pt x="34" y="848"/>
                    <a:pt x="7" y="878"/>
                    <a:pt x="7" y="913"/>
                  </a:cubicBezTo>
                  <a:cubicBezTo>
                    <a:pt x="1" y="951"/>
                    <a:pt x="33" y="983"/>
                    <a:pt x="71" y="983"/>
                  </a:cubicBezTo>
                  <a:cubicBezTo>
                    <a:pt x="390" y="1002"/>
                    <a:pt x="702" y="1009"/>
                    <a:pt x="1021" y="1009"/>
                  </a:cubicBezTo>
                  <a:cubicBezTo>
                    <a:pt x="2952" y="1009"/>
                    <a:pt x="4864" y="715"/>
                    <a:pt x="6718" y="135"/>
                  </a:cubicBezTo>
                  <a:cubicBezTo>
                    <a:pt x="6750" y="123"/>
                    <a:pt x="6776" y="84"/>
                    <a:pt x="6763" y="46"/>
                  </a:cubicBezTo>
                  <a:cubicBezTo>
                    <a:pt x="6752" y="18"/>
                    <a:pt x="6722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3;p70">
              <a:extLst>
                <a:ext uri="{FF2B5EF4-FFF2-40B4-BE49-F238E27FC236}">
                  <a16:creationId xmlns:a16="http://schemas.microsoft.com/office/drawing/2014/main" xmlns="" id="{6094B6DF-E7A6-B0BE-4F66-307020A89CE1}"/>
                </a:ext>
              </a:extLst>
            </p:cNvPr>
            <p:cNvSpPr/>
            <p:nvPr/>
          </p:nvSpPr>
          <p:spPr>
            <a:xfrm>
              <a:off x="3719805" y="4071321"/>
              <a:ext cx="47184" cy="143720"/>
            </a:xfrm>
            <a:custGeom>
              <a:avLst/>
              <a:gdLst/>
              <a:ahLst/>
              <a:cxnLst/>
              <a:rect l="l" t="t" r="r" b="b"/>
              <a:pathLst>
                <a:path w="836" h="2548" extrusionOk="0">
                  <a:moveTo>
                    <a:pt x="758" y="1"/>
                  </a:moveTo>
                  <a:cubicBezTo>
                    <a:pt x="728" y="1"/>
                    <a:pt x="701" y="23"/>
                    <a:pt x="696" y="49"/>
                  </a:cubicBezTo>
                  <a:lnTo>
                    <a:pt x="14" y="2458"/>
                  </a:lnTo>
                  <a:cubicBezTo>
                    <a:pt x="1" y="2496"/>
                    <a:pt x="26" y="2535"/>
                    <a:pt x="58" y="2541"/>
                  </a:cubicBezTo>
                  <a:cubicBezTo>
                    <a:pt x="65" y="2547"/>
                    <a:pt x="71" y="2547"/>
                    <a:pt x="77" y="2547"/>
                  </a:cubicBezTo>
                  <a:cubicBezTo>
                    <a:pt x="109" y="2547"/>
                    <a:pt x="141" y="2528"/>
                    <a:pt x="148" y="2496"/>
                  </a:cubicBezTo>
                  <a:lnTo>
                    <a:pt x="829" y="87"/>
                  </a:lnTo>
                  <a:cubicBezTo>
                    <a:pt x="836" y="49"/>
                    <a:pt x="817" y="11"/>
                    <a:pt x="779" y="4"/>
                  </a:cubicBezTo>
                  <a:cubicBezTo>
                    <a:pt x="772" y="2"/>
                    <a:pt x="765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4;p70">
              <a:extLst>
                <a:ext uri="{FF2B5EF4-FFF2-40B4-BE49-F238E27FC236}">
                  <a16:creationId xmlns:a16="http://schemas.microsoft.com/office/drawing/2014/main" xmlns="" id="{F79AFC71-AA15-F0AE-EB86-14958C12D18E}"/>
                </a:ext>
              </a:extLst>
            </p:cNvPr>
            <p:cNvSpPr/>
            <p:nvPr/>
          </p:nvSpPr>
          <p:spPr>
            <a:xfrm>
              <a:off x="3653259" y="4087284"/>
              <a:ext cx="69139" cy="16639"/>
            </a:xfrm>
            <a:custGeom>
              <a:avLst/>
              <a:gdLst/>
              <a:ahLst/>
              <a:cxnLst/>
              <a:rect l="l" t="t" r="r" b="b"/>
              <a:pathLst>
                <a:path w="1225" h="295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7"/>
                    <a:pt x="26" y="136"/>
                    <a:pt x="65" y="142"/>
                  </a:cubicBezTo>
                  <a:lnTo>
                    <a:pt x="1142" y="295"/>
                  </a:lnTo>
                  <a:lnTo>
                    <a:pt x="1154" y="295"/>
                  </a:lnTo>
                  <a:cubicBezTo>
                    <a:pt x="1186" y="295"/>
                    <a:pt x="1218" y="269"/>
                    <a:pt x="1225" y="238"/>
                  </a:cubicBezTo>
                  <a:cubicBezTo>
                    <a:pt x="1225" y="199"/>
                    <a:pt x="1199" y="161"/>
                    <a:pt x="1161" y="155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5;p70">
              <a:extLst>
                <a:ext uri="{FF2B5EF4-FFF2-40B4-BE49-F238E27FC236}">
                  <a16:creationId xmlns:a16="http://schemas.microsoft.com/office/drawing/2014/main" xmlns="" id="{15F6D2A3-3315-DFB7-37FE-0165BB6A96BD}"/>
                </a:ext>
              </a:extLst>
            </p:cNvPr>
            <p:cNvSpPr/>
            <p:nvPr/>
          </p:nvSpPr>
          <p:spPr>
            <a:xfrm>
              <a:off x="3635311" y="4122199"/>
              <a:ext cx="79185" cy="10886"/>
            </a:xfrm>
            <a:custGeom>
              <a:avLst/>
              <a:gdLst/>
              <a:ahLst/>
              <a:cxnLst/>
              <a:rect l="l" t="t" r="r" b="b"/>
              <a:pathLst>
                <a:path w="1403" h="193" extrusionOk="0">
                  <a:moveTo>
                    <a:pt x="77" y="1"/>
                  </a:moveTo>
                  <a:cubicBezTo>
                    <a:pt x="38" y="1"/>
                    <a:pt x="7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326" y="192"/>
                  </a:lnTo>
                  <a:lnTo>
                    <a:pt x="1332" y="192"/>
                  </a:lnTo>
                  <a:cubicBezTo>
                    <a:pt x="1370" y="192"/>
                    <a:pt x="1396" y="160"/>
                    <a:pt x="1402" y="122"/>
                  </a:cubicBezTo>
                  <a:cubicBezTo>
                    <a:pt x="1402" y="84"/>
                    <a:pt x="1370" y="52"/>
                    <a:pt x="1332" y="5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6;p70">
              <a:extLst>
                <a:ext uri="{FF2B5EF4-FFF2-40B4-BE49-F238E27FC236}">
                  <a16:creationId xmlns:a16="http://schemas.microsoft.com/office/drawing/2014/main" xmlns="" id="{619CA373-62F9-2249-1208-FF2D34694379}"/>
                </a:ext>
              </a:extLst>
            </p:cNvPr>
            <p:cNvSpPr/>
            <p:nvPr/>
          </p:nvSpPr>
          <p:spPr>
            <a:xfrm>
              <a:off x="3604719" y="4150233"/>
              <a:ext cx="84208" cy="16639"/>
            </a:xfrm>
            <a:custGeom>
              <a:avLst/>
              <a:gdLst/>
              <a:ahLst/>
              <a:cxnLst/>
              <a:rect l="l" t="t" r="r" b="b"/>
              <a:pathLst>
                <a:path w="1492" h="295" extrusionOk="0">
                  <a:moveTo>
                    <a:pt x="72" y="0"/>
                  </a:moveTo>
                  <a:cubicBezTo>
                    <a:pt x="39" y="0"/>
                    <a:pt x="13" y="24"/>
                    <a:pt x="7" y="58"/>
                  </a:cubicBezTo>
                  <a:cubicBezTo>
                    <a:pt x="0" y="97"/>
                    <a:pt x="32" y="135"/>
                    <a:pt x="71" y="141"/>
                  </a:cubicBezTo>
                  <a:lnTo>
                    <a:pt x="1409" y="294"/>
                  </a:lnTo>
                  <a:lnTo>
                    <a:pt x="1422" y="294"/>
                  </a:lnTo>
                  <a:cubicBezTo>
                    <a:pt x="1454" y="294"/>
                    <a:pt x="1485" y="269"/>
                    <a:pt x="1492" y="237"/>
                  </a:cubicBezTo>
                  <a:cubicBezTo>
                    <a:pt x="1492" y="199"/>
                    <a:pt x="1466" y="160"/>
                    <a:pt x="1428" y="160"/>
                  </a:cubicBezTo>
                  <a:lnTo>
                    <a:pt x="83" y="1"/>
                  </a:lnTo>
                  <a:cubicBezTo>
                    <a:pt x="79" y="0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7;p70">
              <a:extLst>
                <a:ext uri="{FF2B5EF4-FFF2-40B4-BE49-F238E27FC236}">
                  <a16:creationId xmlns:a16="http://schemas.microsoft.com/office/drawing/2014/main" xmlns="" id="{FA4278A1-4F33-7576-7EF6-AFC66D3A693C}"/>
                </a:ext>
              </a:extLst>
            </p:cNvPr>
            <p:cNvSpPr/>
            <p:nvPr/>
          </p:nvSpPr>
          <p:spPr>
            <a:xfrm>
              <a:off x="3883487" y="3387060"/>
              <a:ext cx="371319" cy="740936"/>
            </a:xfrm>
            <a:custGeom>
              <a:avLst/>
              <a:gdLst/>
              <a:ahLst/>
              <a:cxnLst/>
              <a:rect l="l" t="t" r="r" b="b"/>
              <a:pathLst>
                <a:path w="6579" h="13136" extrusionOk="0">
                  <a:moveTo>
                    <a:pt x="4825" y="0"/>
                  </a:moveTo>
                  <a:cubicBezTo>
                    <a:pt x="3245" y="64"/>
                    <a:pt x="1581" y="0"/>
                    <a:pt x="1" y="71"/>
                  </a:cubicBezTo>
                  <a:cubicBezTo>
                    <a:pt x="147" y="1128"/>
                    <a:pt x="651" y="2161"/>
                    <a:pt x="868" y="3206"/>
                  </a:cubicBezTo>
                  <a:cubicBezTo>
                    <a:pt x="1754" y="7457"/>
                    <a:pt x="2506" y="9739"/>
                    <a:pt x="2665" y="13136"/>
                  </a:cubicBezTo>
                  <a:lnTo>
                    <a:pt x="6253" y="12696"/>
                  </a:lnTo>
                  <a:cubicBezTo>
                    <a:pt x="6578" y="8942"/>
                    <a:pt x="6017" y="5118"/>
                    <a:pt x="4634" y="1613"/>
                  </a:cubicBezTo>
                  <a:cubicBezTo>
                    <a:pt x="4418" y="1078"/>
                    <a:pt x="4743" y="568"/>
                    <a:pt x="4825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8;p70">
              <a:extLst>
                <a:ext uri="{FF2B5EF4-FFF2-40B4-BE49-F238E27FC236}">
                  <a16:creationId xmlns:a16="http://schemas.microsoft.com/office/drawing/2014/main" xmlns="" id="{06AD1A04-73F3-FAEA-F8DE-50CA62C919B4}"/>
                </a:ext>
              </a:extLst>
            </p:cNvPr>
            <p:cNvSpPr/>
            <p:nvPr/>
          </p:nvSpPr>
          <p:spPr>
            <a:xfrm>
              <a:off x="3961546" y="3582958"/>
              <a:ext cx="84942" cy="19516"/>
            </a:xfrm>
            <a:custGeom>
              <a:avLst/>
              <a:gdLst/>
              <a:ahLst/>
              <a:cxnLst/>
              <a:rect l="l" t="t" r="r" b="b"/>
              <a:pathLst>
                <a:path w="1505" h="346" extrusionOk="0">
                  <a:moveTo>
                    <a:pt x="1422" y="0"/>
                  </a:moveTo>
                  <a:cubicBezTo>
                    <a:pt x="1409" y="0"/>
                    <a:pt x="1396" y="4"/>
                    <a:pt x="1384" y="14"/>
                  </a:cubicBezTo>
                  <a:cubicBezTo>
                    <a:pt x="1193" y="139"/>
                    <a:pt x="961" y="203"/>
                    <a:pt x="730" y="203"/>
                  </a:cubicBezTo>
                  <a:cubicBezTo>
                    <a:pt x="513" y="203"/>
                    <a:pt x="297" y="147"/>
                    <a:pt x="116" y="33"/>
                  </a:cubicBezTo>
                  <a:cubicBezTo>
                    <a:pt x="105" y="27"/>
                    <a:pt x="94" y="24"/>
                    <a:pt x="82" y="24"/>
                  </a:cubicBezTo>
                  <a:cubicBezTo>
                    <a:pt x="58" y="24"/>
                    <a:pt x="33" y="37"/>
                    <a:pt x="20" y="58"/>
                  </a:cubicBezTo>
                  <a:cubicBezTo>
                    <a:pt x="1" y="90"/>
                    <a:pt x="7" y="135"/>
                    <a:pt x="45" y="154"/>
                  </a:cubicBezTo>
                  <a:cubicBezTo>
                    <a:pt x="249" y="281"/>
                    <a:pt x="492" y="345"/>
                    <a:pt x="727" y="345"/>
                  </a:cubicBezTo>
                  <a:cubicBezTo>
                    <a:pt x="989" y="345"/>
                    <a:pt x="1250" y="269"/>
                    <a:pt x="1460" y="128"/>
                  </a:cubicBezTo>
                  <a:cubicBezTo>
                    <a:pt x="1492" y="103"/>
                    <a:pt x="1505" y="65"/>
                    <a:pt x="1479" y="33"/>
                  </a:cubicBezTo>
                  <a:cubicBezTo>
                    <a:pt x="1467" y="13"/>
                    <a:pt x="144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9;p70">
              <a:extLst>
                <a:ext uri="{FF2B5EF4-FFF2-40B4-BE49-F238E27FC236}">
                  <a16:creationId xmlns:a16="http://schemas.microsoft.com/office/drawing/2014/main" xmlns="" id="{144A8866-2CE5-9F90-F972-9061BED28F4F}"/>
                </a:ext>
              </a:extLst>
            </p:cNvPr>
            <p:cNvSpPr/>
            <p:nvPr/>
          </p:nvSpPr>
          <p:spPr>
            <a:xfrm>
              <a:off x="3926326" y="4005777"/>
              <a:ext cx="339995" cy="250946"/>
            </a:xfrm>
            <a:custGeom>
              <a:avLst/>
              <a:gdLst/>
              <a:ahLst/>
              <a:cxnLst/>
              <a:rect l="l" t="t" r="r" b="b"/>
              <a:pathLst>
                <a:path w="6024" h="4449" extrusionOk="0">
                  <a:moveTo>
                    <a:pt x="3002" y="0"/>
                  </a:moveTo>
                  <a:cubicBezTo>
                    <a:pt x="2909" y="0"/>
                    <a:pt x="2817" y="16"/>
                    <a:pt x="2728" y="51"/>
                  </a:cubicBezTo>
                  <a:cubicBezTo>
                    <a:pt x="2480" y="147"/>
                    <a:pt x="2307" y="376"/>
                    <a:pt x="2212" y="625"/>
                  </a:cubicBezTo>
                  <a:cubicBezTo>
                    <a:pt x="2116" y="873"/>
                    <a:pt x="2091" y="1141"/>
                    <a:pt x="2065" y="1408"/>
                  </a:cubicBezTo>
                  <a:cubicBezTo>
                    <a:pt x="1925" y="1345"/>
                    <a:pt x="1753" y="1306"/>
                    <a:pt x="1613" y="1243"/>
                  </a:cubicBezTo>
                  <a:lnTo>
                    <a:pt x="1613" y="1243"/>
                  </a:lnTo>
                  <a:cubicBezTo>
                    <a:pt x="1657" y="2052"/>
                    <a:pt x="1275" y="2868"/>
                    <a:pt x="689" y="3422"/>
                  </a:cubicBezTo>
                  <a:cubicBezTo>
                    <a:pt x="536" y="3569"/>
                    <a:pt x="364" y="3703"/>
                    <a:pt x="230" y="3862"/>
                  </a:cubicBezTo>
                  <a:cubicBezTo>
                    <a:pt x="90" y="4028"/>
                    <a:pt x="0" y="4238"/>
                    <a:pt x="32" y="4449"/>
                  </a:cubicBezTo>
                  <a:lnTo>
                    <a:pt x="6023" y="4124"/>
                  </a:lnTo>
                  <a:cubicBezTo>
                    <a:pt x="5953" y="3021"/>
                    <a:pt x="5889" y="1823"/>
                    <a:pt x="5819" y="720"/>
                  </a:cubicBezTo>
                  <a:cubicBezTo>
                    <a:pt x="5316" y="860"/>
                    <a:pt x="4787" y="981"/>
                    <a:pt x="4290" y="1122"/>
                  </a:cubicBezTo>
                  <a:cubicBezTo>
                    <a:pt x="4124" y="816"/>
                    <a:pt x="3952" y="503"/>
                    <a:pt x="3690" y="280"/>
                  </a:cubicBezTo>
                  <a:cubicBezTo>
                    <a:pt x="3500" y="113"/>
                    <a:pt x="3249" y="0"/>
                    <a:pt x="3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00;p70">
              <a:extLst>
                <a:ext uri="{FF2B5EF4-FFF2-40B4-BE49-F238E27FC236}">
                  <a16:creationId xmlns:a16="http://schemas.microsoft.com/office/drawing/2014/main" xmlns="" id="{AD5C8BD4-074C-CD26-1633-94130CC0DC6E}"/>
                </a:ext>
              </a:extLst>
            </p:cNvPr>
            <p:cNvSpPr/>
            <p:nvPr/>
          </p:nvSpPr>
          <p:spPr>
            <a:xfrm>
              <a:off x="3929939" y="4195696"/>
              <a:ext cx="334181" cy="53134"/>
            </a:xfrm>
            <a:custGeom>
              <a:avLst/>
              <a:gdLst/>
              <a:ahLst/>
              <a:cxnLst/>
              <a:rect l="l" t="t" r="r" b="b"/>
              <a:pathLst>
                <a:path w="5921" h="942" extrusionOk="0">
                  <a:moveTo>
                    <a:pt x="5843" y="1"/>
                  </a:moveTo>
                  <a:cubicBezTo>
                    <a:pt x="5835" y="1"/>
                    <a:pt x="5827" y="2"/>
                    <a:pt x="5819" y="4"/>
                  </a:cubicBezTo>
                  <a:cubicBezTo>
                    <a:pt x="4266" y="529"/>
                    <a:pt x="2598" y="802"/>
                    <a:pt x="952" y="802"/>
                  </a:cubicBezTo>
                  <a:cubicBezTo>
                    <a:pt x="659" y="802"/>
                    <a:pt x="367" y="793"/>
                    <a:pt x="76" y="776"/>
                  </a:cubicBezTo>
                  <a:cubicBezTo>
                    <a:pt x="38" y="776"/>
                    <a:pt x="6" y="801"/>
                    <a:pt x="6" y="839"/>
                  </a:cubicBezTo>
                  <a:cubicBezTo>
                    <a:pt x="0" y="878"/>
                    <a:pt x="32" y="916"/>
                    <a:pt x="70" y="916"/>
                  </a:cubicBezTo>
                  <a:cubicBezTo>
                    <a:pt x="357" y="935"/>
                    <a:pt x="644" y="941"/>
                    <a:pt x="931" y="941"/>
                  </a:cubicBezTo>
                  <a:cubicBezTo>
                    <a:pt x="2600" y="941"/>
                    <a:pt x="4289" y="667"/>
                    <a:pt x="5864" y="138"/>
                  </a:cubicBezTo>
                  <a:cubicBezTo>
                    <a:pt x="5902" y="126"/>
                    <a:pt x="5921" y="87"/>
                    <a:pt x="5908" y="49"/>
                  </a:cubicBezTo>
                  <a:cubicBezTo>
                    <a:pt x="5898" y="19"/>
                    <a:pt x="5872" y="1"/>
                    <a:pt x="5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1;p70">
              <a:extLst>
                <a:ext uri="{FF2B5EF4-FFF2-40B4-BE49-F238E27FC236}">
                  <a16:creationId xmlns:a16="http://schemas.microsoft.com/office/drawing/2014/main" xmlns="" id="{29670F3B-CBDA-C8B8-08FF-7A3758F3074B}"/>
                </a:ext>
              </a:extLst>
            </p:cNvPr>
            <p:cNvSpPr/>
            <p:nvPr/>
          </p:nvSpPr>
          <p:spPr>
            <a:xfrm>
              <a:off x="4117326" y="4064891"/>
              <a:ext cx="52207" cy="172769"/>
            </a:xfrm>
            <a:custGeom>
              <a:avLst/>
              <a:gdLst/>
              <a:ahLst/>
              <a:cxnLst/>
              <a:rect l="l" t="t" r="r" b="b"/>
              <a:pathLst>
                <a:path w="925" h="3063" extrusionOk="0">
                  <a:moveTo>
                    <a:pt x="841" y="0"/>
                  </a:moveTo>
                  <a:cubicBezTo>
                    <a:pt x="810" y="0"/>
                    <a:pt x="783" y="23"/>
                    <a:pt x="778" y="55"/>
                  </a:cubicBezTo>
                  <a:lnTo>
                    <a:pt x="13" y="2974"/>
                  </a:lnTo>
                  <a:cubicBezTo>
                    <a:pt x="1" y="3012"/>
                    <a:pt x="20" y="3050"/>
                    <a:pt x="58" y="3056"/>
                  </a:cubicBezTo>
                  <a:cubicBezTo>
                    <a:pt x="64" y="3063"/>
                    <a:pt x="71" y="3063"/>
                    <a:pt x="77" y="3063"/>
                  </a:cubicBezTo>
                  <a:cubicBezTo>
                    <a:pt x="109" y="3063"/>
                    <a:pt x="134" y="3037"/>
                    <a:pt x="147" y="3012"/>
                  </a:cubicBezTo>
                  <a:lnTo>
                    <a:pt x="912" y="86"/>
                  </a:lnTo>
                  <a:cubicBezTo>
                    <a:pt x="925" y="48"/>
                    <a:pt x="899" y="10"/>
                    <a:pt x="861" y="4"/>
                  </a:cubicBezTo>
                  <a:cubicBezTo>
                    <a:pt x="854" y="1"/>
                    <a:pt x="847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02;p70">
              <a:extLst>
                <a:ext uri="{FF2B5EF4-FFF2-40B4-BE49-F238E27FC236}">
                  <a16:creationId xmlns:a16="http://schemas.microsoft.com/office/drawing/2014/main" xmlns="" id="{9ADC3F36-CBDC-E965-3804-8B85407151BC}"/>
                </a:ext>
              </a:extLst>
            </p:cNvPr>
            <p:cNvSpPr/>
            <p:nvPr/>
          </p:nvSpPr>
          <p:spPr>
            <a:xfrm>
              <a:off x="3965497" y="4076003"/>
              <a:ext cx="81386" cy="118902"/>
            </a:xfrm>
            <a:custGeom>
              <a:avLst/>
              <a:gdLst/>
              <a:ahLst/>
              <a:cxnLst/>
              <a:rect l="l" t="t" r="r" b="b"/>
              <a:pathLst>
                <a:path w="1442" h="2108" extrusionOk="0">
                  <a:moveTo>
                    <a:pt x="1360" y="0"/>
                  </a:moveTo>
                  <a:cubicBezTo>
                    <a:pt x="1331" y="0"/>
                    <a:pt x="1305" y="18"/>
                    <a:pt x="1295" y="49"/>
                  </a:cubicBezTo>
                  <a:cubicBezTo>
                    <a:pt x="1078" y="794"/>
                    <a:pt x="626" y="1483"/>
                    <a:pt x="33" y="1986"/>
                  </a:cubicBezTo>
                  <a:cubicBezTo>
                    <a:pt x="7" y="2005"/>
                    <a:pt x="1" y="2050"/>
                    <a:pt x="26" y="2082"/>
                  </a:cubicBezTo>
                  <a:cubicBezTo>
                    <a:pt x="39" y="2101"/>
                    <a:pt x="58" y="2107"/>
                    <a:pt x="77" y="2107"/>
                  </a:cubicBezTo>
                  <a:cubicBezTo>
                    <a:pt x="97" y="2107"/>
                    <a:pt x="109" y="2101"/>
                    <a:pt x="122" y="2088"/>
                  </a:cubicBezTo>
                  <a:cubicBezTo>
                    <a:pt x="734" y="1572"/>
                    <a:pt x="1199" y="858"/>
                    <a:pt x="1429" y="87"/>
                  </a:cubicBezTo>
                  <a:cubicBezTo>
                    <a:pt x="1441" y="49"/>
                    <a:pt x="1422" y="11"/>
                    <a:pt x="1384" y="4"/>
                  </a:cubicBezTo>
                  <a:cubicBezTo>
                    <a:pt x="1376" y="1"/>
                    <a:pt x="136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3;p70">
              <a:extLst>
                <a:ext uri="{FF2B5EF4-FFF2-40B4-BE49-F238E27FC236}">
                  <a16:creationId xmlns:a16="http://schemas.microsoft.com/office/drawing/2014/main" xmlns="" id="{78A6C69E-021F-5F03-FA93-B25252AD069A}"/>
                </a:ext>
              </a:extLst>
            </p:cNvPr>
            <p:cNvSpPr/>
            <p:nvPr/>
          </p:nvSpPr>
          <p:spPr>
            <a:xfrm>
              <a:off x="4050781" y="4104206"/>
              <a:ext cx="67333" cy="10548"/>
            </a:xfrm>
            <a:custGeom>
              <a:avLst/>
              <a:gdLst/>
              <a:ahLst/>
              <a:cxnLst/>
              <a:rect l="l" t="t" r="r" b="b"/>
              <a:pathLst>
                <a:path w="1193" h="187" extrusionOk="0">
                  <a:moveTo>
                    <a:pt x="67" y="0"/>
                  </a:moveTo>
                  <a:cubicBezTo>
                    <a:pt x="33" y="0"/>
                    <a:pt x="7" y="30"/>
                    <a:pt x="7" y="65"/>
                  </a:cubicBezTo>
                  <a:cubicBezTo>
                    <a:pt x="0" y="103"/>
                    <a:pt x="32" y="135"/>
                    <a:pt x="71" y="141"/>
                  </a:cubicBezTo>
                  <a:lnTo>
                    <a:pt x="1116" y="186"/>
                  </a:lnTo>
                  <a:cubicBezTo>
                    <a:pt x="1154" y="186"/>
                    <a:pt x="1186" y="154"/>
                    <a:pt x="1186" y="122"/>
                  </a:cubicBezTo>
                  <a:cubicBezTo>
                    <a:pt x="1192" y="78"/>
                    <a:pt x="1160" y="46"/>
                    <a:pt x="1122" y="46"/>
                  </a:cubicBezTo>
                  <a:lnTo>
                    <a:pt x="77" y="1"/>
                  </a:ln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4;p70">
              <a:extLst>
                <a:ext uri="{FF2B5EF4-FFF2-40B4-BE49-F238E27FC236}">
                  <a16:creationId xmlns:a16="http://schemas.microsoft.com/office/drawing/2014/main" xmlns="" id="{0445E6B8-FA8B-D574-DA6C-E2952625022B}"/>
                </a:ext>
              </a:extLst>
            </p:cNvPr>
            <p:cNvSpPr/>
            <p:nvPr/>
          </p:nvSpPr>
          <p:spPr>
            <a:xfrm>
              <a:off x="4035655" y="4135906"/>
              <a:ext cx="74557" cy="7953"/>
            </a:xfrm>
            <a:custGeom>
              <a:avLst/>
              <a:gdLst/>
              <a:ahLst/>
              <a:cxnLst/>
              <a:rect l="l" t="t" r="r" b="b"/>
              <a:pathLst>
                <a:path w="1321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33" y="140"/>
                    <a:pt x="71" y="140"/>
                  </a:cubicBezTo>
                  <a:lnTo>
                    <a:pt x="1250" y="140"/>
                  </a:lnTo>
                  <a:cubicBezTo>
                    <a:pt x="1288" y="140"/>
                    <a:pt x="1320" y="108"/>
                    <a:pt x="1320" y="70"/>
                  </a:cubicBezTo>
                  <a:cubicBezTo>
                    <a:pt x="1320" y="32"/>
                    <a:pt x="1288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5;p70">
              <a:extLst>
                <a:ext uri="{FF2B5EF4-FFF2-40B4-BE49-F238E27FC236}">
                  <a16:creationId xmlns:a16="http://schemas.microsoft.com/office/drawing/2014/main" xmlns="" id="{56A48708-0871-E2D4-2A3A-922010204C8D}"/>
                </a:ext>
              </a:extLst>
            </p:cNvPr>
            <p:cNvSpPr/>
            <p:nvPr/>
          </p:nvSpPr>
          <p:spPr>
            <a:xfrm>
              <a:off x="4017706" y="4163545"/>
              <a:ext cx="94255" cy="11225"/>
            </a:xfrm>
            <a:custGeom>
              <a:avLst/>
              <a:gdLst/>
              <a:ahLst/>
              <a:cxnLst/>
              <a:rect l="l" t="t" r="r" b="b"/>
              <a:pathLst>
                <a:path w="1670" h="199" extrusionOk="0">
                  <a:moveTo>
                    <a:pt x="70" y="1"/>
                  </a:moveTo>
                  <a:cubicBezTo>
                    <a:pt x="38" y="1"/>
                    <a:pt x="0" y="33"/>
                    <a:pt x="0" y="71"/>
                  </a:cubicBezTo>
                  <a:cubicBezTo>
                    <a:pt x="0" y="109"/>
                    <a:pt x="26" y="141"/>
                    <a:pt x="64" y="141"/>
                  </a:cubicBezTo>
                  <a:lnTo>
                    <a:pt x="1593" y="198"/>
                  </a:lnTo>
                  <a:cubicBezTo>
                    <a:pt x="1632" y="198"/>
                    <a:pt x="1664" y="167"/>
                    <a:pt x="1664" y="135"/>
                  </a:cubicBezTo>
                  <a:cubicBezTo>
                    <a:pt x="1670" y="90"/>
                    <a:pt x="1638" y="58"/>
                    <a:pt x="1600" y="58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6;p70">
              <a:extLst>
                <a:ext uri="{FF2B5EF4-FFF2-40B4-BE49-F238E27FC236}">
                  <a16:creationId xmlns:a16="http://schemas.microsoft.com/office/drawing/2014/main" xmlns="" id="{4C9516F9-9147-CD93-3A59-77C93B94731A}"/>
                </a:ext>
              </a:extLst>
            </p:cNvPr>
            <p:cNvSpPr/>
            <p:nvPr/>
          </p:nvSpPr>
          <p:spPr>
            <a:xfrm>
              <a:off x="4084251" y="2685878"/>
              <a:ext cx="170900" cy="369002"/>
            </a:xfrm>
            <a:custGeom>
              <a:avLst/>
              <a:gdLst/>
              <a:ahLst/>
              <a:cxnLst/>
              <a:rect l="l" t="t" r="r" b="b"/>
              <a:pathLst>
                <a:path w="3028" h="6542" extrusionOk="0">
                  <a:moveTo>
                    <a:pt x="1520" y="0"/>
                  </a:moveTo>
                  <a:cubicBezTo>
                    <a:pt x="1475" y="0"/>
                    <a:pt x="1429" y="3"/>
                    <a:pt x="1383" y="10"/>
                  </a:cubicBezTo>
                  <a:cubicBezTo>
                    <a:pt x="861" y="73"/>
                    <a:pt x="389" y="443"/>
                    <a:pt x="198" y="927"/>
                  </a:cubicBezTo>
                  <a:cubicBezTo>
                    <a:pt x="0" y="1425"/>
                    <a:pt x="89" y="1979"/>
                    <a:pt x="185" y="2502"/>
                  </a:cubicBezTo>
                  <a:cubicBezTo>
                    <a:pt x="421" y="3751"/>
                    <a:pt x="727" y="5019"/>
                    <a:pt x="1453" y="6058"/>
                  </a:cubicBezTo>
                  <a:cubicBezTo>
                    <a:pt x="1581" y="6243"/>
                    <a:pt x="1740" y="6434"/>
                    <a:pt x="1957" y="6511"/>
                  </a:cubicBezTo>
                  <a:cubicBezTo>
                    <a:pt x="2021" y="6532"/>
                    <a:pt x="2087" y="6542"/>
                    <a:pt x="2154" y="6542"/>
                  </a:cubicBezTo>
                  <a:cubicBezTo>
                    <a:pt x="2367" y="6542"/>
                    <a:pt x="2582" y="6440"/>
                    <a:pt x="2728" y="6275"/>
                  </a:cubicBezTo>
                  <a:cubicBezTo>
                    <a:pt x="2919" y="6064"/>
                    <a:pt x="3008" y="5778"/>
                    <a:pt x="3015" y="5491"/>
                  </a:cubicBezTo>
                  <a:cubicBezTo>
                    <a:pt x="3028" y="5204"/>
                    <a:pt x="3021" y="4898"/>
                    <a:pt x="2996" y="4611"/>
                  </a:cubicBezTo>
                  <a:cubicBezTo>
                    <a:pt x="2887" y="3311"/>
                    <a:pt x="2773" y="2005"/>
                    <a:pt x="2664" y="698"/>
                  </a:cubicBezTo>
                  <a:cubicBezTo>
                    <a:pt x="2380" y="315"/>
                    <a:pt x="1979" y="0"/>
                    <a:pt x="1520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7;p70">
              <a:extLst>
                <a:ext uri="{FF2B5EF4-FFF2-40B4-BE49-F238E27FC236}">
                  <a16:creationId xmlns:a16="http://schemas.microsoft.com/office/drawing/2014/main" xmlns="" id="{788B4ECF-37B9-4B4A-84D5-67E9B9A10648}"/>
                </a:ext>
              </a:extLst>
            </p:cNvPr>
            <p:cNvSpPr/>
            <p:nvPr/>
          </p:nvSpPr>
          <p:spPr>
            <a:xfrm>
              <a:off x="3584908" y="2953524"/>
              <a:ext cx="583195" cy="561173"/>
            </a:xfrm>
            <a:custGeom>
              <a:avLst/>
              <a:gdLst/>
              <a:ahLst/>
              <a:cxnLst/>
              <a:rect l="l" t="t" r="r" b="b"/>
              <a:pathLst>
                <a:path w="10333" h="9949" extrusionOk="0">
                  <a:moveTo>
                    <a:pt x="613" y="0"/>
                  </a:moveTo>
                  <a:cubicBezTo>
                    <a:pt x="199" y="3117"/>
                    <a:pt x="1" y="6272"/>
                    <a:pt x="14" y="9420"/>
                  </a:cubicBezTo>
                  <a:cubicBezTo>
                    <a:pt x="1715" y="9439"/>
                    <a:pt x="3423" y="9522"/>
                    <a:pt x="5125" y="9541"/>
                  </a:cubicBezTo>
                  <a:cubicBezTo>
                    <a:pt x="5144" y="9669"/>
                    <a:pt x="5170" y="9713"/>
                    <a:pt x="5195" y="9841"/>
                  </a:cubicBezTo>
                  <a:cubicBezTo>
                    <a:pt x="6884" y="9879"/>
                    <a:pt x="8643" y="9917"/>
                    <a:pt x="10332" y="9949"/>
                  </a:cubicBezTo>
                  <a:cubicBezTo>
                    <a:pt x="10147" y="6902"/>
                    <a:pt x="9918" y="3786"/>
                    <a:pt x="9733" y="73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8;p70">
              <a:extLst>
                <a:ext uri="{FF2B5EF4-FFF2-40B4-BE49-F238E27FC236}">
                  <a16:creationId xmlns:a16="http://schemas.microsoft.com/office/drawing/2014/main" xmlns="" id="{4E7079FA-5A91-8C25-A24F-268DB70CDCCF}"/>
                </a:ext>
              </a:extLst>
            </p:cNvPr>
            <p:cNvSpPr/>
            <p:nvPr/>
          </p:nvSpPr>
          <p:spPr>
            <a:xfrm>
              <a:off x="3807233" y="3157488"/>
              <a:ext cx="71622" cy="340009"/>
            </a:xfrm>
            <a:custGeom>
              <a:avLst/>
              <a:gdLst/>
              <a:ahLst/>
              <a:cxnLst/>
              <a:rect l="l" t="t" r="r" b="b"/>
              <a:pathLst>
                <a:path w="1269" h="6028" extrusionOk="0">
                  <a:moveTo>
                    <a:pt x="80" y="1"/>
                  </a:moveTo>
                  <a:cubicBezTo>
                    <a:pt x="61" y="1"/>
                    <a:pt x="40" y="9"/>
                    <a:pt x="26" y="23"/>
                  </a:cubicBezTo>
                  <a:cubicBezTo>
                    <a:pt x="1" y="55"/>
                    <a:pt x="1" y="100"/>
                    <a:pt x="33" y="125"/>
                  </a:cubicBezTo>
                  <a:cubicBezTo>
                    <a:pt x="84" y="170"/>
                    <a:pt x="141" y="221"/>
                    <a:pt x="198" y="272"/>
                  </a:cubicBezTo>
                  <a:cubicBezTo>
                    <a:pt x="249" y="316"/>
                    <a:pt x="300" y="361"/>
                    <a:pt x="345" y="399"/>
                  </a:cubicBezTo>
                  <a:lnTo>
                    <a:pt x="1122" y="5970"/>
                  </a:lnTo>
                  <a:cubicBezTo>
                    <a:pt x="1129" y="6002"/>
                    <a:pt x="1161" y="6027"/>
                    <a:pt x="1193" y="6027"/>
                  </a:cubicBezTo>
                  <a:lnTo>
                    <a:pt x="1199" y="6027"/>
                  </a:lnTo>
                  <a:cubicBezTo>
                    <a:pt x="1237" y="6021"/>
                    <a:pt x="1269" y="5989"/>
                    <a:pt x="1263" y="5951"/>
                  </a:cubicBezTo>
                  <a:lnTo>
                    <a:pt x="479" y="355"/>
                  </a:lnTo>
                  <a:cubicBezTo>
                    <a:pt x="479" y="342"/>
                    <a:pt x="472" y="323"/>
                    <a:pt x="460" y="316"/>
                  </a:cubicBezTo>
                  <a:cubicBezTo>
                    <a:pt x="402" y="272"/>
                    <a:pt x="345" y="221"/>
                    <a:pt x="294" y="170"/>
                  </a:cubicBezTo>
                  <a:cubicBezTo>
                    <a:pt x="237" y="113"/>
                    <a:pt x="179" y="62"/>
                    <a:pt x="122" y="17"/>
                  </a:cubicBezTo>
                  <a:cubicBezTo>
                    <a:pt x="111" y="6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3409;p70">
              <a:extLst>
                <a:ext uri="{FF2B5EF4-FFF2-40B4-BE49-F238E27FC236}">
                  <a16:creationId xmlns:a16="http://schemas.microsoft.com/office/drawing/2014/main" xmlns="" id="{2B128AB1-DA9C-4CDC-F313-A09E74ABF3ED}"/>
                </a:ext>
              </a:extLst>
            </p:cNvPr>
            <p:cNvSpPr/>
            <p:nvPr/>
          </p:nvSpPr>
          <p:spPr>
            <a:xfrm>
              <a:off x="3870900" y="3448825"/>
              <a:ext cx="281748" cy="31756"/>
            </a:xfrm>
            <a:custGeom>
              <a:avLst/>
              <a:gdLst/>
              <a:ahLst/>
              <a:cxnLst/>
              <a:rect l="l" t="t" r="r" b="b"/>
              <a:pathLst>
                <a:path w="4992" h="563" extrusionOk="0">
                  <a:moveTo>
                    <a:pt x="72" y="1"/>
                  </a:moveTo>
                  <a:cubicBezTo>
                    <a:pt x="34" y="1"/>
                    <a:pt x="7" y="30"/>
                    <a:pt x="7" y="65"/>
                  </a:cubicBezTo>
                  <a:cubicBezTo>
                    <a:pt x="1" y="104"/>
                    <a:pt x="33" y="135"/>
                    <a:pt x="71" y="142"/>
                  </a:cubicBezTo>
                  <a:lnTo>
                    <a:pt x="4915" y="562"/>
                  </a:lnTo>
                  <a:cubicBezTo>
                    <a:pt x="4953" y="562"/>
                    <a:pt x="4985" y="537"/>
                    <a:pt x="4985" y="499"/>
                  </a:cubicBezTo>
                  <a:cubicBezTo>
                    <a:pt x="4991" y="461"/>
                    <a:pt x="4966" y="429"/>
                    <a:pt x="4927" y="422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3410;p70">
              <a:extLst>
                <a:ext uri="{FF2B5EF4-FFF2-40B4-BE49-F238E27FC236}">
                  <a16:creationId xmlns:a16="http://schemas.microsoft.com/office/drawing/2014/main" xmlns="" id="{ADB9A703-D48B-CA3D-B309-A7D1D378AEC3}"/>
                </a:ext>
              </a:extLst>
            </p:cNvPr>
            <p:cNvSpPr/>
            <p:nvPr/>
          </p:nvSpPr>
          <p:spPr>
            <a:xfrm>
              <a:off x="3585642" y="3429816"/>
              <a:ext cx="281353" cy="15173"/>
            </a:xfrm>
            <a:custGeom>
              <a:avLst/>
              <a:gdLst/>
              <a:ahLst/>
              <a:cxnLst/>
              <a:rect l="l" t="t" r="r" b="b"/>
              <a:pathLst>
                <a:path w="4985" h="269" extrusionOk="0">
                  <a:moveTo>
                    <a:pt x="4915" y="1"/>
                  </a:moveTo>
                  <a:lnTo>
                    <a:pt x="71" y="128"/>
                  </a:lnTo>
                  <a:cubicBezTo>
                    <a:pt x="33" y="135"/>
                    <a:pt x="1" y="167"/>
                    <a:pt x="1" y="205"/>
                  </a:cubicBezTo>
                  <a:cubicBezTo>
                    <a:pt x="1" y="243"/>
                    <a:pt x="33" y="269"/>
                    <a:pt x="71" y="269"/>
                  </a:cubicBezTo>
                  <a:lnTo>
                    <a:pt x="4915" y="141"/>
                  </a:lnTo>
                  <a:cubicBezTo>
                    <a:pt x="4953" y="135"/>
                    <a:pt x="4985" y="103"/>
                    <a:pt x="4985" y="65"/>
                  </a:cubicBezTo>
                  <a:cubicBezTo>
                    <a:pt x="4985" y="26"/>
                    <a:pt x="4953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3411;p70">
              <a:extLst>
                <a:ext uri="{FF2B5EF4-FFF2-40B4-BE49-F238E27FC236}">
                  <a16:creationId xmlns:a16="http://schemas.microsoft.com/office/drawing/2014/main" xmlns="" id="{015AC815-C30F-6AED-A84F-0D4EF5167DCE}"/>
                </a:ext>
              </a:extLst>
            </p:cNvPr>
            <p:cNvSpPr/>
            <p:nvPr/>
          </p:nvSpPr>
          <p:spPr>
            <a:xfrm>
              <a:off x="3985647" y="3035031"/>
              <a:ext cx="172368" cy="204299"/>
            </a:xfrm>
            <a:custGeom>
              <a:avLst/>
              <a:gdLst/>
              <a:ahLst/>
              <a:cxnLst/>
              <a:rect l="l" t="t" r="r" b="b"/>
              <a:pathLst>
                <a:path w="3054" h="3622" extrusionOk="0">
                  <a:moveTo>
                    <a:pt x="76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8"/>
                    <a:pt x="1" y="46"/>
                    <a:pt x="7" y="78"/>
                  </a:cubicBezTo>
                  <a:cubicBezTo>
                    <a:pt x="294" y="1659"/>
                    <a:pt x="1454" y="3042"/>
                    <a:pt x="2952" y="3616"/>
                  </a:cubicBezTo>
                  <a:cubicBezTo>
                    <a:pt x="2958" y="3616"/>
                    <a:pt x="2964" y="3622"/>
                    <a:pt x="2977" y="3622"/>
                  </a:cubicBezTo>
                  <a:cubicBezTo>
                    <a:pt x="3003" y="3622"/>
                    <a:pt x="3028" y="3603"/>
                    <a:pt x="3041" y="3577"/>
                  </a:cubicBezTo>
                  <a:cubicBezTo>
                    <a:pt x="3054" y="3539"/>
                    <a:pt x="3035" y="3501"/>
                    <a:pt x="2996" y="3482"/>
                  </a:cubicBezTo>
                  <a:cubicBezTo>
                    <a:pt x="1543" y="2934"/>
                    <a:pt x="428" y="1582"/>
                    <a:pt x="141" y="53"/>
                  </a:cubicBezTo>
                  <a:cubicBezTo>
                    <a:pt x="135" y="24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3412;p70">
              <a:extLst>
                <a:ext uri="{FF2B5EF4-FFF2-40B4-BE49-F238E27FC236}">
                  <a16:creationId xmlns:a16="http://schemas.microsoft.com/office/drawing/2014/main" xmlns="" id="{D8888579-9C58-B7F2-19BF-3D33CE56D31D}"/>
                </a:ext>
              </a:extLst>
            </p:cNvPr>
            <p:cNvSpPr/>
            <p:nvPr/>
          </p:nvSpPr>
          <p:spPr>
            <a:xfrm>
              <a:off x="4070197" y="3195111"/>
              <a:ext cx="17327" cy="278302"/>
            </a:xfrm>
            <a:custGeom>
              <a:avLst/>
              <a:gdLst/>
              <a:ahLst/>
              <a:cxnLst/>
              <a:rect l="l" t="t" r="r" b="b"/>
              <a:pathLst>
                <a:path w="307" h="4934" extrusionOk="0">
                  <a:moveTo>
                    <a:pt x="236" y="0"/>
                  </a:moveTo>
                  <a:cubicBezTo>
                    <a:pt x="198" y="0"/>
                    <a:pt x="166" y="32"/>
                    <a:pt x="166" y="70"/>
                  </a:cubicBezTo>
                  <a:lnTo>
                    <a:pt x="1" y="4863"/>
                  </a:lnTo>
                  <a:cubicBezTo>
                    <a:pt x="1" y="4901"/>
                    <a:pt x="32" y="4933"/>
                    <a:pt x="71" y="4933"/>
                  </a:cubicBezTo>
                  <a:cubicBezTo>
                    <a:pt x="109" y="4933"/>
                    <a:pt x="141" y="4901"/>
                    <a:pt x="141" y="4869"/>
                  </a:cubicBezTo>
                  <a:lnTo>
                    <a:pt x="300" y="77"/>
                  </a:lnTo>
                  <a:cubicBezTo>
                    <a:pt x="307" y="38"/>
                    <a:pt x="275" y="6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3413;p70">
              <a:extLst>
                <a:ext uri="{FF2B5EF4-FFF2-40B4-BE49-F238E27FC236}">
                  <a16:creationId xmlns:a16="http://schemas.microsoft.com/office/drawing/2014/main" xmlns="" id="{DA2E471E-5FEC-F355-57FD-BD89D1BF9341}"/>
                </a:ext>
              </a:extLst>
            </p:cNvPr>
            <p:cNvSpPr/>
            <p:nvPr/>
          </p:nvSpPr>
          <p:spPr>
            <a:xfrm>
              <a:off x="3819481" y="3201485"/>
              <a:ext cx="15521" cy="237409"/>
            </a:xfrm>
            <a:custGeom>
              <a:avLst/>
              <a:gdLst/>
              <a:ahLst/>
              <a:cxnLst/>
              <a:rect l="l" t="t" r="r" b="b"/>
              <a:pathLst>
                <a:path w="275" h="4209" extrusionOk="0">
                  <a:moveTo>
                    <a:pt x="200" y="1"/>
                  </a:moveTo>
                  <a:cubicBezTo>
                    <a:pt x="162" y="1"/>
                    <a:pt x="140" y="31"/>
                    <a:pt x="134" y="65"/>
                  </a:cubicBezTo>
                  <a:lnTo>
                    <a:pt x="0" y="4132"/>
                  </a:lnTo>
                  <a:cubicBezTo>
                    <a:pt x="0" y="4170"/>
                    <a:pt x="32" y="4202"/>
                    <a:pt x="70" y="4208"/>
                  </a:cubicBezTo>
                  <a:cubicBezTo>
                    <a:pt x="109" y="4208"/>
                    <a:pt x="141" y="4176"/>
                    <a:pt x="141" y="4138"/>
                  </a:cubicBezTo>
                  <a:lnTo>
                    <a:pt x="274" y="72"/>
                  </a:lnTo>
                  <a:cubicBezTo>
                    <a:pt x="274" y="34"/>
                    <a:pt x="249" y="2"/>
                    <a:pt x="211" y="2"/>
                  </a:cubicBezTo>
                  <a:cubicBezTo>
                    <a:pt x="207" y="1"/>
                    <a:pt x="203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3414;p70">
              <a:extLst>
                <a:ext uri="{FF2B5EF4-FFF2-40B4-BE49-F238E27FC236}">
                  <a16:creationId xmlns:a16="http://schemas.microsoft.com/office/drawing/2014/main" xmlns="" id="{7A084A84-B92E-E9CB-E869-FB0E9C3AD899}"/>
                </a:ext>
              </a:extLst>
            </p:cNvPr>
            <p:cNvSpPr/>
            <p:nvPr/>
          </p:nvSpPr>
          <p:spPr>
            <a:xfrm>
              <a:off x="3598228" y="2978117"/>
              <a:ext cx="118072" cy="141182"/>
            </a:xfrm>
            <a:custGeom>
              <a:avLst/>
              <a:gdLst/>
              <a:ahLst/>
              <a:cxnLst/>
              <a:rect l="l" t="t" r="r" b="b"/>
              <a:pathLst>
                <a:path w="2092" h="2503" extrusionOk="0">
                  <a:moveTo>
                    <a:pt x="2007" y="1"/>
                  </a:moveTo>
                  <a:cubicBezTo>
                    <a:pt x="1977" y="1"/>
                    <a:pt x="1950" y="23"/>
                    <a:pt x="1945" y="55"/>
                  </a:cubicBezTo>
                  <a:cubicBezTo>
                    <a:pt x="1683" y="1049"/>
                    <a:pt x="976" y="1916"/>
                    <a:pt x="45" y="2368"/>
                  </a:cubicBezTo>
                  <a:cubicBezTo>
                    <a:pt x="14" y="2381"/>
                    <a:pt x="1" y="2426"/>
                    <a:pt x="14" y="2458"/>
                  </a:cubicBezTo>
                  <a:cubicBezTo>
                    <a:pt x="26" y="2483"/>
                    <a:pt x="52" y="2502"/>
                    <a:pt x="77" y="2502"/>
                  </a:cubicBezTo>
                  <a:cubicBezTo>
                    <a:pt x="90" y="2502"/>
                    <a:pt x="96" y="2496"/>
                    <a:pt x="109" y="2496"/>
                  </a:cubicBezTo>
                  <a:cubicBezTo>
                    <a:pt x="1071" y="2024"/>
                    <a:pt x="1811" y="1126"/>
                    <a:pt x="2078" y="87"/>
                  </a:cubicBezTo>
                  <a:cubicBezTo>
                    <a:pt x="2091" y="55"/>
                    <a:pt x="2066" y="17"/>
                    <a:pt x="2027" y="4"/>
                  </a:cubicBezTo>
                  <a:cubicBezTo>
                    <a:pt x="2021" y="2"/>
                    <a:pt x="2014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3415;p70">
              <a:extLst>
                <a:ext uri="{FF2B5EF4-FFF2-40B4-BE49-F238E27FC236}">
                  <a16:creationId xmlns:a16="http://schemas.microsoft.com/office/drawing/2014/main" xmlns="" id="{380D7BF7-F4B5-3A28-48B6-570757A25F41}"/>
                </a:ext>
              </a:extLst>
            </p:cNvPr>
            <p:cNvSpPr/>
            <p:nvPr/>
          </p:nvSpPr>
          <p:spPr>
            <a:xfrm>
              <a:off x="3545003" y="2186346"/>
              <a:ext cx="731688" cy="895542"/>
            </a:xfrm>
            <a:custGeom>
              <a:avLst/>
              <a:gdLst/>
              <a:ahLst/>
              <a:cxnLst/>
              <a:rect l="l" t="t" r="r" b="b"/>
              <a:pathLst>
                <a:path w="12964" h="15877" extrusionOk="0">
                  <a:moveTo>
                    <a:pt x="4188" y="0"/>
                  </a:moveTo>
                  <a:cubicBezTo>
                    <a:pt x="2792" y="294"/>
                    <a:pt x="1396" y="587"/>
                    <a:pt x="1" y="886"/>
                  </a:cubicBezTo>
                  <a:cubicBezTo>
                    <a:pt x="109" y="2652"/>
                    <a:pt x="498" y="4398"/>
                    <a:pt x="1052" y="6081"/>
                  </a:cubicBezTo>
                  <a:cubicBezTo>
                    <a:pt x="1868" y="8560"/>
                    <a:pt x="1027" y="11243"/>
                    <a:pt x="714" y="13837"/>
                  </a:cubicBezTo>
                  <a:cubicBezTo>
                    <a:pt x="4041" y="14423"/>
                    <a:pt x="7324" y="15042"/>
                    <a:pt x="10599" y="15876"/>
                  </a:cubicBezTo>
                  <a:cubicBezTo>
                    <a:pt x="10427" y="13945"/>
                    <a:pt x="10236" y="11976"/>
                    <a:pt x="10070" y="10038"/>
                  </a:cubicBezTo>
                  <a:cubicBezTo>
                    <a:pt x="11001" y="9828"/>
                    <a:pt x="12033" y="9656"/>
                    <a:pt x="12964" y="9446"/>
                  </a:cubicBezTo>
                  <a:cubicBezTo>
                    <a:pt x="12709" y="7820"/>
                    <a:pt x="11861" y="6297"/>
                    <a:pt x="10625" y="5214"/>
                  </a:cubicBezTo>
                  <a:cubicBezTo>
                    <a:pt x="9382" y="4130"/>
                    <a:pt x="7757" y="3455"/>
                    <a:pt x="6113" y="3423"/>
                  </a:cubicBezTo>
                  <a:cubicBezTo>
                    <a:pt x="6023" y="3512"/>
                    <a:pt x="5921" y="3576"/>
                    <a:pt x="5832" y="3665"/>
                  </a:cubicBezTo>
                  <a:cubicBezTo>
                    <a:pt x="4608" y="3168"/>
                    <a:pt x="4111" y="1817"/>
                    <a:pt x="4111" y="1817"/>
                  </a:cubicBezTo>
                  <a:cubicBezTo>
                    <a:pt x="4111" y="1817"/>
                    <a:pt x="4162" y="619"/>
                    <a:pt x="4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3416;p70">
              <a:extLst>
                <a:ext uri="{FF2B5EF4-FFF2-40B4-BE49-F238E27FC236}">
                  <a16:creationId xmlns:a16="http://schemas.microsoft.com/office/drawing/2014/main" xmlns="" id="{71701D23-CC70-A373-2AC0-216382CC054D}"/>
                </a:ext>
              </a:extLst>
            </p:cNvPr>
            <p:cNvSpPr/>
            <p:nvPr/>
          </p:nvSpPr>
          <p:spPr>
            <a:xfrm>
              <a:off x="3693954" y="2495846"/>
              <a:ext cx="285304" cy="407752"/>
            </a:xfrm>
            <a:custGeom>
              <a:avLst/>
              <a:gdLst/>
              <a:ahLst/>
              <a:cxnLst/>
              <a:rect l="l" t="t" r="r" b="b"/>
              <a:pathLst>
                <a:path w="5055" h="7229" extrusionOk="0">
                  <a:moveTo>
                    <a:pt x="3327" y="1"/>
                  </a:moveTo>
                  <a:lnTo>
                    <a:pt x="0" y="3666"/>
                  </a:lnTo>
                  <a:cubicBezTo>
                    <a:pt x="714" y="3767"/>
                    <a:pt x="1415" y="3901"/>
                    <a:pt x="2129" y="4003"/>
                  </a:cubicBezTo>
                  <a:cubicBezTo>
                    <a:pt x="1797" y="5080"/>
                    <a:pt x="1440" y="6151"/>
                    <a:pt x="1115" y="7228"/>
                  </a:cubicBezTo>
                  <a:cubicBezTo>
                    <a:pt x="2403" y="5883"/>
                    <a:pt x="3760" y="4609"/>
                    <a:pt x="5054" y="3264"/>
                  </a:cubicBezTo>
                  <a:cubicBezTo>
                    <a:pt x="4245" y="3079"/>
                    <a:pt x="3359" y="2894"/>
                    <a:pt x="2549" y="2710"/>
                  </a:cubicBezTo>
                  <a:cubicBezTo>
                    <a:pt x="2862" y="1792"/>
                    <a:pt x="3021" y="925"/>
                    <a:pt x="3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3417;p70">
              <a:extLst>
                <a:ext uri="{FF2B5EF4-FFF2-40B4-BE49-F238E27FC236}">
                  <a16:creationId xmlns:a16="http://schemas.microsoft.com/office/drawing/2014/main" xmlns="" id="{90488B25-0401-A6B2-607D-5EE914CA735A}"/>
                </a:ext>
              </a:extLst>
            </p:cNvPr>
            <p:cNvSpPr/>
            <p:nvPr/>
          </p:nvSpPr>
          <p:spPr>
            <a:xfrm>
              <a:off x="3803282" y="2360359"/>
              <a:ext cx="229937" cy="122963"/>
            </a:xfrm>
            <a:custGeom>
              <a:avLst/>
              <a:gdLst/>
              <a:ahLst/>
              <a:cxnLst/>
              <a:rect l="l" t="t" r="r" b="b"/>
              <a:pathLst>
                <a:path w="4074" h="2180" extrusionOk="0">
                  <a:moveTo>
                    <a:pt x="71" y="0"/>
                  </a:moveTo>
                  <a:cubicBezTo>
                    <a:pt x="32" y="0"/>
                    <a:pt x="1" y="32"/>
                    <a:pt x="1" y="70"/>
                  </a:cubicBezTo>
                  <a:cubicBezTo>
                    <a:pt x="7" y="1033"/>
                    <a:pt x="740" y="1938"/>
                    <a:pt x="1683" y="2142"/>
                  </a:cubicBezTo>
                  <a:cubicBezTo>
                    <a:pt x="1817" y="2167"/>
                    <a:pt x="1951" y="2180"/>
                    <a:pt x="2085" y="2180"/>
                  </a:cubicBezTo>
                  <a:cubicBezTo>
                    <a:pt x="2907" y="2180"/>
                    <a:pt x="3723" y="1683"/>
                    <a:pt x="4060" y="924"/>
                  </a:cubicBezTo>
                  <a:cubicBezTo>
                    <a:pt x="4073" y="892"/>
                    <a:pt x="4060" y="848"/>
                    <a:pt x="4022" y="835"/>
                  </a:cubicBezTo>
                  <a:cubicBezTo>
                    <a:pt x="4013" y="830"/>
                    <a:pt x="4004" y="827"/>
                    <a:pt x="3994" y="827"/>
                  </a:cubicBezTo>
                  <a:cubicBezTo>
                    <a:pt x="3968" y="827"/>
                    <a:pt x="3942" y="844"/>
                    <a:pt x="3933" y="867"/>
                  </a:cubicBezTo>
                  <a:cubicBezTo>
                    <a:pt x="3615" y="1573"/>
                    <a:pt x="2855" y="2040"/>
                    <a:pt x="2090" y="2040"/>
                  </a:cubicBezTo>
                  <a:cubicBezTo>
                    <a:pt x="1964" y="2040"/>
                    <a:pt x="1839" y="2027"/>
                    <a:pt x="1715" y="2001"/>
                  </a:cubicBezTo>
                  <a:cubicBezTo>
                    <a:pt x="835" y="1816"/>
                    <a:pt x="141" y="969"/>
                    <a:pt x="141" y="70"/>
                  </a:cubicBezTo>
                  <a:cubicBezTo>
                    <a:pt x="141" y="32"/>
                    <a:pt x="10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3418;p70">
              <a:extLst>
                <a:ext uri="{FF2B5EF4-FFF2-40B4-BE49-F238E27FC236}">
                  <a16:creationId xmlns:a16="http://schemas.microsoft.com/office/drawing/2014/main" xmlns="" id="{B078D517-50F7-BE46-FB59-334F1B2E08D1}"/>
                </a:ext>
              </a:extLst>
            </p:cNvPr>
            <p:cNvSpPr/>
            <p:nvPr/>
          </p:nvSpPr>
          <p:spPr>
            <a:xfrm>
              <a:off x="4086735" y="2669294"/>
              <a:ext cx="183882" cy="62835"/>
            </a:xfrm>
            <a:custGeom>
              <a:avLst/>
              <a:gdLst/>
              <a:ahLst/>
              <a:cxnLst/>
              <a:rect l="l" t="t" r="r" b="b"/>
              <a:pathLst>
                <a:path w="3258" h="1114" extrusionOk="0">
                  <a:moveTo>
                    <a:pt x="3182" y="0"/>
                  </a:moveTo>
                  <a:cubicBezTo>
                    <a:pt x="3176" y="0"/>
                    <a:pt x="3169" y="2"/>
                    <a:pt x="3162" y="4"/>
                  </a:cubicBezTo>
                  <a:lnTo>
                    <a:pt x="58" y="973"/>
                  </a:lnTo>
                  <a:cubicBezTo>
                    <a:pt x="20" y="986"/>
                    <a:pt x="1" y="1024"/>
                    <a:pt x="14" y="1062"/>
                  </a:cubicBezTo>
                  <a:cubicBezTo>
                    <a:pt x="20" y="1094"/>
                    <a:pt x="45" y="1113"/>
                    <a:pt x="77" y="1113"/>
                  </a:cubicBezTo>
                  <a:cubicBezTo>
                    <a:pt x="84" y="1113"/>
                    <a:pt x="90" y="1107"/>
                    <a:pt x="96" y="1107"/>
                  </a:cubicBezTo>
                  <a:lnTo>
                    <a:pt x="3200" y="132"/>
                  </a:lnTo>
                  <a:cubicBezTo>
                    <a:pt x="3238" y="125"/>
                    <a:pt x="3258" y="81"/>
                    <a:pt x="3245" y="49"/>
                  </a:cubicBezTo>
                  <a:cubicBezTo>
                    <a:pt x="3235" y="19"/>
                    <a:pt x="3209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3419;p70">
              <a:extLst>
                <a:ext uri="{FF2B5EF4-FFF2-40B4-BE49-F238E27FC236}">
                  <a16:creationId xmlns:a16="http://schemas.microsoft.com/office/drawing/2014/main" xmlns="" id="{47DB647B-C24C-2052-833C-436E4A5F0665}"/>
                </a:ext>
              </a:extLst>
            </p:cNvPr>
            <p:cNvSpPr/>
            <p:nvPr/>
          </p:nvSpPr>
          <p:spPr>
            <a:xfrm>
              <a:off x="3545737" y="2219231"/>
              <a:ext cx="235637" cy="65317"/>
            </a:xfrm>
            <a:custGeom>
              <a:avLst/>
              <a:gdLst/>
              <a:ahLst/>
              <a:cxnLst/>
              <a:rect l="l" t="t" r="r" b="b"/>
              <a:pathLst>
                <a:path w="4175" h="1158" extrusionOk="0">
                  <a:moveTo>
                    <a:pt x="4100" y="0"/>
                  </a:moveTo>
                  <a:cubicBezTo>
                    <a:pt x="4093" y="0"/>
                    <a:pt x="4086" y="1"/>
                    <a:pt x="4079" y="4"/>
                  </a:cubicBezTo>
                  <a:lnTo>
                    <a:pt x="58" y="1023"/>
                  </a:lnTo>
                  <a:cubicBezTo>
                    <a:pt x="19" y="1030"/>
                    <a:pt x="0" y="1068"/>
                    <a:pt x="13" y="1106"/>
                  </a:cubicBezTo>
                  <a:cubicBezTo>
                    <a:pt x="19" y="1138"/>
                    <a:pt x="45" y="1157"/>
                    <a:pt x="77" y="1157"/>
                  </a:cubicBezTo>
                  <a:lnTo>
                    <a:pt x="96" y="1157"/>
                  </a:lnTo>
                  <a:lnTo>
                    <a:pt x="4117" y="138"/>
                  </a:lnTo>
                  <a:cubicBezTo>
                    <a:pt x="4156" y="125"/>
                    <a:pt x="4175" y="87"/>
                    <a:pt x="4162" y="48"/>
                  </a:cubicBezTo>
                  <a:cubicBezTo>
                    <a:pt x="4157" y="22"/>
                    <a:pt x="4130" y="0"/>
                    <a:pt x="4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3420;p70">
              <a:extLst>
                <a:ext uri="{FF2B5EF4-FFF2-40B4-BE49-F238E27FC236}">
                  <a16:creationId xmlns:a16="http://schemas.microsoft.com/office/drawing/2014/main" xmlns="" id="{B6C35D73-8A57-65C0-A8AB-8F1313E3BD28}"/>
                </a:ext>
              </a:extLst>
            </p:cNvPr>
            <p:cNvSpPr/>
            <p:nvPr/>
          </p:nvSpPr>
          <p:spPr>
            <a:xfrm>
              <a:off x="3583497" y="2917481"/>
              <a:ext cx="554354" cy="107282"/>
            </a:xfrm>
            <a:custGeom>
              <a:avLst/>
              <a:gdLst/>
              <a:ahLst/>
              <a:cxnLst/>
              <a:rect l="l" t="t" r="r" b="b"/>
              <a:pathLst>
                <a:path w="9822" h="1902" extrusionOk="0">
                  <a:moveTo>
                    <a:pt x="78" y="1"/>
                  </a:moveTo>
                  <a:cubicBezTo>
                    <a:pt x="45" y="1"/>
                    <a:pt x="19" y="25"/>
                    <a:pt x="13" y="59"/>
                  </a:cubicBezTo>
                  <a:cubicBezTo>
                    <a:pt x="0" y="97"/>
                    <a:pt x="26" y="136"/>
                    <a:pt x="64" y="142"/>
                  </a:cubicBezTo>
                  <a:lnTo>
                    <a:pt x="9739" y="1901"/>
                  </a:lnTo>
                  <a:lnTo>
                    <a:pt x="9752" y="1901"/>
                  </a:lnTo>
                  <a:cubicBezTo>
                    <a:pt x="9784" y="1901"/>
                    <a:pt x="9815" y="1876"/>
                    <a:pt x="9815" y="1844"/>
                  </a:cubicBezTo>
                  <a:cubicBezTo>
                    <a:pt x="9822" y="1805"/>
                    <a:pt x="9796" y="1767"/>
                    <a:pt x="9764" y="1761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3421;p70">
              <a:extLst>
                <a:ext uri="{FF2B5EF4-FFF2-40B4-BE49-F238E27FC236}">
                  <a16:creationId xmlns:a16="http://schemas.microsoft.com/office/drawing/2014/main" xmlns="" id="{798ADE3C-07FF-4E5E-2958-3FBE15E32055}"/>
                </a:ext>
              </a:extLst>
            </p:cNvPr>
            <p:cNvSpPr/>
            <p:nvPr/>
          </p:nvSpPr>
          <p:spPr>
            <a:xfrm>
              <a:off x="4116254" y="2847481"/>
              <a:ext cx="138899" cy="428283"/>
            </a:xfrm>
            <a:custGeom>
              <a:avLst/>
              <a:gdLst/>
              <a:ahLst/>
              <a:cxnLst/>
              <a:rect l="l" t="t" r="r" b="b"/>
              <a:pathLst>
                <a:path w="2461" h="7593" extrusionOk="0">
                  <a:moveTo>
                    <a:pt x="1066" y="1"/>
                  </a:moveTo>
                  <a:cubicBezTo>
                    <a:pt x="827" y="1"/>
                    <a:pt x="591" y="79"/>
                    <a:pt x="415" y="242"/>
                  </a:cubicBezTo>
                  <a:cubicBezTo>
                    <a:pt x="115" y="510"/>
                    <a:pt x="0" y="3206"/>
                    <a:pt x="58" y="4136"/>
                  </a:cubicBezTo>
                  <a:cubicBezTo>
                    <a:pt x="96" y="4786"/>
                    <a:pt x="134" y="5430"/>
                    <a:pt x="172" y="6080"/>
                  </a:cubicBezTo>
                  <a:cubicBezTo>
                    <a:pt x="204" y="6545"/>
                    <a:pt x="255" y="7055"/>
                    <a:pt x="600" y="7368"/>
                  </a:cubicBezTo>
                  <a:cubicBezTo>
                    <a:pt x="763" y="7517"/>
                    <a:pt x="984" y="7592"/>
                    <a:pt x="1205" y="7592"/>
                  </a:cubicBezTo>
                  <a:cubicBezTo>
                    <a:pt x="1398" y="7592"/>
                    <a:pt x="1592" y="7535"/>
                    <a:pt x="1747" y="7419"/>
                  </a:cubicBezTo>
                  <a:cubicBezTo>
                    <a:pt x="2129" y="7132"/>
                    <a:pt x="2218" y="6609"/>
                    <a:pt x="2269" y="6131"/>
                  </a:cubicBezTo>
                  <a:cubicBezTo>
                    <a:pt x="2314" y="5698"/>
                    <a:pt x="2352" y="5264"/>
                    <a:pt x="2378" y="4831"/>
                  </a:cubicBezTo>
                  <a:cubicBezTo>
                    <a:pt x="2429" y="4079"/>
                    <a:pt x="2454" y="3327"/>
                    <a:pt x="2454" y="2575"/>
                  </a:cubicBezTo>
                  <a:cubicBezTo>
                    <a:pt x="2454" y="1988"/>
                    <a:pt x="2461" y="1338"/>
                    <a:pt x="2199" y="797"/>
                  </a:cubicBezTo>
                  <a:cubicBezTo>
                    <a:pt x="2040" y="472"/>
                    <a:pt x="1772" y="191"/>
                    <a:pt x="1434" y="64"/>
                  </a:cubicBezTo>
                  <a:cubicBezTo>
                    <a:pt x="1316" y="22"/>
                    <a:pt x="1191" y="1"/>
                    <a:pt x="1066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3422;p70">
              <a:extLst>
                <a:ext uri="{FF2B5EF4-FFF2-40B4-BE49-F238E27FC236}">
                  <a16:creationId xmlns:a16="http://schemas.microsoft.com/office/drawing/2014/main" xmlns="" id="{4E107ABD-5371-6A50-6E7E-746B23652D9B}"/>
                </a:ext>
              </a:extLst>
            </p:cNvPr>
            <p:cNvSpPr/>
            <p:nvPr/>
          </p:nvSpPr>
          <p:spPr>
            <a:xfrm>
              <a:off x="4115915" y="2874894"/>
              <a:ext cx="23028" cy="45575"/>
            </a:xfrm>
            <a:custGeom>
              <a:avLst/>
              <a:gdLst/>
              <a:ahLst/>
              <a:cxnLst/>
              <a:rect l="l" t="t" r="r" b="b"/>
              <a:pathLst>
                <a:path w="408" h="808" extrusionOk="0">
                  <a:moveTo>
                    <a:pt x="333" y="1"/>
                  </a:moveTo>
                  <a:cubicBezTo>
                    <a:pt x="304" y="1"/>
                    <a:pt x="278" y="19"/>
                    <a:pt x="268" y="49"/>
                  </a:cubicBezTo>
                  <a:lnTo>
                    <a:pt x="19" y="712"/>
                  </a:lnTo>
                  <a:cubicBezTo>
                    <a:pt x="0" y="750"/>
                    <a:pt x="19" y="789"/>
                    <a:pt x="57" y="801"/>
                  </a:cubicBezTo>
                  <a:cubicBezTo>
                    <a:pt x="64" y="808"/>
                    <a:pt x="70" y="808"/>
                    <a:pt x="83" y="808"/>
                  </a:cubicBezTo>
                  <a:cubicBezTo>
                    <a:pt x="108" y="808"/>
                    <a:pt x="134" y="789"/>
                    <a:pt x="147" y="763"/>
                  </a:cubicBezTo>
                  <a:lnTo>
                    <a:pt x="395" y="94"/>
                  </a:lnTo>
                  <a:cubicBezTo>
                    <a:pt x="408" y="62"/>
                    <a:pt x="389" y="17"/>
                    <a:pt x="357" y="5"/>
                  </a:cubicBezTo>
                  <a:cubicBezTo>
                    <a:pt x="349" y="2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3423;p70">
              <a:extLst>
                <a:ext uri="{FF2B5EF4-FFF2-40B4-BE49-F238E27FC236}">
                  <a16:creationId xmlns:a16="http://schemas.microsoft.com/office/drawing/2014/main" xmlns="" id="{04201228-4625-2D29-74CA-D43E8B9054F0}"/>
                </a:ext>
              </a:extLst>
            </p:cNvPr>
            <p:cNvSpPr/>
            <p:nvPr/>
          </p:nvSpPr>
          <p:spPr>
            <a:xfrm>
              <a:off x="4073810" y="3137013"/>
              <a:ext cx="178125" cy="339615"/>
            </a:xfrm>
            <a:custGeom>
              <a:avLst/>
              <a:gdLst/>
              <a:ahLst/>
              <a:cxnLst/>
              <a:rect l="l" t="t" r="r" b="b"/>
              <a:pathLst>
                <a:path w="3156" h="6021" extrusionOk="0">
                  <a:moveTo>
                    <a:pt x="2081" y="1"/>
                  </a:moveTo>
                  <a:cubicBezTo>
                    <a:pt x="1945" y="1"/>
                    <a:pt x="1810" y="31"/>
                    <a:pt x="1689" y="93"/>
                  </a:cubicBezTo>
                  <a:cubicBezTo>
                    <a:pt x="1422" y="227"/>
                    <a:pt x="1205" y="399"/>
                    <a:pt x="1179" y="692"/>
                  </a:cubicBezTo>
                  <a:cubicBezTo>
                    <a:pt x="944" y="883"/>
                    <a:pt x="740" y="1119"/>
                    <a:pt x="593" y="1387"/>
                  </a:cubicBezTo>
                  <a:cubicBezTo>
                    <a:pt x="198" y="2094"/>
                    <a:pt x="192" y="2993"/>
                    <a:pt x="0" y="3777"/>
                  </a:cubicBezTo>
                  <a:cubicBezTo>
                    <a:pt x="50" y="3814"/>
                    <a:pt x="119" y="3841"/>
                    <a:pt x="183" y="3841"/>
                  </a:cubicBezTo>
                  <a:cubicBezTo>
                    <a:pt x="218" y="3841"/>
                    <a:pt x="252" y="3833"/>
                    <a:pt x="281" y="3815"/>
                  </a:cubicBezTo>
                  <a:cubicBezTo>
                    <a:pt x="364" y="3764"/>
                    <a:pt x="421" y="3681"/>
                    <a:pt x="472" y="3605"/>
                  </a:cubicBezTo>
                  <a:cubicBezTo>
                    <a:pt x="638" y="3375"/>
                    <a:pt x="803" y="3140"/>
                    <a:pt x="969" y="2904"/>
                  </a:cubicBezTo>
                  <a:lnTo>
                    <a:pt x="969" y="2904"/>
                  </a:lnTo>
                  <a:cubicBezTo>
                    <a:pt x="931" y="3286"/>
                    <a:pt x="886" y="3662"/>
                    <a:pt x="848" y="4045"/>
                  </a:cubicBezTo>
                  <a:cubicBezTo>
                    <a:pt x="810" y="4376"/>
                    <a:pt x="650" y="4714"/>
                    <a:pt x="555" y="5032"/>
                  </a:cubicBezTo>
                  <a:cubicBezTo>
                    <a:pt x="529" y="5122"/>
                    <a:pt x="497" y="5217"/>
                    <a:pt x="504" y="5307"/>
                  </a:cubicBezTo>
                  <a:cubicBezTo>
                    <a:pt x="504" y="5402"/>
                    <a:pt x="536" y="5498"/>
                    <a:pt x="606" y="5561"/>
                  </a:cubicBezTo>
                  <a:cubicBezTo>
                    <a:pt x="797" y="5300"/>
                    <a:pt x="982" y="5096"/>
                    <a:pt x="1167" y="4841"/>
                  </a:cubicBezTo>
                  <a:lnTo>
                    <a:pt x="1167" y="4841"/>
                  </a:lnTo>
                  <a:cubicBezTo>
                    <a:pt x="1128" y="5064"/>
                    <a:pt x="1077" y="5313"/>
                    <a:pt x="1033" y="5542"/>
                  </a:cubicBezTo>
                  <a:cubicBezTo>
                    <a:pt x="1020" y="5625"/>
                    <a:pt x="1007" y="5714"/>
                    <a:pt x="1020" y="5804"/>
                  </a:cubicBezTo>
                  <a:cubicBezTo>
                    <a:pt x="1026" y="5893"/>
                    <a:pt x="1071" y="5976"/>
                    <a:pt x="1148" y="6020"/>
                  </a:cubicBezTo>
                  <a:cubicBezTo>
                    <a:pt x="1332" y="5663"/>
                    <a:pt x="1543" y="5294"/>
                    <a:pt x="1721" y="4937"/>
                  </a:cubicBezTo>
                  <a:lnTo>
                    <a:pt x="1721" y="4937"/>
                  </a:lnTo>
                  <a:cubicBezTo>
                    <a:pt x="1696" y="5090"/>
                    <a:pt x="1657" y="5281"/>
                    <a:pt x="1626" y="5434"/>
                  </a:cubicBezTo>
                  <a:cubicBezTo>
                    <a:pt x="1613" y="5511"/>
                    <a:pt x="1594" y="5587"/>
                    <a:pt x="1619" y="5657"/>
                  </a:cubicBezTo>
                  <a:cubicBezTo>
                    <a:pt x="1640" y="5721"/>
                    <a:pt x="1702" y="5772"/>
                    <a:pt x="1762" y="5772"/>
                  </a:cubicBezTo>
                  <a:cubicBezTo>
                    <a:pt x="1774" y="5772"/>
                    <a:pt x="1786" y="5770"/>
                    <a:pt x="1798" y="5765"/>
                  </a:cubicBezTo>
                  <a:cubicBezTo>
                    <a:pt x="1938" y="5485"/>
                    <a:pt x="2091" y="5185"/>
                    <a:pt x="2225" y="4905"/>
                  </a:cubicBezTo>
                  <a:cubicBezTo>
                    <a:pt x="2257" y="4956"/>
                    <a:pt x="2295" y="5007"/>
                    <a:pt x="2327" y="5058"/>
                  </a:cubicBezTo>
                  <a:cubicBezTo>
                    <a:pt x="2492" y="4644"/>
                    <a:pt x="2690" y="4249"/>
                    <a:pt x="2856" y="3828"/>
                  </a:cubicBezTo>
                  <a:cubicBezTo>
                    <a:pt x="3155" y="3070"/>
                    <a:pt x="3155" y="2215"/>
                    <a:pt x="3098" y="1400"/>
                  </a:cubicBezTo>
                  <a:cubicBezTo>
                    <a:pt x="3066" y="915"/>
                    <a:pt x="2945" y="380"/>
                    <a:pt x="2531" y="125"/>
                  </a:cubicBezTo>
                  <a:cubicBezTo>
                    <a:pt x="2397" y="43"/>
                    <a:pt x="2239" y="1"/>
                    <a:pt x="2081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3424;p70">
              <a:extLst>
                <a:ext uri="{FF2B5EF4-FFF2-40B4-BE49-F238E27FC236}">
                  <a16:creationId xmlns:a16="http://schemas.microsoft.com/office/drawing/2014/main" xmlns="" id="{3E034206-3D43-FCDB-BBF3-5133A4D33FAB}"/>
                </a:ext>
              </a:extLst>
            </p:cNvPr>
            <p:cNvSpPr/>
            <p:nvPr/>
          </p:nvSpPr>
          <p:spPr>
            <a:xfrm>
              <a:off x="4121277" y="3277012"/>
              <a:ext cx="16988" cy="42135"/>
            </a:xfrm>
            <a:custGeom>
              <a:avLst/>
              <a:gdLst/>
              <a:ahLst/>
              <a:cxnLst/>
              <a:rect l="l" t="t" r="r" b="b"/>
              <a:pathLst>
                <a:path w="301" h="747" extrusionOk="0">
                  <a:moveTo>
                    <a:pt x="231" y="0"/>
                  </a:moveTo>
                  <a:cubicBezTo>
                    <a:pt x="197" y="0"/>
                    <a:pt x="166" y="24"/>
                    <a:pt x="160" y="52"/>
                  </a:cubicBezTo>
                  <a:lnTo>
                    <a:pt x="7" y="664"/>
                  </a:lnTo>
                  <a:cubicBezTo>
                    <a:pt x="1" y="696"/>
                    <a:pt x="20" y="734"/>
                    <a:pt x="58" y="747"/>
                  </a:cubicBezTo>
                  <a:lnTo>
                    <a:pt x="77" y="747"/>
                  </a:lnTo>
                  <a:cubicBezTo>
                    <a:pt x="103" y="747"/>
                    <a:pt x="134" y="728"/>
                    <a:pt x="141" y="696"/>
                  </a:cubicBezTo>
                  <a:lnTo>
                    <a:pt x="294" y="90"/>
                  </a:lnTo>
                  <a:cubicBezTo>
                    <a:pt x="300" y="52"/>
                    <a:pt x="281" y="14"/>
                    <a:pt x="243" y="1"/>
                  </a:cubicBezTo>
                  <a:cubicBezTo>
                    <a:pt x="239" y="0"/>
                    <a:pt x="235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3425;p70">
              <a:extLst>
                <a:ext uri="{FF2B5EF4-FFF2-40B4-BE49-F238E27FC236}">
                  <a16:creationId xmlns:a16="http://schemas.microsoft.com/office/drawing/2014/main" xmlns="" id="{AED52D76-E2A6-C4E8-B110-B243072B1662}"/>
                </a:ext>
              </a:extLst>
            </p:cNvPr>
            <p:cNvSpPr/>
            <p:nvPr/>
          </p:nvSpPr>
          <p:spPr>
            <a:xfrm>
              <a:off x="4189290" y="3344417"/>
              <a:ext cx="36742" cy="84382"/>
            </a:xfrm>
            <a:custGeom>
              <a:avLst/>
              <a:gdLst/>
              <a:ahLst/>
              <a:cxnLst/>
              <a:rect l="l" t="t" r="r" b="b"/>
              <a:pathLst>
                <a:path w="651" h="1496" extrusionOk="0">
                  <a:moveTo>
                    <a:pt x="571" y="0"/>
                  </a:moveTo>
                  <a:cubicBezTo>
                    <a:pt x="543" y="0"/>
                    <a:pt x="514" y="18"/>
                    <a:pt x="504" y="43"/>
                  </a:cubicBezTo>
                  <a:lnTo>
                    <a:pt x="13" y="1400"/>
                  </a:lnTo>
                  <a:cubicBezTo>
                    <a:pt x="0" y="1438"/>
                    <a:pt x="19" y="1477"/>
                    <a:pt x="58" y="1489"/>
                  </a:cubicBezTo>
                  <a:cubicBezTo>
                    <a:pt x="64" y="1496"/>
                    <a:pt x="70" y="1496"/>
                    <a:pt x="77" y="1496"/>
                  </a:cubicBezTo>
                  <a:cubicBezTo>
                    <a:pt x="109" y="1496"/>
                    <a:pt x="134" y="1477"/>
                    <a:pt x="147" y="1451"/>
                  </a:cubicBezTo>
                  <a:lnTo>
                    <a:pt x="638" y="94"/>
                  </a:lnTo>
                  <a:cubicBezTo>
                    <a:pt x="650" y="55"/>
                    <a:pt x="631" y="17"/>
                    <a:pt x="593" y="4"/>
                  </a:cubicBezTo>
                  <a:cubicBezTo>
                    <a:pt x="586" y="2"/>
                    <a:pt x="57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3426;p70">
              <a:extLst>
                <a:ext uri="{FF2B5EF4-FFF2-40B4-BE49-F238E27FC236}">
                  <a16:creationId xmlns:a16="http://schemas.microsoft.com/office/drawing/2014/main" xmlns="" id="{CF472F97-E2BD-A68C-8F24-44A68DEE018E}"/>
                </a:ext>
              </a:extLst>
            </p:cNvPr>
            <p:cNvSpPr/>
            <p:nvPr/>
          </p:nvSpPr>
          <p:spPr>
            <a:xfrm>
              <a:off x="4162988" y="3352822"/>
              <a:ext cx="32114" cy="83536"/>
            </a:xfrm>
            <a:custGeom>
              <a:avLst/>
              <a:gdLst/>
              <a:ahLst/>
              <a:cxnLst/>
              <a:rect l="l" t="t" r="r" b="b"/>
              <a:pathLst>
                <a:path w="569" h="1481" extrusionOk="0">
                  <a:moveTo>
                    <a:pt x="496" y="1"/>
                  </a:moveTo>
                  <a:cubicBezTo>
                    <a:pt x="463" y="1"/>
                    <a:pt x="433" y="20"/>
                    <a:pt x="422" y="53"/>
                  </a:cubicBezTo>
                  <a:lnTo>
                    <a:pt x="14" y="1391"/>
                  </a:lnTo>
                  <a:cubicBezTo>
                    <a:pt x="1" y="1423"/>
                    <a:pt x="20" y="1461"/>
                    <a:pt x="58" y="1474"/>
                  </a:cubicBezTo>
                  <a:cubicBezTo>
                    <a:pt x="65" y="1481"/>
                    <a:pt x="71" y="1481"/>
                    <a:pt x="77" y="1481"/>
                  </a:cubicBezTo>
                  <a:cubicBezTo>
                    <a:pt x="109" y="1481"/>
                    <a:pt x="135" y="1461"/>
                    <a:pt x="148" y="1430"/>
                  </a:cubicBezTo>
                  <a:lnTo>
                    <a:pt x="555" y="91"/>
                  </a:lnTo>
                  <a:cubicBezTo>
                    <a:pt x="568" y="53"/>
                    <a:pt x="543" y="15"/>
                    <a:pt x="511" y="2"/>
                  </a:cubicBezTo>
                  <a:cubicBezTo>
                    <a:pt x="506" y="1"/>
                    <a:pt x="50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3427;p70">
              <a:extLst>
                <a:ext uri="{FF2B5EF4-FFF2-40B4-BE49-F238E27FC236}">
                  <a16:creationId xmlns:a16="http://schemas.microsoft.com/office/drawing/2014/main" xmlns="" id="{84176152-10D2-06E3-3B71-8AF939CB4D01}"/>
                </a:ext>
              </a:extLst>
            </p:cNvPr>
            <p:cNvSpPr/>
            <p:nvPr/>
          </p:nvSpPr>
          <p:spPr>
            <a:xfrm>
              <a:off x="4131719" y="3353047"/>
              <a:ext cx="28446" cy="84382"/>
            </a:xfrm>
            <a:custGeom>
              <a:avLst/>
              <a:gdLst/>
              <a:ahLst/>
              <a:cxnLst/>
              <a:rect l="l" t="t" r="r" b="b"/>
              <a:pathLst>
                <a:path w="504" h="1496" extrusionOk="0">
                  <a:moveTo>
                    <a:pt x="426" y="1"/>
                  </a:moveTo>
                  <a:cubicBezTo>
                    <a:pt x="396" y="1"/>
                    <a:pt x="368" y="24"/>
                    <a:pt x="357" y="55"/>
                  </a:cubicBezTo>
                  <a:lnTo>
                    <a:pt x="7" y="1413"/>
                  </a:lnTo>
                  <a:cubicBezTo>
                    <a:pt x="0" y="1451"/>
                    <a:pt x="20" y="1489"/>
                    <a:pt x="58" y="1496"/>
                  </a:cubicBezTo>
                  <a:lnTo>
                    <a:pt x="77" y="1496"/>
                  </a:lnTo>
                  <a:cubicBezTo>
                    <a:pt x="109" y="1496"/>
                    <a:pt x="134" y="1477"/>
                    <a:pt x="141" y="1445"/>
                  </a:cubicBezTo>
                  <a:lnTo>
                    <a:pt x="498" y="87"/>
                  </a:lnTo>
                  <a:cubicBezTo>
                    <a:pt x="504" y="49"/>
                    <a:pt x="485" y="11"/>
                    <a:pt x="447" y="4"/>
                  </a:cubicBezTo>
                  <a:cubicBezTo>
                    <a:pt x="440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3428;p70">
              <a:extLst>
                <a:ext uri="{FF2B5EF4-FFF2-40B4-BE49-F238E27FC236}">
                  <a16:creationId xmlns:a16="http://schemas.microsoft.com/office/drawing/2014/main" xmlns="" id="{64413FC0-ECA4-4E0E-51D6-3B5C7F0E4BE5}"/>
                </a:ext>
              </a:extLst>
            </p:cNvPr>
            <p:cNvSpPr/>
            <p:nvPr/>
          </p:nvSpPr>
          <p:spPr>
            <a:xfrm>
              <a:off x="3785672" y="2122777"/>
              <a:ext cx="70211" cy="53528"/>
            </a:xfrm>
            <a:custGeom>
              <a:avLst/>
              <a:gdLst/>
              <a:ahLst/>
              <a:cxnLst/>
              <a:rect l="l" t="t" r="r" b="b"/>
              <a:pathLst>
                <a:path w="1244" h="949" extrusionOk="0">
                  <a:moveTo>
                    <a:pt x="848" y="0"/>
                  </a:moveTo>
                  <a:cubicBezTo>
                    <a:pt x="682" y="0"/>
                    <a:pt x="514" y="49"/>
                    <a:pt x="376" y="146"/>
                  </a:cubicBezTo>
                  <a:cubicBezTo>
                    <a:pt x="141" y="305"/>
                    <a:pt x="0" y="598"/>
                    <a:pt x="26" y="885"/>
                  </a:cubicBezTo>
                  <a:cubicBezTo>
                    <a:pt x="32" y="923"/>
                    <a:pt x="58" y="949"/>
                    <a:pt x="96" y="949"/>
                  </a:cubicBezTo>
                  <a:lnTo>
                    <a:pt x="102" y="949"/>
                  </a:lnTo>
                  <a:cubicBezTo>
                    <a:pt x="141" y="943"/>
                    <a:pt x="172" y="911"/>
                    <a:pt x="166" y="872"/>
                  </a:cubicBezTo>
                  <a:cubicBezTo>
                    <a:pt x="147" y="637"/>
                    <a:pt x="262" y="394"/>
                    <a:pt x="459" y="261"/>
                  </a:cubicBezTo>
                  <a:cubicBezTo>
                    <a:pt x="574" y="179"/>
                    <a:pt x="709" y="139"/>
                    <a:pt x="845" y="139"/>
                  </a:cubicBezTo>
                  <a:cubicBezTo>
                    <a:pt x="944" y="139"/>
                    <a:pt x="1044" y="160"/>
                    <a:pt x="1135" y="203"/>
                  </a:cubicBezTo>
                  <a:cubicBezTo>
                    <a:pt x="1143" y="207"/>
                    <a:pt x="1152" y="208"/>
                    <a:pt x="1161" y="208"/>
                  </a:cubicBezTo>
                  <a:cubicBezTo>
                    <a:pt x="1188" y="208"/>
                    <a:pt x="1216" y="195"/>
                    <a:pt x="1230" y="171"/>
                  </a:cubicBezTo>
                  <a:cubicBezTo>
                    <a:pt x="1243" y="133"/>
                    <a:pt x="1230" y="95"/>
                    <a:pt x="1192" y="76"/>
                  </a:cubicBezTo>
                  <a:cubicBezTo>
                    <a:pt x="1086" y="25"/>
                    <a:pt x="967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3429;p70">
              <a:extLst>
                <a:ext uri="{FF2B5EF4-FFF2-40B4-BE49-F238E27FC236}">
                  <a16:creationId xmlns:a16="http://schemas.microsoft.com/office/drawing/2014/main" xmlns="" id="{851FE997-3CE1-49B1-A9BD-74163173A82A}"/>
                </a:ext>
              </a:extLst>
            </p:cNvPr>
            <p:cNvSpPr/>
            <p:nvPr/>
          </p:nvSpPr>
          <p:spPr>
            <a:xfrm>
              <a:off x="3807967" y="2099989"/>
              <a:ext cx="237104" cy="200012"/>
            </a:xfrm>
            <a:custGeom>
              <a:avLst/>
              <a:gdLst/>
              <a:ahLst/>
              <a:cxnLst/>
              <a:rect l="l" t="t" r="r" b="b"/>
              <a:pathLst>
                <a:path w="4201" h="3546" extrusionOk="0">
                  <a:moveTo>
                    <a:pt x="1690" y="1"/>
                  </a:moveTo>
                  <a:cubicBezTo>
                    <a:pt x="1286" y="1"/>
                    <a:pt x="884" y="220"/>
                    <a:pt x="663" y="563"/>
                  </a:cubicBezTo>
                  <a:cubicBezTo>
                    <a:pt x="653" y="562"/>
                    <a:pt x="644" y="562"/>
                    <a:pt x="634" y="562"/>
                  </a:cubicBezTo>
                  <a:cubicBezTo>
                    <a:pt x="421" y="562"/>
                    <a:pt x="212" y="692"/>
                    <a:pt x="109" y="881"/>
                  </a:cubicBezTo>
                  <a:cubicBezTo>
                    <a:pt x="0" y="1072"/>
                    <a:pt x="0" y="1321"/>
                    <a:pt x="96" y="1531"/>
                  </a:cubicBezTo>
                  <a:cubicBezTo>
                    <a:pt x="185" y="1735"/>
                    <a:pt x="364" y="1895"/>
                    <a:pt x="568" y="1990"/>
                  </a:cubicBezTo>
                  <a:lnTo>
                    <a:pt x="3493" y="3545"/>
                  </a:lnTo>
                  <a:cubicBezTo>
                    <a:pt x="3952" y="3144"/>
                    <a:pt x="4200" y="2506"/>
                    <a:pt x="4130" y="1901"/>
                  </a:cubicBezTo>
                  <a:cubicBezTo>
                    <a:pt x="4092" y="1557"/>
                    <a:pt x="3946" y="1213"/>
                    <a:pt x="3697" y="971"/>
                  </a:cubicBezTo>
                  <a:cubicBezTo>
                    <a:pt x="3489" y="768"/>
                    <a:pt x="3215" y="651"/>
                    <a:pt x="2934" y="651"/>
                  </a:cubicBezTo>
                  <a:cubicBezTo>
                    <a:pt x="2878" y="651"/>
                    <a:pt x="2822" y="655"/>
                    <a:pt x="2766" y="665"/>
                  </a:cubicBezTo>
                  <a:cubicBezTo>
                    <a:pt x="2569" y="289"/>
                    <a:pt x="2167" y="21"/>
                    <a:pt x="1740" y="2"/>
                  </a:cubicBezTo>
                  <a:cubicBezTo>
                    <a:pt x="1724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3430;p70">
              <a:extLst>
                <a:ext uri="{FF2B5EF4-FFF2-40B4-BE49-F238E27FC236}">
                  <a16:creationId xmlns:a16="http://schemas.microsoft.com/office/drawing/2014/main" xmlns="" id="{EACB706E-0C3D-76F5-036B-7083C4C6B220}"/>
                </a:ext>
              </a:extLst>
            </p:cNvPr>
            <p:cNvSpPr/>
            <p:nvPr/>
          </p:nvSpPr>
          <p:spPr>
            <a:xfrm>
              <a:off x="3833479" y="2313937"/>
              <a:ext cx="168078" cy="138023"/>
            </a:xfrm>
            <a:custGeom>
              <a:avLst/>
              <a:gdLst/>
              <a:ahLst/>
              <a:cxnLst/>
              <a:rect l="l" t="t" r="r" b="b"/>
              <a:pathLst>
                <a:path w="2978" h="2447" extrusionOk="0">
                  <a:moveTo>
                    <a:pt x="2627" y="1"/>
                  </a:moveTo>
                  <a:lnTo>
                    <a:pt x="2627" y="1"/>
                  </a:lnTo>
                  <a:cubicBezTo>
                    <a:pt x="1907" y="237"/>
                    <a:pt x="1225" y="524"/>
                    <a:pt x="511" y="753"/>
                  </a:cubicBezTo>
                  <a:cubicBezTo>
                    <a:pt x="453" y="963"/>
                    <a:pt x="402" y="1167"/>
                    <a:pt x="351" y="1371"/>
                  </a:cubicBezTo>
                  <a:cubicBezTo>
                    <a:pt x="237" y="1327"/>
                    <a:pt x="116" y="1263"/>
                    <a:pt x="1" y="1218"/>
                  </a:cubicBezTo>
                  <a:lnTo>
                    <a:pt x="1" y="1218"/>
                  </a:lnTo>
                  <a:cubicBezTo>
                    <a:pt x="186" y="1843"/>
                    <a:pt x="670" y="2334"/>
                    <a:pt x="1307" y="2429"/>
                  </a:cubicBezTo>
                  <a:cubicBezTo>
                    <a:pt x="1384" y="2441"/>
                    <a:pt x="1462" y="2446"/>
                    <a:pt x="1539" y="2446"/>
                  </a:cubicBezTo>
                  <a:cubicBezTo>
                    <a:pt x="2104" y="2446"/>
                    <a:pt x="2669" y="2147"/>
                    <a:pt x="2977" y="1671"/>
                  </a:cubicBezTo>
                  <a:lnTo>
                    <a:pt x="2518" y="1613"/>
                  </a:lnTo>
                  <a:cubicBezTo>
                    <a:pt x="2557" y="1065"/>
                    <a:pt x="2582" y="549"/>
                    <a:pt x="2627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3431;p70">
              <a:extLst>
                <a:ext uri="{FF2B5EF4-FFF2-40B4-BE49-F238E27FC236}">
                  <a16:creationId xmlns:a16="http://schemas.microsoft.com/office/drawing/2014/main" xmlns="" id="{0E4BB7C5-855F-3BB5-CDED-23D7A34CCE40}"/>
                </a:ext>
              </a:extLst>
            </p:cNvPr>
            <p:cNvSpPr/>
            <p:nvPr/>
          </p:nvSpPr>
          <p:spPr>
            <a:xfrm>
              <a:off x="3802210" y="2174840"/>
              <a:ext cx="233887" cy="200576"/>
            </a:xfrm>
            <a:custGeom>
              <a:avLst/>
              <a:gdLst/>
              <a:ahLst/>
              <a:cxnLst/>
              <a:rect l="l" t="t" r="r" b="b"/>
              <a:pathLst>
                <a:path w="4144" h="3556" extrusionOk="0">
                  <a:moveTo>
                    <a:pt x="2492" y="0"/>
                  </a:moveTo>
                  <a:cubicBezTo>
                    <a:pt x="2130" y="102"/>
                    <a:pt x="1737" y="151"/>
                    <a:pt x="1346" y="151"/>
                  </a:cubicBezTo>
                  <a:cubicBezTo>
                    <a:pt x="1076" y="151"/>
                    <a:pt x="806" y="128"/>
                    <a:pt x="549" y="83"/>
                  </a:cubicBezTo>
                  <a:cubicBezTo>
                    <a:pt x="306" y="644"/>
                    <a:pt x="153" y="1211"/>
                    <a:pt x="71" y="1817"/>
                  </a:cubicBezTo>
                  <a:cubicBezTo>
                    <a:pt x="0" y="2320"/>
                    <a:pt x="173" y="2843"/>
                    <a:pt x="549" y="3181"/>
                  </a:cubicBezTo>
                  <a:cubicBezTo>
                    <a:pt x="814" y="3424"/>
                    <a:pt x="1176" y="3556"/>
                    <a:pt x="1534" y="3556"/>
                  </a:cubicBezTo>
                  <a:cubicBezTo>
                    <a:pt x="1682" y="3556"/>
                    <a:pt x="1830" y="3533"/>
                    <a:pt x="1970" y="3487"/>
                  </a:cubicBezTo>
                  <a:cubicBezTo>
                    <a:pt x="2390" y="3353"/>
                    <a:pt x="2798" y="3092"/>
                    <a:pt x="3047" y="2728"/>
                  </a:cubicBezTo>
                  <a:cubicBezTo>
                    <a:pt x="3122" y="2743"/>
                    <a:pt x="3201" y="2751"/>
                    <a:pt x="3280" y="2751"/>
                  </a:cubicBezTo>
                  <a:cubicBezTo>
                    <a:pt x="3400" y="2751"/>
                    <a:pt x="3521" y="2732"/>
                    <a:pt x="3633" y="2690"/>
                  </a:cubicBezTo>
                  <a:cubicBezTo>
                    <a:pt x="3818" y="2620"/>
                    <a:pt x="3977" y="2473"/>
                    <a:pt x="4048" y="2288"/>
                  </a:cubicBezTo>
                  <a:cubicBezTo>
                    <a:pt x="4143" y="2046"/>
                    <a:pt x="4041" y="1740"/>
                    <a:pt x="3831" y="1594"/>
                  </a:cubicBezTo>
                  <a:cubicBezTo>
                    <a:pt x="3732" y="1524"/>
                    <a:pt x="3612" y="1490"/>
                    <a:pt x="3492" y="1490"/>
                  </a:cubicBezTo>
                  <a:cubicBezTo>
                    <a:pt x="3349" y="1490"/>
                    <a:pt x="3205" y="1538"/>
                    <a:pt x="3098" y="1632"/>
                  </a:cubicBezTo>
                  <a:cubicBezTo>
                    <a:pt x="2919" y="1103"/>
                    <a:pt x="2677" y="536"/>
                    <a:pt x="2492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3432;p70">
              <a:extLst>
                <a:ext uri="{FF2B5EF4-FFF2-40B4-BE49-F238E27FC236}">
                  <a16:creationId xmlns:a16="http://schemas.microsoft.com/office/drawing/2014/main" xmlns="" id="{2D038DFF-AE6F-761E-2D23-E78C213A5588}"/>
                </a:ext>
              </a:extLst>
            </p:cNvPr>
            <p:cNvSpPr/>
            <p:nvPr/>
          </p:nvSpPr>
          <p:spPr>
            <a:xfrm>
              <a:off x="3974867" y="2278175"/>
              <a:ext cx="37476" cy="18557"/>
            </a:xfrm>
            <a:custGeom>
              <a:avLst/>
              <a:gdLst/>
              <a:ahLst/>
              <a:cxnLst/>
              <a:rect l="l" t="t" r="r" b="b"/>
              <a:pathLst>
                <a:path w="664" h="329" extrusionOk="0">
                  <a:moveTo>
                    <a:pt x="583" y="0"/>
                  </a:moveTo>
                  <a:cubicBezTo>
                    <a:pt x="575" y="0"/>
                    <a:pt x="568" y="1"/>
                    <a:pt x="562" y="4"/>
                  </a:cubicBezTo>
                  <a:lnTo>
                    <a:pt x="52" y="195"/>
                  </a:lnTo>
                  <a:cubicBezTo>
                    <a:pt x="13" y="208"/>
                    <a:pt x="1" y="246"/>
                    <a:pt x="13" y="284"/>
                  </a:cubicBezTo>
                  <a:cubicBezTo>
                    <a:pt x="20" y="310"/>
                    <a:pt x="52" y="329"/>
                    <a:pt x="77" y="329"/>
                  </a:cubicBezTo>
                  <a:cubicBezTo>
                    <a:pt x="84" y="329"/>
                    <a:pt x="90" y="329"/>
                    <a:pt x="103" y="323"/>
                  </a:cubicBezTo>
                  <a:lnTo>
                    <a:pt x="606" y="138"/>
                  </a:lnTo>
                  <a:cubicBezTo>
                    <a:pt x="644" y="125"/>
                    <a:pt x="664" y="80"/>
                    <a:pt x="651" y="49"/>
                  </a:cubicBezTo>
                  <a:cubicBezTo>
                    <a:pt x="641" y="18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3433;p70">
              <a:extLst>
                <a:ext uri="{FF2B5EF4-FFF2-40B4-BE49-F238E27FC236}">
                  <a16:creationId xmlns:a16="http://schemas.microsoft.com/office/drawing/2014/main" xmlns="" id="{832C8715-F798-9C27-64A2-CE72792A0AD0}"/>
                </a:ext>
              </a:extLst>
            </p:cNvPr>
            <p:cNvSpPr/>
            <p:nvPr/>
          </p:nvSpPr>
          <p:spPr>
            <a:xfrm>
              <a:off x="3852556" y="2344904"/>
              <a:ext cx="111243" cy="37791"/>
            </a:xfrm>
            <a:custGeom>
              <a:avLst/>
              <a:gdLst/>
              <a:ahLst/>
              <a:cxnLst/>
              <a:rect l="l" t="t" r="r" b="b"/>
              <a:pathLst>
                <a:path w="1971" h="670" extrusionOk="0">
                  <a:moveTo>
                    <a:pt x="1894" y="1"/>
                  </a:moveTo>
                  <a:cubicBezTo>
                    <a:pt x="1875" y="1"/>
                    <a:pt x="1856" y="9"/>
                    <a:pt x="1843" y="26"/>
                  </a:cubicBezTo>
                  <a:cubicBezTo>
                    <a:pt x="1531" y="346"/>
                    <a:pt x="1072" y="525"/>
                    <a:pt x="619" y="525"/>
                  </a:cubicBezTo>
                  <a:cubicBezTo>
                    <a:pt x="441" y="525"/>
                    <a:pt x="263" y="497"/>
                    <a:pt x="96" y="440"/>
                  </a:cubicBezTo>
                  <a:cubicBezTo>
                    <a:pt x="90" y="437"/>
                    <a:pt x="83" y="436"/>
                    <a:pt x="76" y="436"/>
                  </a:cubicBezTo>
                  <a:cubicBezTo>
                    <a:pt x="50" y="436"/>
                    <a:pt x="24" y="454"/>
                    <a:pt x="13" y="484"/>
                  </a:cubicBezTo>
                  <a:cubicBezTo>
                    <a:pt x="1" y="523"/>
                    <a:pt x="20" y="561"/>
                    <a:pt x="52" y="574"/>
                  </a:cubicBezTo>
                  <a:cubicBezTo>
                    <a:pt x="237" y="637"/>
                    <a:pt x="434" y="669"/>
                    <a:pt x="632" y="669"/>
                  </a:cubicBezTo>
                  <a:cubicBezTo>
                    <a:pt x="1116" y="669"/>
                    <a:pt x="1600" y="472"/>
                    <a:pt x="1945" y="121"/>
                  </a:cubicBezTo>
                  <a:cubicBezTo>
                    <a:pt x="1970" y="89"/>
                    <a:pt x="1970" y="45"/>
                    <a:pt x="1945" y="19"/>
                  </a:cubicBezTo>
                  <a:cubicBezTo>
                    <a:pt x="1930" y="7"/>
                    <a:pt x="191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3434;p70">
              <a:extLst>
                <a:ext uri="{FF2B5EF4-FFF2-40B4-BE49-F238E27FC236}">
                  <a16:creationId xmlns:a16="http://schemas.microsoft.com/office/drawing/2014/main" xmlns="" id="{F4BD8A7C-6CEA-EFC2-041C-FF8F0780939C}"/>
                </a:ext>
              </a:extLst>
            </p:cNvPr>
            <p:cNvSpPr/>
            <p:nvPr/>
          </p:nvSpPr>
          <p:spPr>
            <a:xfrm>
              <a:off x="3825577" y="2237055"/>
              <a:ext cx="15916" cy="15850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7"/>
                    <a:pt x="64" y="280"/>
                    <a:pt x="141" y="280"/>
                  </a:cubicBezTo>
                  <a:cubicBezTo>
                    <a:pt x="217" y="280"/>
                    <a:pt x="281" y="217"/>
                    <a:pt x="281" y="140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3435;p70">
              <a:extLst>
                <a:ext uri="{FF2B5EF4-FFF2-40B4-BE49-F238E27FC236}">
                  <a16:creationId xmlns:a16="http://schemas.microsoft.com/office/drawing/2014/main" xmlns="" id="{DD111677-0AF7-CA0D-A2AA-AFA94D3A4BE7}"/>
                </a:ext>
              </a:extLst>
            </p:cNvPr>
            <p:cNvSpPr/>
            <p:nvPr/>
          </p:nvSpPr>
          <p:spPr>
            <a:xfrm>
              <a:off x="3902959" y="2247096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0" y="217"/>
                    <a:pt x="280" y="141"/>
                  </a:cubicBezTo>
                  <a:cubicBezTo>
                    <a:pt x="280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3436;p70">
              <a:extLst>
                <a:ext uri="{FF2B5EF4-FFF2-40B4-BE49-F238E27FC236}">
                  <a16:creationId xmlns:a16="http://schemas.microsoft.com/office/drawing/2014/main" xmlns="" id="{4B3248E3-AC00-B01F-B055-FD18E1E78016}"/>
                </a:ext>
              </a:extLst>
            </p:cNvPr>
            <p:cNvSpPr/>
            <p:nvPr/>
          </p:nvSpPr>
          <p:spPr>
            <a:xfrm>
              <a:off x="3843243" y="2241117"/>
              <a:ext cx="27712" cy="44842"/>
            </a:xfrm>
            <a:custGeom>
              <a:avLst/>
              <a:gdLst/>
              <a:ahLst/>
              <a:cxnLst/>
              <a:rect l="l" t="t" r="r" b="b"/>
              <a:pathLst>
                <a:path w="491" h="795" extrusionOk="0">
                  <a:moveTo>
                    <a:pt x="410" y="0"/>
                  </a:moveTo>
                  <a:cubicBezTo>
                    <a:pt x="387" y="0"/>
                    <a:pt x="366" y="10"/>
                    <a:pt x="351" y="30"/>
                  </a:cubicBezTo>
                  <a:lnTo>
                    <a:pt x="13" y="565"/>
                  </a:lnTo>
                  <a:cubicBezTo>
                    <a:pt x="0" y="578"/>
                    <a:pt x="0" y="597"/>
                    <a:pt x="6" y="616"/>
                  </a:cubicBezTo>
                  <a:cubicBezTo>
                    <a:pt x="6" y="635"/>
                    <a:pt x="19" y="655"/>
                    <a:pt x="38" y="661"/>
                  </a:cubicBezTo>
                  <a:lnTo>
                    <a:pt x="268" y="788"/>
                  </a:lnTo>
                  <a:cubicBezTo>
                    <a:pt x="280" y="795"/>
                    <a:pt x="293" y="795"/>
                    <a:pt x="306" y="795"/>
                  </a:cubicBezTo>
                  <a:cubicBezTo>
                    <a:pt x="325" y="795"/>
                    <a:pt x="351" y="782"/>
                    <a:pt x="363" y="757"/>
                  </a:cubicBezTo>
                  <a:cubicBezTo>
                    <a:pt x="382" y="725"/>
                    <a:pt x="370" y="680"/>
                    <a:pt x="338" y="667"/>
                  </a:cubicBezTo>
                  <a:lnTo>
                    <a:pt x="172" y="578"/>
                  </a:lnTo>
                  <a:lnTo>
                    <a:pt x="472" y="106"/>
                  </a:lnTo>
                  <a:cubicBezTo>
                    <a:pt x="491" y="75"/>
                    <a:pt x="484" y="30"/>
                    <a:pt x="453" y="11"/>
                  </a:cubicBezTo>
                  <a:cubicBezTo>
                    <a:pt x="438" y="4"/>
                    <a:pt x="42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3437;p70">
              <a:extLst>
                <a:ext uri="{FF2B5EF4-FFF2-40B4-BE49-F238E27FC236}">
                  <a16:creationId xmlns:a16="http://schemas.microsoft.com/office/drawing/2014/main" xmlns="" id="{3CDE57B3-CBA7-9C7F-4EC6-CC608D5972E1}"/>
                </a:ext>
              </a:extLst>
            </p:cNvPr>
            <p:cNvSpPr/>
            <p:nvPr/>
          </p:nvSpPr>
          <p:spPr>
            <a:xfrm>
              <a:off x="3815869" y="2202479"/>
              <a:ext cx="36742" cy="14835"/>
            </a:xfrm>
            <a:custGeom>
              <a:avLst/>
              <a:gdLst/>
              <a:ahLst/>
              <a:cxnLst/>
              <a:rect l="l" t="t" r="r" b="b"/>
              <a:pathLst>
                <a:path w="651" h="263" extrusionOk="0">
                  <a:moveTo>
                    <a:pt x="309" y="1"/>
                  </a:moveTo>
                  <a:cubicBezTo>
                    <a:pt x="197" y="1"/>
                    <a:pt x="92" y="45"/>
                    <a:pt x="26" y="122"/>
                  </a:cubicBezTo>
                  <a:cubicBezTo>
                    <a:pt x="1" y="154"/>
                    <a:pt x="1" y="192"/>
                    <a:pt x="33" y="218"/>
                  </a:cubicBezTo>
                  <a:cubicBezTo>
                    <a:pt x="45" y="230"/>
                    <a:pt x="61" y="236"/>
                    <a:pt x="77" y="236"/>
                  </a:cubicBezTo>
                  <a:cubicBezTo>
                    <a:pt x="96" y="236"/>
                    <a:pt x="115" y="228"/>
                    <a:pt x="128" y="211"/>
                  </a:cubicBezTo>
                  <a:cubicBezTo>
                    <a:pt x="168" y="166"/>
                    <a:pt x="234" y="140"/>
                    <a:pt x="303" y="140"/>
                  </a:cubicBezTo>
                  <a:cubicBezTo>
                    <a:pt x="310" y="140"/>
                    <a:pt x="318" y="141"/>
                    <a:pt x="326" y="141"/>
                  </a:cubicBezTo>
                  <a:cubicBezTo>
                    <a:pt x="409" y="141"/>
                    <a:pt x="479" y="180"/>
                    <a:pt x="517" y="237"/>
                  </a:cubicBezTo>
                  <a:cubicBezTo>
                    <a:pt x="530" y="256"/>
                    <a:pt x="549" y="262"/>
                    <a:pt x="574" y="262"/>
                  </a:cubicBezTo>
                  <a:cubicBezTo>
                    <a:pt x="587" y="262"/>
                    <a:pt x="600" y="262"/>
                    <a:pt x="612" y="256"/>
                  </a:cubicBezTo>
                  <a:cubicBezTo>
                    <a:pt x="644" y="231"/>
                    <a:pt x="651" y="186"/>
                    <a:pt x="632" y="154"/>
                  </a:cubicBezTo>
                  <a:cubicBezTo>
                    <a:pt x="568" y="65"/>
                    <a:pt x="453" y="8"/>
                    <a:pt x="332" y="1"/>
                  </a:cubicBezTo>
                  <a:cubicBezTo>
                    <a:pt x="324" y="1"/>
                    <a:pt x="31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3438;p70">
              <a:extLst>
                <a:ext uri="{FF2B5EF4-FFF2-40B4-BE49-F238E27FC236}">
                  <a16:creationId xmlns:a16="http://schemas.microsoft.com/office/drawing/2014/main" xmlns="" id="{117ACA12-254F-4705-3C76-D540E79FB950}"/>
                </a:ext>
              </a:extLst>
            </p:cNvPr>
            <p:cNvSpPr/>
            <p:nvPr/>
          </p:nvSpPr>
          <p:spPr>
            <a:xfrm>
              <a:off x="3891445" y="2211898"/>
              <a:ext cx="48595" cy="20531"/>
            </a:xfrm>
            <a:custGeom>
              <a:avLst/>
              <a:gdLst/>
              <a:ahLst/>
              <a:cxnLst/>
              <a:rect l="l" t="t" r="r" b="b"/>
              <a:pathLst>
                <a:path w="861" h="364" extrusionOk="0">
                  <a:moveTo>
                    <a:pt x="365" y="0"/>
                  </a:moveTo>
                  <a:cubicBezTo>
                    <a:pt x="249" y="0"/>
                    <a:pt x="135" y="34"/>
                    <a:pt x="45" y="95"/>
                  </a:cubicBezTo>
                  <a:cubicBezTo>
                    <a:pt x="13" y="115"/>
                    <a:pt x="0" y="159"/>
                    <a:pt x="26" y="191"/>
                  </a:cubicBezTo>
                  <a:cubicBezTo>
                    <a:pt x="38" y="211"/>
                    <a:pt x="59" y="221"/>
                    <a:pt x="82" y="221"/>
                  </a:cubicBezTo>
                  <a:cubicBezTo>
                    <a:pt x="95" y="221"/>
                    <a:pt x="109" y="217"/>
                    <a:pt x="121" y="210"/>
                  </a:cubicBezTo>
                  <a:cubicBezTo>
                    <a:pt x="189" y="162"/>
                    <a:pt x="278" y="139"/>
                    <a:pt x="367" y="139"/>
                  </a:cubicBezTo>
                  <a:cubicBezTo>
                    <a:pt x="396" y="139"/>
                    <a:pt x="424" y="142"/>
                    <a:pt x="453" y="146"/>
                  </a:cubicBezTo>
                  <a:cubicBezTo>
                    <a:pt x="567" y="172"/>
                    <a:pt x="669" y="236"/>
                    <a:pt x="720" y="325"/>
                  </a:cubicBezTo>
                  <a:cubicBezTo>
                    <a:pt x="733" y="350"/>
                    <a:pt x="758" y="363"/>
                    <a:pt x="778" y="363"/>
                  </a:cubicBezTo>
                  <a:cubicBezTo>
                    <a:pt x="790" y="363"/>
                    <a:pt x="803" y="357"/>
                    <a:pt x="816" y="350"/>
                  </a:cubicBezTo>
                  <a:cubicBezTo>
                    <a:pt x="848" y="331"/>
                    <a:pt x="860" y="287"/>
                    <a:pt x="841" y="255"/>
                  </a:cubicBezTo>
                  <a:cubicBezTo>
                    <a:pt x="771" y="134"/>
                    <a:pt x="637" y="44"/>
                    <a:pt x="484" y="13"/>
                  </a:cubicBezTo>
                  <a:cubicBezTo>
                    <a:pt x="445" y="4"/>
                    <a:pt x="4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3439;p70">
              <a:extLst>
                <a:ext uri="{FF2B5EF4-FFF2-40B4-BE49-F238E27FC236}">
                  <a16:creationId xmlns:a16="http://schemas.microsoft.com/office/drawing/2014/main" xmlns="" id="{7B8ED230-7FAD-5F5E-825C-0E053D72843F}"/>
                </a:ext>
              </a:extLst>
            </p:cNvPr>
            <p:cNvSpPr/>
            <p:nvPr/>
          </p:nvSpPr>
          <p:spPr>
            <a:xfrm>
              <a:off x="3862264" y="2286185"/>
              <a:ext cx="38944" cy="39314"/>
            </a:xfrm>
            <a:custGeom>
              <a:avLst/>
              <a:gdLst/>
              <a:ahLst/>
              <a:cxnLst/>
              <a:rect l="l" t="t" r="r" b="b"/>
              <a:pathLst>
                <a:path w="690" h="697" extrusionOk="0">
                  <a:moveTo>
                    <a:pt x="511" y="295"/>
                  </a:moveTo>
                  <a:cubicBezTo>
                    <a:pt x="492" y="365"/>
                    <a:pt x="466" y="436"/>
                    <a:pt x="428" y="493"/>
                  </a:cubicBezTo>
                  <a:cubicBezTo>
                    <a:pt x="399" y="533"/>
                    <a:pt x="365" y="558"/>
                    <a:pt x="327" y="558"/>
                  </a:cubicBezTo>
                  <a:cubicBezTo>
                    <a:pt x="322" y="558"/>
                    <a:pt x="318" y="557"/>
                    <a:pt x="313" y="557"/>
                  </a:cubicBezTo>
                  <a:cubicBezTo>
                    <a:pt x="268" y="550"/>
                    <a:pt x="230" y="512"/>
                    <a:pt x="211" y="455"/>
                  </a:cubicBezTo>
                  <a:cubicBezTo>
                    <a:pt x="198" y="416"/>
                    <a:pt x="186" y="385"/>
                    <a:pt x="179" y="346"/>
                  </a:cubicBezTo>
                  <a:lnTo>
                    <a:pt x="179" y="346"/>
                  </a:lnTo>
                  <a:cubicBezTo>
                    <a:pt x="216" y="359"/>
                    <a:pt x="256" y="366"/>
                    <a:pt x="298" y="366"/>
                  </a:cubicBezTo>
                  <a:cubicBezTo>
                    <a:pt x="322" y="366"/>
                    <a:pt x="346" y="364"/>
                    <a:pt x="370" y="359"/>
                  </a:cubicBezTo>
                  <a:cubicBezTo>
                    <a:pt x="421" y="346"/>
                    <a:pt x="472" y="327"/>
                    <a:pt x="511" y="295"/>
                  </a:cubicBezTo>
                  <a:close/>
                  <a:moveTo>
                    <a:pt x="610" y="1"/>
                  </a:moveTo>
                  <a:cubicBezTo>
                    <a:pt x="583" y="1"/>
                    <a:pt x="560" y="14"/>
                    <a:pt x="549" y="40"/>
                  </a:cubicBezTo>
                  <a:cubicBezTo>
                    <a:pt x="511" y="136"/>
                    <a:pt x="434" y="200"/>
                    <a:pt x="339" y="219"/>
                  </a:cubicBezTo>
                  <a:cubicBezTo>
                    <a:pt x="322" y="223"/>
                    <a:pt x="304" y="225"/>
                    <a:pt x="287" y="225"/>
                  </a:cubicBezTo>
                  <a:cubicBezTo>
                    <a:pt x="227" y="225"/>
                    <a:pt x="167" y="200"/>
                    <a:pt x="122" y="155"/>
                  </a:cubicBezTo>
                  <a:cubicBezTo>
                    <a:pt x="110" y="143"/>
                    <a:pt x="92" y="136"/>
                    <a:pt x="74" y="136"/>
                  </a:cubicBezTo>
                  <a:cubicBezTo>
                    <a:pt x="64" y="136"/>
                    <a:pt x="54" y="138"/>
                    <a:pt x="45" y="142"/>
                  </a:cubicBezTo>
                  <a:cubicBezTo>
                    <a:pt x="14" y="162"/>
                    <a:pt x="1" y="187"/>
                    <a:pt x="7" y="219"/>
                  </a:cubicBezTo>
                  <a:cubicBezTo>
                    <a:pt x="20" y="308"/>
                    <a:pt x="52" y="416"/>
                    <a:pt x="77" y="499"/>
                  </a:cubicBezTo>
                  <a:cubicBezTo>
                    <a:pt x="116" y="608"/>
                    <a:pt x="198" y="684"/>
                    <a:pt x="300" y="697"/>
                  </a:cubicBezTo>
                  <a:lnTo>
                    <a:pt x="326" y="697"/>
                  </a:lnTo>
                  <a:cubicBezTo>
                    <a:pt x="415" y="697"/>
                    <a:pt x="492" y="652"/>
                    <a:pt x="543" y="569"/>
                  </a:cubicBezTo>
                  <a:cubicBezTo>
                    <a:pt x="638" y="416"/>
                    <a:pt x="689" y="244"/>
                    <a:pt x="683" y="66"/>
                  </a:cubicBezTo>
                  <a:cubicBezTo>
                    <a:pt x="683" y="34"/>
                    <a:pt x="664" y="9"/>
                    <a:pt x="625" y="2"/>
                  </a:cubicBezTo>
                  <a:cubicBezTo>
                    <a:pt x="620" y="1"/>
                    <a:pt x="615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2659;p65">
            <a:extLst>
              <a:ext uri="{FF2B5EF4-FFF2-40B4-BE49-F238E27FC236}">
                <a16:creationId xmlns:a16="http://schemas.microsoft.com/office/drawing/2014/main" xmlns="" id="{BD9D79D0-10B1-F654-AB2F-3701C05E2AC8}"/>
              </a:ext>
            </a:extLst>
          </p:cNvPr>
          <p:cNvGrpSpPr/>
          <p:nvPr/>
        </p:nvGrpSpPr>
        <p:grpSpPr>
          <a:xfrm>
            <a:off x="10244565" y="4365171"/>
            <a:ext cx="1849946" cy="2450458"/>
            <a:chOff x="7034237" y="2586191"/>
            <a:chExt cx="1849946" cy="2006540"/>
          </a:xfrm>
        </p:grpSpPr>
        <p:grpSp>
          <p:nvGrpSpPr>
            <p:cNvPr id="775" name="Google Shape;2660;p65">
              <a:extLst>
                <a:ext uri="{FF2B5EF4-FFF2-40B4-BE49-F238E27FC236}">
                  <a16:creationId xmlns:a16="http://schemas.microsoft.com/office/drawing/2014/main" xmlns="" id="{E0D189CD-1005-FAA4-9987-B38434AAE6AE}"/>
                </a:ext>
              </a:extLst>
            </p:cNvPr>
            <p:cNvGrpSpPr/>
            <p:nvPr/>
          </p:nvGrpSpPr>
          <p:grpSpPr>
            <a:xfrm>
              <a:off x="7034237" y="2586191"/>
              <a:ext cx="1849946" cy="2006540"/>
              <a:chOff x="6043637" y="2586191"/>
              <a:chExt cx="1849946" cy="2006540"/>
            </a:xfrm>
          </p:grpSpPr>
          <p:grpSp>
            <p:nvGrpSpPr>
              <p:cNvPr id="777" name="Google Shape;2661;p65">
                <a:extLst>
                  <a:ext uri="{FF2B5EF4-FFF2-40B4-BE49-F238E27FC236}">
                    <a16:creationId xmlns:a16="http://schemas.microsoft.com/office/drawing/2014/main" xmlns="" id="{2A74EDC2-ACD8-7255-89D8-CD1998D3DD20}"/>
                  </a:ext>
                </a:extLst>
              </p:cNvPr>
              <p:cNvGrpSpPr/>
              <p:nvPr/>
            </p:nvGrpSpPr>
            <p:grpSpPr>
              <a:xfrm flipH="1">
                <a:off x="6356043" y="3578974"/>
                <a:ext cx="418760" cy="918443"/>
                <a:chOff x="5316664" y="4079081"/>
                <a:chExt cx="485013" cy="1063751"/>
              </a:xfrm>
            </p:grpSpPr>
            <p:sp>
              <p:nvSpPr>
                <p:cNvPr id="989" name="Google Shape;2662;p65">
                  <a:extLst>
                    <a:ext uri="{FF2B5EF4-FFF2-40B4-BE49-F238E27FC236}">
                      <a16:creationId xmlns:a16="http://schemas.microsoft.com/office/drawing/2014/main" xmlns="" id="{D3EA420E-6298-2C3B-DC52-BB087836D4F1}"/>
                    </a:ext>
                  </a:extLst>
                </p:cNvPr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2663;p65">
                  <a:extLst>
                    <a:ext uri="{FF2B5EF4-FFF2-40B4-BE49-F238E27FC236}">
                      <a16:creationId xmlns:a16="http://schemas.microsoft.com/office/drawing/2014/main" xmlns="" id="{E8DF89DF-A30F-71BF-0797-F7F1B3FC422E}"/>
                    </a:ext>
                  </a:extLst>
                </p:cNvPr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78" name="Google Shape;2664;p65">
                <a:extLst>
                  <a:ext uri="{FF2B5EF4-FFF2-40B4-BE49-F238E27FC236}">
                    <a16:creationId xmlns:a16="http://schemas.microsoft.com/office/drawing/2014/main" xmlns="" id="{A6658F6E-60B9-DEAB-E8EE-18BC4EBEAE00}"/>
                  </a:ext>
                </a:extLst>
              </p:cNvPr>
              <p:cNvSpPr/>
              <p:nvPr/>
            </p:nvSpPr>
            <p:spPr>
              <a:xfrm flipH="1">
                <a:off x="6351403" y="4331400"/>
                <a:ext cx="184447" cy="192074"/>
              </a:xfrm>
              <a:custGeom>
                <a:avLst/>
                <a:gdLst/>
                <a:ahLst/>
                <a:cxnLst/>
                <a:rect l="l" t="t" r="r" b="b"/>
                <a:pathLst>
                  <a:path w="234219" h="222694" extrusionOk="0">
                    <a:moveTo>
                      <a:pt x="0" y="0"/>
                    </a:moveTo>
                    <a:lnTo>
                      <a:pt x="24289" y="125444"/>
                    </a:lnTo>
                    <a:lnTo>
                      <a:pt x="31147" y="222694"/>
                    </a:lnTo>
                    <a:lnTo>
                      <a:pt x="234220" y="222694"/>
                    </a:lnTo>
                    <a:lnTo>
                      <a:pt x="234220" y="54483"/>
                    </a:lnTo>
                    <a:lnTo>
                      <a:pt x="2305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9" name="Google Shape;2665;p65">
                <a:extLst>
                  <a:ext uri="{FF2B5EF4-FFF2-40B4-BE49-F238E27FC236}">
                    <a16:creationId xmlns:a16="http://schemas.microsoft.com/office/drawing/2014/main" xmlns="" id="{E048BB18-15C1-97D5-837F-7EC5125E4BC3}"/>
                  </a:ext>
                </a:extLst>
              </p:cNvPr>
              <p:cNvGrpSpPr/>
              <p:nvPr/>
            </p:nvGrpSpPr>
            <p:grpSpPr>
              <a:xfrm flipH="1">
                <a:off x="6043637" y="4388111"/>
                <a:ext cx="495791" cy="204621"/>
                <a:chOff x="5589279" y="5016233"/>
                <a:chExt cx="574231" cy="236994"/>
              </a:xfrm>
            </p:grpSpPr>
            <p:sp>
              <p:nvSpPr>
                <p:cNvPr id="987" name="Google Shape;2666;p65">
                  <a:extLst>
                    <a:ext uri="{FF2B5EF4-FFF2-40B4-BE49-F238E27FC236}">
                      <a16:creationId xmlns:a16="http://schemas.microsoft.com/office/drawing/2014/main" xmlns="" id="{0E8EBE4D-2D30-B7BA-F4BC-138738160E01}"/>
                    </a:ext>
                  </a:extLst>
                </p:cNvPr>
                <p:cNvSpPr/>
                <p:nvPr/>
              </p:nvSpPr>
              <p:spPr>
                <a:xfrm>
                  <a:off x="5589279" y="5016233"/>
                  <a:ext cx="571778" cy="22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78" h="226421" extrusionOk="0">
                      <a:moveTo>
                        <a:pt x="12278" y="66783"/>
                      </a:moveTo>
                      <a:cubicBezTo>
                        <a:pt x="14468" y="59067"/>
                        <a:pt x="24184" y="56210"/>
                        <a:pt x="30089" y="61734"/>
                      </a:cubicBezTo>
                      <a:cubicBezTo>
                        <a:pt x="47425" y="77736"/>
                        <a:pt x="80477" y="103740"/>
                        <a:pt x="112100" y="103740"/>
                      </a:cubicBezTo>
                      <a:cubicBezTo>
                        <a:pt x="148104" y="103740"/>
                        <a:pt x="186395" y="67831"/>
                        <a:pt x="184013" y="60591"/>
                      </a:cubicBezTo>
                      <a:cubicBezTo>
                        <a:pt x="177060" y="38970"/>
                        <a:pt x="190109" y="3441"/>
                        <a:pt x="212493" y="108"/>
                      </a:cubicBezTo>
                      <a:cubicBezTo>
                        <a:pt x="242021" y="-4369"/>
                        <a:pt x="397564" y="132124"/>
                        <a:pt x="502339" y="154889"/>
                      </a:cubicBezTo>
                      <a:lnTo>
                        <a:pt x="539486" y="167652"/>
                      </a:lnTo>
                      <a:cubicBezTo>
                        <a:pt x="558917" y="174320"/>
                        <a:pt x="571967" y="192703"/>
                        <a:pt x="571776" y="213373"/>
                      </a:cubicBezTo>
                      <a:cubicBezTo>
                        <a:pt x="571776" y="220611"/>
                        <a:pt x="565490" y="226422"/>
                        <a:pt x="558251" y="226422"/>
                      </a:cubicBezTo>
                      <a:lnTo>
                        <a:pt x="44472" y="226422"/>
                      </a:lnTo>
                      <a:cubicBezTo>
                        <a:pt x="26470" y="226422"/>
                        <a:pt x="10563" y="214516"/>
                        <a:pt x="5991" y="197085"/>
                      </a:cubicBezTo>
                      <a:cubicBezTo>
                        <a:pt x="-867" y="170986"/>
                        <a:pt x="-5153" y="127457"/>
                        <a:pt x="12182" y="668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2667;p65">
                  <a:extLst>
                    <a:ext uri="{FF2B5EF4-FFF2-40B4-BE49-F238E27FC236}">
                      <a16:creationId xmlns:a16="http://schemas.microsoft.com/office/drawing/2014/main" xmlns="" id="{008A04FD-3EAC-B1BA-7B05-5812B7700CB3}"/>
                    </a:ext>
                  </a:extLst>
                </p:cNvPr>
                <p:cNvSpPr/>
                <p:nvPr/>
              </p:nvSpPr>
              <p:spPr>
                <a:xfrm>
                  <a:off x="5591444" y="5198364"/>
                  <a:ext cx="572066" cy="5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66" h="54863" extrusionOk="0">
                      <a:moveTo>
                        <a:pt x="569611" y="31147"/>
                      </a:moveTo>
                      <a:cubicBezTo>
                        <a:pt x="569611" y="31147"/>
                        <a:pt x="575136" y="44101"/>
                        <a:pt x="569611" y="54864"/>
                      </a:cubicBezTo>
                      <a:lnTo>
                        <a:pt x="31068" y="54864"/>
                      </a:lnTo>
                      <a:cubicBezTo>
                        <a:pt x="21924" y="54864"/>
                        <a:pt x="13352" y="50101"/>
                        <a:pt x="8970" y="42100"/>
                      </a:cubicBezTo>
                      <a:cubicBezTo>
                        <a:pt x="3446" y="32099"/>
                        <a:pt x="-2079" y="17050"/>
                        <a:pt x="779" y="0"/>
                      </a:cubicBezTo>
                      <a:cubicBezTo>
                        <a:pt x="779" y="0"/>
                        <a:pt x="104030" y="37338"/>
                        <a:pt x="569611" y="311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0" name="Google Shape;2668;p65">
                <a:extLst>
                  <a:ext uri="{FF2B5EF4-FFF2-40B4-BE49-F238E27FC236}">
                    <a16:creationId xmlns:a16="http://schemas.microsoft.com/office/drawing/2014/main" xmlns="" id="{E4912D83-47F5-33BE-D235-6F3B4EF99E1F}"/>
                  </a:ext>
                </a:extLst>
              </p:cNvPr>
              <p:cNvGrpSpPr/>
              <p:nvPr/>
            </p:nvGrpSpPr>
            <p:grpSpPr>
              <a:xfrm flipH="1">
                <a:off x="6941255" y="3545256"/>
                <a:ext cx="930615" cy="949447"/>
                <a:chOff x="4046029" y="4040028"/>
                <a:chExt cx="1077849" cy="1099661"/>
              </a:xfrm>
            </p:grpSpPr>
            <p:sp>
              <p:nvSpPr>
                <p:cNvPr id="985" name="Google Shape;2669;p65">
                  <a:extLst>
                    <a:ext uri="{FF2B5EF4-FFF2-40B4-BE49-F238E27FC236}">
                      <a16:creationId xmlns:a16="http://schemas.microsoft.com/office/drawing/2014/main" xmlns="" id="{C5181DD7-00A2-BF5B-61BB-B5419EFDC46C}"/>
                    </a:ext>
                  </a:extLst>
                </p:cNvPr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2670;p65">
                  <a:extLst>
                    <a:ext uri="{FF2B5EF4-FFF2-40B4-BE49-F238E27FC236}">
                      <a16:creationId xmlns:a16="http://schemas.microsoft.com/office/drawing/2014/main" xmlns="" id="{D7079E72-F66E-6077-75B2-3B1788D2545D}"/>
                    </a:ext>
                  </a:extLst>
                </p:cNvPr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1" name="Google Shape;2671;p65">
                <a:extLst>
                  <a:ext uri="{FF2B5EF4-FFF2-40B4-BE49-F238E27FC236}">
                    <a16:creationId xmlns:a16="http://schemas.microsoft.com/office/drawing/2014/main" xmlns="" id="{C6E23F6D-F0AF-3ADB-71F7-85410D999A79}"/>
                  </a:ext>
                </a:extLst>
              </p:cNvPr>
              <p:cNvGrpSpPr/>
              <p:nvPr/>
            </p:nvGrpSpPr>
            <p:grpSpPr>
              <a:xfrm flipH="1">
                <a:off x="6473151" y="3268851"/>
                <a:ext cx="819510" cy="471310"/>
                <a:chOff x="4716875" y="3719893"/>
                <a:chExt cx="949166" cy="545877"/>
              </a:xfrm>
            </p:grpSpPr>
            <p:sp>
              <p:nvSpPr>
                <p:cNvPr id="983" name="Google Shape;2672;p65">
                  <a:extLst>
                    <a:ext uri="{FF2B5EF4-FFF2-40B4-BE49-F238E27FC236}">
                      <a16:creationId xmlns:a16="http://schemas.microsoft.com/office/drawing/2014/main" xmlns="" id="{601BBD8C-90A5-02D2-9BF7-1A2EC12909B5}"/>
                    </a:ext>
                  </a:extLst>
                </p:cNvPr>
                <p:cNvSpPr/>
                <p:nvPr/>
              </p:nvSpPr>
              <p:spPr>
                <a:xfrm>
                  <a:off x="4716875" y="3719893"/>
                  <a:ext cx="949166" cy="545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66" h="545877" extrusionOk="0">
                      <a:moveTo>
                        <a:pt x="379667" y="0"/>
                      </a:moveTo>
                      <a:cubicBezTo>
                        <a:pt x="369094" y="7906"/>
                        <a:pt x="247936" y="53912"/>
                        <a:pt x="192500" y="146018"/>
                      </a:cubicBezTo>
                      <a:cubicBezTo>
                        <a:pt x="144304" y="226028"/>
                        <a:pt x="0" y="419195"/>
                        <a:pt x="0" y="419195"/>
                      </a:cubicBezTo>
                      <a:cubicBezTo>
                        <a:pt x="0" y="419195"/>
                        <a:pt x="216218" y="543401"/>
                        <a:pt x="350711" y="545878"/>
                      </a:cubicBezTo>
                      <a:cubicBezTo>
                        <a:pt x="350711" y="545878"/>
                        <a:pt x="458819" y="445580"/>
                        <a:pt x="501015" y="392811"/>
                      </a:cubicBezTo>
                      <a:lnTo>
                        <a:pt x="653891" y="535210"/>
                      </a:lnTo>
                      <a:lnTo>
                        <a:pt x="949166" y="374904"/>
                      </a:lnTo>
                      <a:lnTo>
                        <a:pt x="726281" y="258223"/>
                      </a:lnTo>
                      <a:lnTo>
                        <a:pt x="379667" y="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2673;p65">
                  <a:extLst>
                    <a:ext uri="{FF2B5EF4-FFF2-40B4-BE49-F238E27FC236}">
                      <a16:creationId xmlns:a16="http://schemas.microsoft.com/office/drawing/2014/main" xmlns="" id="{8ACDB16A-F9F2-A151-04A2-803917E3D29B}"/>
                    </a:ext>
                  </a:extLst>
                </p:cNvPr>
                <p:cNvSpPr/>
                <p:nvPr/>
              </p:nvSpPr>
              <p:spPr>
                <a:xfrm rot="-335793">
                  <a:off x="5217785" y="4050584"/>
                  <a:ext cx="108287" cy="15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12" h="201834" extrusionOk="0">
                      <a:moveTo>
                        <a:pt x="71914" y="0"/>
                      </a:moveTo>
                      <a:cubicBezTo>
                        <a:pt x="71914" y="0"/>
                        <a:pt x="147828" y="126778"/>
                        <a:pt x="80391" y="201835"/>
                      </a:cubicBezTo>
                      <a:lnTo>
                        <a:pt x="0" y="62198"/>
                      </a:lnTo>
                      <a:lnTo>
                        <a:pt x="71914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2" name="Google Shape;2674;p65">
                <a:extLst>
                  <a:ext uri="{FF2B5EF4-FFF2-40B4-BE49-F238E27FC236}">
                    <a16:creationId xmlns:a16="http://schemas.microsoft.com/office/drawing/2014/main" xmlns="" id="{4D23041C-A496-DC02-232D-11332A325441}"/>
                  </a:ext>
                </a:extLst>
              </p:cNvPr>
              <p:cNvSpPr/>
              <p:nvPr/>
            </p:nvSpPr>
            <p:spPr>
              <a:xfrm flipH="1">
                <a:off x="7539560" y="4357200"/>
                <a:ext cx="332309" cy="137360"/>
              </a:xfrm>
              <a:custGeom>
                <a:avLst/>
                <a:gdLst/>
                <a:ahLst/>
                <a:cxnLst/>
                <a:rect l="l" t="t" r="r" b="b"/>
                <a:pathLst>
                  <a:path w="385286" h="159258" extrusionOk="0">
                    <a:moveTo>
                      <a:pt x="108204" y="0"/>
                    </a:moveTo>
                    <a:lnTo>
                      <a:pt x="0" y="159258"/>
                    </a:lnTo>
                    <a:lnTo>
                      <a:pt x="247174" y="159258"/>
                    </a:lnTo>
                    <a:lnTo>
                      <a:pt x="385286" y="0"/>
                    </a:lnTo>
                    <a:lnTo>
                      <a:pt x="10820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3" name="Google Shape;2675;p65">
                <a:extLst>
                  <a:ext uri="{FF2B5EF4-FFF2-40B4-BE49-F238E27FC236}">
                    <a16:creationId xmlns:a16="http://schemas.microsoft.com/office/drawing/2014/main" xmlns="" id="{C5A8504E-3C82-C424-55E0-FF5311CC8478}"/>
                  </a:ext>
                </a:extLst>
              </p:cNvPr>
              <p:cNvGrpSpPr/>
              <p:nvPr/>
            </p:nvGrpSpPr>
            <p:grpSpPr>
              <a:xfrm flipH="1">
                <a:off x="7389527" y="4407268"/>
                <a:ext cx="504056" cy="185464"/>
                <a:chOff x="4020881" y="5038421"/>
                <a:chExt cx="583803" cy="214806"/>
              </a:xfrm>
            </p:grpSpPr>
            <p:sp>
              <p:nvSpPr>
                <p:cNvPr id="981" name="Google Shape;2676;p65">
                  <a:extLst>
                    <a:ext uri="{FF2B5EF4-FFF2-40B4-BE49-F238E27FC236}">
                      <a16:creationId xmlns:a16="http://schemas.microsoft.com/office/drawing/2014/main" xmlns="" id="{696E604F-4A75-B49A-AB4D-218504E2EF87}"/>
                    </a:ext>
                  </a:extLst>
                </p:cNvPr>
                <p:cNvSpPr/>
                <p:nvPr/>
              </p:nvSpPr>
              <p:spPr>
                <a:xfrm>
                  <a:off x="4025530" y="5038421"/>
                  <a:ext cx="579154" cy="20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54" h="204424" extrusionOk="0">
                      <a:moveTo>
                        <a:pt x="43645" y="51739"/>
                      </a:moveTo>
                      <a:cubicBezTo>
                        <a:pt x="48026" y="44309"/>
                        <a:pt x="58027" y="41642"/>
                        <a:pt x="62123" y="46881"/>
                      </a:cubicBezTo>
                      <a:cubicBezTo>
                        <a:pt x="74125" y="62216"/>
                        <a:pt x="98604" y="82600"/>
                        <a:pt x="128512" y="87077"/>
                      </a:cubicBezTo>
                      <a:cubicBezTo>
                        <a:pt x="196997" y="97364"/>
                        <a:pt x="256147" y="65074"/>
                        <a:pt x="256052" y="58025"/>
                      </a:cubicBezTo>
                      <a:cubicBezTo>
                        <a:pt x="255671" y="37261"/>
                        <a:pt x="278436" y="3352"/>
                        <a:pt x="300724" y="114"/>
                      </a:cubicBezTo>
                      <a:cubicBezTo>
                        <a:pt x="330347" y="-4173"/>
                        <a:pt x="433503" y="114223"/>
                        <a:pt x="527324" y="136035"/>
                      </a:cubicBezTo>
                      <a:lnTo>
                        <a:pt x="559233" y="148227"/>
                      </a:lnTo>
                      <a:cubicBezTo>
                        <a:pt x="575997" y="154609"/>
                        <a:pt x="583141" y="172230"/>
                        <a:pt x="576949" y="191947"/>
                      </a:cubicBezTo>
                      <a:cubicBezTo>
                        <a:pt x="574759" y="198900"/>
                        <a:pt x="567234" y="204425"/>
                        <a:pt x="560281" y="204425"/>
                      </a:cubicBezTo>
                      <a:lnTo>
                        <a:pt x="28405" y="204425"/>
                      </a:lnTo>
                      <a:cubicBezTo>
                        <a:pt x="11164" y="204425"/>
                        <a:pt x="-551" y="192995"/>
                        <a:pt x="20" y="176326"/>
                      </a:cubicBezTo>
                      <a:cubicBezTo>
                        <a:pt x="973" y="151275"/>
                        <a:pt x="9450" y="109651"/>
                        <a:pt x="43549" y="5164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2677;p65">
                  <a:extLst>
                    <a:ext uri="{FF2B5EF4-FFF2-40B4-BE49-F238E27FC236}">
                      <a16:creationId xmlns:a16="http://schemas.microsoft.com/office/drawing/2014/main" xmlns="" id="{52266F91-D486-AC32-AB65-E9ABD60D75D2}"/>
                    </a:ext>
                  </a:extLst>
                </p:cNvPr>
                <p:cNvSpPr/>
                <p:nvPr/>
              </p:nvSpPr>
              <p:spPr>
                <a:xfrm>
                  <a:off x="4020881" y="5200554"/>
                  <a:ext cx="581817" cy="52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17" h="52673" extrusionOk="0">
                      <a:moveTo>
                        <a:pt x="581693" y="29909"/>
                      </a:moveTo>
                      <a:cubicBezTo>
                        <a:pt x="581693" y="29909"/>
                        <a:pt x="583313" y="42291"/>
                        <a:pt x="574835" y="52673"/>
                      </a:cubicBezTo>
                      <a:lnTo>
                        <a:pt x="19147" y="52673"/>
                      </a:lnTo>
                      <a:cubicBezTo>
                        <a:pt x="10384" y="52673"/>
                        <a:pt x="3526" y="48101"/>
                        <a:pt x="1716" y="40386"/>
                      </a:cubicBezTo>
                      <a:cubicBezTo>
                        <a:pt x="-665" y="30766"/>
                        <a:pt x="-1618" y="16383"/>
                        <a:pt x="6002" y="0"/>
                      </a:cubicBezTo>
                      <a:cubicBezTo>
                        <a:pt x="6002" y="0"/>
                        <a:pt x="133923" y="35719"/>
                        <a:pt x="581693" y="299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4" name="Google Shape;2678;p65">
                <a:extLst>
                  <a:ext uri="{FF2B5EF4-FFF2-40B4-BE49-F238E27FC236}">
                    <a16:creationId xmlns:a16="http://schemas.microsoft.com/office/drawing/2014/main" xmlns="" id="{5950CA60-B106-872A-A69D-23E4894BA04C}"/>
                  </a:ext>
                </a:extLst>
              </p:cNvPr>
              <p:cNvGrpSpPr/>
              <p:nvPr/>
            </p:nvGrpSpPr>
            <p:grpSpPr>
              <a:xfrm flipH="1">
                <a:off x="6364020" y="3167533"/>
                <a:ext cx="386384" cy="492801"/>
                <a:chOff x="5344923" y="3602545"/>
                <a:chExt cx="447515" cy="570768"/>
              </a:xfrm>
            </p:grpSpPr>
            <p:sp>
              <p:nvSpPr>
                <p:cNvPr id="979" name="Google Shape;2679;p65">
                  <a:extLst>
                    <a:ext uri="{FF2B5EF4-FFF2-40B4-BE49-F238E27FC236}">
                      <a16:creationId xmlns:a16="http://schemas.microsoft.com/office/drawing/2014/main" xmlns="" id="{AF3BC85A-1F15-5AE5-64E0-D2922EAD5DAA}"/>
                    </a:ext>
                  </a:extLst>
                </p:cNvPr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2680;p65">
                  <a:extLst>
                    <a:ext uri="{FF2B5EF4-FFF2-40B4-BE49-F238E27FC236}">
                      <a16:creationId xmlns:a16="http://schemas.microsoft.com/office/drawing/2014/main" xmlns="" id="{E54EC645-99F2-31A7-9309-08D6B6C05969}"/>
                    </a:ext>
                  </a:extLst>
                </p:cNvPr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5" name="Google Shape;2681;p65">
                <a:extLst>
                  <a:ext uri="{FF2B5EF4-FFF2-40B4-BE49-F238E27FC236}">
                    <a16:creationId xmlns:a16="http://schemas.microsoft.com/office/drawing/2014/main" xmlns="" id="{182A5F68-DCD1-4D29-B3EF-DDB01F9351E6}"/>
                  </a:ext>
                </a:extLst>
              </p:cNvPr>
              <p:cNvGrpSpPr/>
              <p:nvPr/>
            </p:nvGrpSpPr>
            <p:grpSpPr>
              <a:xfrm flipH="1">
                <a:off x="6277976" y="2586191"/>
                <a:ext cx="412300" cy="394645"/>
                <a:chOff x="5414564" y="2929228"/>
                <a:chExt cx="477531" cy="457083"/>
              </a:xfrm>
            </p:grpSpPr>
            <p:grpSp>
              <p:nvGrpSpPr>
                <p:cNvPr id="966" name="Google Shape;2682;p65">
                  <a:extLst>
                    <a:ext uri="{FF2B5EF4-FFF2-40B4-BE49-F238E27FC236}">
                      <a16:creationId xmlns:a16="http://schemas.microsoft.com/office/drawing/2014/main" xmlns="" id="{2E81FEB3-4D77-9BDD-0552-958365C10FAA}"/>
                    </a:ext>
                  </a:extLst>
                </p:cNvPr>
                <p:cNvGrpSpPr/>
                <p:nvPr/>
              </p:nvGrpSpPr>
              <p:grpSpPr>
                <a:xfrm>
                  <a:off x="5531350" y="2929228"/>
                  <a:ext cx="360745" cy="457083"/>
                  <a:chOff x="5531350" y="2929228"/>
                  <a:chExt cx="360745" cy="457083"/>
                </a:xfrm>
              </p:grpSpPr>
              <p:sp>
                <p:nvSpPr>
                  <p:cNvPr id="968" name="Google Shape;2683;p65">
                    <a:extLst>
                      <a:ext uri="{FF2B5EF4-FFF2-40B4-BE49-F238E27FC236}">
                        <a16:creationId xmlns:a16="http://schemas.microsoft.com/office/drawing/2014/main" xmlns="" id="{814EACE3-0141-FD57-E403-D747BA30A5B1}"/>
                      </a:ext>
                    </a:extLst>
                  </p:cNvPr>
                  <p:cNvSpPr/>
                  <p:nvPr/>
                </p:nvSpPr>
                <p:spPr>
                  <a:xfrm rot="-4820948">
                    <a:off x="5561452" y="2946352"/>
                    <a:ext cx="300540" cy="3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99" h="315087" extrusionOk="0">
                        <a:moveTo>
                          <a:pt x="300800" y="157544"/>
                        </a:moveTo>
                        <a:cubicBezTo>
                          <a:pt x="300800" y="244552"/>
                          <a:pt x="233463" y="315087"/>
                          <a:pt x="150400" y="315087"/>
                        </a:cubicBezTo>
                        <a:cubicBezTo>
                          <a:pt x="67336" y="315087"/>
                          <a:pt x="0" y="244552"/>
                          <a:pt x="0" y="157544"/>
                        </a:cubicBezTo>
                        <a:cubicBezTo>
                          <a:pt x="0" y="70535"/>
                          <a:pt x="67336" y="0"/>
                          <a:pt x="150400" y="0"/>
                        </a:cubicBezTo>
                        <a:cubicBezTo>
                          <a:pt x="233463" y="0"/>
                          <a:pt x="300800" y="70535"/>
                          <a:pt x="300800" y="1575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2684;p65">
                    <a:extLst>
                      <a:ext uri="{FF2B5EF4-FFF2-40B4-BE49-F238E27FC236}">
                        <a16:creationId xmlns:a16="http://schemas.microsoft.com/office/drawing/2014/main" xmlns="" id="{B8844A14-D316-16CA-BC27-C2344CFBA0AC}"/>
                      </a:ext>
                    </a:extLst>
                  </p:cNvPr>
                  <p:cNvSpPr/>
                  <p:nvPr/>
                </p:nvSpPr>
                <p:spPr>
                  <a:xfrm>
                    <a:off x="5589751" y="3004901"/>
                    <a:ext cx="277968" cy="38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968" h="381410" extrusionOk="0">
                        <a:moveTo>
                          <a:pt x="253074" y="201309"/>
                        </a:moveTo>
                        <a:lnTo>
                          <a:pt x="271457" y="149874"/>
                        </a:lnTo>
                        <a:cubicBezTo>
                          <a:pt x="281840" y="120823"/>
                          <a:pt x="279363" y="90248"/>
                          <a:pt x="267171" y="64244"/>
                        </a:cubicBezTo>
                        <a:cubicBezTo>
                          <a:pt x="254884" y="38241"/>
                          <a:pt x="232691" y="16905"/>
                          <a:pt x="203735" y="6523"/>
                        </a:cubicBezTo>
                        <a:cubicBezTo>
                          <a:pt x="145632" y="-14242"/>
                          <a:pt x="81148" y="16238"/>
                          <a:pt x="60383" y="74246"/>
                        </a:cubicBezTo>
                        <a:lnTo>
                          <a:pt x="54383" y="91010"/>
                        </a:lnTo>
                        <a:cubicBezTo>
                          <a:pt x="54383" y="91010"/>
                          <a:pt x="53525" y="92057"/>
                          <a:pt x="52859" y="93867"/>
                        </a:cubicBezTo>
                        <a:cubicBezTo>
                          <a:pt x="38476" y="88248"/>
                          <a:pt x="21902" y="93772"/>
                          <a:pt x="13901" y="107488"/>
                        </a:cubicBezTo>
                        <a:cubicBezTo>
                          <a:pt x="5138" y="122633"/>
                          <a:pt x="10377" y="142064"/>
                          <a:pt x="25617" y="150827"/>
                        </a:cubicBezTo>
                        <a:cubicBezTo>
                          <a:pt x="29046" y="152827"/>
                          <a:pt x="32761" y="153970"/>
                          <a:pt x="36476" y="154541"/>
                        </a:cubicBezTo>
                        <a:cubicBezTo>
                          <a:pt x="21902" y="213596"/>
                          <a:pt x="3900" y="292368"/>
                          <a:pt x="3900" y="292368"/>
                        </a:cubicBezTo>
                        <a:cubicBezTo>
                          <a:pt x="-8482" y="326849"/>
                          <a:pt x="9615" y="365139"/>
                          <a:pt x="44096" y="377522"/>
                        </a:cubicBezTo>
                        <a:cubicBezTo>
                          <a:pt x="78576" y="389904"/>
                          <a:pt x="116867" y="371711"/>
                          <a:pt x="129249" y="337231"/>
                        </a:cubicBezTo>
                        <a:lnTo>
                          <a:pt x="151347" y="275509"/>
                        </a:lnTo>
                        <a:cubicBezTo>
                          <a:pt x="156776" y="275319"/>
                          <a:pt x="162206" y="274652"/>
                          <a:pt x="167540" y="273699"/>
                        </a:cubicBezTo>
                        <a:cubicBezTo>
                          <a:pt x="176207" y="272080"/>
                          <a:pt x="184780" y="269413"/>
                          <a:pt x="192781" y="265794"/>
                        </a:cubicBezTo>
                        <a:cubicBezTo>
                          <a:pt x="211831" y="257316"/>
                          <a:pt x="228595" y="243695"/>
                          <a:pt x="240501" y="225884"/>
                        </a:cubicBezTo>
                        <a:cubicBezTo>
                          <a:pt x="240787" y="225503"/>
                          <a:pt x="241073" y="225027"/>
                          <a:pt x="241358" y="224550"/>
                        </a:cubicBezTo>
                        <a:cubicBezTo>
                          <a:pt x="246026" y="217407"/>
                          <a:pt x="249931" y="209596"/>
                          <a:pt x="252884" y="201214"/>
                        </a:cubicBezTo>
                        <a:close/>
                      </a:path>
                    </a:pathLst>
                  </a:custGeom>
                  <a:solidFill>
                    <a:srgbClr val="9E4E27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2685;p65">
                    <a:extLst>
                      <a:ext uri="{FF2B5EF4-FFF2-40B4-BE49-F238E27FC236}">
                        <a16:creationId xmlns:a16="http://schemas.microsoft.com/office/drawing/2014/main" xmlns="" id="{B6E3432B-F0FD-AA79-A92B-41B5EE2E8134}"/>
                      </a:ext>
                    </a:extLst>
                  </p:cNvPr>
                  <p:cNvSpPr/>
                  <p:nvPr/>
                </p:nvSpPr>
                <p:spPr>
                  <a:xfrm>
                    <a:off x="5682716" y="3135159"/>
                    <a:ext cx="66091" cy="6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91" h="66091" extrusionOk="0">
                        <a:moveTo>
                          <a:pt x="61716" y="49524"/>
                        </a:moveTo>
                        <a:cubicBezTo>
                          <a:pt x="52572" y="65336"/>
                          <a:pt x="32379" y="70765"/>
                          <a:pt x="16568" y="61716"/>
                        </a:cubicBezTo>
                        <a:cubicBezTo>
                          <a:pt x="756" y="52572"/>
                          <a:pt x="-4673" y="32379"/>
                          <a:pt x="4376" y="16568"/>
                        </a:cubicBezTo>
                        <a:cubicBezTo>
                          <a:pt x="13520" y="756"/>
                          <a:pt x="33713" y="-4673"/>
                          <a:pt x="49524" y="4376"/>
                        </a:cubicBezTo>
                        <a:cubicBezTo>
                          <a:pt x="65336" y="13520"/>
                          <a:pt x="70765" y="33713"/>
                          <a:pt x="61716" y="49524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2686;p65">
                    <a:extLst>
                      <a:ext uri="{FF2B5EF4-FFF2-40B4-BE49-F238E27FC236}">
                        <a16:creationId xmlns:a16="http://schemas.microsoft.com/office/drawing/2014/main" xmlns="" id="{8BFFCA4C-C6C1-787A-ED5A-C1F9EC4F1547}"/>
                      </a:ext>
                    </a:extLst>
                  </p:cNvPr>
                  <p:cNvSpPr/>
                  <p:nvPr/>
                </p:nvSpPr>
                <p:spPr>
                  <a:xfrm>
                    <a:off x="5749296" y="3138113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3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3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Google Shape;2687;p65">
                    <a:extLst>
                      <a:ext uri="{FF2B5EF4-FFF2-40B4-BE49-F238E27FC236}">
                        <a16:creationId xmlns:a16="http://schemas.microsoft.com/office/drawing/2014/main" xmlns="" id="{E59BF6E7-32BD-BF9C-7023-8C2870450091}"/>
                      </a:ext>
                    </a:extLst>
                  </p:cNvPr>
                  <p:cNvSpPr/>
                  <p:nvPr/>
                </p:nvSpPr>
                <p:spPr>
                  <a:xfrm>
                    <a:off x="5794724" y="3167824"/>
                    <a:ext cx="16312" cy="34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2" h="34194" extrusionOk="0">
                        <a:moveTo>
                          <a:pt x="9525" y="0"/>
                        </a:moveTo>
                        <a:cubicBezTo>
                          <a:pt x="9525" y="0"/>
                          <a:pt x="15526" y="20669"/>
                          <a:pt x="16288" y="26956"/>
                        </a:cubicBezTo>
                        <a:cubicBezTo>
                          <a:pt x="17050" y="33147"/>
                          <a:pt x="0" y="34195"/>
                          <a:pt x="0" y="3419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2688;p65">
                    <a:extLst>
                      <a:ext uri="{FF2B5EF4-FFF2-40B4-BE49-F238E27FC236}">
                        <a16:creationId xmlns:a16="http://schemas.microsoft.com/office/drawing/2014/main" xmlns="" id="{4C41BA01-AAB1-E766-B3BB-5AB9844BE5DE}"/>
                      </a:ext>
                    </a:extLst>
                  </p:cNvPr>
                  <p:cNvSpPr/>
                  <p:nvPr/>
                </p:nvSpPr>
                <p:spPr>
                  <a:xfrm>
                    <a:off x="5762507" y="3196494"/>
                    <a:ext cx="30025" cy="27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5" h="27155" extrusionOk="0">
                        <a:moveTo>
                          <a:pt x="30026" y="18288"/>
                        </a:moveTo>
                        <a:cubicBezTo>
                          <a:pt x="15262" y="7239"/>
                          <a:pt x="7928" y="0"/>
                          <a:pt x="7928" y="0"/>
                        </a:cubicBezTo>
                        <a:cubicBezTo>
                          <a:pt x="7928" y="0"/>
                          <a:pt x="-3312" y="15907"/>
                          <a:pt x="975" y="24479"/>
                        </a:cubicBezTo>
                        <a:cubicBezTo>
                          <a:pt x="5356" y="33052"/>
                          <a:pt x="29931" y="18288"/>
                          <a:pt x="29931" y="18288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2689;p65">
                    <a:extLst>
                      <a:ext uri="{FF2B5EF4-FFF2-40B4-BE49-F238E27FC236}">
                        <a16:creationId xmlns:a16="http://schemas.microsoft.com/office/drawing/2014/main" xmlns="" id="{B49ADFD7-8851-6990-E3F6-DACE530300EE}"/>
                      </a:ext>
                    </a:extLst>
                  </p:cNvPr>
                  <p:cNvSpPr/>
                  <p:nvPr/>
                </p:nvSpPr>
                <p:spPr>
                  <a:xfrm>
                    <a:off x="5826449" y="3160782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2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2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5" name="Google Shape;2690;p65">
                    <a:extLst>
                      <a:ext uri="{FF2B5EF4-FFF2-40B4-BE49-F238E27FC236}">
                        <a16:creationId xmlns:a16="http://schemas.microsoft.com/office/drawing/2014/main" xmlns="" id="{679CE726-5DD3-9033-7BF1-1BF4CEA48BF7}"/>
                      </a:ext>
                    </a:extLst>
                  </p:cNvPr>
                  <p:cNvSpPr/>
                  <p:nvPr/>
                </p:nvSpPr>
                <p:spPr>
                  <a:xfrm>
                    <a:off x="5611558" y="3113487"/>
                    <a:ext cx="29146" cy="10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46" h="10426" extrusionOk="0">
                        <a:moveTo>
                          <a:pt x="0" y="10427"/>
                        </a:moveTo>
                        <a:cubicBezTo>
                          <a:pt x="0" y="10427"/>
                          <a:pt x="10478" y="-7194"/>
                          <a:pt x="29146" y="337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2691;p65">
                    <a:extLst>
                      <a:ext uri="{FF2B5EF4-FFF2-40B4-BE49-F238E27FC236}">
                        <a16:creationId xmlns:a16="http://schemas.microsoft.com/office/drawing/2014/main" xmlns="" id="{C4147FB8-B1DD-4489-D747-86B592267393}"/>
                      </a:ext>
                    </a:extLst>
                  </p:cNvPr>
                  <p:cNvSpPr/>
                  <p:nvPr/>
                </p:nvSpPr>
                <p:spPr>
                  <a:xfrm>
                    <a:off x="5623307" y="3115722"/>
                    <a:ext cx="8158" cy="2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8" h="25050" extrusionOk="0">
                        <a:moveTo>
                          <a:pt x="1110" y="0"/>
                        </a:moveTo>
                        <a:cubicBezTo>
                          <a:pt x="1110" y="0"/>
                          <a:pt x="-4129" y="18002"/>
                          <a:pt x="8158" y="2505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2692;p65">
                    <a:extLst>
                      <a:ext uri="{FF2B5EF4-FFF2-40B4-BE49-F238E27FC236}">
                        <a16:creationId xmlns:a16="http://schemas.microsoft.com/office/drawing/2014/main" xmlns="" id="{B7C6C904-28BE-54F5-CB10-AF1139BC599B}"/>
                      </a:ext>
                    </a:extLst>
                  </p:cNvPr>
                  <p:cNvSpPr/>
                  <p:nvPr/>
                </p:nvSpPr>
                <p:spPr>
                  <a:xfrm>
                    <a:off x="5639055" y="2975956"/>
                    <a:ext cx="217771" cy="150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71" h="150502" extrusionOk="0">
                        <a:moveTo>
                          <a:pt x="3459" y="122812"/>
                        </a:moveTo>
                        <a:cubicBezTo>
                          <a:pt x="3459" y="122812"/>
                          <a:pt x="14603" y="128813"/>
                          <a:pt x="17175" y="140528"/>
                        </a:cubicBezTo>
                        <a:cubicBezTo>
                          <a:pt x="18318" y="145767"/>
                          <a:pt x="22414" y="149958"/>
                          <a:pt x="27748" y="150434"/>
                        </a:cubicBezTo>
                        <a:lnTo>
                          <a:pt x="28510" y="150434"/>
                        </a:lnTo>
                        <a:cubicBezTo>
                          <a:pt x="33749" y="151006"/>
                          <a:pt x="38702" y="147958"/>
                          <a:pt x="40607" y="143005"/>
                        </a:cubicBezTo>
                        <a:cubicBezTo>
                          <a:pt x="52894" y="111286"/>
                          <a:pt x="104805" y="3940"/>
                          <a:pt x="217772" y="93189"/>
                        </a:cubicBezTo>
                        <a:cubicBezTo>
                          <a:pt x="217772" y="93189"/>
                          <a:pt x="158621" y="-19587"/>
                          <a:pt x="68039" y="2987"/>
                        </a:cubicBezTo>
                        <a:cubicBezTo>
                          <a:pt x="-22544" y="25561"/>
                          <a:pt x="3459" y="122812"/>
                          <a:pt x="3459" y="1228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8" name="Google Shape;2693;p65">
                    <a:extLst>
                      <a:ext uri="{FF2B5EF4-FFF2-40B4-BE49-F238E27FC236}">
                        <a16:creationId xmlns:a16="http://schemas.microsoft.com/office/drawing/2014/main" xmlns="" id="{4871E3BE-C259-62FC-8B07-14C9DAF7DBDE}"/>
                      </a:ext>
                    </a:extLst>
                  </p:cNvPr>
                  <p:cNvSpPr/>
                  <p:nvPr/>
                </p:nvSpPr>
                <p:spPr>
                  <a:xfrm>
                    <a:off x="5650386" y="2973038"/>
                    <a:ext cx="217752" cy="16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52" h="169354" extrusionOk="0">
                        <a:moveTo>
                          <a:pt x="214441" y="169354"/>
                        </a:moveTo>
                        <a:cubicBezTo>
                          <a:pt x="214441" y="169354"/>
                          <a:pt x="185581" y="164592"/>
                          <a:pt x="159577" y="91440"/>
                        </a:cubicBezTo>
                        <a:cubicBezTo>
                          <a:pt x="159577" y="91440"/>
                          <a:pt x="104618" y="145256"/>
                          <a:pt x="16512" y="153352"/>
                        </a:cubicBezTo>
                        <a:cubicBezTo>
                          <a:pt x="-41305" y="158686"/>
                          <a:pt x="71281" y="0"/>
                          <a:pt x="71281" y="0"/>
                        </a:cubicBezTo>
                        <a:lnTo>
                          <a:pt x="206536" y="96107"/>
                        </a:lnTo>
                        <a:cubicBezTo>
                          <a:pt x="206536" y="96107"/>
                          <a:pt x="225014" y="124396"/>
                          <a:pt x="214537" y="16935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67" name="Google Shape;2694;p65">
                  <a:extLst>
                    <a:ext uri="{FF2B5EF4-FFF2-40B4-BE49-F238E27FC236}">
                      <a16:creationId xmlns:a16="http://schemas.microsoft.com/office/drawing/2014/main" xmlns="" id="{AD22C87E-4245-25E5-16BF-37E2C26FE420}"/>
                    </a:ext>
                  </a:extLst>
                </p:cNvPr>
                <p:cNvSpPr/>
                <p:nvPr/>
              </p:nvSpPr>
              <p:spPr>
                <a:xfrm rot="-4812471">
                  <a:off x="5427193" y="3068126"/>
                  <a:ext cx="162425" cy="1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6" h="162496" extrusionOk="0">
                      <a:moveTo>
                        <a:pt x="162496" y="81248"/>
                      </a:moveTo>
                      <a:cubicBezTo>
                        <a:pt x="162496" y="126120"/>
                        <a:pt x="126120" y="162496"/>
                        <a:pt x="81248" y="162496"/>
                      </a:cubicBezTo>
                      <a:cubicBezTo>
                        <a:pt x="36376" y="162496"/>
                        <a:pt x="0" y="126120"/>
                        <a:pt x="0" y="81248"/>
                      </a:cubicBezTo>
                      <a:cubicBezTo>
                        <a:pt x="0" y="36376"/>
                        <a:pt x="36376" y="0"/>
                        <a:pt x="81248" y="0"/>
                      </a:cubicBezTo>
                      <a:cubicBezTo>
                        <a:pt x="126120" y="0"/>
                        <a:pt x="162496" y="36376"/>
                        <a:pt x="162496" y="812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6" name="Google Shape;2695;p65">
                <a:extLst>
                  <a:ext uri="{FF2B5EF4-FFF2-40B4-BE49-F238E27FC236}">
                    <a16:creationId xmlns:a16="http://schemas.microsoft.com/office/drawing/2014/main" xmlns="" id="{FE49C23E-647B-3080-15DB-FA003E38E3DA}"/>
                  </a:ext>
                </a:extLst>
              </p:cNvPr>
              <p:cNvGrpSpPr/>
              <p:nvPr/>
            </p:nvGrpSpPr>
            <p:grpSpPr>
              <a:xfrm flipH="1">
                <a:off x="6346794" y="2878347"/>
                <a:ext cx="661074" cy="613453"/>
                <a:chOff x="5046725" y="3267607"/>
                <a:chExt cx="765664" cy="710508"/>
              </a:xfrm>
            </p:grpSpPr>
            <p:sp>
              <p:nvSpPr>
                <p:cNvPr id="962" name="Google Shape;2696;p65">
                  <a:extLst>
                    <a:ext uri="{FF2B5EF4-FFF2-40B4-BE49-F238E27FC236}">
                      <a16:creationId xmlns:a16="http://schemas.microsoft.com/office/drawing/2014/main" xmlns="" id="{4D75BD62-54FF-E23D-A15F-9F790836B437}"/>
                    </a:ext>
                  </a:extLst>
                </p:cNvPr>
                <p:cNvSpPr/>
                <p:nvPr/>
              </p:nvSpPr>
              <p:spPr>
                <a:xfrm>
                  <a:off x="5046725" y="3267607"/>
                  <a:ext cx="765664" cy="7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64" h="710508" extrusionOk="0">
                      <a:moveTo>
                        <a:pt x="551783" y="8611"/>
                      </a:moveTo>
                      <a:cubicBezTo>
                        <a:pt x="551783" y="8611"/>
                        <a:pt x="616077" y="70048"/>
                        <a:pt x="681990" y="55951"/>
                      </a:cubicBezTo>
                      <a:cubicBezTo>
                        <a:pt x="681990" y="55951"/>
                        <a:pt x="756095" y="91384"/>
                        <a:pt x="764286" y="174537"/>
                      </a:cubicBezTo>
                      <a:cubicBezTo>
                        <a:pt x="771525" y="247879"/>
                        <a:pt x="747903" y="420853"/>
                        <a:pt x="747903" y="420853"/>
                      </a:cubicBezTo>
                      <a:lnTo>
                        <a:pt x="639509" y="406280"/>
                      </a:lnTo>
                      <a:cubicBezTo>
                        <a:pt x="639509" y="406280"/>
                        <a:pt x="496634" y="690697"/>
                        <a:pt x="396431" y="710509"/>
                      </a:cubicBezTo>
                      <a:cubicBezTo>
                        <a:pt x="396431" y="710509"/>
                        <a:pt x="117158" y="568300"/>
                        <a:pt x="0" y="456763"/>
                      </a:cubicBezTo>
                      <a:cubicBezTo>
                        <a:pt x="0" y="456763"/>
                        <a:pt x="173736" y="331890"/>
                        <a:pt x="218408" y="260452"/>
                      </a:cubicBezTo>
                      <a:cubicBezTo>
                        <a:pt x="426244" y="-72065"/>
                        <a:pt x="551783" y="8611"/>
                        <a:pt x="551783" y="86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63" name="Google Shape;2697;p65">
                  <a:extLst>
                    <a:ext uri="{FF2B5EF4-FFF2-40B4-BE49-F238E27FC236}">
                      <a16:creationId xmlns:a16="http://schemas.microsoft.com/office/drawing/2014/main" xmlns="" id="{BC6D60D5-7DD4-7B3B-9465-473E3C8F748B}"/>
                    </a:ext>
                  </a:extLst>
                </p:cNvPr>
                <p:cNvGrpSpPr/>
                <p:nvPr/>
              </p:nvGrpSpPr>
              <p:grpSpPr>
                <a:xfrm>
                  <a:off x="5520841" y="3417570"/>
                  <a:ext cx="218018" cy="444675"/>
                  <a:chOff x="5520841" y="3417570"/>
                  <a:chExt cx="218018" cy="444675"/>
                </a:xfrm>
              </p:grpSpPr>
              <p:sp>
                <p:nvSpPr>
                  <p:cNvPr id="964" name="Google Shape;2698;p65">
                    <a:extLst>
                      <a:ext uri="{FF2B5EF4-FFF2-40B4-BE49-F238E27FC236}">
                        <a16:creationId xmlns:a16="http://schemas.microsoft.com/office/drawing/2014/main" xmlns="" id="{68EBD88E-226D-4BC1-1E8F-75187D17CB99}"/>
                      </a:ext>
                    </a:extLst>
                  </p:cNvPr>
                  <p:cNvSpPr/>
                  <p:nvPr/>
                </p:nvSpPr>
                <p:spPr>
                  <a:xfrm rot="-254184">
                    <a:off x="5685962" y="3544569"/>
                    <a:ext cx="47687" cy="14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83" h="191833" extrusionOk="0">
                        <a:moveTo>
                          <a:pt x="64579" y="0"/>
                        </a:moveTo>
                        <a:cubicBezTo>
                          <a:pt x="64579" y="0"/>
                          <a:pt x="94964" y="139922"/>
                          <a:pt x="65246" y="191833"/>
                        </a:cubicBezTo>
                        <a:lnTo>
                          <a:pt x="0" y="175260"/>
                        </a:lnTo>
                        <a:cubicBezTo>
                          <a:pt x="0" y="175260"/>
                          <a:pt x="63817" y="50482"/>
                          <a:pt x="644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Google Shape;2699;p65">
                    <a:extLst>
                      <a:ext uri="{FF2B5EF4-FFF2-40B4-BE49-F238E27FC236}">
                        <a16:creationId xmlns:a16="http://schemas.microsoft.com/office/drawing/2014/main" xmlns="" id="{968F4C24-8D6B-C8B1-F22E-7E325F2B24FC}"/>
                      </a:ext>
                    </a:extLst>
                  </p:cNvPr>
                  <p:cNvSpPr/>
                  <p:nvPr/>
                </p:nvSpPr>
                <p:spPr>
                  <a:xfrm>
                    <a:off x="5520841" y="3417570"/>
                    <a:ext cx="63543" cy="44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3" h="444675" extrusionOk="0">
                        <a:moveTo>
                          <a:pt x="47949" y="0"/>
                        </a:moveTo>
                        <a:cubicBezTo>
                          <a:pt x="47949" y="0"/>
                          <a:pt x="94908" y="336899"/>
                          <a:pt x="25851" y="433007"/>
                        </a:cubicBezTo>
                        <a:cubicBezTo>
                          <a:pt x="-43205" y="529114"/>
                          <a:pt x="47949" y="0"/>
                          <a:pt x="479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88" name="Google Shape;2700;p65">
                <a:extLst>
                  <a:ext uri="{FF2B5EF4-FFF2-40B4-BE49-F238E27FC236}">
                    <a16:creationId xmlns:a16="http://schemas.microsoft.com/office/drawing/2014/main" xmlns="" id="{428B9850-A21E-1B48-9B76-82B08C65268E}"/>
                  </a:ext>
                </a:extLst>
              </p:cNvPr>
              <p:cNvGrpSpPr/>
              <p:nvPr/>
            </p:nvGrpSpPr>
            <p:grpSpPr>
              <a:xfrm flipH="1">
                <a:off x="6402206" y="3155032"/>
                <a:ext cx="372516" cy="585218"/>
                <a:chOff x="5316759" y="3588067"/>
                <a:chExt cx="431452" cy="677806"/>
              </a:xfrm>
            </p:grpSpPr>
            <p:sp>
              <p:nvSpPr>
                <p:cNvPr id="960" name="Google Shape;2701;p65">
                  <a:extLst>
                    <a:ext uri="{FF2B5EF4-FFF2-40B4-BE49-F238E27FC236}">
                      <a16:creationId xmlns:a16="http://schemas.microsoft.com/office/drawing/2014/main" xmlns="" id="{F03522C3-7729-D6E3-4BFA-F64270CEB5A6}"/>
                    </a:ext>
                  </a:extLst>
                </p:cNvPr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2702;p65">
                  <a:extLst>
                    <a:ext uri="{FF2B5EF4-FFF2-40B4-BE49-F238E27FC236}">
                      <a16:creationId xmlns:a16="http://schemas.microsoft.com/office/drawing/2014/main" xmlns="" id="{BE17FF6A-8F31-ADC4-04E5-2C64C2A7E065}"/>
                    </a:ext>
                  </a:extLst>
                </p:cNvPr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9" name="Google Shape;2703;p65">
                <a:extLst>
                  <a:ext uri="{FF2B5EF4-FFF2-40B4-BE49-F238E27FC236}">
                    <a16:creationId xmlns:a16="http://schemas.microsoft.com/office/drawing/2014/main" xmlns="" id="{E08ACC88-8C83-CE85-F2B7-8545AC744566}"/>
                  </a:ext>
                </a:extLst>
              </p:cNvPr>
              <p:cNvGrpSpPr/>
              <p:nvPr/>
            </p:nvGrpSpPr>
            <p:grpSpPr>
              <a:xfrm flipH="1">
                <a:off x="6525625" y="2854376"/>
                <a:ext cx="279935" cy="362170"/>
                <a:chOff x="5281041" y="3239843"/>
                <a:chExt cx="324224" cy="419470"/>
              </a:xfrm>
            </p:grpSpPr>
            <p:sp>
              <p:nvSpPr>
                <p:cNvPr id="792" name="Google Shape;2704;p65">
                  <a:extLst>
                    <a:ext uri="{FF2B5EF4-FFF2-40B4-BE49-F238E27FC236}">
                      <a16:creationId xmlns:a16="http://schemas.microsoft.com/office/drawing/2014/main" xmlns="" id="{8C7076A0-C2EC-2ED2-8B4E-6F814C4119E1}"/>
                    </a:ext>
                  </a:extLst>
                </p:cNvPr>
                <p:cNvSpPr/>
                <p:nvPr/>
              </p:nvSpPr>
              <p:spPr>
                <a:xfrm>
                  <a:off x="5281041" y="3267346"/>
                  <a:ext cx="324224" cy="39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24" h="391967" extrusionOk="0">
                      <a:moveTo>
                        <a:pt x="0" y="364917"/>
                      </a:moveTo>
                      <a:cubicBezTo>
                        <a:pt x="0" y="364917"/>
                        <a:pt x="93345" y="-22846"/>
                        <a:pt x="257366" y="1062"/>
                      </a:cubicBezTo>
                      <a:cubicBezTo>
                        <a:pt x="381952" y="19159"/>
                        <a:pt x="294227" y="391968"/>
                        <a:pt x="294227" y="391968"/>
                      </a:cubicBezTo>
                      <a:lnTo>
                        <a:pt x="0" y="3649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2705;p65">
                  <a:extLst>
                    <a:ext uri="{FF2B5EF4-FFF2-40B4-BE49-F238E27FC236}">
                      <a16:creationId xmlns:a16="http://schemas.microsoft.com/office/drawing/2014/main" xmlns="" id="{BAF21718-6AFE-B9A3-C008-563BE4F930B0}"/>
                    </a:ext>
                  </a:extLst>
                </p:cNvPr>
                <p:cNvSpPr/>
                <p:nvPr/>
              </p:nvSpPr>
              <p:spPr>
                <a:xfrm>
                  <a:off x="5369242" y="3239843"/>
                  <a:ext cx="189452" cy="40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52" h="400991" extrusionOk="0">
                      <a:moveTo>
                        <a:pt x="139256" y="28088"/>
                      </a:moveTo>
                      <a:cubicBezTo>
                        <a:pt x="129445" y="28088"/>
                        <a:pt x="9049" y="253069"/>
                        <a:pt x="0" y="393848"/>
                      </a:cubicBezTo>
                      <a:lnTo>
                        <a:pt x="98870" y="400992"/>
                      </a:lnTo>
                      <a:cubicBezTo>
                        <a:pt x="98870" y="400992"/>
                        <a:pt x="123825" y="127815"/>
                        <a:pt x="169259" y="39328"/>
                      </a:cubicBezTo>
                      <a:cubicBezTo>
                        <a:pt x="214694" y="-49160"/>
                        <a:pt x="169259" y="39328"/>
                        <a:pt x="169259" y="39328"/>
                      </a:cubicBezTo>
                      <a:lnTo>
                        <a:pt x="139351" y="279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0" name="Google Shape;2706;p65">
                <a:extLst>
                  <a:ext uri="{FF2B5EF4-FFF2-40B4-BE49-F238E27FC236}">
                    <a16:creationId xmlns:a16="http://schemas.microsoft.com/office/drawing/2014/main" xmlns="" id="{F2551D95-5F1C-58CE-FB6E-BD953949DE66}"/>
                  </a:ext>
                </a:extLst>
              </p:cNvPr>
              <p:cNvSpPr/>
              <p:nvPr/>
            </p:nvSpPr>
            <p:spPr>
              <a:xfrm flipH="1">
                <a:off x="6414558" y="3093107"/>
                <a:ext cx="41158" cy="135881"/>
              </a:xfrm>
              <a:custGeom>
                <a:avLst/>
                <a:gdLst/>
                <a:ahLst/>
                <a:cxnLst/>
                <a:rect l="l" t="t" r="r" b="b"/>
                <a:pathLst>
                  <a:path w="47720" h="157543" extrusionOk="0">
                    <a:moveTo>
                      <a:pt x="47720" y="0"/>
                    </a:moveTo>
                    <a:cubicBezTo>
                      <a:pt x="47720" y="0"/>
                      <a:pt x="28861" y="101822"/>
                      <a:pt x="0" y="157543"/>
                    </a:cubicBezTo>
                  </a:path>
                </a:pathLst>
              </a:custGeom>
              <a:solidFill>
                <a:srgbClr val="FFFAE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2707;p65">
                <a:extLst>
                  <a:ext uri="{FF2B5EF4-FFF2-40B4-BE49-F238E27FC236}">
                    <a16:creationId xmlns:a16="http://schemas.microsoft.com/office/drawing/2014/main" xmlns="" id="{5B6BADC5-E0C5-D0ED-41A9-9E8C54A3F485}"/>
                  </a:ext>
                </a:extLst>
              </p:cNvPr>
              <p:cNvSpPr/>
              <p:nvPr/>
            </p:nvSpPr>
            <p:spPr>
              <a:xfrm flipH="1">
                <a:off x="6761337" y="3522558"/>
                <a:ext cx="98830" cy="85439"/>
              </a:xfrm>
              <a:custGeom>
                <a:avLst/>
                <a:gdLst/>
                <a:ahLst/>
                <a:cxnLst/>
                <a:rect l="l" t="t" r="r" b="b"/>
                <a:pathLst>
                  <a:path w="114585" h="99060" extrusionOk="0">
                    <a:moveTo>
                      <a:pt x="114586" y="0"/>
                    </a:moveTo>
                    <a:lnTo>
                      <a:pt x="0" y="9906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6" name="Google Shape;2708;p65">
              <a:extLst>
                <a:ext uri="{FF2B5EF4-FFF2-40B4-BE49-F238E27FC236}">
                  <a16:creationId xmlns:a16="http://schemas.microsoft.com/office/drawing/2014/main" xmlns="" id="{C6ED6575-D0DC-9E55-0DC9-9CF80B20950C}"/>
                </a:ext>
              </a:extLst>
            </p:cNvPr>
            <p:cNvSpPr/>
            <p:nvPr/>
          </p:nvSpPr>
          <p:spPr>
            <a:xfrm rot="302235">
              <a:off x="7395525" y="2870225"/>
              <a:ext cx="32149" cy="50023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6A902-E30B-79A5-E0EF-1B424906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620" y="525656"/>
            <a:ext cx="4838908" cy="4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54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B7205C-8916-78CE-7760-575A0B34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47" y="1355184"/>
            <a:ext cx="8640907" cy="16284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540" b="1" i="1">
                <a:solidFill>
                  <a:srgbClr val="FF0000"/>
                </a:solidFill>
              </a:rPr>
              <a:t>2. Luyện tập cặp đôi	</a:t>
            </a:r>
          </a:p>
          <a:p>
            <a:pPr eaLnBrk="1" hangingPunct="1"/>
            <a:r>
              <a:rPr lang="nl-NL" altLang="en-US" sz="2540">
                <a:latin typeface="Times New Roman" panose="02020603050405020304" pitchFamily="18" charset="0"/>
                <a:cs typeface="Times New Roman" panose="02020603050405020304" pitchFamily="18" charset="0"/>
              </a:rPr>
              <a:t>- Luân phiên đếm nhịp (từ chậm đến nhanh) giúp bạn luyện tập từng động tác và phối hợp 2-4 động tác đúng tư thế, đúng hướng, đảm bảo tính liên tục, thực hiện 2-3 lần.</a:t>
            </a:r>
            <a:r>
              <a:rPr lang="nl-NL" altLang="en-US" sz="2540"/>
              <a:t> </a:t>
            </a:r>
            <a:endParaRPr lang="en-US" altLang="en-US" sz="254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D5B287-0FB0-9EF5-D37D-BA184BFE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366" y="3567255"/>
            <a:ext cx="7964036" cy="22996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nl-NL" altLang="en-US" sz="2540" b="1" i="1">
                <a:solidFill>
                  <a:srgbClr val="FF0000"/>
                </a:solidFill>
              </a:rPr>
              <a:t>3. Luyện tập theo lớp</a:t>
            </a:r>
          </a:p>
          <a:p>
            <a:pPr eaLnBrk="1" hangingPunct="1">
              <a:buFontTx/>
              <a:buChar char="-"/>
            </a:pPr>
            <a:r>
              <a:rPr lang="nl-NL" altLang="en-US" sz="2177">
                <a:latin typeface="Times New Roman" panose="02020603050405020304" pitchFamily="18" charset="0"/>
                <a:cs typeface="Times New Roman" panose="02020603050405020304" pitchFamily="18" charset="0"/>
              </a:rPr>
              <a:t>Tập đồng loạt phối hợp 8 động tác đã học kết hợp với nhạc</a:t>
            </a:r>
            <a:r>
              <a:rPr lang="nl-NL" altLang="en-US" sz="2540"/>
              <a:t>.</a:t>
            </a:r>
          </a:p>
          <a:p>
            <a:pPr eaLnBrk="1" hangingPunct="1"/>
            <a:r>
              <a:rPr lang="en-US" altLang="en-US" sz="2177">
                <a:latin typeface="Times New Roman" panose="02020603050405020304" pitchFamily="18" charset="0"/>
                <a:cs typeface="Times New Roman" panose="02020603050405020304" pitchFamily="18" charset="0"/>
              </a:rPr>
              <a:t>- Giáo viên chú ý quan sát sửa sai HS thực hiện chưa đúng.</a:t>
            </a:r>
          </a:p>
          <a:p>
            <a:pPr eaLnBrk="1" hangingPunct="1">
              <a:buFontTx/>
              <a:buChar char="-"/>
            </a:pPr>
            <a:endParaRPr lang="en-US" altLang="en-US" sz="254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540" b="1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en-US" sz="2540" b="1" i="1">
              <a:solidFill>
                <a:srgbClr val="FF0000"/>
              </a:solidFill>
            </a:endParaRPr>
          </a:p>
        </p:txBody>
      </p:sp>
      <p:pic>
        <p:nvPicPr>
          <p:cNvPr id="5" name="nhac bài TD nhịp điêu.mp3">
            <a:hlinkClick r:id="" action="ppaction://media"/>
            <a:extLst>
              <a:ext uri="{FF2B5EF4-FFF2-40B4-BE49-F238E27FC236}">
                <a16:creationId xmlns:a16="http://schemas.microsoft.com/office/drawing/2014/main" xmlns="" id="{57D3A776-FE19-C6CD-35D1-852A6107B90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0661" y="4918117"/>
            <a:ext cx="553018" cy="5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6">
          <a:extLst>
            <a:ext uri="{FF2B5EF4-FFF2-40B4-BE49-F238E27FC236}">
              <a16:creationId xmlns:a16="http://schemas.microsoft.com/office/drawing/2014/main" xmlns="" id="{87F0BE85-269A-95A0-E62D-42A38205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9">
            <a:extLst>
              <a:ext uri="{FF2B5EF4-FFF2-40B4-BE49-F238E27FC236}">
                <a16:creationId xmlns:a16="http://schemas.microsoft.com/office/drawing/2014/main" xmlns="" id="{5FD0FD4B-C4E8-DFC9-084A-55AB6C980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4163" y="3369665"/>
            <a:ext cx="8707120" cy="113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890" name="Google Shape;890;p39">
            <a:extLst>
              <a:ext uri="{FF2B5EF4-FFF2-40B4-BE49-F238E27FC236}">
                <a16:creationId xmlns:a16="http://schemas.microsoft.com/office/drawing/2014/main" xmlns="" id="{7868F00F-E311-A2F0-6A0C-4680FBA72202}"/>
              </a:ext>
            </a:extLst>
          </p:cNvPr>
          <p:cNvGrpSpPr/>
          <p:nvPr/>
        </p:nvGrpSpPr>
        <p:grpSpPr>
          <a:xfrm>
            <a:off x="10248291" y="-4454"/>
            <a:ext cx="1918323" cy="2945220"/>
            <a:chOff x="6463530" y="1310773"/>
            <a:chExt cx="1438742" cy="3285051"/>
          </a:xfrm>
        </p:grpSpPr>
        <p:grpSp>
          <p:nvGrpSpPr>
            <p:cNvPr id="891" name="Google Shape;891;p39">
              <a:extLst>
                <a:ext uri="{FF2B5EF4-FFF2-40B4-BE49-F238E27FC236}">
                  <a16:creationId xmlns:a16="http://schemas.microsoft.com/office/drawing/2014/main" xmlns="" id="{68E0315C-6002-E83A-23A5-E5030CF9C0A8}"/>
                </a:ext>
              </a:extLst>
            </p:cNvPr>
            <p:cNvGrpSpPr/>
            <p:nvPr/>
          </p:nvGrpSpPr>
          <p:grpSpPr>
            <a:xfrm>
              <a:off x="6463530" y="1310773"/>
              <a:ext cx="1438742" cy="3285051"/>
              <a:chOff x="5444966" y="1841320"/>
              <a:chExt cx="1610772" cy="3677845"/>
            </a:xfrm>
          </p:grpSpPr>
          <p:sp>
            <p:nvSpPr>
              <p:cNvPr id="892" name="Google Shape;892;p39">
                <a:extLst>
                  <a:ext uri="{FF2B5EF4-FFF2-40B4-BE49-F238E27FC236}">
                    <a16:creationId xmlns:a16="http://schemas.microsoft.com/office/drawing/2014/main" xmlns="" id="{B2DA4BC6-796A-9044-D1A8-841742E1415D}"/>
                  </a:ext>
                </a:extLst>
              </p:cNvPr>
              <p:cNvSpPr/>
              <p:nvPr/>
            </p:nvSpPr>
            <p:spPr>
              <a:xfrm>
                <a:off x="5836539" y="5026437"/>
                <a:ext cx="272129" cy="407289"/>
              </a:xfrm>
              <a:custGeom>
                <a:avLst/>
                <a:gdLst/>
                <a:ahLst/>
                <a:cxnLst/>
                <a:rect l="l" t="t" r="r" b="b"/>
                <a:pathLst>
                  <a:path w="272129" h="407289" extrusionOk="0">
                    <a:moveTo>
                      <a:pt x="37338" y="14669"/>
                    </a:moveTo>
                    <a:lnTo>
                      <a:pt x="0" y="236220"/>
                    </a:lnTo>
                    <a:lnTo>
                      <a:pt x="18669" y="376047"/>
                    </a:lnTo>
                    <a:lnTo>
                      <a:pt x="174879" y="407289"/>
                    </a:lnTo>
                    <a:lnTo>
                      <a:pt x="216694" y="308420"/>
                    </a:lnTo>
                    <a:lnTo>
                      <a:pt x="272129" y="0"/>
                    </a:lnTo>
                    <a:lnTo>
                      <a:pt x="37338" y="14669"/>
                    </a:lnTo>
                    <a:close/>
                  </a:path>
                </a:pathLst>
              </a:custGeom>
              <a:solidFill>
                <a:srgbClr val="F6B26B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9">
                <a:extLst>
                  <a:ext uri="{FF2B5EF4-FFF2-40B4-BE49-F238E27FC236}">
                    <a16:creationId xmlns:a16="http://schemas.microsoft.com/office/drawing/2014/main" xmlns="" id="{3691F480-3C78-9E1B-BC82-37B474E01B34}"/>
                  </a:ext>
                </a:extLst>
              </p:cNvPr>
              <p:cNvSpPr/>
              <p:nvPr/>
            </p:nvSpPr>
            <p:spPr>
              <a:xfrm>
                <a:off x="6436423" y="5019008"/>
                <a:ext cx="234791" cy="414718"/>
              </a:xfrm>
              <a:custGeom>
                <a:avLst/>
                <a:gdLst/>
                <a:ahLst/>
                <a:cxnLst/>
                <a:rect l="l" t="t" r="r" b="b"/>
                <a:pathLst>
                  <a:path w="234791" h="414718" extrusionOk="0">
                    <a:moveTo>
                      <a:pt x="234791" y="14764"/>
                    </a:moveTo>
                    <a:lnTo>
                      <a:pt x="227648" y="243650"/>
                    </a:lnTo>
                    <a:lnTo>
                      <a:pt x="209074" y="383477"/>
                    </a:lnTo>
                    <a:lnTo>
                      <a:pt x="52769" y="414719"/>
                    </a:lnTo>
                    <a:lnTo>
                      <a:pt x="10954" y="315849"/>
                    </a:lnTo>
                    <a:lnTo>
                      <a:pt x="0" y="0"/>
                    </a:lnTo>
                    <a:lnTo>
                      <a:pt x="234791" y="14764"/>
                    </a:lnTo>
                    <a:close/>
                  </a:path>
                </a:pathLst>
              </a:custGeom>
              <a:solidFill>
                <a:srgbClr val="F6B26B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4" name="Google Shape;894;p39">
                <a:extLst>
                  <a:ext uri="{FF2B5EF4-FFF2-40B4-BE49-F238E27FC236}">
                    <a16:creationId xmlns:a16="http://schemas.microsoft.com/office/drawing/2014/main" xmlns="" id="{81A6B400-261B-3280-5991-FFADDE4D5615}"/>
                  </a:ext>
                </a:extLst>
              </p:cNvPr>
              <p:cNvGrpSpPr/>
              <p:nvPr/>
            </p:nvGrpSpPr>
            <p:grpSpPr>
              <a:xfrm>
                <a:off x="6434216" y="5262449"/>
                <a:ext cx="621522" cy="256716"/>
                <a:chOff x="6434216" y="5262449"/>
                <a:chExt cx="621522" cy="256716"/>
              </a:xfrm>
            </p:grpSpPr>
            <p:sp>
              <p:nvSpPr>
                <p:cNvPr id="895" name="Google Shape;895;p39">
                  <a:extLst>
                    <a:ext uri="{FF2B5EF4-FFF2-40B4-BE49-F238E27FC236}">
                      <a16:creationId xmlns:a16="http://schemas.microsoft.com/office/drawing/2014/main" xmlns="" id="{16CD3719-B702-988B-E947-38C0B55F6E4E}"/>
                    </a:ext>
                  </a:extLst>
                </p:cNvPr>
                <p:cNvSpPr/>
                <p:nvPr/>
              </p:nvSpPr>
              <p:spPr>
                <a:xfrm>
                  <a:off x="6434216" y="5262449"/>
                  <a:ext cx="618857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57" h="245000" extrusionOk="0">
                      <a:moveTo>
                        <a:pt x="13160" y="72407"/>
                      </a:moveTo>
                      <a:cubicBezTo>
                        <a:pt x="15542" y="64025"/>
                        <a:pt x="26019" y="60978"/>
                        <a:pt x="32401" y="66883"/>
                      </a:cubicBezTo>
                      <a:cubicBezTo>
                        <a:pt x="51165" y="84218"/>
                        <a:pt x="86884" y="112317"/>
                        <a:pt x="121174" y="112317"/>
                      </a:cubicBezTo>
                      <a:cubicBezTo>
                        <a:pt x="160131" y="112317"/>
                        <a:pt x="201565" y="73455"/>
                        <a:pt x="199088" y="65549"/>
                      </a:cubicBezTo>
                      <a:cubicBezTo>
                        <a:pt x="191563" y="42118"/>
                        <a:pt x="205661" y="3732"/>
                        <a:pt x="229854" y="113"/>
                      </a:cubicBezTo>
                      <a:cubicBezTo>
                        <a:pt x="261858" y="-4650"/>
                        <a:pt x="430165" y="142988"/>
                        <a:pt x="543607" y="167657"/>
                      </a:cubicBezTo>
                      <a:lnTo>
                        <a:pt x="583898" y="181469"/>
                      </a:lnTo>
                      <a:cubicBezTo>
                        <a:pt x="604948" y="188708"/>
                        <a:pt x="619046" y="208615"/>
                        <a:pt x="618855" y="230904"/>
                      </a:cubicBezTo>
                      <a:cubicBezTo>
                        <a:pt x="618855" y="238714"/>
                        <a:pt x="612092" y="245000"/>
                        <a:pt x="604282" y="245000"/>
                      </a:cubicBezTo>
                      <a:lnTo>
                        <a:pt x="48117" y="245000"/>
                      </a:lnTo>
                      <a:cubicBezTo>
                        <a:pt x="28686" y="245000"/>
                        <a:pt x="11446" y="232047"/>
                        <a:pt x="6493" y="213282"/>
                      </a:cubicBezTo>
                      <a:cubicBezTo>
                        <a:pt x="-937" y="184993"/>
                        <a:pt x="-5604" y="137939"/>
                        <a:pt x="13255" y="723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39">
                  <a:extLst>
                    <a:ext uri="{FF2B5EF4-FFF2-40B4-BE49-F238E27FC236}">
                      <a16:creationId xmlns:a16="http://schemas.microsoft.com/office/drawing/2014/main" xmlns="" id="{30AC8803-66E4-CF56-12C3-6FAAB8CB27B0}"/>
                    </a:ext>
                  </a:extLst>
                </p:cNvPr>
                <p:cNvSpPr/>
                <p:nvPr/>
              </p:nvSpPr>
              <p:spPr>
                <a:xfrm>
                  <a:off x="6436460" y="5459730"/>
                  <a:ext cx="61927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78" h="59435" extrusionOk="0">
                      <a:moveTo>
                        <a:pt x="616612" y="33718"/>
                      </a:moveTo>
                      <a:cubicBezTo>
                        <a:pt x="616612" y="33718"/>
                        <a:pt x="622612" y="47720"/>
                        <a:pt x="616612" y="59436"/>
                      </a:cubicBezTo>
                      <a:lnTo>
                        <a:pt x="33586" y="59436"/>
                      </a:lnTo>
                      <a:cubicBezTo>
                        <a:pt x="23681" y="59436"/>
                        <a:pt x="14441" y="54292"/>
                        <a:pt x="9679" y="45625"/>
                      </a:cubicBezTo>
                      <a:cubicBezTo>
                        <a:pt x="3773" y="34766"/>
                        <a:pt x="-2227" y="18479"/>
                        <a:pt x="820" y="0"/>
                      </a:cubicBezTo>
                      <a:cubicBezTo>
                        <a:pt x="820" y="0"/>
                        <a:pt x="112549" y="40386"/>
                        <a:pt x="616612" y="337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7" name="Google Shape;897;p39">
                <a:extLst>
                  <a:ext uri="{FF2B5EF4-FFF2-40B4-BE49-F238E27FC236}">
                    <a16:creationId xmlns:a16="http://schemas.microsoft.com/office/drawing/2014/main" xmlns="" id="{50C65AAC-693A-56E0-B4EA-2316B1F9B5D8}"/>
                  </a:ext>
                </a:extLst>
              </p:cNvPr>
              <p:cNvGrpSpPr/>
              <p:nvPr/>
            </p:nvGrpSpPr>
            <p:grpSpPr>
              <a:xfrm>
                <a:off x="6061246" y="2369592"/>
                <a:ext cx="428669" cy="485568"/>
                <a:chOff x="6061246" y="2369592"/>
                <a:chExt cx="428669" cy="485568"/>
              </a:xfrm>
            </p:grpSpPr>
            <p:sp>
              <p:nvSpPr>
                <p:cNvPr id="898" name="Google Shape;898;p39">
                  <a:extLst>
                    <a:ext uri="{FF2B5EF4-FFF2-40B4-BE49-F238E27FC236}">
                      <a16:creationId xmlns:a16="http://schemas.microsoft.com/office/drawing/2014/main" xmlns="" id="{9AEF97F6-CD4E-EBAD-0C55-B6DC650CA737}"/>
                    </a:ext>
                  </a:extLst>
                </p:cNvPr>
                <p:cNvSpPr/>
                <p:nvPr/>
              </p:nvSpPr>
              <p:spPr>
                <a:xfrm rot="-675222">
                  <a:off x="6129780" y="2398969"/>
                  <a:ext cx="332350" cy="31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12" h="317753" extrusionOk="0">
                      <a:moveTo>
                        <a:pt x="332613" y="158877"/>
                      </a:moveTo>
                      <a:cubicBezTo>
                        <a:pt x="332613" y="246622"/>
                        <a:pt x="258155" y="317754"/>
                        <a:pt x="166306" y="317754"/>
                      </a:cubicBezTo>
                      <a:cubicBezTo>
                        <a:pt x="74458" y="317754"/>
                        <a:pt x="0" y="246622"/>
                        <a:pt x="0" y="158877"/>
                      </a:cubicBezTo>
                      <a:cubicBezTo>
                        <a:pt x="0" y="71132"/>
                        <a:pt x="74458" y="0"/>
                        <a:pt x="166306" y="0"/>
                      </a:cubicBezTo>
                      <a:cubicBezTo>
                        <a:pt x="258155" y="0"/>
                        <a:pt x="332613" y="71132"/>
                        <a:pt x="332613" y="1588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39">
                  <a:extLst>
                    <a:ext uri="{FF2B5EF4-FFF2-40B4-BE49-F238E27FC236}">
                      <a16:creationId xmlns:a16="http://schemas.microsoft.com/office/drawing/2014/main" xmlns="" id="{CF7E63BD-7B4D-2D22-6C3D-A1DE1EDA808B}"/>
                    </a:ext>
                  </a:extLst>
                </p:cNvPr>
                <p:cNvSpPr/>
                <p:nvPr/>
              </p:nvSpPr>
              <p:spPr>
                <a:xfrm>
                  <a:off x="6131753" y="2455451"/>
                  <a:ext cx="299676" cy="399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676" h="399709" extrusionOk="0">
                      <a:moveTo>
                        <a:pt x="29016" y="215263"/>
                      </a:moveTo>
                      <a:lnTo>
                        <a:pt x="8062" y="161542"/>
                      </a:lnTo>
                      <a:cubicBezTo>
                        <a:pt x="-3750" y="131253"/>
                        <a:pt x="-2130" y="98868"/>
                        <a:pt x="9966" y="70960"/>
                      </a:cubicBezTo>
                      <a:cubicBezTo>
                        <a:pt x="22158" y="43147"/>
                        <a:pt x="44828" y="20001"/>
                        <a:pt x="75213" y="8095"/>
                      </a:cubicBezTo>
                      <a:cubicBezTo>
                        <a:pt x="135887" y="-15623"/>
                        <a:pt x="204943" y="14572"/>
                        <a:pt x="228661" y="75246"/>
                      </a:cubicBezTo>
                      <a:lnTo>
                        <a:pt x="235519" y="92772"/>
                      </a:lnTo>
                      <a:cubicBezTo>
                        <a:pt x="235519" y="92772"/>
                        <a:pt x="236376" y="93820"/>
                        <a:pt x="237138" y="95725"/>
                      </a:cubicBezTo>
                      <a:cubicBezTo>
                        <a:pt x="252092" y="89438"/>
                        <a:pt x="269808" y="94677"/>
                        <a:pt x="278667" y="108964"/>
                      </a:cubicBezTo>
                      <a:cubicBezTo>
                        <a:pt x="288382" y="124681"/>
                        <a:pt x="283429" y="145350"/>
                        <a:pt x="267618" y="155065"/>
                      </a:cubicBezTo>
                      <a:cubicBezTo>
                        <a:pt x="263998" y="157256"/>
                        <a:pt x="260188" y="158590"/>
                        <a:pt x="256283" y="159352"/>
                      </a:cubicBezTo>
                      <a:cubicBezTo>
                        <a:pt x="273428" y="221169"/>
                        <a:pt x="294859" y="303846"/>
                        <a:pt x="294859" y="303846"/>
                      </a:cubicBezTo>
                      <a:cubicBezTo>
                        <a:pt x="308956" y="339850"/>
                        <a:pt x="291049" y="380903"/>
                        <a:pt x="255045" y="394905"/>
                      </a:cubicBezTo>
                      <a:cubicBezTo>
                        <a:pt x="219040" y="409002"/>
                        <a:pt x="177988" y="391000"/>
                        <a:pt x="163986" y="354995"/>
                      </a:cubicBezTo>
                      <a:lnTo>
                        <a:pt x="138745" y="290511"/>
                      </a:lnTo>
                      <a:cubicBezTo>
                        <a:pt x="132934" y="290511"/>
                        <a:pt x="127219" y="289939"/>
                        <a:pt x="121599" y="289082"/>
                      </a:cubicBezTo>
                      <a:cubicBezTo>
                        <a:pt x="112360" y="287653"/>
                        <a:pt x="103312" y="285082"/>
                        <a:pt x="94644" y="281557"/>
                      </a:cubicBezTo>
                      <a:cubicBezTo>
                        <a:pt x="74260" y="273175"/>
                        <a:pt x="56163" y="259269"/>
                        <a:pt x="43018" y="240886"/>
                      </a:cubicBezTo>
                      <a:cubicBezTo>
                        <a:pt x="42732" y="240409"/>
                        <a:pt x="42352" y="240028"/>
                        <a:pt x="42066" y="239457"/>
                      </a:cubicBezTo>
                      <a:cubicBezTo>
                        <a:pt x="36922" y="232027"/>
                        <a:pt x="32541" y="223931"/>
                        <a:pt x="29112" y="215168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39">
                  <a:extLst>
                    <a:ext uri="{FF2B5EF4-FFF2-40B4-BE49-F238E27FC236}">
                      <a16:creationId xmlns:a16="http://schemas.microsoft.com/office/drawing/2014/main" xmlns="" id="{DEFC7907-1D58-25D1-B80A-511074C251DC}"/>
                    </a:ext>
                  </a:extLst>
                </p:cNvPr>
                <p:cNvSpPr/>
                <p:nvPr/>
              </p:nvSpPr>
              <p:spPr>
                <a:xfrm>
                  <a:off x="6258848" y="2591818"/>
                  <a:ext cx="69781" cy="69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1" h="69781" extrusionOk="0">
                      <a:moveTo>
                        <a:pt x="5173" y="53179"/>
                      </a:moveTo>
                      <a:cubicBezTo>
                        <a:pt x="15269" y="69562"/>
                        <a:pt x="36795" y="74705"/>
                        <a:pt x="53178" y="64609"/>
                      </a:cubicBezTo>
                      <a:cubicBezTo>
                        <a:pt x="69561" y="54512"/>
                        <a:pt x="74705" y="32986"/>
                        <a:pt x="64609" y="16603"/>
                      </a:cubicBezTo>
                      <a:cubicBezTo>
                        <a:pt x="54512" y="220"/>
                        <a:pt x="32986" y="-4924"/>
                        <a:pt x="16603" y="5172"/>
                      </a:cubicBezTo>
                      <a:cubicBezTo>
                        <a:pt x="219" y="15269"/>
                        <a:pt x="-4924" y="36796"/>
                        <a:pt x="5173" y="53179"/>
                      </a:cubicBezTo>
                      <a:close/>
                    </a:path>
                  </a:pathLst>
                </a:custGeom>
                <a:solidFill>
                  <a:srgbClr val="FF887C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901;p39">
                  <a:extLst>
                    <a:ext uri="{FF2B5EF4-FFF2-40B4-BE49-F238E27FC236}">
                      <a16:creationId xmlns:a16="http://schemas.microsoft.com/office/drawing/2014/main" xmlns="" id="{5CCD6CB6-3A8F-9B7A-672D-4348BB50D2CB}"/>
                    </a:ext>
                  </a:extLst>
                </p:cNvPr>
                <p:cNvSpPr/>
                <p:nvPr/>
              </p:nvSpPr>
              <p:spPr>
                <a:xfrm>
                  <a:off x="6233617" y="2596115"/>
                  <a:ext cx="24135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35" h="24112" extrusionOk="0">
                      <a:moveTo>
                        <a:pt x="1828" y="18402"/>
                      </a:moveTo>
                      <a:cubicBezTo>
                        <a:pt x="5257" y="24022"/>
                        <a:pt x="12687" y="25831"/>
                        <a:pt x="18402" y="22307"/>
                      </a:cubicBezTo>
                      <a:cubicBezTo>
                        <a:pt x="24117" y="18783"/>
                        <a:pt x="25831" y="11449"/>
                        <a:pt x="22307" y="5734"/>
                      </a:cubicBezTo>
                      <a:cubicBezTo>
                        <a:pt x="18783" y="19"/>
                        <a:pt x="11449" y="-1696"/>
                        <a:pt x="5733" y="1828"/>
                      </a:cubicBezTo>
                      <a:cubicBezTo>
                        <a:pt x="19" y="5353"/>
                        <a:pt x="-1696" y="12687"/>
                        <a:pt x="1828" y="18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39">
                  <a:extLst>
                    <a:ext uri="{FF2B5EF4-FFF2-40B4-BE49-F238E27FC236}">
                      <a16:creationId xmlns:a16="http://schemas.microsoft.com/office/drawing/2014/main" xmlns="" id="{0C5DF5B3-69C4-CE33-10D4-F356CEAB08CC}"/>
                    </a:ext>
                  </a:extLst>
                </p:cNvPr>
                <p:cNvSpPr/>
                <p:nvPr/>
              </p:nvSpPr>
              <p:spPr>
                <a:xfrm>
                  <a:off x="6193899" y="2628900"/>
                  <a:ext cx="17448" cy="35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35718" extrusionOk="0">
                      <a:moveTo>
                        <a:pt x="6400" y="0"/>
                      </a:moveTo>
                      <a:cubicBezTo>
                        <a:pt x="6400" y="0"/>
                        <a:pt x="685" y="22003"/>
                        <a:pt x="18" y="28575"/>
                      </a:cubicBezTo>
                      <a:cubicBezTo>
                        <a:pt x="-649" y="35147"/>
                        <a:pt x="17449" y="35719"/>
                        <a:pt x="17449" y="3571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39">
                  <a:extLst>
                    <a:ext uri="{FF2B5EF4-FFF2-40B4-BE49-F238E27FC236}">
                      <a16:creationId xmlns:a16="http://schemas.microsoft.com/office/drawing/2014/main" xmlns="" id="{6009602E-CC3F-D915-80D7-4621BC889DA2}"/>
                    </a:ext>
                  </a:extLst>
                </p:cNvPr>
                <p:cNvSpPr/>
                <p:nvPr/>
              </p:nvSpPr>
              <p:spPr>
                <a:xfrm>
                  <a:off x="6226301" y="2652712"/>
                  <a:ext cx="13620" cy="24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0" h="24383" extrusionOk="0">
                      <a:moveTo>
                        <a:pt x="13621" y="0"/>
                      </a:moveTo>
                      <a:cubicBezTo>
                        <a:pt x="13621" y="0"/>
                        <a:pt x="10382" y="12001"/>
                        <a:pt x="0" y="2438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39">
                  <a:extLst>
                    <a:ext uri="{FF2B5EF4-FFF2-40B4-BE49-F238E27FC236}">
                      <a16:creationId xmlns:a16="http://schemas.microsoft.com/office/drawing/2014/main" xmlns="" id="{2A2A6F1B-A78F-C08E-6FD3-129D6CC96329}"/>
                    </a:ext>
                  </a:extLst>
                </p:cNvPr>
                <p:cNvSpPr/>
                <p:nvPr/>
              </p:nvSpPr>
              <p:spPr>
                <a:xfrm>
                  <a:off x="6152868" y="2622522"/>
                  <a:ext cx="24112" cy="24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2" h="24090" extrusionOk="0">
                      <a:moveTo>
                        <a:pt x="1806" y="18379"/>
                      </a:moveTo>
                      <a:cubicBezTo>
                        <a:pt x="5234" y="23999"/>
                        <a:pt x="12664" y="25809"/>
                        <a:pt x="18379" y="22284"/>
                      </a:cubicBezTo>
                      <a:cubicBezTo>
                        <a:pt x="24094" y="18760"/>
                        <a:pt x="25808" y="11426"/>
                        <a:pt x="22284" y="5711"/>
                      </a:cubicBezTo>
                      <a:cubicBezTo>
                        <a:pt x="18855" y="91"/>
                        <a:pt x="11426" y="-1719"/>
                        <a:pt x="5711" y="1806"/>
                      </a:cubicBezTo>
                      <a:cubicBezTo>
                        <a:pt x="91" y="5235"/>
                        <a:pt x="-1719" y="12664"/>
                        <a:pt x="1806" y="183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39">
                  <a:extLst>
                    <a:ext uri="{FF2B5EF4-FFF2-40B4-BE49-F238E27FC236}">
                      <a16:creationId xmlns:a16="http://schemas.microsoft.com/office/drawing/2014/main" xmlns="" id="{47BA9245-3347-363E-36DA-7B5CBDFC0F4A}"/>
                    </a:ext>
                  </a:extLst>
                </p:cNvPr>
                <p:cNvSpPr/>
                <p:nvPr/>
              </p:nvSpPr>
              <p:spPr>
                <a:xfrm>
                  <a:off x="6371272" y="2566251"/>
                  <a:ext cx="31051" cy="10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1" h="10451" extrusionOk="0">
                      <a:moveTo>
                        <a:pt x="31052" y="10451"/>
                      </a:moveTo>
                      <a:cubicBezTo>
                        <a:pt x="31052" y="10451"/>
                        <a:pt x="19431" y="-7742"/>
                        <a:pt x="0" y="387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39">
                  <a:extLst>
                    <a:ext uri="{FF2B5EF4-FFF2-40B4-BE49-F238E27FC236}">
                      <a16:creationId xmlns:a16="http://schemas.microsoft.com/office/drawing/2014/main" xmlns="" id="{84D9E7B6-5788-11CC-1896-1C176BF68951}"/>
                    </a:ext>
                  </a:extLst>
                </p:cNvPr>
                <p:cNvSpPr/>
                <p:nvPr/>
              </p:nvSpPr>
              <p:spPr>
                <a:xfrm>
                  <a:off x="6381845" y="2568416"/>
                  <a:ext cx="8122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2" h="26670" extrusionOk="0">
                      <a:moveTo>
                        <a:pt x="6667" y="0"/>
                      </a:moveTo>
                      <a:cubicBezTo>
                        <a:pt x="6667" y="0"/>
                        <a:pt x="12763" y="18860"/>
                        <a:pt x="0" y="266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907;p39">
                  <a:extLst>
                    <a:ext uri="{FF2B5EF4-FFF2-40B4-BE49-F238E27FC236}">
                      <a16:creationId xmlns:a16="http://schemas.microsoft.com/office/drawing/2014/main" xmlns="" id="{BE2CB76A-F1AF-557B-F300-B44EC84531AD}"/>
                    </a:ext>
                  </a:extLst>
                </p:cNvPr>
                <p:cNvSpPr/>
                <p:nvPr/>
              </p:nvSpPr>
              <p:spPr>
                <a:xfrm>
                  <a:off x="6141719" y="2424032"/>
                  <a:ext cx="229857" cy="15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57" h="157073" extrusionOk="0">
                      <a:moveTo>
                        <a:pt x="227171" y="127049"/>
                      </a:moveTo>
                      <a:cubicBezTo>
                        <a:pt x="227171" y="127049"/>
                        <a:pt x="215551" y="133716"/>
                        <a:pt x="213170" y="146099"/>
                      </a:cubicBezTo>
                      <a:cubicBezTo>
                        <a:pt x="212122" y="151718"/>
                        <a:pt x="207931" y="156195"/>
                        <a:pt x="202311" y="156957"/>
                      </a:cubicBezTo>
                      <a:lnTo>
                        <a:pt x="201549" y="156957"/>
                      </a:lnTo>
                      <a:cubicBezTo>
                        <a:pt x="196025" y="157719"/>
                        <a:pt x="190691" y="154671"/>
                        <a:pt x="188500" y="149528"/>
                      </a:cubicBezTo>
                      <a:cubicBezTo>
                        <a:pt x="174498" y="116381"/>
                        <a:pt x="116491" y="4652"/>
                        <a:pt x="0" y="102284"/>
                      </a:cubicBezTo>
                      <a:cubicBezTo>
                        <a:pt x="0" y="102284"/>
                        <a:pt x="58960" y="-18589"/>
                        <a:pt x="155258" y="2462"/>
                      </a:cubicBezTo>
                      <a:cubicBezTo>
                        <a:pt x="251555" y="23512"/>
                        <a:pt x="227076" y="126954"/>
                        <a:pt x="227076" y="1269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39">
                  <a:extLst>
                    <a:ext uri="{FF2B5EF4-FFF2-40B4-BE49-F238E27FC236}">
                      <a16:creationId xmlns:a16="http://schemas.microsoft.com/office/drawing/2014/main" xmlns="" id="{6909A49A-2D60-1053-EA76-93073DC9BB0D}"/>
                    </a:ext>
                  </a:extLst>
                </p:cNvPr>
                <p:cNvSpPr/>
                <p:nvPr/>
              </p:nvSpPr>
              <p:spPr>
                <a:xfrm>
                  <a:off x="6061246" y="2391210"/>
                  <a:ext cx="300192" cy="16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92" h="166906" extrusionOk="0">
                      <a:moveTo>
                        <a:pt x="79331" y="145678"/>
                      </a:moveTo>
                      <a:cubicBezTo>
                        <a:pt x="81045" y="145488"/>
                        <a:pt x="82760" y="145297"/>
                        <a:pt x="84474" y="145012"/>
                      </a:cubicBezTo>
                      <a:cubicBezTo>
                        <a:pt x="102858" y="142345"/>
                        <a:pt x="120955" y="137392"/>
                        <a:pt x="139434" y="135487"/>
                      </a:cubicBezTo>
                      <a:cubicBezTo>
                        <a:pt x="179820" y="131200"/>
                        <a:pt x="220587" y="141678"/>
                        <a:pt x="257353" y="158728"/>
                      </a:cubicBezTo>
                      <a:cubicBezTo>
                        <a:pt x="271260" y="165205"/>
                        <a:pt x="292119" y="174730"/>
                        <a:pt x="298406" y="155584"/>
                      </a:cubicBezTo>
                      <a:cubicBezTo>
                        <a:pt x="303740" y="139582"/>
                        <a:pt x="295930" y="118151"/>
                        <a:pt x="290691" y="103006"/>
                      </a:cubicBezTo>
                      <a:cubicBezTo>
                        <a:pt x="284976" y="86623"/>
                        <a:pt x="280213" y="75098"/>
                        <a:pt x="280308" y="57763"/>
                      </a:cubicBezTo>
                      <a:cubicBezTo>
                        <a:pt x="280404" y="40903"/>
                        <a:pt x="275832" y="22806"/>
                        <a:pt x="262306" y="11566"/>
                      </a:cubicBezTo>
                      <a:cubicBezTo>
                        <a:pt x="247257" y="-1007"/>
                        <a:pt x="225444" y="-1197"/>
                        <a:pt x="205918" y="1184"/>
                      </a:cubicBezTo>
                      <a:cubicBezTo>
                        <a:pt x="177629" y="4518"/>
                        <a:pt x="149816" y="11662"/>
                        <a:pt x="123336" y="22234"/>
                      </a:cubicBezTo>
                      <a:cubicBezTo>
                        <a:pt x="111525" y="26997"/>
                        <a:pt x="99810" y="32521"/>
                        <a:pt x="87237" y="34045"/>
                      </a:cubicBezTo>
                      <a:cubicBezTo>
                        <a:pt x="73235" y="35760"/>
                        <a:pt x="58852" y="32617"/>
                        <a:pt x="45041" y="35474"/>
                      </a:cubicBezTo>
                      <a:cubicBezTo>
                        <a:pt x="20371" y="40713"/>
                        <a:pt x="7608" y="62430"/>
                        <a:pt x="1893" y="85004"/>
                      </a:cubicBezTo>
                      <a:cubicBezTo>
                        <a:pt x="-4299" y="109674"/>
                        <a:pt x="4655" y="129676"/>
                        <a:pt x="29420" y="140344"/>
                      </a:cubicBezTo>
                      <a:cubicBezTo>
                        <a:pt x="44946" y="147012"/>
                        <a:pt x="62376" y="147488"/>
                        <a:pt x="79140" y="1455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39">
                  <a:extLst>
                    <a:ext uri="{FF2B5EF4-FFF2-40B4-BE49-F238E27FC236}">
                      <a16:creationId xmlns:a16="http://schemas.microsoft.com/office/drawing/2014/main" xmlns="" id="{77EB1CD5-4FC2-823F-136B-55AB8EB30031}"/>
                    </a:ext>
                  </a:extLst>
                </p:cNvPr>
                <p:cNvSpPr/>
                <p:nvPr/>
              </p:nvSpPr>
              <p:spPr>
                <a:xfrm>
                  <a:off x="6148101" y="2529363"/>
                  <a:ext cx="34480" cy="36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0" h="36861" extrusionOk="0">
                      <a:moveTo>
                        <a:pt x="0" y="36862"/>
                      </a:moveTo>
                      <a:cubicBezTo>
                        <a:pt x="9715" y="15050"/>
                        <a:pt x="34480" y="0"/>
                        <a:pt x="34480" y="0"/>
                      </a:cubicBezTo>
                      <a:cubicBezTo>
                        <a:pt x="34480" y="0"/>
                        <a:pt x="25051" y="16192"/>
                        <a:pt x="26289" y="2867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0" name="Google Shape;910;p39">
                <a:extLst>
                  <a:ext uri="{FF2B5EF4-FFF2-40B4-BE49-F238E27FC236}">
                    <a16:creationId xmlns:a16="http://schemas.microsoft.com/office/drawing/2014/main" xmlns="" id="{230F3AB3-AC53-B65D-105D-06DF971989B4}"/>
                  </a:ext>
                </a:extLst>
              </p:cNvPr>
              <p:cNvGrpSpPr/>
              <p:nvPr/>
            </p:nvGrpSpPr>
            <p:grpSpPr>
              <a:xfrm>
                <a:off x="5843102" y="1841320"/>
                <a:ext cx="905645" cy="1120382"/>
                <a:chOff x="5843102" y="1841320"/>
                <a:chExt cx="905645" cy="1120382"/>
              </a:xfrm>
            </p:grpSpPr>
            <p:sp>
              <p:nvSpPr>
                <p:cNvPr id="911" name="Google Shape;911;p39">
                  <a:extLst>
                    <a:ext uri="{FF2B5EF4-FFF2-40B4-BE49-F238E27FC236}">
                      <a16:creationId xmlns:a16="http://schemas.microsoft.com/office/drawing/2014/main" xmlns="" id="{15B97C16-966C-BD34-98AF-2194CE728E5D}"/>
                    </a:ext>
                  </a:extLst>
                </p:cNvPr>
                <p:cNvSpPr/>
                <p:nvPr/>
              </p:nvSpPr>
              <p:spPr>
                <a:xfrm>
                  <a:off x="5843102" y="1841320"/>
                  <a:ext cx="386057" cy="112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57" h="1120382" extrusionOk="0">
                      <a:moveTo>
                        <a:pt x="217941" y="215127"/>
                      </a:moveTo>
                      <a:cubicBezTo>
                        <a:pt x="231276" y="187123"/>
                        <a:pt x="271090" y="184266"/>
                        <a:pt x="271090" y="184266"/>
                      </a:cubicBezTo>
                      <a:cubicBezTo>
                        <a:pt x="271090" y="184266"/>
                        <a:pt x="340432" y="129116"/>
                        <a:pt x="346814" y="148547"/>
                      </a:cubicBezTo>
                      <a:cubicBezTo>
                        <a:pt x="353196" y="167978"/>
                        <a:pt x="323668" y="202840"/>
                        <a:pt x="307476" y="245797"/>
                      </a:cubicBezTo>
                      <a:cubicBezTo>
                        <a:pt x="291188" y="288850"/>
                        <a:pt x="265852" y="307710"/>
                        <a:pt x="265852" y="307710"/>
                      </a:cubicBezTo>
                      <a:lnTo>
                        <a:pt x="195938" y="632417"/>
                      </a:lnTo>
                      <a:lnTo>
                        <a:pt x="386057" y="1004083"/>
                      </a:lnTo>
                      <a:lnTo>
                        <a:pt x="226514" y="1120383"/>
                      </a:lnTo>
                      <a:lnTo>
                        <a:pt x="39347" y="809963"/>
                      </a:lnTo>
                      <a:cubicBezTo>
                        <a:pt x="-6563" y="733858"/>
                        <a:pt x="-12659" y="640228"/>
                        <a:pt x="22964" y="558884"/>
                      </a:cubicBezTo>
                      <a:lnTo>
                        <a:pt x="121167" y="295518"/>
                      </a:lnTo>
                      <a:cubicBezTo>
                        <a:pt x="104213" y="263704"/>
                        <a:pt x="113356" y="171598"/>
                        <a:pt x="113356" y="171598"/>
                      </a:cubicBezTo>
                      <a:cubicBezTo>
                        <a:pt x="113356" y="171598"/>
                        <a:pt x="138026" y="59965"/>
                        <a:pt x="149170" y="58726"/>
                      </a:cubicBezTo>
                      <a:cubicBezTo>
                        <a:pt x="173935" y="55964"/>
                        <a:pt x="158695" y="133688"/>
                        <a:pt x="158695" y="133688"/>
                      </a:cubicBezTo>
                      <a:cubicBezTo>
                        <a:pt x="158695" y="133688"/>
                        <a:pt x="169459" y="35771"/>
                        <a:pt x="189652" y="32723"/>
                      </a:cubicBezTo>
                      <a:cubicBezTo>
                        <a:pt x="209845" y="29675"/>
                        <a:pt x="195843" y="128926"/>
                        <a:pt x="195843" y="128926"/>
                      </a:cubicBezTo>
                      <a:cubicBezTo>
                        <a:pt x="195843" y="128926"/>
                        <a:pt x="209845" y="3196"/>
                        <a:pt x="237658" y="52"/>
                      </a:cubicBezTo>
                      <a:cubicBezTo>
                        <a:pt x="265471" y="-3091"/>
                        <a:pt x="237753" y="136545"/>
                        <a:pt x="237753" y="136545"/>
                      </a:cubicBezTo>
                      <a:cubicBezTo>
                        <a:pt x="237753" y="136545"/>
                        <a:pt x="243754" y="29389"/>
                        <a:pt x="271662" y="35009"/>
                      </a:cubicBezTo>
                      <a:cubicBezTo>
                        <a:pt x="299570" y="40629"/>
                        <a:pt x="270900" y="184361"/>
                        <a:pt x="270900" y="184361"/>
                      </a:cubicBezTo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39">
                  <a:extLst>
                    <a:ext uri="{FF2B5EF4-FFF2-40B4-BE49-F238E27FC236}">
                      <a16:creationId xmlns:a16="http://schemas.microsoft.com/office/drawing/2014/main" xmlns="" id="{8A40F402-199D-982B-41ED-A7FFE4F9883E}"/>
                    </a:ext>
                  </a:extLst>
                </p:cNvPr>
                <p:cNvSpPr/>
                <p:nvPr/>
              </p:nvSpPr>
              <p:spPr>
                <a:xfrm>
                  <a:off x="6052706" y="1845980"/>
                  <a:ext cx="696041" cy="925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041" h="925508" extrusionOk="0">
                      <a:moveTo>
                        <a:pt x="144449" y="185321"/>
                      </a:moveTo>
                      <a:cubicBezTo>
                        <a:pt x="117874" y="169414"/>
                        <a:pt x="83108" y="189131"/>
                        <a:pt x="83108" y="189131"/>
                      </a:cubicBezTo>
                      <a:cubicBezTo>
                        <a:pt x="83108" y="189131"/>
                        <a:pt x="-5189" y="181606"/>
                        <a:pt x="241" y="201418"/>
                      </a:cubicBezTo>
                      <a:cubicBezTo>
                        <a:pt x="5670" y="221230"/>
                        <a:pt x="49580" y="233803"/>
                        <a:pt x="86918" y="260569"/>
                      </a:cubicBezTo>
                      <a:cubicBezTo>
                        <a:pt x="124256" y="287334"/>
                        <a:pt x="155879" y="288953"/>
                        <a:pt x="155879" y="288953"/>
                      </a:cubicBezTo>
                      <a:lnTo>
                        <a:pt x="362000" y="552700"/>
                      </a:lnTo>
                      <a:lnTo>
                        <a:pt x="459536" y="925509"/>
                      </a:lnTo>
                      <a:lnTo>
                        <a:pt x="696042" y="905697"/>
                      </a:lnTo>
                      <a:lnTo>
                        <a:pt x="594791" y="518410"/>
                      </a:lnTo>
                      <a:cubicBezTo>
                        <a:pt x="583742" y="476215"/>
                        <a:pt x="558882" y="438972"/>
                        <a:pt x="524211" y="412588"/>
                      </a:cubicBezTo>
                      <a:lnTo>
                        <a:pt x="257034" y="209324"/>
                      </a:lnTo>
                      <a:cubicBezTo>
                        <a:pt x="262178" y="181892"/>
                        <a:pt x="207314" y="91119"/>
                        <a:pt x="207314" y="91119"/>
                      </a:cubicBezTo>
                      <a:cubicBezTo>
                        <a:pt x="207314" y="91119"/>
                        <a:pt x="200170" y="-7560"/>
                        <a:pt x="177596" y="3013"/>
                      </a:cubicBezTo>
                      <a:cubicBezTo>
                        <a:pt x="155022" y="13585"/>
                        <a:pt x="162166" y="75403"/>
                        <a:pt x="162166" y="75403"/>
                      </a:cubicBezTo>
                      <a:cubicBezTo>
                        <a:pt x="162166" y="75403"/>
                        <a:pt x="122160" y="-8036"/>
                        <a:pt x="103682" y="631"/>
                      </a:cubicBezTo>
                      <a:cubicBezTo>
                        <a:pt x="85203" y="9299"/>
                        <a:pt x="121303" y="93119"/>
                        <a:pt x="121303" y="93119"/>
                      </a:cubicBezTo>
                      <a:cubicBezTo>
                        <a:pt x="121303" y="93119"/>
                        <a:pt x="68058" y="1012"/>
                        <a:pt x="43198" y="13871"/>
                      </a:cubicBezTo>
                      <a:cubicBezTo>
                        <a:pt x="18243" y="26635"/>
                        <a:pt x="88251" y="121504"/>
                        <a:pt x="88251" y="121504"/>
                      </a:cubicBezTo>
                      <a:cubicBezTo>
                        <a:pt x="88251" y="121504"/>
                        <a:pt x="41960" y="50828"/>
                        <a:pt x="21862" y="70926"/>
                      </a:cubicBezTo>
                      <a:cubicBezTo>
                        <a:pt x="1765" y="91024"/>
                        <a:pt x="83203" y="189226"/>
                        <a:pt x="83203" y="189226"/>
                      </a:cubicBezTo>
                    </a:path>
                  </a:pathLst>
                </a:custGeom>
                <a:solidFill>
                  <a:srgbClr val="F6B26B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39">
                  <a:extLst>
                    <a:ext uri="{FF2B5EF4-FFF2-40B4-BE49-F238E27FC236}">
                      <a16:creationId xmlns:a16="http://schemas.microsoft.com/office/drawing/2014/main" xmlns="" id="{605EC555-648C-856B-A1AE-7E13636068A7}"/>
                    </a:ext>
                  </a:extLst>
                </p:cNvPr>
                <p:cNvSpPr/>
                <p:nvPr/>
              </p:nvSpPr>
              <p:spPr>
                <a:xfrm>
                  <a:off x="6039135" y="1985720"/>
                  <a:ext cx="151764" cy="488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64" h="488017" extrusionOk="0">
                      <a:moveTo>
                        <a:pt x="13526" y="81681"/>
                      </a:moveTo>
                      <a:cubicBezTo>
                        <a:pt x="28670" y="44534"/>
                        <a:pt x="75152" y="39866"/>
                        <a:pt x="75152" y="39866"/>
                      </a:cubicBezTo>
                      <a:cubicBezTo>
                        <a:pt x="75152" y="39866"/>
                        <a:pt x="144494" y="-15283"/>
                        <a:pt x="150876" y="4148"/>
                      </a:cubicBezTo>
                      <a:cubicBezTo>
                        <a:pt x="157258" y="23579"/>
                        <a:pt x="127730" y="58440"/>
                        <a:pt x="111538" y="101398"/>
                      </a:cubicBezTo>
                      <a:cubicBezTo>
                        <a:pt x="95250" y="144451"/>
                        <a:pt x="69913" y="163310"/>
                        <a:pt x="69913" y="163310"/>
                      </a:cubicBezTo>
                      <a:lnTo>
                        <a:pt x="0" y="488018"/>
                      </a:lnTo>
                    </a:path>
                  </a:pathLst>
                </a:custGeom>
                <a:solidFill>
                  <a:srgbClr val="F6B26B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4" name="Google Shape;914;p39">
                <a:extLst>
                  <a:ext uri="{FF2B5EF4-FFF2-40B4-BE49-F238E27FC236}">
                    <a16:creationId xmlns:a16="http://schemas.microsoft.com/office/drawing/2014/main" xmlns="" id="{5843FCDB-1FE6-D2E9-35EC-EF76289B82D6}"/>
                  </a:ext>
                </a:extLst>
              </p:cNvPr>
              <p:cNvGrpSpPr/>
              <p:nvPr/>
            </p:nvGrpSpPr>
            <p:grpSpPr>
              <a:xfrm>
                <a:off x="5944361" y="2480024"/>
                <a:ext cx="822007" cy="1129188"/>
                <a:chOff x="5944361" y="2480024"/>
                <a:chExt cx="822007" cy="1129188"/>
              </a:xfrm>
            </p:grpSpPr>
            <p:sp>
              <p:nvSpPr>
                <p:cNvPr id="915" name="Google Shape;915;p39">
                  <a:extLst>
                    <a:ext uri="{FF2B5EF4-FFF2-40B4-BE49-F238E27FC236}">
                      <a16:creationId xmlns:a16="http://schemas.microsoft.com/office/drawing/2014/main" xmlns="" id="{27F323E1-13C8-D608-F311-92F71D8D2708}"/>
                    </a:ext>
                  </a:extLst>
                </p:cNvPr>
                <p:cNvSpPr/>
                <p:nvPr/>
              </p:nvSpPr>
              <p:spPr>
                <a:xfrm>
                  <a:off x="5944361" y="2480024"/>
                  <a:ext cx="822007" cy="112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07" h="1129188" extrusionOk="0">
                      <a:moveTo>
                        <a:pt x="359283" y="314039"/>
                      </a:moveTo>
                      <a:cubicBezTo>
                        <a:pt x="359283" y="314039"/>
                        <a:pt x="359855" y="314039"/>
                        <a:pt x="360141" y="314135"/>
                      </a:cubicBezTo>
                      <a:cubicBezTo>
                        <a:pt x="421862" y="321659"/>
                        <a:pt x="476631" y="274130"/>
                        <a:pt x="479298" y="212027"/>
                      </a:cubicBezTo>
                      <a:cubicBezTo>
                        <a:pt x="480822" y="176213"/>
                        <a:pt x="483299" y="125730"/>
                        <a:pt x="487013" y="78105"/>
                      </a:cubicBezTo>
                      <a:lnTo>
                        <a:pt x="758476" y="0"/>
                      </a:lnTo>
                      <a:cubicBezTo>
                        <a:pt x="758476" y="0"/>
                        <a:pt x="836581" y="264319"/>
                        <a:pt x="818579" y="401098"/>
                      </a:cubicBezTo>
                      <a:cubicBezTo>
                        <a:pt x="800576" y="537877"/>
                        <a:pt x="785051" y="798481"/>
                        <a:pt x="800481" y="863060"/>
                      </a:cubicBezTo>
                      <a:cubicBezTo>
                        <a:pt x="816007" y="927545"/>
                        <a:pt x="822008" y="1064323"/>
                        <a:pt x="822008" y="1064323"/>
                      </a:cubicBezTo>
                      <a:cubicBezTo>
                        <a:pt x="822008" y="1064323"/>
                        <a:pt x="415766" y="1126808"/>
                        <a:pt x="220694" y="1129189"/>
                      </a:cubicBezTo>
                      <a:cubicBezTo>
                        <a:pt x="220694" y="1129189"/>
                        <a:pt x="196120" y="1052322"/>
                        <a:pt x="208693" y="940498"/>
                      </a:cubicBezTo>
                      <a:cubicBezTo>
                        <a:pt x="221266" y="828675"/>
                        <a:pt x="208693" y="633031"/>
                        <a:pt x="208693" y="633031"/>
                      </a:cubicBezTo>
                      <a:lnTo>
                        <a:pt x="0" y="310039"/>
                      </a:lnTo>
                      <a:lnTo>
                        <a:pt x="197453" y="192500"/>
                      </a:lnTo>
                      <a:cubicBezTo>
                        <a:pt x="197453" y="192500"/>
                        <a:pt x="249650" y="280321"/>
                        <a:pt x="336995" y="303371"/>
                      </a:cubicBezTo>
                      <a:cubicBezTo>
                        <a:pt x="345281" y="305562"/>
                        <a:pt x="350996" y="312992"/>
                        <a:pt x="359474" y="314039"/>
                      </a:cubicBezTo>
                      <a:close/>
                    </a:path>
                  </a:pathLst>
                </a:custGeom>
                <a:solidFill>
                  <a:srgbClr val="FFFAE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39">
                  <a:extLst>
                    <a:ext uri="{FF2B5EF4-FFF2-40B4-BE49-F238E27FC236}">
                      <a16:creationId xmlns:a16="http://schemas.microsoft.com/office/drawing/2014/main" xmlns="" id="{09756BCB-6121-A84F-5168-E7EFA2EAC8C0}"/>
                    </a:ext>
                  </a:extLst>
                </p:cNvPr>
                <p:cNvSpPr/>
                <p:nvPr/>
              </p:nvSpPr>
              <p:spPr>
                <a:xfrm>
                  <a:off x="5944361" y="2480024"/>
                  <a:ext cx="822007" cy="112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007" h="1129188" extrusionOk="0">
                      <a:moveTo>
                        <a:pt x="359283" y="314039"/>
                      </a:moveTo>
                      <a:cubicBezTo>
                        <a:pt x="359283" y="314039"/>
                        <a:pt x="359855" y="314039"/>
                        <a:pt x="360141" y="314135"/>
                      </a:cubicBezTo>
                      <a:cubicBezTo>
                        <a:pt x="421862" y="321659"/>
                        <a:pt x="476631" y="274130"/>
                        <a:pt x="479298" y="212027"/>
                      </a:cubicBezTo>
                      <a:cubicBezTo>
                        <a:pt x="480822" y="176213"/>
                        <a:pt x="483299" y="125730"/>
                        <a:pt x="487013" y="78105"/>
                      </a:cubicBezTo>
                      <a:lnTo>
                        <a:pt x="758476" y="0"/>
                      </a:lnTo>
                      <a:cubicBezTo>
                        <a:pt x="758476" y="0"/>
                        <a:pt x="836581" y="264319"/>
                        <a:pt x="818579" y="401098"/>
                      </a:cubicBezTo>
                      <a:cubicBezTo>
                        <a:pt x="800576" y="537877"/>
                        <a:pt x="785051" y="798481"/>
                        <a:pt x="800481" y="863060"/>
                      </a:cubicBezTo>
                      <a:cubicBezTo>
                        <a:pt x="816007" y="927545"/>
                        <a:pt x="822008" y="1064323"/>
                        <a:pt x="822008" y="1064323"/>
                      </a:cubicBezTo>
                      <a:cubicBezTo>
                        <a:pt x="822008" y="1064323"/>
                        <a:pt x="415766" y="1126808"/>
                        <a:pt x="220694" y="1129189"/>
                      </a:cubicBezTo>
                      <a:cubicBezTo>
                        <a:pt x="220694" y="1129189"/>
                        <a:pt x="196120" y="1052322"/>
                        <a:pt x="208693" y="940498"/>
                      </a:cubicBezTo>
                      <a:cubicBezTo>
                        <a:pt x="221266" y="828675"/>
                        <a:pt x="208693" y="633031"/>
                        <a:pt x="208693" y="633031"/>
                      </a:cubicBezTo>
                      <a:lnTo>
                        <a:pt x="0" y="310039"/>
                      </a:lnTo>
                      <a:lnTo>
                        <a:pt x="197453" y="192500"/>
                      </a:lnTo>
                      <a:cubicBezTo>
                        <a:pt x="197453" y="192500"/>
                        <a:pt x="249650" y="280321"/>
                        <a:pt x="336995" y="303371"/>
                      </a:cubicBezTo>
                      <a:cubicBezTo>
                        <a:pt x="345281" y="305562"/>
                        <a:pt x="350996" y="312992"/>
                        <a:pt x="359474" y="31403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7" name="Google Shape;917;p39">
                <a:extLst>
                  <a:ext uri="{FF2B5EF4-FFF2-40B4-BE49-F238E27FC236}">
                    <a16:creationId xmlns:a16="http://schemas.microsoft.com/office/drawing/2014/main" xmlns="" id="{A65C9611-E8F5-463E-360E-1ECB920DE2C3}"/>
                  </a:ext>
                </a:extLst>
              </p:cNvPr>
              <p:cNvGrpSpPr/>
              <p:nvPr/>
            </p:nvGrpSpPr>
            <p:grpSpPr>
              <a:xfrm>
                <a:off x="5840253" y="3544252"/>
                <a:ext cx="962459" cy="1600295"/>
                <a:chOff x="5840253" y="3544252"/>
                <a:chExt cx="962459" cy="1600295"/>
              </a:xfrm>
            </p:grpSpPr>
            <p:sp>
              <p:nvSpPr>
                <p:cNvPr id="918" name="Google Shape;918;p39">
                  <a:extLst>
                    <a:ext uri="{FF2B5EF4-FFF2-40B4-BE49-F238E27FC236}">
                      <a16:creationId xmlns:a16="http://schemas.microsoft.com/office/drawing/2014/main" xmlns="" id="{6082FD02-7B41-304B-E31D-C01B13800CD0}"/>
                    </a:ext>
                  </a:extLst>
                </p:cNvPr>
                <p:cNvSpPr/>
                <p:nvPr/>
              </p:nvSpPr>
              <p:spPr>
                <a:xfrm>
                  <a:off x="5840253" y="3544252"/>
                  <a:ext cx="962459" cy="1600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459" h="1600295" extrusionOk="0">
                      <a:moveTo>
                        <a:pt x="926021" y="0"/>
                      </a:moveTo>
                      <a:cubicBezTo>
                        <a:pt x="926021" y="0"/>
                        <a:pt x="977265" y="217932"/>
                        <a:pt x="958215" y="348710"/>
                      </a:cubicBezTo>
                      <a:cubicBezTo>
                        <a:pt x="939165" y="479488"/>
                        <a:pt x="837533" y="1600295"/>
                        <a:pt x="837533" y="1600295"/>
                      </a:cubicBezTo>
                      <a:lnTo>
                        <a:pt x="580358" y="1600295"/>
                      </a:lnTo>
                      <a:lnTo>
                        <a:pt x="580358" y="492157"/>
                      </a:lnTo>
                      <a:lnTo>
                        <a:pt x="373952" y="956786"/>
                      </a:lnTo>
                      <a:lnTo>
                        <a:pt x="269748" y="1600295"/>
                      </a:lnTo>
                      <a:lnTo>
                        <a:pt x="0" y="1600295"/>
                      </a:lnTo>
                      <a:lnTo>
                        <a:pt x="56864" y="940784"/>
                      </a:lnTo>
                      <a:cubicBezTo>
                        <a:pt x="58769" y="919067"/>
                        <a:pt x="62960" y="897636"/>
                        <a:pt x="69533" y="876872"/>
                      </a:cubicBezTo>
                      <a:lnTo>
                        <a:pt x="324707" y="64865"/>
                      </a:lnTo>
                      <a:lnTo>
                        <a:pt x="9260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19" name="Google Shape;919;p39">
                  <a:extLst>
                    <a:ext uri="{FF2B5EF4-FFF2-40B4-BE49-F238E27FC236}">
                      <a16:creationId xmlns:a16="http://schemas.microsoft.com/office/drawing/2014/main" xmlns="" id="{E921C9C3-CB7E-24A3-8EE5-E6E3C9312F84}"/>
                    </a:ext>
                  </a:extLst>
                </p:cNvPr>
                <p:cNvGrpSpPr/>
                <p:nvPr/>
              </p:nvGrpSpPr>
              <p:grpSpPr>
                <a:xfrm>
                  <a:off x="6066472" y="3552099"/>
                  <a:ext cx="679952" cy="1592390"/>
                  <a:chOff x="6066472" y="3552099"/>
                  <a:chExt cx="679952" cy="1592390"/>
                </a:xfrm>
              </p:grpSpPr>
              <p:sp>
                <p:nvSpPr>
                  <p:cNvPr id="920" name="Google Shape;920;p39">
                    <a:extLst>
                      <a:ext uri="{FF2B5EF4-FFF2-40B4-BE49-F238E27FC236}">
                        <a16:creationId xmlns:a16="http://schemas.microsoft.com/office/drawing/2014/main" xmlns="" id="{38F00D8D-1B66-E7EA-7935-227405E8B3D3}"/>
                      </a:ext>
                    </a:extLst>
                  </p:cNvPr>
                  <p:cNvSpPr/>
                  <p:nvPr/>
                </p:nvSpPr>
                <p:spPr>
                  <a:xfrm>
                    <a:off x="6639306" y="3552195"/>
                    <a:ext cx="107118" cy="1592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18" h="1592294" extrusionOk="0">
                        <a:moveTo>
                          <a:pt x="49244" y="0"/>
                        </a:moveTo>
                        <a:cubicBezTo>
                          <a:pt x="49244" y="0"/>
                          <a:pt x="112300" y="128588"/>
                          <a:pt x="106775" y="276320"/>
                        </a:cubicBezTo>
                        <a:cubicBezTo>
                          <a:pt x="101251" y="424053"/>
                          <a:pt x="0" y="1592294"/>
                          <a:pt x="0" y="1592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39">
                    <a:extLst>
                      <a:ext uri="{FF2B5EF4-FFF2-40B4-BE49-F238E27FC236}">
                        <a16:creationId xmlns:a16="http://schemas.microsoft.com/office/drawing/2014/main" xmlns="" id="{2E33F273-2A9C-B079-B146-E5D6374DFA0F}"/>
                      </a:ext>
                    </a:extLst>
                  </p:cNvPr>
                  <p:cNvSpPr/>
                  <p:nvPr/>
                </p:nvSpPr>
                <p:spPr>
                  <a:xfrm>
                    <a:off x="6591014" y="3552099"/>
                    <a:ext cx="107118" cy="1592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18" h="1592294" extrusionOk="0">
                        <a:moveTo>
                          <a:pt x="49244" y="0"/>
                        </a:moveTo>
                        <a:cubicBezTo>
                          <a:pt x="49244" y="0"/>
                          <a:pt x="112300" y="128588"/>
                          <a:pt x="106775" y="276320"/>
                        </a:cubicBezTo>
                        <a:cubicBezTo>
                          <a:pt x="101251" y="424053"/>
                          <a:pt x="0" y="1592294"/>
                          <a:pt x="0" y="159229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2" name="Google Shape;922;p39">
                    <a:extLst>
                      <a:ext uri="{FF2B5EF4-FFF2-40B4-BE49-F238E27FC236}">
                        <a16:creationId xmlns:a16="http://schemas.microsoft.com/office/drawing/2014/main" xmlns="" id="{B223A5D0-55FF-03E2-FF52-65B37BAFDC3B}"/>
                      </a:ext>
                    </a:extLst>
                  </p:cNvPr>
                  <p:cNvSpPr/>
                  <p:nvPr/>
                </p:nvSpPr>
                <p:spPr>
                  <a:xfrm>
                    <a:off x="6066472" y="3958304"/>
                    <a:ext cx="346709" cy="1126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709" h="1126426" extrusionOk="0">
                        <a:moveTo>
                          <a:pt x="346710" y="0"/>
                        </a:moveTo>
                        <a:lnTo>
                          <a:pt x="86487" y="501110"/>
                        </a:lnTo>
                        <a:cubicBezTo>
                          <a:pt x="80867" y="511397"/>
                          <a:pt x="77248" y="522732"/>
                          <a:pt x="75724" y="534353"/>
                        </a:cubicBezTo>
                        <a:lnTo>
                          <a:pt x="0" y="112642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39">
                    <a:extLst>
                      <a:ext uri="{FF2B5EF4-FFF2-40B4-BE49-F238E27FC236}">
                        <a16:creationId xmlns:a16="http://schemas.microsoft.com/office/drawing/2014/main" xmlns="" id="{14B58128-5BB2-A51B-DAD3-D53158695CC6}"/>
                      </a:ext>
                    </a:extLst>
                  </p:cNvPr>
                  <p:cNvSpPr/>
                  <p:nvPr/>
                </p:nvSpPr>
                <p:spPr>
                  <a:xfrm>
                    <a:off x="6333759" y="3902394"/>
                    <a:ext cx="86939" cy="322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39" h="383857" extrusionOk="0">
                        <a:moveTo>
                          <a:pt x="74081" y="95"/>
                        </a:moveTo>
                        <a:cubicBezTo>
                          <a:pt x="74081" y="95"/>
                          <a:pt x="-24312" y="235839"/>
                          <a:pt x="5692" y="383857"/>
                        </a:cubicBezTo>
                        <a:lnTo>
                          <a:pt x="86940" y="194500"/>
                        </a:lnTo>
                        <a:lnTo>
                          <a:pt x="86940" y="118967"/>
                        </a:lnTo>
                        <a:lnTo>
                          <a:pt x="7408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24" name="Google Shape;924;p39">
                <a:extLst>
                  <a:ext uri="{FF2B5EF4-FFF2-40B4-BE49-F238E27FC236}">
                    <a16:creationId xmlns:a16="http://schemas.microsoft.com/office/drawing/2014/main" xmlns="" id="{55FFDF7E-3DD0-3BC7-68AB-9501F4FD2CB9}"/>
                  </a:ext>
                </a:extLst>
              </p:cNvPr>
              <p:cNvSpPr/>
              <p:nvPr/>
            </p:nvSpPr>
            <p:spPr>
              <a:xfrm>
                <a:off x="6402324" y="3845337"/>
                <a:ext cx="18287" cy="191071"/>
              </a:xfrm>
              <a:custGeom>
                <a:avLst/>
                <a:gdLst/>
                <a:ahLst/>
                <a:cxnLst/>
                <a:rect l="l" t="t" r="r" b="b"/>
                <a:pathLst>
                  <a:path w="18287" h="191071" extrusionOk="0">
                    <a:moveTo>
                      <a:pt x="0" y="0"/>
                    </a:moveTo>
                    <a:lnTo>
                      <a:pt x="18288" y="19107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5" name="Google Shape;925;p39">
                <a:extLst>
                  <a:ext uri="{FF2B5EF4-FFF2-40B4-BE49-F238E27FC236}">
                    <a16:creationId xmlns:a16="http://schemas.microsoft.com/office/drawing/2014/main" xmlns="" id="{C1C9B267-FFAE-F61C-ADB9-F14A0A25E739}"/>
                  </a:ext>
                </a:extLst>
              </p:cNvPr>
              <p:cNvGrpSpPr/>
              <p:nvPr/>
            </p:nvGrpSpPr>
            <p:grpSpPr>
              <a:xfrm>
                <a:off x="5444966" y="5262449"/>
                <a:ext cx="621426" cy="256716"/>
                <a:chOff x="5444966" y="5262449"/>
                <a:chExt cx="621426" cy="256716"/>
              </a:xfrm>
            </p:grpSpPr>
            <p:sp>
              <p:nvSpPr>
                <p:cNvPr id="926" name="Google Shape;926;p39">
                  <a:extLst>
                    <a:ext uri="{FF2B5EF4-FFF2-40B4-BE49-F238E27FC236}">
                      <a16:creationId xmlns:a16="http://schemas.microsoft.com/office/drawing/2014/main" xmlns="" id="{0959F2A0-F98B-4901-B43A-0960E82FC842}"/>
                    </a:ext>
                  </a:extLst>
                </p:cNvPr>
                <p:cNvSpPr/>
                <p:nvPr/>
              </p:nvSpPr>
              <p:spPr>
                <a:xfrm>
                  <a:off x="5447536" y="5262449"/>
                  <a:ext cx="618856" cy="2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56" h="245000" extrusionOk="0">
                      <a:moveTo>
                        <a:pt x="605697" y="72407"/>
                      </a:moveTo>
                      <a:cubicBezTo>
                        <a:pt x="603315" y="64025"/>
                        <a:pt x="592838" y="60978"/>
                        <a:pt x="586456" y="66883"/>
                      </a:cubicBezTo>
                      <a:cubicBezTo>
                        <a:pt x="567692" y="84218"/>
                        <a:pt x="531973" y="112317"/>
                        <a:pt x="497683" y="112317"/>
                      </a:cubicBezTo>
                      <a:cubicBezTo>
                        <a:pt x="458726" y="112317"/>
                        <a:pt x="417292" y="73455"/>
                        <a:pt x="419768" y="65549"/>
                      </a:cubicBezTo>
                      <a:cubicBezTo>
                        <a:pt x="427293" y="42118"/>
                        <a:pt x="413196" y="3732"/>
                        <a:pt x="389003" y="113"/>
                      </a:cubicBezTo>
                      <a:cubicBezTo>
                        <a:pt x="356999" y="-4650"/>
                        <a:pt x="188692" y="142988"/>
                        <a:pt x="75249" y="167657"/>
                      </a:cubicBezTo>
                      <a:lnTo>
                        <a:pt x="34959" y="181469"/>
                      </a:lnTo>
                      <a:cubicBezTo>
                        <a:pt x="13908" y="188708"/>
                        <a:pt x="-189" y="208615"/>
                        <a:pt x="2" y="230904"/>
                      </a:cubicBezTo>
                      <a:cubicBezTo>
                        <a:pt x="2" y="238714"/>
                        <a:pt x="6765" y="245000"/>
                        <a:pt x="14575" y="245000"/>
                      </a:cubicBezTo>
                      <a:lnTo>
                        <a:pt x="570740" y="245000"/>
                      </a:lnTo>
                      <a:cubicBezTo>
                        <a:pt x="590171" y="245000"/>
                        <a:pt x="607411" y="232047"/>
                        <a:pt x="612364" y="213282"/>
                      </a:cubicBezTo>
                      <a:cubicBezTo>
                        <a:pt x="619793" y="184993"/>
                        <a:pt x="624461" y="137939"/>
                        <a:pt x="605601" y="7231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39">
                  <a:extLst>
                    <a:ext uri="{FF2B5EF4-FFF2-40B4-BE49-F238E27FC236}">
                      <a16:creationId xmlns:a16="http://schemas.microsoft.com/office/drawing/2014/main" xmlns="" id="{0DE3A999-60E9-F0B6-6887-BE46CCF76884}"/>
                    </a:ext>
                  </a:extLst>
                </p:cNvPr>
                <p:cNvSpPr/>
                <p:nvPr/>
              </p:nvSpPr>
              <p:spPr>
                <a:xfrm>
                  <a:off x="5444966" y="5459730"/>
                  <a:ext cx="619278" cy="59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78" h="59435" extrusionOk="0">
                      <a:moveTo>
                        <a:pt x="2667" y="33718"/>
                      </a:moveTo>
                      <a:cubicBezTo>
                        <a:pt x="2667" y="33718"/>
                        <a:pt x="-3334" y="47720"/>
                        <a:pt x="2667" y="59436"/>
                      </a:cubicBezTo>
                      <a:lnTo>
                        <a:pt x="585693" y="59436"/>
                      </a:lnTo>
                      <a:cubicBezTo>
                        <a:pt x="595598" y="59436"/>
                        <a:pt x="604838" y="54292"/>
                        <a:pt x="609600" y="45625"/>
                      </a:cubicBezTo>
                      <a:cubicBezTo>
                        <a:pt x="615506" y="34766"/>
                        <a:pt x="621506" y="18479"/>
                        <a:pt x="618458" y="0"/>
                      </a:cubicBezTo>
                      <a:cubicBezTo>
                        <a:pt x="618458" y="0"/>
                        <a:pt x="506730" y="40386"/>
                        <a:pt x="2667" y="337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8" name="Google Shape;928;p39">
                <a:extLst>
                  <a:ext uri="{FF2B5EF4-FFF2-40B4-BE49-F238E27FC236}">
                    <a16:creationId xmlns:a16="http://schemas.microsoft.com/office/drawing/2014/main" xmlns="" id="{135FAFF3-7775-B337-6364-E548292410B1}"/>
                  </a:ext>
                </a:extLst>
              </p:cNvPr>
              <p:cNvSpPr/>
              <p:nvPr/>
            </p:nvSpPr>
            <p:spPr>
              <a:xfrm>
                <a:off x="6152959" y="3013519"/>
                <a:ext cx="9525" cy="9944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9440" extrusionOk="0">
                    <a:moveTo>
                      <a:pt x="0" y="0"/>
                    </a:moveTo>
                    <a:lnTo>
                      <a:pt x="0" y="9944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9" name="Google Shape;929;p39">
                <a:extLst>
                  <a:ext uri="{FF2B5EF4-FFF2-40B4-BE49-F238E27FC236}">
                    <a16:creationId xmlns:a16="http://schemas.microsoft.com/office/drawing/2014/main" xmlns="" id="{CD3807DF-B995-43D1-F8B5-7343F51AC349}"/>
                  </a:ext>
                </a:extLst>
              </p:cNvPr>
              <p:cNvGrpSpPr/>
              <p:nvPr/>
            </p:nvGrpSpPr>
            <p:grpSpPr>
              <a:xfrm>
                <a:off x="6267649" y="2717006"/>
                <a:ext cx="157621" cy="556441"/>
                <a:chOff x="6267649" y="2717006"/>
                <a:chExt cx="157621" cy="556441"/>
              </a:xfrm>
            </p:grpSpPr>
            <p:sp>
              <p:nvSpPr>
                <p:cNvPr id="930" name="Google Shape;930;p39">
                  <a:extLst>
                    <a:ext uri="{FF2B5EF4-FFF2-40B4-BE49-F238E27FC236}">
                      <a16:creationId xmlns:a16="http://schemas.microsoft.com/office/drawing/2014/main" xmlns="" id="{94380422-61BB-42C0-0904-8AB4B7165A5A}"/>
                    </a:ext>
                  </a:extLst>
                </p:cNvPr>
                <p:cNvSpPr/>
                <p:nvPr/>
              </p:nvSpPr>
              <p:spPr>
                <a:xfrm>
                  <a:off x="6267649" y="2717006"/>
                  <a:ext cx="157621" cy="466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21" h="466915" extrusionOk="0">
                      <a:moveTo>
                        <a:pt x="10945" y="54483"/>
                      </a:moveTo>
                      <a:cubicBezTo>
                        <a:pt x="10945" y="54483"/>
                        <a:pt x="-47062" y="140875"/>
                        <a:pt x="104004" y="466915"/>
                      </a:cubicBezTo>
                      <a:cubicBezTo>
                        <a:pt x="104004" y="466915"/>
                        <a:pt x="183252" y="63341"/>
                        <a:pt x="14905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31" name="Google Shape;931;p39">
                  <a:extLst>
                    <a:ext uri="{FF2B5EF4-FFF2-40B4-BE49-F238E27FC236}">
                      <a16:creationId xmlns:a16="http://schemas.microsoft.com/office/drawing/2014/main" xmlns="" id="{4B7AFC98-7B3D-97BD-9F31-8E7EE3692F6F}"/>
                    </a:ext>
                  </a:extLst>
                </p:cNvPr>
                <p:cNvGrpSpPr/>
                <p:nvPr/>
              </p:nvGrpSpPr>
              <p:grpSpPr>
                <a:xfrm>
                  <a:off x="6340984" y="3162569"/>
                  <a:ext cx="61463" cy="110878"/>
                  <a:chOff x="6340984" y="3162569"/>
                  <a:chExt cx="61463" cy="110878"/>
                </a:xfrm>
              </p:grpSpPr>
              <p:sp>
                <p:nvSpPr>
                  <p:cNvPr id="932" name="Google Shape;932;p39">
                    <a:extLst>
                      <a:ext uri="{FF2B5EF4-FFF2-40B4-BE49-F238E27FC236}">
                        <a16:creationId xmlns:a16="http://schemas.microsoft.com/office/drawing/2014/main" xmlns="" id="{236D1081-AA65-5D93-3E60-F0F7DEE93982}"/>
                      </a:ext>
                    </a:extLst>
                  </p:cNvPr>
                  <p:cNvSpPr/>
                  <p:nvPr/>
                </p:nvSpPr>
                <p:spPr>
                  <a:xfrm>
                    <a:off x="6340984" y="3162569"/>
                    <a:ext cx="61463" cy="110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63" h="110878" extrusionOk="0">
                        <a:moveTo>
                          <a:pt x="2951" y="42021"/>
                        </a:moveTo>
                        <a:cubicBezTo>
                          <a:pt x="-9050" y="13160"/>
                          <a:pt x="19430" y="2302"/>
                          <a:pt x="19430" y="2302"/>
                        </a:cubicBezTo>
                        <a:cubicBezTo>
                          <a:pt x="34955" y="-4080"/>
                          <a:pt x="52672" y="3254"/>
                          <a:pt x="59149" y="18780"/>
                        </a:cubicBezTo>
                        <a:cubicBezTo>
                          <a:pt x="64578" y="31829"/>
                          <a:pt x="60101" y="46308"/>
                          <a:pt x="49433" y="54499"/>
                        </a:cubicBezTo>
                        <a:lnTo>
                          <a:pt x="46385" y="103458"/>
                        </a:lnTo>
                        <a:cubicBezTo>
                          <a:pt x="46290" y="105362"/>
                          <a:pt x="45052" y="107077"/>
                          <a:pt x="43242" y="107839"/>
                        </a:cubicBezTo>
                        <a:lnTo>
                          <a:pt x="36765" y="110506"/>
                        </a:lnTo>
                        <a:cubicBezTo>
                          <a:pt x="34193" y="111554"/>
                          <a:pt x="31241" y="110315"/>
                          <a:pt x="30193" y="107744"/>
                        </a:cubicBezTo>
                        <a:lnTo>
                          <a:pt x="2951" y="4202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39">
                    <a:extLst>
                      <a:ext uri="{FF2B5EF4-FFF2-40B4-BE49-F238E27FC236}">
                        <a16:creationId xmlns:a16="http://schemas.microsoft.com/office/drawing/2014/main" xmlns="" id="{571CF6F6-F55E-AA91-C44B-7BDFE5EFE02C}"/>
                      </a:ext>
                    </a:extLst>
                  </p:cNvPr>
                  <p:cNvSpPr/>
                  <p:nvPr/>
                </p:nvSpPr>
                <p:spPr>
                  <a:xfrm>
                    <a:off x="6355910" y="3177703"/>
                    <a:ext cx="30724" cy="30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24" h="30738" extrusionOk="0">
                        <a:moveTo>
                          <a:pt x="21268" y="29555"/>
                        </a:moveTo>
                        <a:cubicBezTo>
                          <a:pt x="29078" y="26316"/>
                          <a:pt x="32793" y="17363"/>
                          <a:pt x="29555" y="9457"/>
                        </a:cubicBezTo>
                        <a:cubicBezTo>
                          <a:pt x="26316" y="1647"/>
                          <a:pt x="17363" y="-2068"/>
                          <a:pt x="9457" y="1170"/>
                        </a:cubicBezTo>
                        <a:cubicBezTo>
                          <a:pt x="1646" y="4409"/>
                          <a:pt x="-2068" y="13362"/>
                          <a:pt x="1170" y="21268"/>
                        </a:cubicBezTo>
                        <a:cubicBezTo>
                          <a:pt x="4409" y="29174"/>
                          <a:pt x="13362" y="32793"/>
                          <a:pt x="21268" y="2955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34" name="Google Shape;934;p39">
              <a:extLst>
                <a:ext uri="{FF2B5EF4-FFF2-40B4-BE49-F238E27FC236}">
                  <a16:creationId xmlns:a16="http://schemas.microsoft.com/office/drawing/2014/main" xmlns="" id="{F9A6496C-A6D6-394C-09AF-AAEB95400DD3}"/>
                </a:ext>
              </a:extLst>
            </p:cNvPr>
            <p:cNvSpPr/>
            <p:nvPr/>
          </p:nvSpPr>
          <p:spPr>
            <a:xfrm>
              <a:off x="7197700" y="2099375"/>
              <a:ext cx="32150" cy="50025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grpSp>
        <p:nvGrpSpPr>
          <p:cNvPr id="2" name="Google Shape;3379;p70">
            <a:extLst>
              <a:ext uri="{FF2B5EF4-FFF2-40B4-BE49-F238E27FC236}">
                <a16:creationId xmlns:a16="http://schemas.microsoft.com/office/drawing/2014/main" xmlns="" id="{025EC6D5-EB54-7D3C-59B6-2AE7223F69FB}"/>
              </a:ext>
            </a:extLst>
          </p:cNvPr>
          <p:cNvGrpSpPr/>
          <p:nvPr/>
        </p:nvGrpSpPr>
        <p:grpSpPr>
          <a:xfrm flipH="1">
            <a:off x="194898" y="0"/>
            <a:ext cx="1307163" cy="2504234"/>
            <a:chOff x="3522709" y="1378331"/>
            <a:chExt cx="753983" cy="2878392"/>
          </a:xfrm>
        </p:grpSpPr>
        <p:sp>
          <p:nvSpPr>
            <p:cNvPr id="3" name="Google Shape;3380;p70">
              <a:extLst>
                <a:ext uri="{FF2B5EF4-FFF2-40B4-BE49-F238E27FC236}">
                  <a16:creationId xmlns:a16="http://schemas.microsoft.com/office/drawing/2014/main" xmlns="" id="{2A5AA466-06E6-06D4-E5A4-5187A89A7CEA}"/>
                </a:ext>
              </a:extLst>
            </p:cNvPr>
            <p:cNvSpPr/>
            <p:nvPr/>
          </p:nvSpPr>
          <p:spPr>
            <a:xfrm>
              <a:off x="3570176" y="1571521"/>
              <a:ext cx="196468" cy="760791"/>
            </a:xfrm>
            <a:custGeom>
              <a:avLst/>
              <a:gdLst/>
              <a:ahLst/>
              <a:cxnLst/>
              <a:rect l="l" t="t" r="r" b="b"/>
              <a:pathLst>
                <a:path w="3481" h="13488" extrusionOk="0">
                  <a:moveTo>
                    <a:pt x="2472" y="1"/>
                  </a:moveTo>
                  <a:cubicBezTo>
                    <a:pt x="2327" y="1"/>
                    <a:pt x="2183" y="33"/>
                    <a:pt x="2053" y="98"/>
                  </a:cubicBezTo>
                  <a:cubicBezTo>
                    <a:pt x="1804" y="225"/>
                    <a:pt x="1626" y="461"/>
                    <a:pt x="1511" y="716"/>
                  </a:cubicBezTo>
                  <a:cubicBezTo>
                    <a:pt x="1390" y="971"/>
                    <a:pt x="1339" y="1245"/>
                    <a:pt x="1282" y="1519"/>
                  </a:cubicBezTo>
                  <a:cubicBezTo>
                    <a:pt x="1084" y="2488"/>
                    <a:pt x="887" y="3463"/>
                    <a:pt x="689" y="4431"/>
                  </a:cubicBezTo>
                  <a:cubicBezTo>
                    <a:pt x="83" y="7401"/>
                    <a:pt x="1" y="10486"/>
                    <a:pt x="440" y="13488"/>
                  </a:cubicBezTo>
                  <a:lnTo>
                    <a:pt x="3480" y="12551"/>
                  </a:lnTo>
                  <a:cubicBezTo>
                    <a:pt x="3410" y="10155"/>
                    <a:pt x="3264" y="7758"/>
                    <a:pt x="3321" y="5362"/>
                  </a:cubicBezTo>
                  <a:cubicBezTo>
                    <a:pt x="3359" y="3864"/>
                    <a:pt x="3398" y="2366"/>
                    <a:pt x="3430" y="869"/>
                  </a:cubicBezTo>
                  <a:cubicBezTo>
                    <a:pt x="3436" y="556"/>
                    <a:pt x="3219" y="289"/>
                    <a:pt x="2952" y="129"/>
                  </a:cubicBezTo>
                  <a:cubicBezTo>
                    <a:pt x="2808" y="44"/>
                    <a:pt x="2640" y="1"/>
                    <a:pt x="2472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81;p70">
              <a:extLst>
                <a:ext uri="{FF2B5EF4-FFF2-40B4-BE49-F238E27FC236}">
                  <a16:creationId xmlns:a16="http://schemas.microsoft.com/office/drawing/2014/main" xmlns="" id="{68836E77-E95B-A8F2-DDC6-BAA5BF1E34C2}"/>
                </a:ext>
              </a:extLst>
            </p:cNvPr>
            <p:cNvSpPr/>
            <p:nvPr/>
          </p:nvSpPr>
          <p:spPr>
            <a:xfrm>
              <a:off x="3655799" y="1378331"/>
              <a:ext cx="186365" cy="286143"/>
            </a:xfrm>
            <a:custGeom>
              <a:avLst/>
              <a:gdLst/>
              <a:ahLst/>
              <a:cxnLst/>
              <a:rect l="l" t="t" r="r" b="b"/>
              <a:pathLst>
                <a:path w="3302" h="5073" extrusionOk="0">
                  <a:moveTo>
                    <a:pt x="2317" y="1"/>
                  </a:moveTo>
                  <a:cubicBezTo>
                    <a:pt x="2201" y="1"/>
                    <a:pt x="2089" y="48"/>
                    <a:pt x="2008" y="138"/>
                  </a:cubicBezTo>
                  <a:cubicBezTo>
                    <a:pt x="1913" y="253"/>
                    <a:pt x="1855" y="393"/>
                    <a:pt x="1804" y="533"/>
                  </a:cubicBezTo>
                  <a:cubicBezTo>
                    <a:pt x="1823" y="400"/>
                    <a:pt x="1791" y="291"/>
                    <a:pt x="1811" y="157"/>
                  </a:cubicBezTo>
                  <a:cubicBezTo>
                    <a:pt x="1799" y="144"/>
                    <a:pt x="1776" y="138"/>
                    <a:pt x="1750" y="138"/>
                  </a:cubicBezTo>
                  <a:cubicBezTo>
                    <a:pt x="1703" y="138"/>
                    <a:pt x="1644" y="156"/>
                    <a:pt x="1619" y="177"/>
                  </a:cubicBezTo>
                  <a:cubicBezTo>
                    <a:pt x="1575" y="208"/>
                    <a:pt x="1556" y="259"/>
                    <a:pt x="1536" y="304"/>
                  </a:cubicBezTo>
                  <a:cubicBezTo>
                    <a:pt x="1460" y="476"/>
                    <a:pt x="1384" y="648"/>
                    <a:pt x="1307" y="820"/>
                  </a:cubicBezTo>
                  <a:cubicBezTo>
                    <a:pt x="1326" y="705"/>
                    <a:pt x="1333" y="572"/>
                    <a:pt x="1352" y="451"/>
                  </a:cubicBezTo>
                  <a:cubicBezTo>
                    <a:pt x="1338" y="448"/>
                    <a:pt x="1325" y="446"/>
                    <a:pt x="1312" y="446"/>
                  </a:cubicBezTo>
                  <a:cubicBezTo>
                    <a:pt x="1241" y="446"/>
                    <a:pt x="1171" y="486"/>
                    <a:pt x="1129" y="540"/>
                  </a:cubicBezTo>
                  <a:cubicBezTo>
                    <a:pt x="1078" y="597"/>
                    <a:pt x="1052" y="680"/>
                    <a:pt x="1027" y="756"/>
                  </a:cubicBezTo>
                  <a:cubicBezTo>
                    <a:pt x="823" y="1336"/>
                    <a:pt x="612" y="1923"/>
                    <a:pt x="408" y="2509"/>
                  </a:cubicBezTo>
                  <a:cubicBezTo>
                    <a:pt x="236" y="3006"/>
                    <a:pt x="13" y="3516"/>
                    <a:pt x="7" y="4039"/>
                  </a:cubicBezTo>
                  <a:cubicBezTo>
                    <a:pt x="1" y="4268"/>
                    <a:pt x="26" y="4510"/>
                    <a:pt x="153" y="4702"/>
                  </a:cubicBezTo>
                  <a:cubicBezTo>
                    <a:pt x="311" y="4950"/>
                    <a:pt x="625" y="5072"/>
                    <a:pt x="925" y="5072"/>
                  </a:cubicBezTo>
                  <a:cubicBezTo>
                    <a:pt x="939" y="5072"/>
                    <a:pt x="954" y="5072"/>
                    <a:pt x="969" y="5071"/>
                  </a:cubicBezTo>
                  <a:cubicBezTo>
                    <a:pt x="1282" y="5052"/>
                    <a:pt x="1613" y="4912"/>
                    <a:pt x="1823" y="4676"/>
                  </a:cubicBezTo>
                  <a:cubicBezTo>
                    <a:pt x="2384" y="4020"/>
                    <a:pt x="2658" y="3401"/>
                    <a:pt x="2977" y="2592"/>
                  </a:cubicBezTo>
                  <a:cubicBezTo>
                    <a:pt x="3079" y="2331"/>
                    <a:pt x="3194" y="2095"/>
                    <a:pt x="3302" y="1834"/>
                  </a:cubicBezTo>
                  <a:cubicBezTo>
                    <a:pt x="3278" y="1753"/>
                    <a:pt x="3195" y="1708"/>
                    <a:pt x="3112" y="1708"/>
                  </a:cubicBezTo>
                  <a:cubicBezTo>
                    <a:pt x="3083" y="1708"/>
                    <a:pt x="3054" y="1714"/>
                    <a:pt x="3028" y="1725"/>
                  </a:cubicBezTo>
                  <a:cubicBezTo>
                    <a:pt x="2926" y="1763"/>
                    <a:pt x="2856" y="1853"/>
                    <a:pt x="2792" y="1942"/>
                  </a:cubicBezTo>
                  <a:cubicBezTo>
                    <a:pt x="2639" y="2152"/>
                    <a:pt x="2486" y="2318"/>
                    <a:pt x="2333" y="2528"/>
                  </a:cubicBezTo>
                  <a:cubicBezTo>
                    <a:pt x="2429" y="1795"/>
                    <a:pt x="2537" y="1050"/>
                    <a:pt x="2633" y="317"/>
                  </a:cubicBezTo>
                  <a:cubicBezTo>
                    <a:pt x="2588" y="298"/>
                    <a:pt x="2537" y="286"/>
                    <a:pt x="2488" y="286"/>
                  </a:cubicBezTo>
                  <a:cubicBezTo>
                    <a:pt x="2420" y="286"/>
                    <a:pt x="2357" y="310"/>
                    <a:pt x="2327" y="374"/>
                  </a:cubicBezTo>
                  <a:cubicBezTo>
                    <a:pt x="2359" y="253"/>
                    <a:pt x="2378" y="138"/>
                    <a:pt x="2410" y="11"/>
                  </a:cubicBezTo>
                  <a:cubicBezTo>
                    <a:pt x="2379" y="4"/>
                    <a:pt x="2348" y="1"/>
                    <a:pt x="2317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82;p70">
              <a:extLst>
                <a:ext uri="{FF2B5EF4-FFF2-40B4-BE49-F238E27FC236}">
                  <a16:creationId xmlns:a16="http://schemas.microsoft.com/office/drawing/2014/main" xmlns="" id="{63F62AEA-8D5F-D65C-E9AB-DE73555CECD7}"/>
                </a:ext>
              </a:extLst>
            </p:cNvPr>
            <p:cNvSpPr/>
            <p:nvPr/>
          </p:nvSpPr>
          <p:spPr>
            <a:xfrm>
              <a:off x="3714047" y="1518274"/>
              <a:ext cx="78113" cy="72086"/>
            </a:xfrm>
            <a:custGeom>
              <a:avLst/>
              <a:gdLst/>
              <a:ahLst/>
              <a:cxnLst/>
              <a:rect l="l" t="t" r="r" b="b"/>
              <a:pathLst>
                <a:path w="1384" h="1278" extrusionOk="0">
                  <a:moveTo>
                    <a:pt x="1308" y="0"/>
                  </a:moveTo>
                  <a:cubicBezTo>
                    <a:pt x="1297" y="0"/>
                    <a:pt x="1286" y="3"/>
                    <a:pt x="1276" y="9"/>
                  </a:cubicBezTo>
                  <a:cubicBezTo>
                    <a:pt x="855" y="213"/>
                    <a:pt x="504" y="564"/>
                    <a:pt x="294" y="984"/>
                  </a:cubicBezTo>
                  <a:cubicBezTo>
                    <a:pt x="281" y="927"/>
                    <a:pt x="262" y="876"/>
                    <a:pt x="243" y="825"/>
                  </a:cubicBezTo>
                  <a:cubicBezTo>
                    <a:pt x="199" y="710"/>
                    <a:pt x="154" y="595"/>
                    <a:pt x="148" y="481"/>
                  </a:cubicBezTo>
                  <a:cubicBezTo>
                    <a:pt x="141" y="442"/>
                    <a:pt x="109" y="417"/>
                    <a:pt x="71" y="417"/>
                  </a:cubicBezTo>
                  <a:cubicBezTo>
                    <a:pt x="26" y="423"/>
                    <a:pt x="1" y="455"/>
                    <a:pt x="7" y="493"/>
                  </a:cubicBezTo>
                  <a:cubicBezTo>
                    <a:pt x="20" y="627"/>
                    <a:pt x="65" y="755"/>
                    <a:pt x="109" y="869"/>
                  </a:cubicBezTo>
                  <a:cubicBezTo>
                    <a:pt x="154" y="991"/>
                    <a:pt x="192" y="1099"/>
                    <a:pt x="205" y="1214"/>
                  </a:cubicBezTo>
                  <a:cubicBezTo>
                    <a:pt x="205" y="1245"/>
                    <a:pt x="230" y="1271"/>
                    <a:pt x="262" y="1277"/>
                  </a:cubicBezTo>
                  <a:lnTo>
                    <a:pt x="275" y="1277"/>
                  </a:lnTo>
                  <a:cubicBezTo>
                    <a:pt x="301" y="1277"/>
                    <a:pt x="332" y="1258"/>
                    <a:pt x="339" y="1233"/>
                  </a:cubicBezTo>
                  <a:cubicBezTo>
                    <a:pt x="517" y="755"/>
                    <a:pt x="881" y="360"/>
                    <a:pt x="1339" y="130"/>
                  </a:cubicBezTo>
                  <a:cubicBezTo>
                    <a:pt x="1371" y="117"/>
                    <a:pt x="1384" y="73"/>
                    <a:pt x="1371" y="41"/>
                  </a:cubicBezTo>
                  <a:cubicBezTo>
                    <a:pt x="1358" y="15"/>
                    <a:pt x="1333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83;p70">
              <a:extLst>
                <a:ext uri="{FF2B5EF4-FFF2-40B4-BE49-F238E27FC236}">
                  <a16:creationId xmlns:a16="http://schemas.microsoft.com/office/drawing/2014/main" xmlns="" id="{97D8CF8E-C277-8E51-324D-0C5D9AFA49A6}"/>
                </a:ext>
              </a:extLst>
            </p:cNvPr>
            <p:cNvSpPr/>
            <p:nvPr/>
          </p:nvSpPr>
          <p:spPr>
            <a:xfrm>
              <a:off x="3709419" y="1505414"/>
              <a:ext cx="68744" cy="14101"/>
            </a:xfrm>
            <a:custGeom>
              <a:avLst/>
              <a:gdLst/>
              <a:ahLst/>
              <a:cxnLst/>
              <a:rect l="l" t="t" r="r" b="b"/>
              <a:pathLst>
                <a:path w="1218" h="250" extrusionOk="0">
                  <a:moveTo>
                    <a:pt x="1146" y="0"/>
                  </a:moveTo>
                  <a:cubicBezTo>
                    <a:pt x="1142" y="0"/>
                    <a:pt x="1139" y="1"/>
                    <a:pt x="1135" y="1"/>
                  </a:cubicBezTo>
                  <a:lnTo>
                    <a:pt x="64" y="110"/>
                  </a:lnTo>
                  <a:cubicBezTo>
                    <a:pt x="26" y="110"/>
                    <a:pt x="0" y="148"/>
                    <a:pt x="0" y="186"/>
                  </a:cubicBezTo>
                  <a:cubicBezTo>
                    <a:pt x="7" y="218"/>
                    <a:pt x="38" y="250"/>
                    <a:pt x="70" y="250"/>
                  </a:cubicBezTo>
                  <a:cubicBezTo>
                    <a:pt x="70" y="250"/>
                    <a:pt x="77" y="250"/>
                    <a:pt x="77" y="243"/>
                  </a:cubicBezTo>
                  <a:lnTo>
                    <a:pt x="1147" y="135"/>
                  </a:lnTo>
                  <a:cubicBezTo>
                    <a:pt x="1186" y="135"/>
                    <a:pt x="1217" y="97"/>
                    <a:pt x="1211" y="59"/>
                  </a:cubicBezTo>
                  <a:cubicBezTo>
                    <a:pt x="1205" y="24"/>
                    <a:pt x="117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84;p70">
              <a:extLst>
                <a:ext uri="{FF2B5EF4-FFF2-40B4-BE49-F238E27FC236}">
                  <a16:creationId xmlns:a16="http://schemas.microsoft.com/office/drawing/2014/main" xmlns="" id="{307B54E7-0803-8F80-795D-610630DF4554}"/>
                </a:ext>
              </a:extLst>
            </p:cNvPr>
            <p:cNvSpPr/>
            <p:nvPr/>
          </p:nvSpPr>
          <p:spPr>
            <a:xfrm>
              <a:off x="3710830" y="1412287"/>
              <a:ext cx="24156" cy="93576"/>
            </a:xfrm>
            <a:custGeom>
              <a:avLst/>
              <a:gdLst/>
              <a:ahLst/>
              <a:cxnLst/>
              <a:rect l="l" t="t" r="r" b="b"/>
              <a:pathLst>
                <a:path w="428" h="1659" extrusionOk="0">
                  <a:moveTo>
                    <a:pt x="358" y="1"/>
                  </a:moveTo>
                  <a:cubicBezTo>
                    <a:pt x="324" y="1"/>
                    <a:pt x="293" y="24"/>
                    <a:pt x="287" y="53"/>
                  </a:cubicBezTo>
                  <a:lnTo>
                    <a:pt x="7" y="1582"/>
                  </a:lnTo>
                  <a:cubicBezTo>
                    <a:pt x="1" y="1620"/>
                    <a:pt x="26" y="1652"/>
                    <a:pt x="64" y="1659"/>
                  </a:cubicBezTo>
                  <a:lnTo>
                    <a:pt x="77" y="1659"/>
                  </a:lnTo>
                  <a:cubicBezTo>
                    <a:pt x="109" y="1659"/>
                    <a:pt x="141" y="1639"/>
                    <a:pt x="147" y="1608"/>
                  </a:cubicBezTo>
                  <a:lnTo>
                    <a:pt x="421" y="78"/>
                  </a:lnTo>
                  <a:cubicBezTo>
                    <a:pt x="428" y="40"/>
                    <a:pt x="409" y="8"/>
                    <a:pt x="370" y="2"/>
                  </a:cubicBezTo>
                  <a:cubicBezTo>
                    <a:pt x="366" y="1"/>
                    <a:pt x="36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85;p70">
              <a:extLst>
                <a:ext uri="{FF2B5EF4-FFF2-40B4-BE49-F238E27FC236}">
                  <a16:creationId xmlns:a16="http://schemas.microsoft.com/office/drawing/2014/main" xmlns="" id="{EDA9AEE6-5175-FA19-2F93-1490FEB71AAE}"/>
                </a:ext>
              </a:extLst>
            </p:cNvPr>
            <p:cNvSpPr/>
            <p:nvPr/>
          </p:nvSpPr>
          <p:spPr>
            <a:xfrm>
              <a:off x="3734197" y="1396832"/>
              <a:ext cx="28164" cy="111908"/>
            </a:xfrm>
            <a:custGeom>
              <a:avLst/>
              <a:gdLst/>
              <a:ahLst/>
              <a:cxnLst/>
              <a:rect l="l" t="t" r="r" b="b"/>
              <a:pathLst>
                <a:path w="499" h="1984" extrusionOk="0">
                  <a:moveTo>
                    <a:pt x="422" y="0"/>
                  </a:moveTo>
                  <a:cubicBezTo>
                    <a:pt x="388" y="0"/>
                    <a:pt x="357" y="25"/>
                    <a:pt x="351" y="59"/>
                  </a:cubicBezTo>
                  <a:lnTo>
                    <a:pt x="7" y="1907"/>
                  </a:lnTo>
                  <a:cubicBezTo>
                    <a:pt x="1" y="1939"/>
                    <a:pt x="26" y="1977"/>
                    <a:pt x="65" y="1984"/>
                  </a:cubicBezTo>
                  <a:lnTo>
                    <a:pt x="77" y="1984"/>
                  </a:lnTo>
                  <a:cubicBezTo>
                    <a:pt x="109" y="1984"/>
                    <a:pt x="141" y="1964"/>
                    <a:pt x="147" y="1933"/>
                  </a:cubicBezTo>
                  <a:lnTo>
                    <a:pt x="492" y="84"/>
                  </a:lnTo>
                  <a:cubicBezTo>
                    <a:pt x="498" y="46"/>
                    <a:pt x="473" y="8"/>
                    <a:pt x="434" y="1"/>
                  </a:cubicBezTo>
                  <a:cubicBezTo>
                    <a:pt x="430" y="1"/>
                    <a:pt x="42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86;p70">
              <a:extLst>
                <a:ext uri="{FF2B5EF4-FFF2-40B4-BE49-F238E27FC236}">
                  <a16:creationId xmlns:a16="http://schemas.microsoft.com/office/drawing/2014/main" xmlns="" id="{6C14B3E1-D1BA-947C-9445-F24241BE6702}"/>
                </a:ext>
              </a:extLst>
            </p:cNvPr>
            <p:cNvSpPr/>
            <p:nvPr/>
          </p:nvSpPr>
          <p:spPr>
            <a:xfrm>
              <a:off x="3763378" y="1389669"/>
              <a:ext cx="27712" cy="113656"/>
            </a:xfrm>
            <a:custGeom>
              <a:avLst/>
              <a:gdLst/>
              <a:ahLst/>
              <a:cxnLst/>
              <a:rect l="l" t="t" r="r" b="b"/>
              <a:pathLst>
                <a:path w="491" h="2015" extrusionOk="0">
                  <a:moveTo>
                    <a:pt x="415" y="0"/>
                  </a:moveTo>
                  <a:cubicBezTo>
                    <a:pt x="381" y="0"/>
                    <a:pt x="350" y="24"/>
                    <a:pt x="344" y="58"/>
                  </a:cubicBezTo>
                  <a:lnTo>
                    <a:pt x="7" y="1932"/>
                  </a:lnTo>
                  <a:cubicBezTo>
                    <a:pt x="0" y="1970"/>
                    <a:pt x="26" y="2002"/>
                    <a:pt x="64" y="2015"/>
                  </a:cubicBezTo>
                  <a:lnTo>
                    <a:pt x="77" y="2015"/>
                  </a:lnTo>
                  <a:cubicBezTo>
                    <a:pt x="108" y="2015"/>
                    <a:pt x="140" y="1989"/>
                    <a:pt x="147" y="1958"/>
                  </a:cubicBezTo>
                  <a:lnTo>
                    <a:pt x="485" y="77"/>
                  </a:lnTo>
                  <a:cubicBezTo>
                    <a:pt x="491" y="39"/>
                    <a:pt x="465" y="7"/>
                    <a:pt x="427" y="1"/>
                  </a:cubicBezTo>
                  <a:cubicBezTo>
                    <a:pt x="423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87;p70">
              <a:extLst>
                <a:ext uri="{FF2B5EF4-FFF2-40B4-BE49-F238E27FC236}">
                  <a16:creationId xmlns:a16="http://schemas.microsoft.com/office/drawing/2014/main" xmlns="" id="{88FBFFF6-4D8E-7CEE-55DC-C75F22C02EAA}"/>
                </a:ext>
              </a:extLst>
            </p:cNvPr>
            <p:cNvSpPr/>
            <p:nvPr/>
          </p:nvSpPr>
          <p:spPr>
            <a:xfrm>
              <a:off x="3941058" y="2304743"/>
              <a:ext cx="150074" cy="146653"/>
            </a:xfrm>
            <a:custGeom>
              <a:avLst/>
              <a:gdLst/>
              <a:ahLst/>
              <a:cxnLst/>
              <a:rect l="l" t="t" r="r" b="b"/>
              <a:pathLst>
                <a:path w="2659" h="2600" extrusionOk="0">
                  <a:moveTo>
                    <a:pt x="973" y="0"/>
                  </a:moveTo>
                  <a:cubicBezTo>
                    <a:pt x="775" y="0"/>
                    <a:pt x="582" y="91"/>
                    <a:pt x="434" y="228"/>
                  </a:cubicBezTo>
                  <a:cubicBezTo>
                    <a:pt x="275" y="381"/>
                    <a:pt x="166" y="585"/>
                    <a:pt x="103" y="801"/>
                  </a:cubicBezTo>
                  <a:cubicBezTo>
                    <a:pt x="13" y="1101"/>
                    <a:pt x="1" y="1419"/>
                    <a:pt x="96" y="1719"/>
                  </a:cubicBezTo>
                  <a:cubicBezTo>
                    <a:pt x="185" y="2019"/>
                    <a:pt x="383" y="2286"/>
                    <a:pt x="651" y="2439"/>
                  </a:cubicBezTo>
                  <a:cubicBezTo>
                    <a:pt x="839" y="2549"/>
                    <a:pt x="1058" y="2599"/>
                    <a:pt x="1275" y="2599"/>
                  </a:cubicBezTo>
                  <a:cubicBezTo>
                    <a:pt x="1322" y="2599"/>
                    <a:pt x="1369" y="2597"/>
                    <a:pt x="1415" y="2592"/>
                  </a:cubicBezTo>
                  <a:cubicBezTo>
                    <a:pt x="1849" y="2560"/>
                    <a:pt x="2282" y="2337"/>
                    <a:pt x="2480" y="1948"/>
                  </a:cubicBezTo>
                  <a:cubicBezTo>
                    <a:pt x="2658" y="1585"/>
                    <a:pt x="2607" y="1126"/>
                    <a:pt x="2378" y="801"/>
                  </a:cubicBezTo>
                  <a:cubicBezTo>
                    <a:pt x="2308" y="699"/>
                    <a:pt x="2219" y="604"/>
                    <a:pt x="2117" y="527"/>
                  </a:cubicBezTo>
                  <a:cubicBezTo>
                    <a:pt x="1944" y="393"/>
                    <a:pt x="1741" y="304"/>
                    <a:pt x="1524" y="260"/>
                  </a:cubicBezTo>
                  <a:cubicBezTo>
                    <a:pt x="1415" y="240"/>
                    <a:pt x="1390" y="234"/>
                    <a:pt x="1326" y="151"/>
                  </a:cubicBezTo>
                  <a:cubicBezTo>
                    <a:pt x="1256" y="62"/>
                    <a:pt x="1154" y="17"/>
                    <a:pt x="1046" y="5"/>
                  </a:cubicBezTo>
                  <a:cubicBezTo>
                    <a:pt x="1022" y="2"/>
                    <a:pt x="997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88;p70">
              <a:extLst>
                <a:ext uri="{FF2B5EF4-FFF2-40B4-BE49-F238E27FC236}">
                  <a16:creationId xmlns:a16="http://schemas.microsoft.com/office/drawing/2014/main" xmlns="" id="{8AE309E2-FDD7-6D60-D2A8-76A9B59BDCCC}"/>
                </a:ext>
              </a:extLst>
            </p:cNvPr>
            <p:cNvSpPr/>
            <p:nvPr/>
          </p:nvSpPr>
          <p:spPr>
            <a:xfrm>
              <a:off x="4002580" y="2309763"/>
              <a:ext cx="109776" cy="87315"/>
            </a:xfrm>
            <a:custGeom>
              <a:avLst/>
              <a:gdLst/>
              <a:ahLst/>
              <a:cxnLst/>
              <a:rect l="l" t="t" r="r" b="b"/>
              <a:pathLst>
                <a:path w="1945" h="1548" extrusionOk="0">
                  <a:moveTo>
                    <a:pt x="415" y="1"/>
                  </a:moveTo>
                  <a:cubicBezTo>
                    <a:pt x="295" y="1"/>
                    <a:pt x="176" y="14"/>
                    <a:pt x="58" y="43"/>
                  </a:cubicBezTo>
                  <a:cubicBezTo>
                    <a:pt x="26" y="49"/>
                    <a:pt x="0" y="88"/>
                    <a:pt x="7" y="126"/>
                  </a:cubicBezTo>
                  <a:cubicBezTo>
                    <a:pt x="18" y="159"/>
                    <a:pt x="48" y="178"/>
                    <a:pt x="82" y="178"/>
                  </a:cubicBezTo>
                  <a:cubicBezTo>
                    <a:pt x="86" y="178"/>
                    <a:pt x="91" y="178"/>
                    <a:pt x="96" y="177"/>
                  </a:cubicBezTo>
                  <a:cubicBezTo>
                    <a:pt x="200" y="152"/>
                    <a:pt x="307" y="139"/>
                    <a:pt x="415" y="139"/>
                  </a:cubicBezTo>
                  <a:cubicBezTo>
                    <a:pt x="715" y="139"/>
                    <a:pt x="1017" y="236"/>
                    <a:pt x="1256" y="419"/>
                  </a:cubicBezTo>
                  <a:cubicBezTo>
                    <a:pt x="1587" y="668"/>
                    <a:pt x="1791" y="1063"/>
                    <a:pt x="1804" y="1477"/>
                  </a:cubicBezTo>
                  <a:cubicBezTo>
                    <a:pt x="1804" y="1515"/>
                    <a:pt x="1836" y="1541"/>
                    <a:pt x="1874" y="1541"/>
                  </a:cubicBezTo>
                  <a:cubicBezTo>
                    <a:pt x="1874" y="1541"/>
                    <a:pt x="1874" y="1541"/>
                    <a:pt x="1874" y="1547"/>
                  </a:cubicBezTo>
                  <a:cubicBezTo>
                    <a:pt x="1912" y="1541"/>
                    <a:pt x="1944" y="1509"/>
                    <a:pt x="1944" y="1471"/>
                  </a:cubicBezTo>
                  <a:cubicBezTo>
                    <a:pt x="1925" y="1018"/>
                    <a:pt x="1702" y="585"/>
                    <a:pt x="1339" y="311"/>
                  </a:cubicBezTo>
                  <a:cubicBezTo>
                    <a:pt x="1076" y="109"/>
                    <a:pt x="748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9;p70">
              <a:extLst>
                <a:ext uri="{FF2B5EF4-FFF2-40B4-BE49-F238E27FC236}">
                  <a16:creationId xmlns:a16="http://schemas.microsoft.com/office/drawing/2014/main" xmlns="" id="{D0820138-2F21-B2B1-1ECC-CE9D7E50D702}"/>
                </a:ext>
              </a:extLst>
            </p:cNvPr>
            <p:cNvSpPr/>
            <p:nvPr/>
          </p:nvSpPr>
          <p:spPr>
            <a:xfrm>
              <a:off x="3602179" y="3302226"/>
              <a:ext cx="301164" cy="822554"/>
            </a:xfrm>
            <a:custGeom>
              <a:avLst/>
              <a:gdLst/>
              <a:ahLst/>
              <a:cxnLst/>
              <a:rect l="l" t="t" r="r" b="b"/>
              <a:pathLst>
                <a:path w="5336" h="14583" extrusionOk="0">
                  <a:moveTo>
                    <a:pt x="4341" y="0"/>
                  </a:moveTo>
                  <a:lnTo>
                    <a:pt x="1" y="1364"/>
                  </a:lnTo>
                  <a:cubicBezTo>
                    <a:pt x="492" y="5571"/>
                    <a:pt x="982" y="9783"/>
                    <a:pt x="1473" y="13996"/>
                  </a:cubicBezTo>
                  <a:cubicBezTo>
                    <a:pt x="2620" y="14283"/>
                    <a:pt x="3736" y="14506"/>
                    <a:pt x="4915" y="14583"/>
                  </a:cubicBezTo>
                  <a:cubicBezTo>
                    <a:pt x="5335" y="10765"/>
                    <a:pt x="5093" y="6941"/>
                    <a:pt x="4379" y="3174"/>
                  </a:cubicBezTo>
                  <a:cubicBezTo>
                    <a:pt x="4182" y="2129"/>
                    <a:pt x="4424" y="1058"/>
                    <a:pt x="4341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90;p70">
              <a:extLst>
                <a:ext uri="{FF2B5EF4-FFF2-40B4-BE49-F238E27FC236}">
                  <a16:creationId xmlns:a16="http://schemas.microsoft.com/office/drawing/2014/main" xmlns="" id="{A0CB01FC-02ED-44C5-43CB-49355AE47274}"/>
                </a:ext>
              </a:extLst>
            </p:cNvPr>
            <p:cNvSpPr/>
            <p:nvPr/>
          </p:nvSpPr>
          <p:spPr>
            <a:xfrm>
              <a:off x="3622329" y="3575287"/>
              <a:ext cx="77041" cy="20306"/>
            </a:xfrm>
            <a:custGeom>
              <a:avLst/>
              <a:gdLst/>
              <a:ahLst/>
              <a:cxnLst/>
              <a:rect l="l" t="t" r="r" b="b"/>
              <a:pathLst>
                <a:path w="1365" h="360" extrusionOk="0">
                  <a:moveTo>
                    <a:pt x="1288" y="0"/>
                  </a:moveTo>
                  <a:cubicBezTo>
                    <a:pt x="1272" y="0"/>
                    <a:pt x="1257" y="5"/>
                    <a:pt x="1244" y="16"/>
                  </a:cubicBezTo>
                  <a:cubicBezTo>
                    <a:pt x="1072" y="152"/>
                    <a:pt x="853" y="221"/>
                    <a:pt x="634" y="221"/>
                  </a:cubicBezTo>
                  <a:cubicBezTo>
                    <a:pt x="454" y="221"/>
                    <a:pt x="274" y="174"/>
                    <a:pt x="122" y="80"/>
                  </a:cubicBezTo>
                  <a:cubicBezTo>
                    <a:pt x="110" y="73"/>
                    <a:pt x="97" y="71"/>
                    <a:pt x="86" y="71"/>
                  </a:cubicBezTo>
                  <a:cubicBezTo>
                    <a:pt x="61" y="71"/>
                    <a:pt x="39" y="83"/>
                    <a:pt x="26" y="105"/>
                  </a:cubicBezTo>
                  <a:cubicBezTo>
                    <a:pt x="1" y="137"/>
                    <a:pt x="14" y="181"/>
                    <a:pt x="45" y="201"/>
                  </a:cubicBezTo>
                  <a:cubicBezTo>
                    <a:pt x="217" y="309"/>
                    <a:pt x="428" y="360"/>
                    <a:pt x="632" y="360"/>
                  </a:cubicBezTo>
                  <a:cubicBezTo>
                    <a:pt x="880" y="360"/>
                    <a:pt x="1135" y="283"/>
                    <a:pt x="1333" y="124"/>
                  </a:cubicBezTo>
                  <a:cubicBezTo>
                    <a:pt x="1358" y="99"/>
                    <a:pt x="1365" y="60"/>
                    <a:pt x="1346" y="29"/>
                  </a:cubicBezTo>
                  <a:cubicBezTo>
                    <a:pt x="1331" y="10"/>
                    <a:pt x="1309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91;p70">
              <a:extLst>
                <a:ext uri="{FF2B5EF4-FFF2-40B4-BE49-F238E27FC236}">
                  <a16:creationId xmlns:a16="http://schemas.microsoft.com/office/drawing/2014/main" xmlns="" id="{129978DA-8706-33CB-BC81-1EFFCD25E7D8}"/>
                </a:ext>
              </a:extLst>
            </p:cNvPr>
            <p:cNvSpPr/>
            <p:nvPr/>
          </p:nvSpPr>
          <p:spPr>
            <a:xfrm>
              <a:off x="3522709" y="3983723"/>
              <a:ext cx="387461" cy="250720"/>
            </a:xfrm>
            <a:custGeom>
              <a:avLst/>
              <a:gdLst/>
              <a:ahLst/>
              <a:cxnLst/>
              <a:rect l="l" t="t" r="r" b="b"/>
              <a:pathLst>
                <a:path w="6865" h="4445" extrusionOk="0">
                  <a:moveTo>
                    <a:pt x="3107" y="1"/>
                  </a:moveTo>
                  <a:cubicBezTo>
                    <a:pt x="2991" y="1"/>
                    <a:pt x="2878" y="37"/>
                    <a:pt x="2798" y="117"/>
                  </a:cubicBezTo>
                  <a:cubicBezTo>
                    <a:pt x="2677" y="238"/>
                    <a:pt x="2652" y="416"/>
                    <a:pt x="2626" y="576"/>
                  </a:cubicBezTo>
                  <a:cubicBezTo>
                    <a:pt x="2575" y="990"/>
                    <a:pt x="2518" y="1398"/>
                    <a:pt x="2467" y="1812"/>
                  </a:cubicBezTo>
                  <a:cubicBezTo>
                    <a:pt x="2371" y="2513"/>
                    <a:pt x="1715" y="2985"/>
                    <a:pt x="1116" y="3355"/>
                  </a:cubicBezTo>
                  <a:cubicBezTo>
                    <a:pt x="893" y="3501"/>
                    <a:pt x="644" y="3616"/>
                    <a:pt x="434" y="3782"/>
                  </a:cubicBezTo>
                  <a:cubicBezTo>
                    <a:pt x="217" y="3947"/>
                    <a:pt x="39" y="4177"/>
                    <a:pt x="0" y="4444"/>
                  </a:cubicBezTo>
                  <a:lnTo>
                    <a:pt x="6788" y="4196"/>
                  </a:lnTo>
                  <a:cubicBezTo>
                    <a:pt x="6801" y="3182"/>
                    <a:pt x="6852" y="2093"/>
                    <a:pt x="6864" y="1086"/>
                  </a:cubicBezTo>
                  <a:lnTo>
                    <a:pt x="6864" y="1086"/>
                  </a:lnTo>
                  <a:cubicBezTo>
                    <a:pt x="5998" y="1309"/>
                    <a:pt x="5144" y="1474"/>
                    <a:pt x="4277" y="1697"/>
                  </a:cubicBezTo>
                  <a:cubicBezTo>
                    <a:pt x="4271" y="1169"/>
                    <a:pt x="4047" y="646"/>
                    <a:pt x="3665" y="276"/>
                  </a:cubicBezTo>
                  <a:cubicBezTo>
                    <a:pt x="3550" y="162"/>
                    <a:pt x="3410" y="60"/>
                    <a:pt x="3257" y="21"/>
                  </a:cubicBezTo>
                  <a:cubicBezTo>
                    <a:pt x="3208" y="8"/>
                    <a:pt x="3157" y="1"/>
                    <a:pt x="3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92;p70">
              <a:extLst>
                <a:ext uri="{FF2B5EF4-FFF2-40B4-BE49-F238E27FC236}">
                  <a16:creationId xmlns:a16="http://schemas.microsoft.com/office/drawing/2014/main" xmlns="" id="{9F02DE45-A95B-A912-5D9A-939418C27444}"/>
                </a:ext>
              </a:extLst>
            </p:cNvPr>
            <p:cNvSpPr/>
            <p:nvPr/>
          </p:nvSpPr>
          <p:spPr>
            <a:xfrm>
              <a:off x="3528071" y="4169975"/>
              <a:ext cx="382437" cy="56913"/>
            </a:xfrm>
            <a:custGeom>
              <a:avLst/>
              <a:gdLst/>
              <a:ahLst/>
              <a:cxnLst/>
              <a:rect l="l" t="t" r="r" b="b"/>
              <a:pathLst>
                <a:path w="6776" h="1009" extrusionOk="0">
                  <a:moveTo>
                    <a:pt x="6689" y="0"/>
                  </a:moveTo>
                  <a:cubicBezTo>
                    <a:pt x="6684" y="0"/>
                    <a:pt x="6679" y="1"/>
                    <a:pt x="6674" y="2"/>
                  </a:cubicBezTo>
                  <a:cubicBezTo>
                    <a:pt x="4832" y="579"/>
                    <a:pt x="2924" y="872"/>
                    <a:pt x="999" y="872"/>
                  </a:cubicBezTo>
                  <a:cubicBezTo>
                    <a:pt x="692" y="872"/>
                    <a:pt x="385" y="864"/>
                    <a:pt x="77" y="849"/>
                  </a:cubicBezTo>
                  <a:cubicBezTo>
                    <a:pt x="74" y="849"/>
                    <a:pt x="71" y="848"/>
                    <a:pt x="68" y="848"/>
                  </a:cubicBezTo>
                  <a:cubicBezTo>
                    <a:pt x="34" y="848"/>
                    <a:pt x="7" y="878"/>
                    <a:pt x="7" y="913"/>
                  </a:cubicBezTo>
                  <a:cubicBezTo>
                    <a:pt x="1" y="951"/>
                    <a:pt x="33" y="983"/>
                    <a:pt x="71" y="983"/>
                  </a:cubicBezTo>
                  <a:cubicBezTo>
                    <a:pt x="390" y="1002"/>
                    <a:pt x="702" y="1009"/>
                    <a:pt x="1021" y="1009"/>
                  </a:cubicBezTo>
                  <a:cubicBezTo>
                    <a:pt x="2952" y="1009"/>
                    <a:pt x="4864" y="715"/>
                    <a:pt x="6718" y="135"/>
                  </a:cubicBezTo>
                  <a:cubicBezTo>
                    <a:pt x="6750" y="123"/>
                    <a:pt x="6776" y="84"/>
                    <a:pt x="6763" y="46"/>
                  </a:cubicBezTo>
                  <a:cubicBezTo>
                    <a:pt x="6752" y="18"/>
                    <a:pt x="6722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3;p70">
              <a:extLst>
                <a:ext uri="{FF2B5EF4-FFF2-40B4-BE49-F238E27FC236}">
                  <a16:creationId xmlns:a16="http://schemas.microsoft.com/office/drawing/2014/main" xmlns="" id="{A69E5333-AC66-CEE5-AE4C-F3047042977D}"/>
                </a:ext>
              </a:extLst>
            </p:cNvPr>
            <p:cNvSpPr/>
            <p:nvPr/>
          </p:nvSpPr>
          <p:spPr>
            <a:xfrm>
              <a:off x="3719805" y="4071321"/>
              <a:ext cx="47184" cy="143720"/>
            </a:xfrm>
            <a:custGeom>
              <a:avLst/>
              <a:gdLst/>
              <a:ahLst/>
              <a:cxnLst/>
              <a:rect l="l" t="t" r="r" b="b"/>
              <a:pathLst>
                <a:path w="836" h="2548" extrusionOk="0">
                  <a:moveTo>
                    <a:pt x="758" y="1"/>
                  </a:moveTo>
                  <a:cubicBezTo>
                    <a:pt x="728" y="1"/>
                    <a:pt x="701" y="23"/>
                    <a:pt x="696" y="49"/>
                  </a:cubicBezTo>
                  <a:lnTo>
                    <a:pt x="14" y="2458"/>
                  </a:lnTo>
                  <a:cubicBezTo>
                    <a:pt x="1" y="2496"/>
                    <a:pt x="26" y="2535"/>
                    <a:pt x="58" y="2541"/>
                  </a:cubicBezTo>
                  <a:cubicBezTo>
                    <a:pt x="65" y="2547"/>
                    <a:pt x="71" y="2547"/>
                    <a:pt x="77" y="2547"/>
                  </a:cubicBezTo>
                  <a:cubicBezTo>
                    <a:pt x="109" y="2547"/>
                    <a:pt x="141" y="2528"/>
                    <a:pt x="148" y="2496"/>
                  </a:cubicBezTo>
                  <a:lnTo>
                    <a:pt x="829" y="87"/>
                  </a:lnTo>
                  <a:cubicBezTo>
                    <a:pt x="836" y="49"/>
                    <a:pt x="817" y="11"/>
                    <a:pt x="779" y="4"/>
                  </a:cubicBezTo>
                  <a:cubicBezTo>
                    <a:pt x="772" y="2"/>
                    <a:pt x="765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4;p70">
              <a:extLst>
                <a:ext uri="{FF2B5EF4-FFF2-40B4-BE49-F238E27FC236}">
                  <a16:creationId xmlns:a16="http://schemas.microsoft.com/office/drawing/2014/main" xmlns="" id="{2A480F0B-81EF-F05A-E681-A8A982C4FFEB}"/>
                </a:ext>
              </a:extLst>
            </p:cNvPr>
            <p:cNvSpPr/>
            <p:nvPr/>
          </p:nvSpPr>
          <p:spPr>
            <a:xfrm>
              <a:off x="3653259" y="4087284"/>
              <a:ext cx="69139" cy="16639"/>
            </a:xfrm>
            <a:custGeom>
              <a:avLst/>
              <a:gdLst/>
              <a:ahLst/>
              <a:cxnLst/>
              <a:rect l="l" t="t" r="r" b="b"/>
              <a:pathLst>
                <a:path w="1225" h="295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7"/>
                    <a:pt x="26" y="136"/>
                    <a:pt x="65" y="142"/>
                  </a:cubicBezTo>
                  <a:lnTo>
                    <a:pt x="1142" y="295"/>
                  </a:lnTo>
                  <a:lnTo>
                    <a:pt x="1154" y="295"/>
                  </a:lnTo>
                  <a:cubicBezTo>
                    <a:pt x="1186" y="295"/>
                    <a:pt x="1218" y="269"/>
                    <a:pt x="1225" y="238"/>
                  </a:cubicBezTo>
                  <a:cubicBezTo>
                    <a:pt x="1225" y="199"/>
                    <a:pt x="1199" y="161"/>
                    <a:pt x="1161" y="155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5;p70">
              <a:extLst>
                <a:ext uri="{FF2B5EF4-FFF2-40B4-BE49-F238E27FC236}">
                  <a16:creationId xmlns:a16="http://schemas.microsoft.com/office/drawing/2014/main" xmlns="" id="{2B1B2D9D-035A-BB74-1149-93E6111607DC}"/>
                </a:ext>
              </a:extLst>
            </p:cNvPr>
            <p:cNvSpPr/>
            <p:nvPr/>
          </p:nvSpPr>
          <p:spPr>
            <a:xfrm>
              <a:off x="3635311" y="4122199"/>
              <a:ext cx="79185" cy="10886"/>
            </a:xfrm>
            <a:custGeom>
              <a:avLst/>
              <a:gdLst/>
              <a:ahLst/>
              <a:cxnLst/>
              <a:rect l="l" t="t" r="r" b="b"/>
              <a:pathLst>
                <a:path w="1403" h="193" extrusionOk="0">
                  <a:moveTo>
                    <a:pt x="77" y="1"/>
                  </a:moveTo>
                  <a:cubicBezTo>
                    <a:pt x="38" y="1"/>
                    <a:pt x="7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326" y="192"/>
                  </a:lnTo>
                  <a:lnTo>
                    <a:pt x="1332" y="192"/>
                  </a:lnTo>
                  <a:cubicBezTo>
                    <a:pt x="1370" y="192"/>
                    <a:pt x="1396" y="160"/>
                    <a:pt x="1402" y="122"/>
                  </a:cubicBezTo>
                  <a:cubicBezTo>
                    <a:pt x="1402" y="84"/>
                    <a:pt x="1370" y="52"/>
                    <a:pt x="1332" y="5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6;p70">
              <a:extLst>
                <a:ext uri="{FF2B5EF4-FFF2-40B4-BE49-F238E27FC236}">
                  <a16:creationId xmlns:a16="http://schemas.microsoft.com/office/drawing/2014/main" xmlns="" id="{A2D47BF1-0456-2CA5-1250-DC1C7C8CDDD8}"/>
                </a:ext>
              </a:extLst>
            </p:cNvPr>
            <p:cNvSpPr/>
            <p:nvPr/>
          </p:nvSpPr>
          <p:spPr>
            <a:xfrm>
              <a:off x="3604719" y="4150233"/>
              <a:ext cx="84208" cy="16639"/>
            </a:xfrm>
            <a:custGeom>
              <a:avLst/>
              <a:gdLst/>
              <a:ahLst/>
              <a:cxnLst/>
              <a:rect l="l" t="t" r="r" b="b"/>
              <a:pathLst>
                <a:path w="1492" h="295" extrusionOk="0">
                  <a:moveTo>
                    <a:pt x="72" y="0"/>
                  </a:moveTo>
                  <a:cubicBezTo>
                    <a:pt x="39" y="0"/>
                    <a:pt x="13" y="24"/>
                    <a:pt x="7" y="58"/>
                  </a:cubicBezTo>
                  <a:cubicBezTo>
                    <a:pt x="0" y="97"/>
                    <a:pt x="32" y="135"/>
                    <a:pt x="71" y="141"/>
                  </a:cubicBezTo>
                  <a:lnTo>
                    <a:pt x="1409" y="294"/>
                  </a:lnTo>
                  <a:lnTo>
                    <a:pt x="1422" y="294"/>
                  </a:lnTo>
                  <a:cubicBezTo>
                    <a:pt x="1454" y="294"/>
                    <a:pt x="1485" y="269"/>
                    <a:pt x="1492" y="237"/>
                  </a:cubicBezTo>
                  <a:cubicBezTo>
                    <a:pt x="1492" y="199"/>
                    <a:pt x="1466" y="160"/>
                    <a:pt x="1428" y="160"/>
                  </a:cubicBezTo>
                  <a:lnTo>
                    <a:pt x="83" y="1"/>
                  </a:lnTo>
                  <a:cubicBezTo>
                    <a:pt x="79" y="0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7;p70">
              <a:extLst>
                <a:ext uri="{FF2B5EF4-FFF2-40B4-BE49-F238E27FC236}">
                  <a16:creationId xmlns:a16="http://schemas.microsoft.com/office/drawing/2014/main" xmlns="" id="{971F7CE8-C3F7-CFB1-B277-595C057B0082}"/>
                </a:ext>
              </a:extLst>
            </p:cNvPr>
            <p:cNvSpPr/>
            <p:nvPr/>
          </p:nvSpPr>
          <p:spPr>
            <a:xfrm>
              <a:off x="3883487" y="3387060"/>
              <a:ext cx="371319" cy="740936"/>
            </a:xfrm>
            <a:custGeom>
              <a:avLst/>
              <a:gdLst/>
              <a:ahLst/>
              <a:cxnLst/>
              <a:rect l="l" t="t" r="r" b="b"/>
              <a:pathLst>
                <a:path w="6579" h="13136" extrusionOk="0">
                  <a:moveTo>
                    <a:pt x="4825" y="0"/>
                  </a:moveTo>
                  <a:cubicBezTo>
                    <a:pt x="3245" y="64"/>
                    <a:pt x="1581" y="0"/>
                    <a:pt x="1" y="71"/>
                  </a:cubicBezTo>
                  <a:cubicBezTo>
                    <a:pt x="147" y="1128"/>
                    <a:pt x="651" y="2161"/>
                    <a:pt x="868" y="3206"/>
                  </a:cubicBezTo>
                  <a:cubicBezTo>
                    <a:pt x="1754" y="7457"/>
                    <a:pt x="2506" y="9739"/>
                    <a:pt x="2665" y="13136"/>
                  </a:cubicBezTo>
                  <a:lnTo>
                    <a:pt x="6253" y="12696"/>
                  </a:lnTo>
                  <a:cubicBezTo>
                    <a:pt x="6578" y="8942"/>
                    <a:pt x="6017" y="5118"/>
                    <a:pt x="4634" y="1613"/>
                  </a:cubicBezTo>
                  <a:cubicBezTo>
                    <a:pt x="4418" y="1078"/>
                    <a:pt x="4743" y="568"/>
                    <a:pt x="4825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8;p70">
              <a:extLst>
                <a:ext uri="{FF2B5EF4-FFF2-40B4-BE49-F238E27FC236}">
                  <a16:creationId xmlns:a16="http://schemas.microsoft.com/office/drawing/2014/main" xmlns="" id="{8667B1BE-8C9E-5A6B-7885-FD494DFF4F42}"/>
                </a:ext>
              </a:extLst>
            </p:cNvPr>
            <p:cNvSpPr/>
            <p:nvPr/>
          </p:nvSpPr>
          <p:spPr>
            <a:xfrm>
              <a:off x="3961546" y="3582958"/>
              <a:ext cx="84942" cy="19516"/>
            </a:xfrm>
            <a:custGeom>
              <a:avLst/>
              <a:gdLst/>
              <a:ahLst/>
              <a:cxnLst/>
              <a:rect l="l" t="t" r="r" b="b"/>
              <a:pathLst>
                <a:path w="1505" h="346" extrusionOk="0">
                  <a:moveTo>
                    <a:pt x="1422" y="0"/>
                  </a:moveTo>
                  <a:cubicBezTo>
                    <a:pt x="1409" y="0"/>
                    <a:pt x="1396" y="4"/>
                    <a:pt x="1384" y="14"/>
                  </a:cubicBezTo>
                  <a:cubicBezTo>
                    <a:pt x="1193" y="139"/>
                    <a:pt x="961" y="203"/>
                    <a:pt x="730" y="203"/>
                  </a:cubicBezTo>
                  <a:cubicBezTo>
                    <a:pt x="513" y="203"/>
                    <a:pt x="297" y="147"/>
                    <a:pt x="116" y="33"/>
                  </a:cubicBezTo>
                  <a:cubicBezTo>
                    <a:pt x="105" y="27"/>
                    <a:pt x="94" y="24"/>
                    <a:pt x="82" y="24"/>
                  </a:cubicBezTo>
                  <a:cubicBezTo>
                    <a:pt x="58" y="24"/>
                    <a:pt x="33" y="37"/>
                    <a:pt x="20" y="58"/>
                  </a:cubicBezTo>
                  <a:cubicBezTo>
                    <a:pt x="1" y="90"/>
                    <a:pt x="7" y="135"/>
                    <a:pt x="45" y="154"/>
                  </a:cubicBezTo>
                  <a:cubicBezTo>
                    <a:pt x="249" y="281"/>
                    <a:pt x="492" y="345"/>
                    <a:pt x="727" y="345"/>
                  </a:cubicBezTo>
                  <a:cubicBezTo>
                    <a:pt x="989" y="345"/>
                    <a:pt x="1250" y="269"/>
                    <a:pt x="1460" y="128"/>
                  </a:cubicBezTo>
                  <a:cubicBezTo>
                    <a:pt x="1492" y="103"/>
                    <a:pt x="1505" y="65"/>
                    <a:pt x="1479" y="33"/>
                  </a:cubicBezTo>
                  <a:cubicBezTo>
                    <a:pt x="1467" y="13"/>
                    <a:pt x="144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9;p70">
              <a:extLst>
                <a:ext uri="{FF2B5EF4-FFF2-40B4-BE49-F238E27FC236}">
                  <a16:creationId xmlns:a16="http://schemas.microsoft.com/office/drawing/2014/main" xmlns="" id="{CE43D401-508E-AFCD-6ACA-4BEF8EA36DAD}"/>
                </a:ext>
              </a:extLst>
            </p:cNvPr>
            <p:cNvSpPr/>
            <p:nvPr/>
          </p:nvSpPr>
          <p:spPr>
            <a:xfrm>
              <a:off x="3926326" y="4005777"/>
              <a:ext cx="339995" cy="250946"/>
            </a:xfrm>
            <a:custGeom>
              <a:avLst/>
              <a:gdLst/>
              <a:ahLst/>
              <a:cxnLst/>
              <a:rect l="l" t="t" r="r" b="b"/>
              <a:pathLst>
                <a:path w="6024" h="4449" extrusionOk="0">
                  <a:moveTo>
                    <a:pt x="3002" y="0"/>
                  </a:moveTo>
                  <a:cubicBezTo>
                    <a:pt x="2909" y="0"/>
                    <a:pt x="2817" y="16"/>
                    <a:pt x="2728" y="51"/>
                  </a:cubicBezTo>
                  <a:cubicBezTo>
                    <a:pt x="2480" y="147"/>
                    <a:pt x="2307" y="376"/>
                    <a:pt x="2212" y="625"/>
                  </a:cubicBezTo>
                  <a:cubicBezTo>
                    <a:pt x="2116" y="873"/>
                    <a:pt x="2091" y="1141"/>
                    <a:pt x="2065" y="1408"/>
                  </a:cubicBezTo>
                  <a:cubicBezTo>
                    <a:pt x="1925" y="1345"/>
                    <a:pt x="1753" y="1306"/>
                    <a:pt x="1613" y="1243"/>
                  </a:cubicBezTo>
                  <a:lnTo>
                    <a:pt x="1613" y="1243"/>
                  </a:lnTo>
                  <a:cubicBezTo>
                    <a:pt x="1657" y="2052"/>
                    <a:pt x="1275" y="2868"/>
                    <a:pt x="689" y="3422"/>
                  </a:cubicBezTo>
                  <a:cubicBezTo>
                    <a:pt x="536" y="3569"/>
                    <a:pt x="364" y="3703"/>
                    <a:pt x="230" y="3862"/>
                  </a:cubicBezTo>
                  <a:cubicBezTo>
                    <a:pt x="90" y="4028"/>
                    <a:pt x="0" y="4238"/>
                    <a:pt x="32" y="4449"/>
                  </a:cubicBezTo>
                  <a:lnTo>
                    <a:pt x="6023" y="4124"/>
                  </a:lnTo>
                  <a:cubicBezTo>
                    <a:pt x="5953" y="3021"/>
                    <a:pt x="5889" y="1823"/>
                    <a:pt x="5819" y="720"/>
                  </a:cubicBezTo>
                  <a:cubicBezTo>
                    <a:pt x="5316" y="860"/>
                    <a:pt x="4787" y="981"/>
                    <a:pt x="4290" y="1122"/>
                  </a:cubicBezTo>
                  <a:cubicBezTo>
                    <a:pt x="4124" y="816"/>
                    <a:pt x="3952" y="503"/>
                    <a:pt x="3690" y="280"/>
                  </a:cubicBezTo>
                  <a:cubicBezTo>
                    <a:pt x="3500" y="113"/>
                    <a:pt x="3249" y="0"/>
                    <a:pt x="3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00;p70">
              <a:extLst>
                <a:ext uri="{FF2B5EF4-FFF2-40B4-BE49-F238E27FC236}">
                  <a16:creationId xmlns:a16="http://schemas.microsoft.com/office/drawing/2014/main" xmlns="" id="{00E72BD1-83EC-5231-AEBA-52E5D5860F66}"/>
                </a:ext>
              </a:extLst>
            </p:cNvPr>
            <p:cNvSpPr/>
            <p:nvPr/>
          </p:nvSpPr>
          <p:spPr>
            <a:xfrm>
              <a:off x="3929939" y="4195696"/>
              <a:ext cx="334181" cy="53134"/>
            </a:xfrm>
            <a:custGeom>
              <a:avLst/>
              <a:gdLst/>
              <a:ahLst/>
              <a:cxnLst/>
              <a:rect l="l" t="t" r="r" b="b"/>
              <a:pathLst>
                <a:path w="5921" h="942" extrusionOk="0">
                  <a:moveTo>
                    <a:pt x="5843" y="1"/>
                  </a:moveTo>
                  <a:cubicBezTo>
                    <a:pt x="5835" y="1"/>
                    <a:pt x="5827" y="2"/>
                    <a:pt x="5819" y="4"/>
                  </a:cubicBezTo>
                  <a:cubicBezTo>
                    <a:pt x="4266" y="529"/>
                    <a:pt x="2598" y="802"/>
                    <a:pt x="952" y="802"/>
                  </a:cubicBezTo>
                  <a:cubicBezTo>
                    <a:pt x="659" y="802"/>
                    <a:pt x="367" y="793"/>
                    <a:pt x="76" y="776"/>
                  </a:cubicBezTo>
                  <a:cubicBezTo>
                    <a:pt x="38" y="776"/>
                    <a:pt x="6" y="801"/>
                    <a:pt x="6" y="839"/>
                  </a:cubicBezTo>
                  <a:cubicBezTo>
                    <a:pt x="0" y="878"/>
                    <a:pt x="32" y="916"/>
                    <a:pt x="70" y="916"/>
                  </a:cubicBezTo>
                  <a:cubicBezTo>
                    <a:pt x="357" y="935"/>
                    <a:pt x="644" y="941"/>
                    <a:pt x="931" y="941"/>
                  </a:cubicBezTo>
                  <a:cubicBezTo>
                    <a:pt x="2600" y="941"/>
                    <a:pt x="4289" y="667"/>
                    <a:pt x="5864" y="138"/>
                  </a:cubicBezTo>
                  <a:cubicBezTo>
                    <a:pt x="5902" y="126"/>
                    <a:pt x="5921" y="87"/>
                    <a:pt x="5908" y="49"/>
                  </a:cubicBezTo>
                  <a:cubicBezTo>
                    <a:pt x="5898" y="19"/>
                    <a:pt x="5872" y="1"/>
                    <a:pt x="5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1;p70">
              <a:extLst>
                <a:ext uri="{FF2B5EF4-FFF2-40B4-BE49-F238E27FC236}">
                  <a16:creationId xmlns:a16="http://schemas.microsoft.com/office/drawing/2014/main" xmlns="" id="{7E5E70E9-D72E-5B2B-9FC0-8F4077B9DC4B}"/>
                </a:ext>
              </a:extLst>
            </p:cNvPr>
            <p:cNvSpPr/>
            <p:nvPr/>
          </p:nvSpPr>
          <p:spPr>
            <a:xfrm>
              <a:off x="4117326" y="4064891"/>
              <a:ext cx="52207" cy="172769"/>
            </a:xfrm>
            <a:custGeom>
              <a:avLst/>
              <a:gdLst/>
              <a:ahLst/>
              <a:cxnLst/>
              <a:rect l="l" t="t" r="r" b="b"/>
              <a:pathLst>
                <a:path w="925" h="3063" extrusionOk="0">
                  <a:moveTo>
                    <a:pt x="841" y="0"/>
                  </a:moveTo>
                  <a:cubicBezTo>
                    <a:pt x="810" y="0"/>
                    <a:pt x="783" y="23"/>
                    <a:pt x="778" y="55"/>
                  </a:cubicBezTo>
                  <a:lnTo>
                    <a:pt x="13" y="2974"/>
                  </a:lnTo>
                  <a:cubicBezTo>
                    <a:pt x="1" y="3012"/>
                    <a:pt x="20" y="3050"/>
                    <a:pt x="58" y="3056"/>
                  </a:cubicBezTo>
                  <a:cubicBezTo>
                    <a:pt x="64" y="3063"/>
                    <a:pt x="71" y="3063"/>
                    <a:pt x="77" y="3063"/>
                  </a:cubicBezTo>
                  <a:cubicBezTo>
                    <a:pt x="109" y="3063"/>
                    <a:pt x="134" y="3037"/>
                    <a:pt x="147" y="3012"/>
                  </a:cubicBezTo>
                  <a:lnTo>
                    <a:pt x="912" y="86"/>
                  </a:lnTo>
                  <a:cubicBezTo>
                    <a:pt x="925" y="48"/>
                    <a:pt x="899" y="10"/>
                    <a:pt x="861" y="4"/>
                  </a:cubicBezTo>
                  <a:cubicBezTo>
                    <a:pt x="854" y="1"/>
                    <a:pt x="847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02;p70">
              <a:extLst>
                <a:ext uri="{FF2B5EF4-FFF2-40B4-BE49-F238E27FC236}">
                  <a16:creationId xmlns:a16="http://schemas.microsoft.com/office/drawing/2014/main" xmlns="" id="{B7B44228-A53C-AA10-FEAE-48F0EC17D286}"/>
                </a:ext>
              </a:extLst>
            </p:cNvPr>
            <p:cNvSpPr/>
            <p:nvPr/>
          </p:nvSpPr>
          <p:spPr>
            <a:xfrm>
              <a:off x="3965497" y="4076003"/>
              <a:ext cx="81386" cy="118902"/>
            </a:xfrm>
            <a:custGeom>
              <a:avLst/>
              <a:gdLst/>
              <a:ahLst/>
              <a:cxnLst/>
              <a:rect l="l" t="t" r="r" b="b"/>
              <a:pathLst>
                <a:path w="1442" h="2108" extrusionOk="0">
                  <a:moveTo>
                    <a:pt x="1360" y="0"/>
                  </a:moveTo>
                  <a:cubicBezTo>
                    <a:pt x="1331" y="0"/>
                    <a:pt x="1305" y="18"/>
                    <a:pt x="1295" y="49"/>
                  </a:cubicBezTo>
                  <a:cubicBezTo>
                    <a:pt x="1078" y="794"/>
                    <a:pt x="626" y="1483"/>
                    <a:pt x="33" y="1986"/>
                  </a:cubicBezTo>
                  <a:cubicBezTo>
                    <a:pt x="7" y="2005"/>
                    <a:pt x="1" y="2050"/>
                    <a:pt x="26" y="2082"/>
                  </a:cubicBezTo>
                  <a:cubicBezTo>
                    <a:pt x="39" y="2101"/>
                    <a:pt x="58" y="2107"/>
                    <a:pt x="77" y="2107"/>
                  </a:cubicBezTo>
                  <a:cubicBezTo>
                    <a:pt x="97" y="2107"/>
                    <a:pt x="109" y="2101"/>
                    <a:pt x="122" y="2088"/>
                  </a:cubicBezTo>
                  <a:cubicBezTo>
                    <a:pt x="734" y="1572"/>
                    <a:pt x="1199" y="858"/>
                    <a:pt x="1429" y="87"/>
                  </a:cubicBezTo>
                  <a:cubicBezTo>
                    <a:pt x="1441" y="49"/>
                    <a:pt x="1422" y="11"/>
                    <a:pt x="1384" y="4"/>
                  </a:cubicBezTo>
                  <a:cubicBezTo>
                    <a:pt x="1376" y="1"/>
                    <a:pt x="136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3;p70">
              <a:extLst>
                <a:ext uri="{FF2B5EF4-FFF2-40B4-BE49-F238E27FC236}">
                  <a16:creationId xmlns:a16="http://schemas.microsoft.com/office/drawing/2014/main" xmlns="" id="{49CC5B23-B5F8-93F2-EAE2-47FAB138AEFE}"/>
                </a:ext>
              </a:extLst>
            </p:cNvPr>
            <p:cNvSpPr/>
            <p:nvPr/>
          </p:nvSpPr>
          <p:spPr>
            <a:xfrm>
              <a:off x="4050781" y="4104206"/>
              <a:ext cx="67333" cy="10548"/>
            </a:xfrm>
            <a:custGeom>
              <a:avLst/>
              <a:gdLst/>
              <a:ahLst/>
              <a:cxnLst/>
              <a:rect l="l" t="t" r="r" b="b"/>
              <a:pathLst>
                <a:path w="1193" h="187" extrusionOk="0">
                  <a:moveTo>
                    <a:pt x="67" y="0"/>
                  </a:moveTo>
                  <a:cubicBezTo>
                    <a:pt x="33" y="0"/>
                    <a:pt x="7" y="30"/>
                    <a:pt x="7" y="65"/>
                  </a:cubicBezTo>
                  <a:cubicBezTo>
                    <a:pt x="0" y="103"/>
                    <a:pt x="32" y="135"/>
                    <a:pt x="71" y="141"/>
                  </a:cubicBezTo>
                  <a:lnTo>
                    <a:pt x="1116" y="186"/>
                  </a:lnTo>
                  <a:cubicBezTo>
                    <a:pt x="1154" y="186"/>
                    <a:pt x="1186" y="154"/>
                    <a:pt x="1186" y="122"/>
                  </a:cubicBezTo>
                  <a:cubicBezTo>
                    <a:pt x="1192" y="78"/>
                    <a:pt x="1160" y="46"/>
                    <a:pt x="1122" y="46"/>
                  </a:cubicBezTo>
                  <a:lnTo>
                    <a:pt x="77" y="1"/>
                  </a:ln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4;p70">
              <a:extLst>
                <a:ext uri="{FF2B5EF4-FFF2-40B4-BE49-F238E27FC236}">
                  <a16:creationId xmlns:a16="http://schemas.microsoft.com/office/drawing/2014/main" xmlns="" id="{55B5F2B1-7E78-C1EC-EA37-F2DF401EFE76}"/>
                </a:ext>
              </a:extLst>
            </p:cNvPr>
            <p:cNvSpPr/>
            <p:nvPr/>
          </p:nvSpPr>
          <p:spPr>
            <a:xfrm>
              <a:off x="4035655" y="4135906"/>
              <a:ext cx="74557" cy="7953"/>
            </a:xfrm>
            <a:custGeom>
              <a:avLst/>
              <a:gdLst/>
              <a:ahLst/>
              <a:cxnLst/>
              <a:rect l="l" t="t" r="r" b="b"/>
              <a:pathLst>
                <a:path w="1321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33" y="140"/>
                    <a:pt x="71" y="140"/>
                  </a:cubicBezTo>
                  <a:lnTo>
                    <a:pt x="1250" y="140"/>
                  </a:lnTo>
                  <a:cubicBezTo>
                    <a:pt x="1288" y="140"/>
                    <a:pt x="1320" y="108"/>
                    <a:pt x="1320" y="70"/>
                  </a:cubicBezTo>
                  <a:cubicBezTo>
                    <a:pt x="1320" y="32"/>
                    <a:pt x="1288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5;p70">
              <a:extLst>
                <a:ext uri="{FF2B5EF4-FFF2-40B4-BE49-F238E27FC236}">
                  <a16:creationId xmlns:a16="http://schemas.microsoft.com/office/drawing/2014/main" xmlns="" id="{27B09197-2DF4-374C-EFDE-655F95163FB2}"/>
                </a:ext>
              </a:extLst>
            </p:cNvPr>
            <p:cNvSpPr/>
            <p:nvPr/>
          </p:nvSpPr>
          <p:spPr>
            <a:xfrm>
              <a:off x="4017706" y="4163545"/>
              <a:ext cx="94255" cy="11225"/>
            </a:xfrm>
            <a:custGeom>
              <a:avLst/>
              <a:gdLst/>
              <a:ahLst/>
              <a:cxnLst/>
              <a:rect l="l" t="t" r="r" b="b"/>
              <a:pathLst>
                <a:path w="1670" h="199" extrusionOk="0">
                  <a:moveTo>
                    <a:pt x="70" y="1"/>
                  </a:moveTo>
                  <a:cubicBezTo>
                    <a:pt x="38" y="1"/>
                    <a:pt x="0" y="33"/>
                    <a:pt x="0" y="71"/>
                  </a:cubicBezTo>
                  <a:cubicBezTo>
                    <a:pt x="0" y="109"/>
                    <a:pt x="26" y="141"/>
                    <a:pt x="64" y="141"/>
                  </a:cubicBezTo>
                  <a:lnTo>
                    <a:pt x="1593" y="198"/>
                  </a:lnTo>
                  <a:cubicBezTo>
                    <a:pt x="1632" y="198"/>
                    <a:pt x="1664" y="167"/>
                    <a:pt x="1664" y="135"/>
                  </a:cubicBezTo>
                  <a:cubicBezTo>
                    <a:pt x="1670" y="90"/>
                    <a:pt x="1638" y="58"/>
                    <a:pt x="1600" y="58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6;p70">
              <a:extLst>
                <a:ext uri="{FF2B5EF4-FFF2-40B4-BE49-F238E27FC236}">
                  <a16:creationId xmlns:a16="http://schemas.microsoft.com/office/drawing/2014/main" xmlns="" id="{7D81AAE1-B8C0-0CEE-ADCF-FFE5B5EA4380}"/>
                </a:ext>
              </a:extLst>
            </p:cNvPr>
            <p:cNvSpPr/>
            <p:nvPr/>
          </p:nvSpPr>
          <p:spPr>
            <a:xfrm>
              <a:off x="4084251" y="2685878"/>
              <a:ext cx="170900" cy="369002"/>
            </a:xfrm>
            <a:custGeom>
              <a:avLst/>
              <a:gdLst/>
              <a:ahLst/>
              <a:cxnLst/>
              <a:rect l="l" t="t" r="r" b="b"/>
              <a:pathLst>
                <a:path w="3028" h="6542" extrusionOk="0">
                  <a:moveTo>
                    <a:pt x="1520" y="0"/>
                  </a:moveTo>
                  <a:cubicBezTo>
                    <a:pt x="1475" y="0"/>
                    <a:pt x="1429" y="3"/>
                    <a:pt x="1383" y="10"/>
                  </a:cubicBezTo>
                  <a:cubicBezTo>
                    <a:pt x="861" y="73"/>
                    <a:pt x="389" y="443"/>
                    <a:pt x="198" y="927"/>
                  </a:cubicBezTo>
                  <a:cubicBezTo>
                    <a:pt x="0" y="1425"/>
                    <a:pt x="89" y="1979"/>
                    <a:pt x="185" y="2502"/>
                  </a:cubicBezTo>
                  <a:cubicBezTo>
                    <a:pt x="421" y="3751"/>
                    <a:pt x="727" y="5019"/>
                    <a:pt x="1453" y="6058"/>
                  </a:cubicBezTo>
                  <a:cubicBezTo>
                    <a:pt x="1581" y="6243"/>
                    <a:pt x="1740" y="6434"/>
                    <a:pt x="1957" y="6511"/>
                  </a:cubicBezTo>
                  <a:cubicBezTo>
                    <a:pt x="2021" y="6532"/>
                    <a:pt x="2087" y="6542"/>
                    <a:pt x="2154" y="6542"/>
                  </a:cubicBezTo>
                  <a:cubicBezTo>
                    <a:pt x="2367" y="6542"/>
                    <a:pt x="2582" y="6440"/>
                    <a:pt x="2728" y="6275"/>
                  </a:cubicBezTo>
                  <a:cubicBezTo>
                    <a:pt x="2919" y="6064"/>
                    <a:pt x="3008" y="5778"/>
                    <a:pt x="3015" y="5491"/>
                  </a:cubicBezTo>
                  <a:cubicBezTo>
                    <a:pt x="3028" y="5204"/>
                    <a:pt x="3021" y="4898"/>
                    <a:pt x="2996" y="4611"/>
                  </a:cubicBezTo>
                  <a:cubicBezTo>
                    <a:pt x="2887" y="3311"/>
                    <a:pt x="2773" y="2005"/>
                    <a:pt x="2664" y="698"/>
                  </a:cubicBezTo>
                  <a:cubicBezTo>
                    <a:pt x="2380" y="315"/>
                    <a:pt x="1979" y="0"/>
                    <a:pt x="1520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7;p70">
              <a:extLst>
                <a:ext uri="{FF2B5EF4-FFF2-40B4-BE49-F238E27FC236}">
                  <a16:creationId xmlns:a16="http://schemas.microsoft.com/office/drawing/2014/main" xmlns="" id="{43049DC3-6B02-8393-0759-104A85138218}"/>
                </a:ext>
              </a:extLst>
            </p:cNvPr>
            <p:cNvSpPr/>
            <p:nvPr/>
          </p:nvSpPr>
          <p:spPr>
            <a:xfrm>
              <a:off x="3584908" y="2953524"/>
              <a:ext cx="583195" cy="561173"/>
            </a:xfrm>
            <a:custGeom>
              <a:avLst/>
              <a:gdLst/>
              <a:ahLst/>
              <a:cxnLst/>
              <a:rect l="l" t="t" r="r" b="b"/>
              <a:pathLst>
                <a:path w="10333" h="9949" extrusionOk="0">
                  <a:moveTo>
                    <a:pt x="613" y="0"/>
                  </a:moveTo>
                  <a:cubicBezTo>
                    <a:pt x="199" y="3117"/>
                    <a:pt x="1" y="6272"/>
                    <a:pt x="14" y="9420"/>
                  </a:cubicBezTo>
                  <a:cubicBezTo>
                    <a:pt x="1715" y="9439"/>
                    <a:pt x="3423" y="9522"/>
                    <a:pt x="5125" y="9541"/>
                  </a:cubicBezTo>
                  <a:cubicBezTo>
                    <a:pt x="5144" y="9669"/>
                    <a:pt x="5170" y="9713"/>
                    <a:pt x="5195" y="9841"/>
                  </a:cubicBezTo>
                  <a:cubicBezTo>
                    <a:pt x="6884" y="9879"/>
                    <a:pt x="8643" y="9917"/>
                    <a:pt x="10332" y="9949"/>
                  </a:cubicBezTo>
                  <a:cubicBezTo>
                    <a:pt x="10147" y="6902"/>
                    <a:pt x="9918" y="3786"/>
                    <a:pt x="9733" y="73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8;p70">
              <a:extLst>
                <a:ext uri="{FF2B5EF4-FFF2-40B4-BE49-F238E27FC236}">
                  <a16:creationId xmlns:a16="http://schemas.microsoft.com/office/drawing/2014/main" xmlns="" id="{F16B8DE2-024C-6657-BE63-4D76DE8910C2}"/>
                </a:ext>
              </a:extLst>
            </p:cNvPr>
            <p:cNvSpPr/>
            <p:nvPr/>
          </p:nvSpPr>
          <p:spPr>
            <a:xfrm>
              <a:off x="3807233" y="3157488"/>
              <a:ext cx="71622" cy="340009"/>
            </a:xfrm>
            <a:custGeom>
              <a:avLst/>
              <a:gdLst/>
              <a:ahLst/>
              <a:cxnLst/>
              <a:rect l="l" t="t" r="r" b="b"/>
              <a:pathLst>
                <a:path w="1269" h="6028" extrusionOk="0">
                  <a:moveTo>
                    <a:pt x="80" y="1"/>
                  </a:moveTo>
                  <a:cubicBezTo>
                    <a:pt x="61" y="1"/>
                    <a:pt x="40" y="9"/>
                    <a:pt x="26" y="23"/>
                  </a:cubicBezTo>
                  <a:cubicBezTo>
                    <a:pt x="1" y="55"/>
                    <a:pt x="1" y="100"/>
                    <a:pt x="33" y="125"/>
                  </a:cubicBezTo>
                  <a:cubicBezTo>
                    <a:pt x="84" y="170"/>
                    <a:pt x="141" y="221"/>
                    <a:pt x="198" y="272"/>
                  </a:cubicBezTo>
                  <a:cubicBezTo>
                    <a:pt x="249" y="316"/>
                    <a:pt x="300" y="361"/>
                    <a:pt x="345" y="399"/>
                  </a:cubicBezTo>
                  <a:lnTo>
                    <a:pt x="1122" y="5970"/>
                  </a:lnTo>
                  <a:cubicBezTo>
                    <a:pt x="1129" y="6002"/>
                    <a:pt x="1161" y="6027"/>
                    <a:pt x="1193" y="6027"/>
                  </a:cubicBezTo>
                  <a:lnTo>
                    <a:pt x="1199" y="6027"/>
                  </a:lnTo>
                  <a:cubicBezTo>
                    <a:pt x="1237" y="6021"/>
                    <a:pt x="1269" y="5989"/>
                    <a:pt x="1263" y="5951"/>
                  </a:cubicBezTo>
                  <a:lnTo>
                    <a:pt x="479" y="355"/>
                  </a:lnTo>
                  <a:cubicBezTo>
                    <a:pt x="479" y="342"/>
                    <a:pt x="472" y="323"/>
                    <a:pt x="460" y="316"/>
                  </a:cubicBezTo>
                  <a:cubicBezTo>
                    <a:pt x="402" y="272"/>
                    <a:pt x="345" y="221"/>
                    <a:pt x="294" y="170"/>
                  </a:cubicBezTo>
                  <a:cubicBezTo>
                    <a:pt x="237" y="113"/>
                    <a:pt x="179" y="62"/>
                    <a:pt x="122" y="17"/>
                  </a:cubicBezTo>
                  <a:cubicBezTo>
                    <a:pt x="111" y="6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3409;p70">
              <a:extLst>
                <a:ext uri="{FF2B5EF4-FFF2-40B4-BE49-F238E27FC236}">
                  <a16:creationId xmlns:a16="http://schemas.microsoft.com/office/drawing/2014/main" xmlns="" id="{75060AB9-4A1F-1209-50C1-3A9A7D5CCF23}"/>
                </a:ext>
              </a:extLst>
            </p:cNvPr>
            <p:cNvSpPr/>
            <p:nvPr/>
          </p:nvSpPr>
          <p:spPr>
            <a:xfrm>
              <a:off x="3870900" y="3448825"/>
              <a:ext cx="281748" cy="31756"/>
            </a:xfrm>
            <a:custGeom>
              <a:avLst/>
              <a:gdLst/>
              <a:ahLst/>
              <a:cxnLst/>
              <a:rect l="l" t="t" r="r" b="b"/>
              <a:pathLst>
                <a:path w="4992" h="563" extrusionOk="0">
                  <a:moveTo>
                    <a:pt x="72" y="1"/>
                  </a:moveTo>
                  <a:cubicBezTo>
                    <a:pt x="34" y="1"/>
                    <a:pt x="7" y="30"/>
                    <a:pt x="7" y="65"/>
                  </a:cubicBezTo>
                  <a:cubicBezTo>
                    <a:pt x="1" y="104"/>
                    <a:pt x="33" y="135"/>
                    <a:pt x="71" y="142"/>
                  </a:cubicBezTo>
                  <a:lnTo>
                    <a:pt x="4915" y="562"/>
                  </a:lnTo>
                  <a:cubicBezTo>
                    <a:pt x="4953" y="562"/>
                    <a:pt x="4985" y="537"/>
                    <a:pt x="4985" y="499"/>
                  </a:cubicBezTo>
                  <a:cubicBezTo>
                    <a:pt x="4991" y="461"/>
                    <a:pt x="4966" y="429"/>
                    <a:pt x="4927" y="422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3410;p70">
              <a:extLst>
                <a:ext uri="{FF2B5EF4-FFF2-40B4-BE49-F238E27FC236}">
                  <a16:creationId xmlns:a16="http://schemas.microsoft.com/office/drawing/2014/main" xmlns="" id="{0681A407-261A-A2F9-5937-70EFC30525DA}"/>
                </a:ext>
              </a:extLst>
            </p:cNvPr>
            <p:cNvSpPr/>
            <p:nvPr/>
          </p:nvSpPr>
          <p:spPr>
            <a:xfrm>
              <a:off x="3585642" y="3429816"/>
              <a:ext cx="281353" cy="15173"/>
            </a:xfrm>
            <a:custGeom>
              <a:avLst/>
              <a:gdLst/>
              <a:ahLst/>
              <a:cxnLst/>
              <a:rect l="l" t="t" r="r" b="b"/>
              <a:pathLst>
                <a:path w="4985" h="269" extrusionOk="0">
                  <a:moveTo>
                    <a:pt x="4915" y="1"/>
                  </a:moveTo>
                  <a:lnTo>
                    <a:pt x="71" y="128"/>
                  </a:lnTo>
                  <a:cubicBezTo>
                    <a:pt x="33" y="135"/>
                    <a:pt x="1" y="167"/>
                    <a:pt x="1" y="205"/>
                  </a:cubicBezTo>
                  <a:cubicBezTo>
                    <a:pt x="1" y="243"/>
                    <a:pt x="33" y="269"/>
                    <a:pt x="71" y="269"/>
                  </a:cubicBezTo>
                  <a:lnTo>
                    <a:pt x="4915" y="141"/>
                  </a:lnTo>
                  <a:cubicBezTo>
                    <a:pt x="4953" y="135"/>
                    <a:pt x="4985" y="103"/>
                    <a:pt x="4985" y="65"/>
                  </a:cubicBezTo>
                  <a:cubicBezTo>
                    <a:pt x="4985" y="26"/>
                    <a:pt x="4953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3411;p70">
              <a:extLst>
                <a:ext uri="{FF2B5EF4-FFF2-40B4-BE49-F238E27FC236}">
                  <a16:creationId xmlns:a16="http://schemas.microsoft.com/office/drawing/2014/main" xmlns="" id="{6616B28A-C8AF-1187-D842-2846C3899585}"/>
                </a:ext>
              </a:extLst>
            </p:cNvPr>
            <p:cNvSpPr/>
            <p:nvPr/>
          </p:nvSpPr>
          <p:spPr>
            <a:xfrm>
              <a:off x="3985647" y="3035031"/>
              <a:ext cx="172368" cy="204299"/>
            </a:xfrm>
            <a:custGeom>
              <a:avLst/>
              <a:gdLst/>
              <a:ahLst/>
              <a:cxnLst/>
              <a:rect l="l" t="t" r="r" b="b"/>
              <a:pathLst>
                <a:path w="3054" h="3622" extrusionOk="0">
                  <a:moveTo>
                    <a:pt x="76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8"/>
                    <a:pt x="1" y="46"/>
                    <a:pt x="7" y="78"/>
                  </a:cubicBezTo>
                  <a:cubicBezTo>
                    <a:pt x="294" y="1659"/>
                    <a:pt x="1454" y="3042"/>
                    <a:pt x="2952" y="3616"/>
                  </a:cubicBezTo>
                  <a:cubicBezTo>
                    <a:pt x="2958" y="3616"/>
                    <a:pt x="2964" y="3622"/>
                    <a:pt x="2977" y="3622"/>
                  </a:cubicBezTo>
                  <a:cubicBezTo>
                    <a:pt x="3003" y="3622"/>
                    <a:pt x="3028" y="3603"/>
                    <a:pt x="3041" y="3577"/>
                  </a:cubicBezTo>
                  <a:cubicBezTo>
                    <a:pt x="3054" y="3539"/>
                    <a:pt x="3035" y="3501"/>
                    <a:pt x="2996" y="3482"/>
                  </a:cubicBezTo>
                  <a:cubicBezTo>
                    <a:pt x="1543" y="2934"/>
                    <a:pt x="428" y="1582"/>
                    <a:pt x="141" y="53"/>
                  </a:cubicBezTo>
                  <a:cubicBezTo>
                    <a:pt x="135" y="24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3412;p70">
              <a:extLst>
                <a:ext uri="{FF2B5EF4-FFF2-40B4-BE49-F238E27FC236}">
                  <a16:creationId xmlns:a16="http://schemas.microsoft.com/office/drawing/2014/main" xmlns="" id="{5D40938D-DC1C-42A0-8E66-34D21F11A7B3}"/>
                </a:ext>
              </a:extLst>
            </p:cNvPr>
            <p:cNvSpPr/>
            <p:nvPr/>
          </p:nvSpPr>
          <p:spPr>
            <a:xfrm>
              <a:off x="4070197" y="3195111"/>
              <a:ext cx="17327" cy="278302"/>
            </a:xfrm>
            <a:custGeom>
              <a:avLst/>
              <a:gdLst/>
              <a:ahLst/>
              <a:cxnLst/>
              <a:rect l="l" t="t" r="r" b="b"/>
              <a:pathLst>
                <a:path w="307" h="4934" extrusionOk="0">
                  <a:moveTo>
                    <a:pt x="236" y="0"/>
                  </a:moveTo>
                  <a:cubicBezTo>
                    <a:pt x="198" y="0"/>
                    <a:pt x="166" y="32"/>
                    <a:pt x="166" y="70"/>
                  </a:cubicBezTo>
                  <a:lnTo>
                    <a:pt x="1" y="4863"/>
                  </a:lnTo>
                  <a:cubicBezTo>
                    <a:pt x="1" y="4901"/>
                    <a:pt x="32" y="4933"/>
                    <a:pt x="71" y="4933"/>
                  </a:cubicBezTo>
                  <a:cubicBezTo>
                    <a:pt x="109" y="4933"/>
                    <a:pt x="141" y="4901"/>
                    <a:pt x="141" y="4869"/>
                  </a:cubicBezTo>
                  <a:lnTo>
                    <a:pt x="300" y="77"/>
                  </a:lnTo>
                  <a:cubicBezTo>
                    <a:pt x="307" y="38"/>
                    <a:pt x="275" y="6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3413;p70">
              <a:extLst>
                <a:ext uri="{FF2B5EF4-FFF2-40B4-BE49-F238E27FC236}">
                  <a16:creationId xmlns:a16="http://schemas.microsoft.com/office/drawing/2014/main" xmlns="" id="{EC77E1CD-3E29-46F9-80CC-66B2E9EA135F}"/>
                </a:ext>
              </a:extLst>
            </p:cNvPr>
            <p:cNvSpPr/>
            <p:nvPr/>
          </p:nvSpPr>
          <p:spPr>
            <a:xfrm>
              <a:off x="3819481" y="3201485"/>
              <a:ext cx="15521" cy="237409"/>
            </a:xfrm>
            <a:custGeom>
              <a:avLst/>
              <a:gdLst/>
              <a:ahLst/>
              <a:cxnLst/>
              <a:rect l="l" t="t" r="r" b="b"/>
              <a:pathLst>
                <a:path w="275" h="4209" extrusionOk="0">
                  <a:moveTo>
                    <a:pt x="200" y="1"/>
                  </a:moveTo>
                  <a:cubicBezTo>
                    <a:pt x="162" y="1"/>
                    <a:pt x="140" y="31"/>
                    <a:pt x="134" y="65"/>
                  </a:cubicBezTo>
                  <a:lnTo>
                    <a:pt x="0" y="4132"/>
                  </a:lnTo>
                  <a:cubicBezTo>
                    <a:pt x="0" y="4170"/>
                    <a:pt x="32" y="4202"/>
                    <a:pt x="70" y="4208"/>
                  </a:cubicBezTo>
                  <a:cubicBezTo>
                    <a:pt x="109" y="4208"/>
                    <a:pt x="141" y="4176"/>
                    <a:pt x="141" y="4138"/>
                  </a:cubicBezTo>
                  <a:lnTo>
                    <a:pt x="274" y="72"/>
                  </a:lnTo>
                  <a:cubicBezTo>
                    <a:pt x="274" y="34"/>
                    <a:pt x="249" y="2"/>
                    <a:pt x="211" y="2"/>
                  </a:cubicBezTo>
                  <a:cubicBezTo>
                    <a:pt x="207" y="1"/>
                    <a:pt x="203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3414;p70">
              <a:extLst>
                <a:ext uri="{FF2B5EF4-FFF2-40B4-BE49-F238E27FC236}">
                  <a16:creationId xmlns:a16="http://schemas.microsoft.com/office/drawing/2014/main" xmlns="" id="{B321E590-CAAF-4D94-E260-5BFDA09B9BF1}"/>
                </a:ext>
              </a:extLst>
            </p:cNvPr>
            <p:cNvSpPr/>
            <p:nvPr/>
          </p:nvSpPr>
          <p:spPr>
            <a:xfrm>
              <a:off x="3598228" y="2978117"/>
              <a:ext cx="118072" cy="141182"/>
            </a:xfrm>
            <a:custGeom>
              <a:avLst/>
              <a:gdLst/>
              <a:ahLst/>
              <a:cxnLst/>
              <a:rect l="l" t="t" r="r" b="b"/>
              <a:pathLst>
                <a:path w="2092" h="2503" extrusionOk="0">
                  <a:moveTo>
                    <a:pt x="2007" y="1"/>
                  </a:moveTo>
                  <a:cubicBezTo>
                    <a:pt x="1977" y="1"/>
                    <a:pt x="1950" y="23"/>
                    <a:pt x="1945" y="55"/>
                  </a:cubicBezTo>
                  <a:cubicBezTo>
                    <a:pt x="1683" y="1049"/>
                    <a:pt x="976" y="1916"/>
                    <a:pt x="45" y="2368"/>
                  </a:cubicBezTo>
                  <a:cubicBezTo>
                    <a:pt x="14" y="2381"/>
                    <a:pt x="1" y="2426"/>
                    <a:pt x="14" y="2458"/>
                  </a:cubicBezTo>
                  <a:cubicBezTo>
                    <a:pt x="26" y="2483"/>
                    <a:pt x="52" y="2502"/>
                    <a:pt x="77" y="2502"/>
                  </a:cubicBezTo>
                  <a:cubicBezTo>
                    <a:pt x="90" y="2502"/>
                    <a:pt x="96" y="2496"/>
                    <a:pt x="109" y="2496"/>
                  </a:cubicBezTo>
                  <a:cubicBezTo>
                    <a:pt x="1071" y="2024"/>
                    <a:pt x="1811" y="1126"/>
                    <a:pt x="2078" y="87"/>
                  </a:cubicBezTo>
                  <a:cubicBezTo>
                    <a:pt x="2091" y="55"/>
                    <a:pt x="2066" y="17"/>
                    <a:pt x="2027" y="4"/>
                  </a:cubicBezTo>
                  <a:cubicBezTo>
                    <a:pt x="2021" y="2"/>
                    <a:pt x="2014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3415;p70">
              <a:extLst>
                <a:ext uri="{FF2B5EF4-FFF2-40B4-BE49-F238E27FC236}">
                  <a16:creationId xmlns:a16="http://schemas.microsoft.com/office/drawing/2014/main" xmlns="" id="{C2BF67C6-D146-A2FA-4182-B48FB331FA7A}"/>
                </a:ext>
              </a:extLst>
            </p:cNvPr>
            <p:cNvSpPr/>
            <p:nvPr/>
          </p:nvSpPr>
          <p:spPr>
            <a:xfrm>
              <a:off x="3545003" y="2186346"/>
              <a:ext cx="731688" cy="895542"/>
            </a:xfrm>
            <a:custGeom>
              <a:avLst/>
              <a:gdLst/>
              <a:ahLst/>
              <a:cxnLst/>
              <a:rect l="l" t="t" r="r" b="b"/>
              <a:pathLst>
                <a:path w="12964" h="15877" extrusionOk="0">
                  <a:moveTo>
                    <a:pt x="4188" y="0"/>
                  </a:moveTo>
                  <a:cubicBezTo>
                    <a:pt x="2792" y="294"/>
                    <a:pt x="1396" y="587"/>
                    <a:pt x="1" y="886"/>
                  </a:cubicBezTo>
                  <a:cubicBezTo>
                    <a:pt x="109" y="2652"/>
                    <a:pt x="498" y="4398"/>
                    <a:pt x="1052" y="6081"/>
                  </a:cubicBezTo>
                  <a:cubicBezTo>
                    <a:pt x="1868" y="8560"/>
                    <a:pt x="1027" y="11243"/>
                    <a:pt x="714" y="13837"/>
                  </a:cubicBezTo>
                  <a:cubicBezTo>
                    <a:pt x="4041" y="14423"/>
                    <a:pt x="7324" y="15042"/>
                    <a:pt x="10599" y="15876"/>
                  </a:cubicBezTo>
                  <a:cubicBezTo>
                    <a:pt x="10427" y="13945"/>
                    <a:pt x="10236" y="11976"/>
                    <a:pt x="10070" y="10038"/>
                  </a:cubicBezTo>
                  <a:cubicBezTo>
                    <a:pt x="11001" y="9828"/>
                    <a:pt x="12033" y="9656"/>
                    <a:pt x="12964" y="9446"/>
                  </a:cubicBezTo>
                  <a:cubicBezTo>
                    <a:pt x="12709" y="7820"/>
                    <a:pt x="11861" y="6297"/>
                    <a:pt x="10625" y="5214"/>
                  </a:cubicBezTo>
                  <a:cubicBezTo>
                    <a:pt x="9382" y="4130"/>
                    <a:pt x="7757" y="3455"/>
                    <a:pt x="6113" y="3423"/>
                  </a:cubicBezTo>
                  <a:cubicBezTo>
                    <a:pt x="6023" y="3512"/>
                    <a:pt x="5921" y="3576"/>
                    <a:pt x="5832" y="3665"/>
                  </a:cubicBezTo>
                  <a:cubicBezTo>
                    <a:pt x="4608" y="3168"/>
                    <a:pt x="4111" y="1817"/>
                    <a:pt x="4111" y="1817"/>
                  </a:cubicBezTo>
                  <a:cubicBezTo>
                    <a:pt x="4111" y="1817"/>
                    <a:pt x="4162" y="619"/>
                    <a:pt x="4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3416;p70">
              <a:extLst>
                <a:ext uri="{FF2B5EF4-FFF2-40B4-BE49-F238E27FC236}">
                  <a16:creationId xmlns:a16="http://schemas.microsoft.com/office/drawing/2014/main" xmlns="" id="{5D828600-D16E-4999-AA10-953F6D973138}"/>
                </a:ext>
              </a:extLst>
            </p:cNvPr>
            <p:cNvSpPr/>
            <p:nvPr/>
          </p:nvSpPr>
          <p:spPr>
            <a:xfrm>
              <a:off x="3693954" y="2495846"/>
              <a:ext cx="285304" cy="407752"/>
            </a:xfrm>
            <a:custGeom>
              <a:avLst/>
              <a:gdLst/>
              <a:ahLst/>
              <a:cxnLst/>
              <a:rect l="l" t="t" r="r" b="b"/>
              <a:pathLst>
                <a:path w="5055" h="7229" extrusionOk="0">
                  <a:moveTo>
                    <a:pt x="3327" y="1"/>
                  </a:moveTo>
                  <a:lnTo>
                    <a:pt x="0" y="3666"/>
                  </a:lnTo>
                  <a:cubicBezTo>
                    <a:pt x="714" y="3767"/>
                    <a:pt x="1415" y="3901"/>
                    <a:pt x="2129" y="4003"/>
                  </a:cubicBezTo>
                  <a:cubicBezTo>
                    <a:pt x="1797" y="5080"/>
                    <a:pt x="1440" y="6151"/>
                    <a:pt x="1115" y="7228"/>
                  </a:cubicBezTo>
                  <a:cubicBezTo>
                    <a:pt x="2403" y="5883"/>
                    <a:pt x="3760" y="4609"/>
                    <a:pt x="5054" y="3264"/>
                  </a:cubicBezTo>
                  <a:cubicBezTo>
                    <a:pt x="4245" y="3079"/>
                    <a:pt x="3359" y="2894"/>
                    <a:pt x="2549" y="2710"/>
                  </a:cubicBezTo>
                  <a:cubicBezTo>
                    <a:pt x="2862" y="1792"/>
                    <a:pt x="3021" y="925"/>
                    <a:pt x="3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3417;p70">
              <a:extLst>
                <a:ext uri="{FF2B5EF4-FFF2-40B4-BE49-F238E27FC236}">
                  <a16:creationId xmlns:a16="http://schemas.microsoft.com/office/drawing/2014/main" xmlns="" id="{5A9EE738-6B6C-3C08-2FFC-5587F85C8205}"/>
                </a:ext>
              </a:extLst>
            </p:cNvPr>
            <p:cNvSpPr/>
            <p:nvPr/>
          </p:nvSpPr>
          <p:spPr>
            <a:xfrm>
              <a:off x="3803282" y="2360359"/>
              <a:ext cx="229937" cy="122963"/>
            </a:xfrm>
            <a:custGeom>
              <a:avLst/>
              <a:gdLst/>
              <a:ahLst/>
              <a:cxnLst/>
              <a:rect l="l" t="t" r="r" b="b"/>
              <a:pathLst>
                <a:path w="4074" h="2180" extrusionOk="0">
                  <a:moveTo>
                    <a:pt x="71" y="0"/>
                  </a:moveTo>
                  <a:cubicBezTo>
                    <a:pt x="32" y="0"/>
                    <a:pt x="1" y="32"/>
                    <a:pt x="1" y="70"/>
                  </a:cubicBezTo>
                  <a:cubicBezTo>
                    <a:pt x="7" y="1033"/>
                    <a:pt x="740" y="1938"/>
                    <a:pt x="1683" y="2142"/>
                  </a:cubicBezTo>
                  <a:cubicBezTo>
                    <a:pt x="1817" y="2167"/>
                    <a:pt x="1951" y="2180"/>
                    <a:pt x="2085" y="2180"/>
                  </a:cubicBezTo>
                  <a:cubicBezTo>
                    <a:pt x="2907" y="2180"/>
                    <a:pt x="3723" y="1683"/>
                    <a:pt x="4060" y="924"/>
                  </a:cubicBezTo>
                  <a:cubicBezTo>
                    <a:pt x="4073" y="892"/>
                    <a:pt x="4060" y="848"/>
                    <a:pt x="4022" y="835"/>
                  </a:cubicBezTo>
                  <a:cubicBezTo>
                    <a:pt x="4013" y="830"/>
                    <a:pt x="4004" y="827"/>
                    <a:pt x="3994" y="827"/>
                  </a:cubicBezTo>
                  <a:cubicBezTo>
                    <a:pt x="3968" y="827"/>
                    <a:pt x="3942" y="844"/>
                    <a:pt x="3933" y="867"/>
                  </a:cubicBezTo>
                  <a:cubicBezTo>
                    <a:pt x="3615" y="1573"/>
                    <a:pt x="2855" y="2040"/>
                    <a:pt x="2090" y="2040"/>
                  </a:cubicBezTo>
                  <a:cubicBezTo>
                    <a:pt x="1964" y="2040"/>
                    <a:pt x="1839" y="2027"/>
                    <a:pt x="1715" y="2001"/>
                  </a:cubicBezTo>
                  <a:cubicBezTo>
                    <a:pt x="835" y="1816"/>
                    <a:pt x="141" y="969"/>
                    <a:pt x="141" y="70"/>
                  </a:cubicBezTo>
                  <a:cubicBezTo>
                    <a:pt x="141" y="32"/>
                    <a:pt x="10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3418;p70">
              <a:extLst>
                <a:ext uri="{FF2B5EF4-FFF2-40B4-BE49-F238E27FC236}">
                  <a16:creationId xmlns:a16="http://schemas.microsoft.com/office/drawing/2014/main" xmlns="" id="{29958455-CE5B-2D57-992B-B814B5F43A59}"/>
                </a:ext>
              </a:extLst>
            </p:cNvPr>
            <p:cNvSpPr/>
            <p:nvPr/>
          </p:nvSpPr>
          <p:spPr>
            <a:xfrm>
              <a:off x="4086735" y="2669294"/>
              <a:ext cx="183882" cy="62835"/>
            </a:xfrm>
            <a:custGeom>
              <a:avLst/>
              <a:gdLst/>
              <a:ahLst/>
              <a:cxnLst/>
              <a:rect l="l" t="t" r="r" b="b"/>
              <a:pathLst>
                <a:path w="3258" h="1114" extrusionOk="0">
                  <a:moveTo>
                    <a:pt x="3182" y="0"/>
                  </a:moveTo>
                  <a:cubicBezTo>
                    <a:pt x="3176" y="0"/>
                    <a:pt x="3169" y="2"/>
                    <a:pt x="3162" y="4"/>
                  </a:cubicBezTo>
                  <a:lnTo>
                    <a:pt x="58" y="973"/>
                  </a:lnTo>
                  <a:cubicBezTo>
                    <a:pt x="20" y="986"/>
                    <a:pt x="1" y="1024"/>
                    <a:pt x="14" y="1062"/>
                  </a:cubicBezTo>
                  <a:cubicBezTo>
                    <a:pt x="20" y="1094"/>
                    <a:pt x="45" y="1113"/>
                    <a:pt x="77" y="1113"/>
                  </a:cubicBezTo>
                  <a:cubicBezTo>
                    <a:pt x="84" y="1113"/>
                    <a:pt x="90" y="1107"/>
                    <a:pt x="96" y="1107"/>
                  </a:cubicBezTo>
                  <a:lnTo>
                    <a:pt x="3200" y="132"/>
                  </a:lnTo>
                  <a:cubicBezTo>
                    <a:pt x="3238" y="125"/>
                    <a:pt x="3258" y="81"/>
                    <a:pt x="3245" y="49"/>
                  </a:cubicBezTo>
                  <a:cubicBezTo>
                    <a:pt x="3235" y="19"/>
                    <a:pt x="3209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3419;p70">
              <a:extLst>
                <a:ext uri="{FF2B5EF4-FFF2-40B4-BE49-F238E27FC236}">
                  <a16:creationId xmlns:a16="http://schemas.microsoft.com/office/drawing/2014/main" xmlns="" id="{7094EABF-5741-2F8D-1607-6CA6E122362B}"/>
                </a:ext>
              </a:extLst>
            </p:cNvPr>
            <p:cNvSpPr/>
            <p:nvPr/>
          </p:nvSpPr>
          <p:spPr>
            <a:xfrm>
              <a:off x="3545737" y="2219231"/>
              <a:ext cx="235637" cy="65317"/>
            </a:xfrm>
            <a:custGeom>
              <a:avLst/>
              <a:gdLst/>
              <a:ahLst/>
              <a:cxnLst/>
              <a:rect l="l" t="t" r="r" b="b"/>
              <a:pathLst>
                <a:path w="4175" h="1158" extrusionOk="0">
                  <a:moveTo>
                    <a:pt x="4100" y="0"/>
                  </a:moveTo>
                  <a:cubicBezTo>
                    <a:pt x="4093" y="0"/>
                    <a:pt x="4086" y="1"/>
                    <a:pt x="4079" y="4"/>
                  </a:cubicBezTo>
                  <a:lnTo>
                    <a:pt x="58" y="1023"/>
                  </a:lnTo>
                  <a:cubicBezTo>
                    <a:pt x="19" y="1030"/>
                    <a:pt x="0" y="1068"/>
                    <a:pt x="13" y="1106"/>
                  </a:cubicBezTo>
                  <a:cubicBezTo>
                    <a:pt x="19" y="1138"/>
                    <a:pt x="45" y="1157"/>
                    <a:pt x="77" y="1157"/>
                  </a:cubicBezTo>
                  <a:lnTo>
                    <a:pt x="96" y="1157"/>
                  </a:lnTo>
                  <a:lnTo>
                    <a:pt x="4117" y="138"/>
                  </a:lnTo>
                  <a:cubicBezTo>
                    <a:pt x="4156" y="125"/>
                    <a:pt x="4175" y="87"/>
                    <a:pt x="4162" y="48"/>
                  </a:cubicBezTo>
                  <a:cubicBezTo>
                    <a:pt x="4157" y="22"/>
                    <a:pt x="4130" y="0"/>
                    <a:pt x="4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3420;p70">
              <a:extLst>
                <a:ext uri="{FF2B5EF4-FFF2-40B4-BE49-F238E27FC236}">
                  <a16:creationId xmlns:a16="http://schemas.microsoft.com/office/drawing/2014/main" xmlns="" id="{F4CA7141-A43D-513D-964D-66E9B6EFB38E}"/>
                </a:ext>
              </a:extLst>
            </p:cNvPr>
            <p:cNvSpPr/>
            <p:nvPr/>
          </p:nvSpPr>
          <p:spPr>
            <a:xfrm>
              <a:off x="3583497" y="2917481"/>
              <a:ext cx="554354" cy="107282"/>
            </a:xfrm>
            <a:custGeom>
              <a:avLst/>
              <a:gdLst/>
              <a:ahLst/>
              <a:cxnLst/>
              <a:rect l="l" t="t" r="r" b="b"/>
              <a:pathLst>
                <a:path w="9822" h="1902" extrusionOk="0">
                  <a:moveTo>
                    <a:pt x="78" y="1"/>
                  </a:moveTo>
                  <a:cubicBezTo>
                    <a:pt x="45" y="1"/>
                    <a:pt x="19" y="25"/>
                    <a:pt x="13" y="59"/>
                  </a:cubicBezTo>
                  <a:cubicBezTo>
                    <a:pt x="0" y="97"/>
                    <a:pt x="26" y="136"/>
                    <a:pt x="64" y="142"/>
                  </a:cubicBezTo>
                  <a:lnTo>
                    <a:pt x="9739" y="1901"/>
                  </a:lnTo>
                  <a:lnTo>
                    <a:pt x="9752" y="1901"/>
                  </a:lnTo>
                  <a:cubicBezTo>
                    <a:pt x="9784" y="1901"/>
                    <a:pt x="9815" y="1876"/>
                    <a:pt x="9815" y="1844"/>
                  </a:cubicBezTo>
                  <a:cubicBezTo>
                    <a:pt x="9822" y="1805"/>
                    <a:pt x="9796" y="1767"/>
                    <a:pt x="9764" y="1761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3421;p70">
              <a:extLst>
                <a:ext uri="{FF2B5EF4-FFF2-40B4-BE49-F238E27FC236}">
                  <a16:creationId xmlns:a16="http://schemas.microsoft.com/office/drawing/2014/main" xmlns="" id="{5D3DC801-0D0B-4851-0BA7-1924BB9BBA1B}"/>
                </a:ext>
              </a:extLst>
            </p:cNvPr>
            <p:cNvSpPr/>
            <p:nvPr/>
          </p:nvSpPr>
          <p:spPr>
            <a:xfrm>
              <a:off x="4116254" y="2847481"/>
              <a:ext cx="138899" cy="428283"/>
            </a:xfrm>
            <a:custGeom>
              <a:avLst/>
              <a:gdLst/>
              <a:ahLst/>
              <a:cxnLst/>
              <a:rect l="l" t="t" r="r" b="b"/>
              <a:pathLst>
                <a:path w="2461" h="7593" extrusionOk="0">
                  <a:moveTo>
                    <a:pt x="1066" y="1"/>
                  </a:moveTo>
                  <a:cubicBezTo>
                    <a:pt x="827" y="1"/>
                    <a:pt x="591" y="79"/>
                    <a:pt x="415" y="242"/>
                  </a:cubicBezTo>
                  <a:cubicBezTo>
                    <a:pt x="115" y="510"/>
                    <a:pt x="0" y="3206"/>
                    <a:pt x="58" y="4136"/>
                  </a:cubicBezTo>
                  <a:cubicBezTo>
                    <a:pt x="96" y="4786"/>
                    <a:pt x="134" y="5430"/>
                    <a:pt x="172" y="6080"/>
                  </a:cubicBezTo>
                  <a:cubicBezTo>
                    <a:pt x="204" y="6545"/>
                    <a:pt x="255" y="7055"/>
                    <a:pt x="600" y="7368"/>
                  </a:cubicBezTo>
                  <a:cubicBezTo>
                    <a:pt x="763" y="7517"/>
                    <a:pt x="984" y="7592"/>
                    <a:pt x="1205" y="7592"/>
                  </a:cubicBezTo>
                  <a:cubicBezTo>
                    <a:pt x="1398" y="7592"/>
                    <a:pt x="1592" y="7535"/>
                    <a:pt x="1747" y="7419"/>
                  </a:cubicBezTo>
                  <a:cubicBezTo>
                    <a:pt x="2129" y="7132"/>
                    <a:pt x="2218" y="6609"/>
                    <a:pt x="2269" y="6131"/>
                  </a:cubicBezTo>
                  <a:cubicBezTo>
                    <a:pt x="2314" y="5698"/>
                    <a:pt x="2352" y="5264"/>
                    <a:pt x="2378" y="4831"/>
                  </a:cubicBezTo>
                  <a:cubicBezTo>
                    <a:pt x="2429" y="4079"/>
                    <a:pt x="2454" y="3327"/>
                    <a:pt x="2454" y="2575"/>
                  </a:cubicBezTo>
                  <a:cubicBezTo>
                    <a:pt x="2454" y="1988"/>
                    <a:pt x="2461" y="1338"/>
                    <a:pt x="2199" y="797"/>
                  </a:cubicBezTo>
                  <a:cubicBezTo>
                    <a:pt x="2040" y="472"/>
                    <a:pt x="1772" y="191"/>
                    <a:pt x="1434" y="64"/>
                  </a:cubicBezTo>
                  <a:cubicBezTo>
                    <a:pt x="1316" y="22"/>
                    <a:pt x="1191" y="1"/>
                    <a:pt x="1066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3422;p70">
              <a:extLst>
                <a:ext uri="{FF2B5EF4-FFF2-40B4-BE49-F238E27FC236}">
                  <a16:creationId xmlns:a16="http://schemas.microsoft.com/office/drawing/2014/main" xmlns="" id="{11BAE21C-CEE5-7E49-2099-98893BB091F4}"/>
                </a:ext>
              </a:extLst>
            </p:cNvPr>
            <p:cNvSpPr/>
            <p:nvPr/>
          </p:nvSpPr>
          <p:spPr>
            <a:xfrm>
              <a:off x="4115915" y="2874894"/>
              <a:ext cx="23028" cy="45575"/>
            </a:xfrm>
            <a:custGeom>
              <a:avLst/>
              <a:gdLst/>
              <a:ahLst/>
              <a:cxnLst/>
              <a:rect l="l" t="t" r="r" b="b"/>
              <a:pathLst>
                <a:path w="408" h="808" extrusionOk="0">
                  <a:moveTo>
                    <a:pt x="333" y="1"/>
                  </a:moveTo>
                  <a:cubicBezTo>
                    <a:pt x="304" y="1"/>
                    <a:pt x="278" y="19"/>
                    <a:pt x="268" y="49"/>
                  </a:cubicBezTo>
                  <a:lnTo>
                    <a:pt x="19" y="712"/>
                  </a:lnTo>
                  <a:cubicBezTo>
                    <a:pt x="0" y="750"/>
                    <a:pt x="19" y="789"/>
                    <a:pt x="57" y="801"/>
                  </a:cubicBezTo>
                  <a:cubicBezTo>
                    <a:pt x="64" y="808"/>
                    <a:pt x="70" y="808"/>
                    <a:pt x="83" y="808"/>
                  </a:cubicBezTo>
                  <a:cubicBezTo>
                    <a:pt x="108" y="808"/>
                    <a:pt x="134" y="789"/>
                    <a:pt x="147" y="763"/>
                  </a:cubicBezTo>
                  <a:lnTo>
                    <a:pt x="395" y="94"/>
                  </a:lnTo>
                  <a:cubicBezTo>
                    <a:pt x="408" y="62"/>
                    <a:pt x="389" y="17"/>
                    <a:pt x="357" y="5"/>
                  </a:cubicBezTo>
                  <a:cubicBezTo>
                    <a:pt x="349" y="2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3423;p70">
              <a:extLst>
                <a:ext uri="{FF2B5EF4-FFF2-40B4-BE49-F238E27FC236}">
                  <a16:creationId xmlns:a16="http://schemas.microsoft.com/office/drawing/2014/main" xmlns="" id="{C91BE5C9-0AB7-5A3A-716C-B1CABC113276}"/>
                </a:ext>
              </a:extLst>
            </p:cNvPr>
            <p:cNvSpPr/>
            <p:nvPr/>
          </p:nvSpPr>
          <p:spPr>
            <a:xfrm>
              <a:off x="4073810" y="3137013"/>
              <a:ext cx="178125" cy="339615"/>
            </a:xfrm>
            <a:custGeom>
              <a:avLst/>
              <a:gdLst/>
              <a:ahLst/>
              <a:cxnLst/>
              <a:rect l="l" t="t" r="r" b="b"/>
              <a:pathLst>
                <a:path w="3156" h="6021" extrusionOk="0">
                  <a:moveTo>
                    <a:pt x="2081" y="1"/>
                  </a:moveTo>
                  <a:cubicBezTo>
                    <a:pt x="1945" y="1"/>
                    <a:pt x="1810" y="31"/>
                    <a:pt x="1689" y="93"/>
                  </a:cubicBezTo>
                  <a:cubicBezTo>
                    <a:pt x="1422" y="227"/>
                    <a:pt x="1205" y="399"/>
                    <a:pt x="1179" y="692"/>
                  </a:cubicBezTo>
                  <a:cubicBezTo>
                    <a:pt x="944" y="883"/>
                    <a:pt x="740" y="1119"/>
                    <a:pt x="593" y="1387"/>
                  </a:cubicBezTo>
                  <a:cubicBezTo>
                    <a:pt x="198" y="2094"/>
                    <a:pt x="192" y="2993"/>
                    <a:pt x="0" y="3777"/>
                  </a:cubicBezTo>
                  <a:cubicBezTo>
                    <a:pt x="50" y="3814"/>
                    <a:pt x="119" y="3841"/>
                    <a:pt x="183" y="3841"/>
                  </a:cubicBezTo>
                  <a:cubicBezTo>
                    <a:pt x="218" y="3841"/>
                    <a:pt x="252" y="3833"/>
                    <a:pt x="281" y="3815"/>
                  </a:cubicBezTo>
                  <a:cubicBezTo>
                    <a:pt x="364" y="3764"/>
                    <a:pt x="421" y="3681"/>
                    <a:pt x="472" y="3605"/>
                  </a:cubicBezTo>
                  <a:cubicBezTo>
                    <a:pt x="638" y="3375"/>
                    <a:pt x="803" y="3140"/>
                    <a:pt x="969" y="2904"/>
                  </a:cubicBezTo>
                  <a:lnTo>
                    <a:pt x="969" y="2904"/>
                  </a:lnTo>
                  <a:cubicBezTo>
                    <a:pt x="931" y="3286"/>
                    <a:pt x="886" y="3662"/>
                    <a:pt x="848" y="4045"/>
                  </a:cubicBezTo>
                  <a:cubicBezTo>
                    <a:pt x="810" y="4376"/>
                    <a:pt x="650" y="4714"/>
                    <a:pt x="555" y="5032"/>
                  </a:cubicBezTo>
                  <a:cubicBezTo>
                    <a:pt x="529" y="5122"/>
                    <a:pt x="497" y="5217"/>
                    <a:pt x="504" y="5307"/>
                  </a:cubicBezTo>
                  <a:cubicBezTo>
                    <a:pt x="504" y="5402"/>
                    <a:pt x="536" y="5498"/>
                    <a:pt x="606" y="5561"/>
                  </a:cubicBezTo>
                  <a:cubicBezTo>
                    <a:pt x="797" y="5300"/>
                    <a:pt x="982" y="5096"/>
                    <a:pt x="1167" y="4841"/>
                  </a:cubicBezTo>
                  <a:lnTo>
                    <a:pt x="1167" y="4841"/>
                  </a:lnTo>
                  <a:cubicBezTo>
                    <a:pt x="1128" y="5064"/>
                    <a:pt x="1077" y="5313"/>
                    <a:pt x="1033" y="5542"/>
                  </a:cubicBezTo>
                  <a:cubicBezTo>
                    <a:pt x="1020" y="5625"/>
                    <a:pt x="1007" y="5714"/>
                    <a:pt x="1020" y="5804"/>
                  </a:cubicBezTo>
                  <a:cubicBezTo>
                    <a:pt x="1026" y="5893"/>
                    <a:pt x="1071" y="5976"/>
                    <a:pt x="1148" y="6020"/>
                  </a:cubicBezTo>
                  <a:cubicBezTo>
                    <a:pt x="1332" y="5663"/>
                    <a:pt x="1543" y="5294"/>
                    <a:pt x="1721" y="4937"/>
                  </a:cubicBezTo>
                  <a:lnTo>
                    <a:pt x="1721" y="4937"/>
                  </a:lnTo>
                  <a:cubicBezTo>
                    <a:pt x="1696" y="5090"/>
                    <a:pt x="1657" y="5281"/>
                    <a:pt x="1626" y="5434"/>
                  </a:cubicBezTo>
                  <a:cubicBezTo>
                    <a:pt x="1613" y="5511"/>
                    <a:pt x="1594" y="5587"/>
                    <a:pt x="1619" y="5657"/>
                  </a:cubicBezTo>
                  <a:cubicBezTo>
                    <a:pt x="1640" y="5721"/>
                    <a:pt x="1702" y="5772"/>
                    <a:pt x="1762" y="5772"/>
                  </a:cubicBezTo>
                  <a:cubicBezTo>
                    <a:pt x="1774" y="5772"/>
                    <a:pt x="1786" y="5770"/>
                    <a:pt x="1798" y="5765"/>
                  </a:cubicBezTo>
                  <a:cubicBezTo>
                    <a:pt x="1938" y="5485"/>
                    <a:pt x="2091" y="5185"/>
                    <a:pt x="2225" y="4905"/>
                  </a:cubicBezTo>
                  <a:cubicBezTo>
                    <a:pt x="2257" y="4956"/>
                    <a:pt x="2295" y="5007"/>
                    <a:pt x="2327" y="5058"/>
                  </a:cubicBezTo>
                  <a:cubicBezTo>
                    <a:pt x="2492" y="4644"/>
                    <a:pt x="2690" y="4249"/>
                    <a:pt x="2856" y="3828"/>
                  </a:cubicBezTo>
                  <a:cubicBezTo>
                    <a:pt x="3155" y="3070"/>
                    <a:pt x="3155" y="2215"/>
                    <a:pt x="3098" y="1400"/>
                  </a:cubicBezTo>
                  <a:cubicBezTo>
                    <a:pt x="3066" y="915"/>
                    <a:pt x="2945" y="380"/>
                    <a:pt x="2531" y="125"/>
                  </a:cubicBezTo>
                  <a:cubicBezTo>
                    <a:pt x="2397" y="43"/>
                    <a:pt x="2239" y="1"/>
                    <a:pt x="2081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3424;p70">
              <a:extLst>
                <a:ext uri="{FF2B5EF4-FFF2-40B4-BE49-F238E27FC236}">
                  <a16:creationId xmlns:a16="http://schemas.microsoft.com/office/drawing/2014/main" xmlns="" id="{32FCBD9F-9AEE-CE56-3D8F-A293ED19B597}"/>
                </a:ext>
              </a:extLst>
            </p:cNvPr>
            <p:cNvSpPr/>
            <p:nvPr/>
          </p:nvSpPr>
          <p:spPr>
            <a:xfrm>
              <a:off x="4121277" y="3277012"/>
              <a:ext cx="16988" cy="42135"/>
            </a:xfrm>
            <a:custGeom>
              <a:avLst/>
              <a:gdLst/>
              <a:ahLst/>
              <a:cxnLst/>
              <a:rect l="l" t="t" r="r" b="b"/>
              <a:pathLst>
                <a:path w="301" h="747" extrusionOk="0">
                  <a:moveTo>
                    <a:pt x="231" y="0"/>
                  </a:moveTo>
                  <a:cubicBezTo>
                    <a:pt x="197" y="0"/>
                    <a:pt x="166" y="24"/>
                    <a:pt x="160" y="52"/>
                  </a:cubicBezTo>
                  <a:lnTo>
                    <a:pt x="7" y="664"/>
                  </a:lnTo>
                  <a:cubicBezTo>
                    <a:pt x="1" y="696"/>
                    <a:pt x="20" y="734"/>
                    <a:pt x="58" y="747"/>
                  </a:cubicBezTo>
                  <a:lnTo>
                    <a:pt x="77" y="747"/>
                  </a:lnTo>
                  <a:cubicBezTo>
                    <a:pt x="103" y="747"/>
                    <a:pt x="134" y="728"/>
                    <a:pt x="141" y="696"/>
                  </a:cubicBezTo>
                  <a:lnTo>
                    <a:pt x="294" y="90"/>
                  </a:lnTo>
                  <a:cubicBezTo>
                    <a:pt x="300" y="52"/>
                    <a:pt x="281" y="14"/>
                    <a:pt x="243" y="1"/>
                  </a:cubicBezTo>
                  <a:cubicBezTo>
                    <a:pt x="239" y="0"/>
                    <a:pt x="235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3425;p70">
              <a:extLst>
                <a:ext uri="{FF2B5EF4-FFF2-40B4-BE49-F238E27FC236}">
                  <a16:creationId xmlns:a16="http://schemas.microsoft.com/office/drawing/2014/main" xmlns="" id="{6761B792-18B2-97B1-E392-E4FE7F219EC8}"/>
                </a:ext>
              </a:extLst>
            </p:cNvPr>
            <p:cNvSpPr/>
            <p:nvPr/>
          </p:nvSpPr>
          <p:spPr>
            <a:xfrm>
              <a:off x="4189290" y="3344417"/>
              <a:ext cx="36742" cy="84382"/>
            </a:xfrm>
            <a:custGeom>
              <a:avLst/>
              <a:gdLst/>
              <a:ahLst/>
              <a:cxnLst/>
              <a:rect l="l" t="t" r="r" b="b"/>
              <a:pathLst>
                <a:path w="651" h="1496" extrusionOk="0">
                  <a:moveTo>
                    <a:pt x="571" y="0"/>
                  </a:moveTo>
                  <a:cubicBezTo>
                    <a:pt x="543" y="0"/>
                    <a:pt x="514" y="18"/>
                    <a:pt x="504" y="43"/>
                  </a:cubicBezTo>
                  <a:lnTo>
                    <a:pt x="13" y="1400"/>
                  </a:lnTo>
                  <a:cubicBezTo>
                    <a:pt x="0" y="1438"/>
                    <a:pt x="19" y="1477"/>
                    <a:pt x="58" y="1489"/>
                  </a:cubicBezTo>
                  <a:cubicBezTo>
                    <a:pt x="64" y="1496"/>
                    <a:pt x="70" y="1496"/>
                    <a:pt x="77" y="1496"/>
                  </a:cubicBezTo>
                  <a:cubicBezTo>
                    <a:pt x="109" y="1496"/>
                    <a:pt x="134" y="1477"/>
                    <a:pt x="147" y="1451"/>
                  </a:cubicBezTo>
                  <a:lnTo>
                    <a:pt x="638" y="94"/>
                  </a:lnTo>
                  <a:cubicBezTo>
                    <a:pt x="650" y="55"/>
                    <a:pt x="631" y="17"/>
                    <a:pt x="593" y="4"/>
                  </a:cubicBezTo>
                  <a:cubicBezTo>
                    <a:pt x="586" y="2"/>
                    <a:pt x="57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3426;p70">
              <a:extLst>
                <a:ext uri="{FF2B5EF4-FFF2-40B4-BE49-F238E27FC236}">
                  <a16:creationId xmlns:a16="http://schemas.microsoft.com/office/drawing/2014/main" xmlns="" id="{99C69C43-206D-30A9-3D2C-812C9DAE6D36}"/>
                </a:ext>
              </a:extLst>
            </p:cNvPr>
            <p:cNvSpPr/>
            <p:nvPr/>
          </p:nvSpPr>
          <p:spPr>
            <a:xfrm>
              <a:off x="4162988" y="3352822"/>
              <a:ext cx="32114" cy="83536"/>
            </a:xfrm>
            <a:custGeom>
              <a:avLst/>
              <a:gdLst/>
              <a:ahLst/>
              <a:cxnLst/>
              <a:rect l="l" t="t" r="r" b="b"/>
              <a:pathLst>
                <a:path w="569" h="1481" extrusionOk="0">
                  <a:moveTo>
                    <a:pt x="496" y="1"/>
                  </a:moveTo>
                  <a:cubicBezTo>
                    <a:pt x="463" y="1"/>
                    <a:pt x="433" y="20"/>
                    <a:pt x="422" y="53"/>
                  </a:cubicBezTo>
                  <a:lnTo>
                    <a:pt x="14" y="1391"/>
                  </a:lnTo>
                  <a:cubicBezTo>
                    <a:pt x="1" y="1423"/>
                    <a:pt x="20" y="1461"/>
                    <a:pt x="58" y="1474"/>
                  </a:cubicBezTo>
                  <a:cubicBezTo>
                    <a:pt x="65" y="1481"/>
                    <a:pt x="71" y="1481"/>
                    <a:pt x="77" y="1481"/>
                  </a:cubicBezTo>
                  <a:cubicBezTo>
                    <a:pt x="109" y="1481"/>
                    <a:pt x="135" y="1461"/>
                    <a:pt x="148" y="1430"/>
                  </a:cubicBezTo>
                  <a:lnTo>
                    <a:pt x="555" y="91"/>
                  </a:lnTo>
                  <a:cubicBezTo>
                    <a:pt x="568" y="53"/>
                    <a:pt x="543" y="15"/>
                    <a:pt x="511" y="2"/>
                  </a:cubicBezTo>
                  <a:cubicBezTo>
                    <a:pt x="506" y="1"/>
                    <a:pt x="50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3427;p70">
              <a:extLst>
                <a:ext uri="{FF2B5EF4-FFF2-40B4-BE49-F238E27FC236}">
                  <a16:creationId xmlns:a16="http://schemas.microsoft.com/office/drawing/2014/main" xmlns="" id="{CB7A1501-0880-7C23-8403-913684AD2B94}"/>
                </a:ext>
              </a:extLst>
            </p:cNvPr>
            <p:cNvSpPr/>
            <p:nvPr/>
          </p:nvSpPr>
          <p:spPr>
            <a:xfrm>
              <a:off x="4131719" y="3353047"/>
              <a:ext cx="28446" cy="84382"/>
            </a:xfrm>
            <a:custGeom>
              <a:avLst/>
              <a:gdLst/>
              <a:ahLst/>
              <a:cxnLst/>
              <a:rect l="l" t="t" r="r" b="b"/>
              <a:pathLst>
                <a:path w="504" h="1496" extrusionOk="0">
                  <a:moveTo>
                    <a:pt x="426" y="1"/>
                  </a:moveTo>
                  <a:cubicBezTo>
                    <a:pt x="396" y="1"/>
                    <a:pt x="368" y="24"/>
                    <a:pt x="357" y="55"/>
                  </a:cubicBezTo>
                  <a:lnTo>
                    <a:pt x="7" y="1413"/>
                  </a:lnTo>
                  <a:cubicBezTo>
                    <a:pt x="0" y="1451"/>
                    <a:pt x="20" y="1489"/>
                    <a:pt x="58" y="1496"/>
                  </a:cubicBezTo>
                  <a:lnTo>
                    <a:pt x="77" y="1496"/>
                  </a:lnTo>
                  <a:cubicBezTo>
                    <a:pt x="109" y="1496"/>
                    <a:pt x="134" y="1477"/>
                    <a:pt x="141" y="1445"/>
                  </a:cubicBezTo>
                  <a:lnTo>
                    <a:pt x="498" y="87"/>
                  </a:lnTo>
                  <a:cubicBezTo>
                    <a:pt x="504" y="49"/>
                    <a:pt x="485" y="11"/>
                    <a:pt x="447" y="4"/>
                  </a:cubicBezTo>
                  <a:cubicBezTo>
                    <a:pt x="440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3428;p70">
              <a:extLst>
                <a:ext uri="{FF2B5EF4-FFF2-40B4-BE49-F238E27FC236}">
                  <a16:creationId xmlns:a16="http://schemas.microsoft.com/office/drawing/2014/main" xmlns="" id="{41B751DD-C5E2-3E0B-A936-C225CB2A6527}"/>
                </a:ext>
              </a:extLst>
            </p:cNvPr>
            <p:cNvSpPr/>
            <p:nvPr/>
          </p:nvSpPr>
          <p:spPr>
            <a:xfrm>
              <a:off x="3785672" y="2122777"/>
              <a:ext cx="70211" cy="53528"/>
            </a:xfrm>
            <a:custGeom>
              <a:avLst/>
              <a:gdLst/>
              <a:ahLst/>
              <a:cxnLst/>
              <a:rect l="l" t="t" r="r" b="b"/>
              <a:pathLst>
                <a:path w="1244" h="949" extrusionOk="0">
                  <a:moveTo>
                    <a:pt x="848" y="0"/>
                  </a:moveTo>
                  <a:cubicBezTo>
                    <a:pt x="682" y="0"/>
                    <a:pt x="514" y="49"/>
                    <a:pt x="376" y="146"/>
                  </a:cubicBezTo>
                  <a:cubicBezTo>
                    <a:pt x="141" y="305"/>
                    <a:pt x="0" y="598"/>
                    <a:pt x="26" y="885"/>
                  </a:cubicBezTo>
                  <a:cubicBezTo>
                    <a:pt x="32" y="923"/>
                    <a:pt x="58" y="949"/>
                    <a:pt x="96" y="949"/>
                  </a:cubicBezTo>
                  <a:lnTo>
                    <a:pt x="102" y="949"/>
                  </a:lnTo>
                  <a:cubicBezTo>
                    <a:pt x="141" y="943"/>
                    <a:pt x="172" y="911"/>
                    <a:pt x="166" y="872"/>
                  </a:cubicBezTo>
                  <a:cubicBezTo>
                    <a:pt x="147" y="637"/>
                    <a:pt x="262" y="394"/>
                    <a:pt x="459" y="261"/>
                  </a:cubicBezTo>
                  <a:cubicBezTo>
                    <a:pt x="574" y="179"/>
                    <a:pt x="709" y="139"/>
                    <a:pt x="845" y="139"/>
                  </a:cubicBezTo>
                  <a:cubicBezTo>
                    <a:pt x="944" y="139"/>
                    <a:pt x="1044" y="160"/>
                    <a:pt x="1135" y="203"/>
                  </a:cubicBezTo>
                  <a:cubicBezTo>
                    <a:pt x="1143" y="207"/>
                    <a:pt x="1152" y="208"/>
                    <a:pt x="1161" y="208"/>
                  </a:cubicBezTo>
                  <a:cubicBezTo>
                    <a:pt x="1188" y="208"/>
                    <a:pt x="1216" y="195"/>
                    <a:pt x="1230" y="171"/>
                  </a:cubicBezTo>
                  <a:cubicBezTo>
                    <a:pt x="1243" y="133"/>
                    <a:pt x="1230" y="95"/>
                    <a:pt x="1192" y="76"/>
                  </a:cubicBezTo>
                  <a:cubicBezTo>
                    <a:pt x="1086" y="25"/>
                    <a:pt x="967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3429;p70">
              <a:extLst>
                <a:ext uri="{FF2B5EF4-FFF2-40B4-BE49-F238E27FC236}">
                  <a16:creationId xmlns:a16="http://schemas.microsoft.com/office/drawing/2014/main" xmlns="" id="{D95FCA26-3F02-B8D6-4308-40E7CB047006}"/>
                </a:ext>
              </a:extLst>
            </p:cNvPr>
            <p:cNvSpPr/>
            <p:nvPr/>
          </p:nvSpPr>
          <p:spPr>
            <a:xfrm>
              <a:off x="3807967" y="2099989"/>
              <a:ext cx="237104" cy="200012"/>
            </a:xfrm>
            <a:custGeom>
              <a:avLst/>
              <a:gdLst/>
              <a:ahLst/>
              <a:cxnLst/>
              <a:rect l="l" t="t" r="r" b="b"/>
              <a:pathLst>
                <a:path w="4201" h="3546" extrusionOk="0">
                  <a:moveTo>
                    <a:pt x="1690" y="1"/>
                  </a:moveTo>
                  <a:cubicBezTo>
                    <a:pt x="1286" y="1"/>
                    <a:pt x="884" y="220"/>
                    <a:pt x="663" y="563"/>
                  </a:cubicBezTo>
                  <a:cubicBezTo>
                    <a:pt x="653" y="562"/>
                    <a:pt x="644" y="562"/>
                    <a:pt x="634" y="562"/>
                  </a:cubicBezTo>
                  <a:cubicBezTo>
                    <a:pt x="421" y="562"/>
                    <a:pt x="212" y="692"/>
                    <a:pt x="109" y="881"/>
                  </a:cubicBezTo>
                  <a:cubicBezTo>
                    <a:pt x="0" y="1072"/>
                    <a:pt x="0" y="1321"/>
                    <a:pt x="96" y="1531"/>
                  </a:cubicBezTo>
                  <a:cubicBezTo>
                    <a:pt x="185" y="1735"/>
                    <a:pt x="364" y="1895"/>
                    <a:pt x="568" y="1990"/>
                  </a:cubicBezTo>
                  <a:lnTo>
                    <a:pt x="3493" y="3545"/>
                  </a:lnTo>
                  <a:cubicBezTo>
                    <a:pt x="3952" y="3144"/>
                    <a:pt x="4200" y="2506"/>
                    <a:pt x="4130" y="1901"/>
                  </a:cubicBezTo>
                  <a:cubicBezTo>
                    <a:pt x="4092" y="1557"/>
                    <a:pt x="3946" y="1213"/>
                    <a:pt x="3697" y="971"/>
                  </a:cubicBezTo>
                  <a:cubicBezTo>
                    <a:pt x="3489" y="768"/>
                    <a:pt x="3215" y="651"/>
                    <a:pt x="2934" y="651"/>
                  </a:cubicBezTo>
                  <a:cubicBezTo>
                    <a:pt x="2878" y="651"/>
                    <a:pt x="2822" y="655"/>
                    <a:pt x="2766" y="665"/>
                  </a:cubicBezTo>
                  <a:cubicBezTo>
                    <a:pt x="2569" y="289"/>
                    <a:pt x="2167" y="21"/>
                    <a:pt x="1740" y="2"/>
                  </a:cubicBezTo>
                  <a:cubicBezTo>
                    <a:pt x="1724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3430;p70">
              <a:extLst>
                <a:ext uri="{FF2B5EF4-FFF2-40B4-BE49-F238E27FC236}">
                  <a16:creationId xmlns:a16="http://schemas.microsoft.com/office/drawing/2014/main" xmlns="" id="{B67ABB83-7B00-2941-B6DA-520CBCDADD1E}"/>
                </a:ext>
              </a:extLst>
            </p:cNvPr>
            <p:cNvSpPr/>
            <p:nvPr/>
          </p:nvSpPr>
          <p:spPr>
            <a:xfrm>
              <a:off x="3833479" y="2313937"/>
              <a:ext cx="168078" cy="138023"/>
            </a:xfrm>
            <a:custGeom>
              <a:avLst/>
              <a:gdLst/>
              <a:ahLst/>
              <a:cxnLst/>
              <a:rect l="l" t="t" r="r" b="b"/>
              <a:pathLst>
                <a:path w="2978" h="2447" extrusionOk="0">
                  <a:moveTo>
                    <a:pt x="2627" y="1"/>
                  </a:moveTo>
                  <a:lnTo>
                    <a:pt x="2627" y="1"/>
                  </a:lnTo>
                  <a:cubicBezTo>
                    <a:pt x="1907" y="237"/>
                    <a:pt x="1225" y="524"/>
                    <a:pt x="511" y="753"/>
                  </a:cubicBezTo>
                  <a:cubicBezTo>
                    <a:pt x="453" y="963"/>
                    <a:pt x="402" y="1167"/>
                    <a:pt x="351" y="1371"/>
                  </a:cubicBezTo>
                  <a:cubicBezTo>
                    <a:pt x="237" y="1327"/>
                    <a:pt x="116" y="1263"/>
                    <a:pt x="1" y="1218"/>
                  </a:cubicBezTo>
                  <a:lnTo>
                    <a:pt x="1" y="1218"/>
                  </a:lnTo>
                  <a:cubicBezTo>
                    <a:pt x="186" y="1843"/>
                    <a:pt x="670" y="2334"/>
                    <a:pt x="1307" y="2429"/>
                  </a:cubicBezTo>
                  <a:cubicBezTo>
                    <a:pt x="1384" y="2441"/>
                    <a:pt x="1462" y="2446"/>
                    <a:pt x="1539" y="2446"/>
                  </a:cubicBezTo>
                  <a:cubicBezTo>
                    <a:pt x="2104" y="2446"/>
                    <a:pt x="2669" y="2147"/>
                    <a:pt x="2977" y="1671"/>
                  </a:cubicBezTo>
                  <a:lnTo>
                    <a:pt x="2518" y="1613"/>
                  </a:lnTo>
                  <a:cubicBezTo>
                    <a:pt x="2557" y="1065"/>
                    <a:pt x="2582" y="549"/>
                    <a:pt x="2627" y="1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3431;p70">
              <a:extLst>
                <a:ext uri="{FF2B5EF4-FFF2-40B4-BE49-F238E27FC236}">
                  <a16:creationId xmlns:a16="http://schemas.microsoft.com/office/drawing/2014/main" xmlns="" id="{4C0A3531-45F0-FB60-C3A7-9944B35302B5}"/>
                </a:ext>
              </a:extLst>
            </p:cNvPr>
            <p:cNvSpPr/>
            <p:nvPr/>
          </p:nvSpPr>
          <p:spPr>
            <a:xfrm>
              <a:off x="3802210" y="2174840"/>
              <a:ext cx="233887" cy="200576"/>
            </a:xfrm>
            <a:custGeom>
              <a:avLst/>
              <a:gdLst/>
              <a:ahLst/>
              <a:cxnLst/>
              <a:rect l="l" t="t" r="r" b="b"/>
              <a:pathLst>
                <a:path w="4144" h="3556" extrusionOk="0">
                  <a:moveTo>
                    <a:pt x="2492" y="0"/>
                  </a:moveTo>
                  <a:cubicBezTo>
                    <a:pt x="2130" y="102"/>
                    <a:pt x="1737" y="151"/>
                    <a:pt x="1346" y="151"/>
                  </a:cubicBezTo>
                  <a:cubicBezTo>
                    <a:pt x="1076" y="151"/>
                    <a:pt x="806" y="128"/>
                    <a:pt x="549" y="83"/>
                  </a:cubicBezTo>
                  <a:cubicBezTo>
                    <a:pt x="306" y="644"/>
                    <a:pt x="153" y="1211"/>
                    <a:pt x="71" y="1817"/>
                  </a:cubicBezTo>
                  <a:cubicBezTo>
                    <a:pt x="0" y="2320"/>
                    <a:pt x="173" y="2843"/>
                    <a:pt x="549" y="3181"/>
                  </a:cubicBezTo>
                  <a:cubicBezTo>
                    <a:pt x="814" y="3424"/>
                    <a:pt x="1176" y="3556"/>
                    <a:pt x="1534" y="3556"/>
                  </a:cubicBezTo>
                  <a:cubicBezTo>
                    <a:pt x="1682" y="3556"/>
                    <a:pt x="1830" y="3533"/>
                    <a:pt x="1970" y="3487"/>
                  </a:cubicBezTo>
                  <a:cubicBezTo>
                    <a:pt x="2390" y="3353"/>
                    <a:pt x="2798" y="3092"/>
                    <a:pt x="3047" y="2728"/>
                  </a:cubicBezTo>
                  <a:cubicBezTo>
                    <a:pt x="3122" y="2743"/>
                    <a:pt x="3201" y="2751"/>
                    <a:pt x="3280" y="2751"/>
                  </a:cubicBezTo>
                  <a:cubicBezTo>
                    <a:pt x="3400" y="2751"/>
                    <a:pt x="3521" y="2732"/>
                    <a:pt x="3633" y="2690"/>
                  </a:cubicBezTo>
                  <a:cubicBezTo>
                    <a:pt x="3818" y="2620"/>
                    <a:pt x="3977" y="2473"/>
                    <a:pt x="4048" y="2288"/>
                  </a:cubicBezTo>
                  <a:cubicBezTo>
                    <a:pt x="4143" y="2046"/>
                    <a:pt x="4041" y="1740"/>
                    <a:pt x="3831" y="1594"/>
                  </a:cubicBezTo>
                  <a:cubicBezTo>
                    <a:pt x="3732" y="1524"/>
                    <a:pt x="3612" y="1490"/>
                    <a:pt x="3492" y="1490"/>
                  </a:cubicBezTo>
                  <a:cubicBezTo>
                    <a:pt x="3349" y="1490"/>
                    <a:pt x="3205" y="1538"/>
                    <a:pt x="3098" y="1632"/>
                  </a:cubicBezTo>
                  <a:cubicBezTo>
                    <a:pt x="2919" y="1103"/>
                    <a:pt x="2677" y="536"/>
                    <a:pt x="2492" y="0"/>
                  </a:cubicBezTo>
                  <a:close/>
                </a:path>
              </a:pathLst>
            </a:custGeom>
            <a:solidFill>
              <a:srgbClr val="8A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3432;p70">
              <a:extLst>
                <a:ext uri="{FF2B5EF4-FFF2-40B4-BE49-F238E27FC236}">
                  <a16:creationId xmlns:a16="http://schemas.microsoft.com/office/drawing/2014/main" xmlns="" id="{498B83DA-9274-44D3-2FBC-05A6CB0D43E9}"/>
                </a:ext>
              </a:extLst>
            </p:cNvPr>
            <p:cNvSpPr/>
            <p:nvPr/>
          </p:nvSpPr>
          <p:spPr>
            <a:xfrm>
              <a:off x="3974867" y="2278175"/>
              <a:ext cx="37476" cy="18557"/>
            </a:xfrm>
            <a:custGeom>
              <a:avLst/>
              <a:gdLst/>
              <a:ahLst/>
              <a:cxnLst/>
              <a:rect l="l" t="t" r="r" b="b"/>
              <a:pathLst>
                <a:path w="664" h="329" extrusionOk="0">
                  <a:moveTo>
                    <a:pt x="583" y="0"/>
                  </a:moveTo>
                  <a:cubicBezTo>
                    <a:pt x="575" y="0"/>
                    <a:pt x="568" y="1"/>
                    <a:pt x="562" y="4"/>
                  </a:cubicBezTo>
                  <a:lnTo>
                    <a:pt x="52" y="195"/>
                  </a:lnTo>
                  <a:cubicBezTo>
                    <a:pt x="13" y="208"/>
                    <a:pt x="1" y="246"/>
                    <a:pt x="13" y="284"/>
                  </a:cubicBezTo>
                  <a:cubicBezTo>
                    <a:pt x="20" y="310"/>
                    <a:pt x="52" y="329"/>
                    <a:pt x="77" y="329"/>
                  </a:cubicBezTo>
                  <a:cubicBezTo>
                    <a:pt x="84" y="329"/>
                    <a:pt x="90" y="329"/>
                    <a:pt x="103" y="323"/>
                  </a:cubicBezTo>
                  <a:lnTo>
                    <a:pt x="606" y="138"/>
                  </a:lnTo>
                  <a:cubicBezTo>
                    <a:pt x="644" y="125"/>
                    <a:pt x="664" y="80"/>
                    <a:pt x="651" y="49"/>
                  </a:cubicBezTo>
                  <a:cubicBezTo>
                    <a:pt x="641" y="18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3433;p70">
              <a:extLst>
                <a:ext uri="{FF2B5EF4-FFF2-40B4-BE49-F238E27FC236}">
                  <a16:creationId xmlns:a16="http://schemas.microsoft.com/office/drawing/2014/main" xmlns="" id="{62EFECEA-55CF-7FCF-2441-99C6958DCA85}"/>
                </a:ext>
              </a:extLst>
            </p:cNvPr>
            <p:cNvSpPr/>
            <p:nvPr/>
          </p:nvSpPr>
          <p:spPr>
            <a:xfrm>
              <a:off x="3852556" y="2344904"/>
              <a:ext cx="111243" cy="37791"/>
            </a:xfrm>
            <a:custGeom>
              <a:avLst/>
              <a:gdLst/>
              <a:ahLst/>
              <a:cxnLst/>
              <a:rect l="l" t="t" r="r" b="b"/>
              <a:pathLst>
                <a:path w="1971" h="670" extrusionOk="0">
                  <a:moveTo>
                    <a:pt x="1894" y="1"/>
                  </a:moveTo>
                  <a:cubicBezTo>
                    <a:pt x="1875" y="1"/>
                    <a:pt x="1856" y="9"/>
                    <a:pt x="1843" y="26"/>
                  </a:cubicBezTo>
                  <a:cubicBezTo>
                    <a:pt x="1531" y="346"/>
                    <a:pt x="1072" y="525"/>
                    <a:pt x="619" y="525"/>
                  </a:cubicBezTo>
                  <a:cubicBezTo>
                    <a:pt x="441" y="525"/>
                    <a:pt x="263" y="497"/>
                    <a:pt x="96" y="440"/>
                  </a:cubicBezTo>
                  <a:cubicBezTo>
                    <a:pt x="90" y="437"/>
                    <a:pt x="83" y="436"/>
                    <a:pt x="76" y="436"/>
                  </a:cubicBezTo>
                  <a:cubicBezTo>
                    <a:pt x="50" y="436"/>
                    <a:pt x="24" y="454"/>
                    <a:pt x="13" y="484"/>
                  </a:cubicBezTo>
                  <a:cubicBezTo>
                    <a:pt x="1" y="523"/>
                    <a:pt x="20" y="561"/>
                    <a:pt x="52" y="574"/>
                  </a:cubicBezTo>
                  <a:cubicBezTo>
                    <a:pt x="237" y="637"/>
                    <a:pt x="434" y="669"/>
                    <a:pt x="632" y="669"/>
                  </a:cubicBezTo>
                  <a:cubicBezTo>
                    <a:pt x="1116" y="669"/>
                    <a:pt x="1600" y="472"/>
                    <a:pt x="1945" y="121"/>
                  </a:cubicBezTo>
                  <a:cubicBezTo>
                    <a:pt x="1970" y="89"/>
                    <a:pt x="1970" y="45"/>
                    <a:pt x="1945" y="19"/>
                  </a:cubicBezTo>
                  <a:cubicBezTo>
                    <a:pt x="1930" y="7"/>
                    <a:pt x="191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3434;p70">
              <a:extLst>
                <a:ext uri="{FF2B5EF4-FFF2-40B4-BE49-F238E27FC236}">
                  <a16:creationId xmlns:a16="http://schemas.microsoft.com/office/drawing/2014/main" xmlns="" id="{FAC5A020-5DF7-3F51-F177-6C8698AE5B11}"/>
                </a:ext>
              </a:extLst>
            </p:cNvPr>
            <p:cNvSpPr/>
            <p:nvPr/>
          </p:nvSpPr>
          <p:spPr>
            <a:xfrm>
              <a:off x="3825577" y="2237055"/>
              <a:ext cx="15916" cy="15850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7"/>
                    <a:pt x="64" y="280"/>
                    <a:pt x="141" y="280"/>
                  </a:cubicBezTo>
                  <a:cubicBezTo>
                    <a:pt x="217" y="280"/>
                    <a:pt x="281" y="217"/>
                    <a:pt x="281" y="140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3435;p70">
              <a:extLst>
                <a:ext uri="{FF2B5EF4-FFF2-40B4-BE49-F238E27FC236}">
                  <a16:creationId xmlns:a16="http://schemas.microsoft.com/office/drawing/2014/main" xmlns="" id="{F757B697-8979-BA60-CAAF-233DB9B3AF80}"/>
                </a:ext>
              </a:extLst>
            </p:cNvPr>
            <p:cNvSpPr/>
            <p:nvPr/>
          </p:nvSpPr>
          <p:spPr>
            <a:xfrm>
              <a:off x="3902959" y="2247096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0" y="217"/>
                    <a:pt x="280" y="141"/>
                  </a:cubicBezTo>
                  <a:cubicBezTo>
                    <a:pt x="280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3436;p70">
              <a:extLst>
                <a:ext uri="{FF2B5EF4-FFF2-40B4-BE49-F238E27FC236}">
                  <a16:creationId xmlns:a16="http://schemas.microsoft.com/office/drawing/2014/main" xmlns="" id="{0D4E8E68-4DC7-BF6A-2780-04C23F8CA05A}"/>
                </a:ext>
              </a:extLst>
            </p:cNvPr>
            <p:cNvSpPr/>
            <p:nvPr/>
          </p:nvSpPr>
          <p:spPr>
            <a:xfrm>
              <a:off x="3843243" y="2241117"/>
              <a:ext cx="27712" cy="44842"/>
            </a:xfrm>
            <a:custGeom>
              <a:avLst/>
              <a:gdLst/>
              <a:ahLst/>
              <a:cxnLst/>
              <a:rect l="l" t="t" r="r" b="b"/>
              <a:pathLst>
                <a:path w="491" h="795" extrusionOk="0">
                  <a:moveTo>
                    <a:pt x="410" y="0"/>
                  </a:moveTo>
                  <a:cubicBezTo>
                    <a:pt x="387" y="0"/>
                    <a:pt x="366" y="10"/>
                    <a:pt x="351" y="30"/>
                  </a:cubicBezTo>
                  <a:lnTo>
                    <a:pt x="13" y="565"/>
                  </a:lnTo>
                  <a:cubicBezTo>
                    <a:pt x="0" y="578"/>
                    <a:pt x="0" y="597"/>
                    <a:pt x="6" y="616"/>
                  </a:cubicBezTo>
                  <a:cubicBezTo>
                    <a:pt x="6" y="635"/>
                    <a:pt x="19" y="655"/>
                    <a:pt x="38" y="661"/>
                  </a:cubicBezTo>
                  <a:lnTo>
                    <a:pt x="268" y="788"/>
                  </a:lnTo>
                  <a:cubicBezTo>
                    <a:pt x="280" y="795"/>
                    <a:pt x="293" y="795"/>
                    <a:pt x="306" y="795"/>
                  </a:cubicBezTo>
                  <a:cubicBezTo>
                    <a:pt x="325" y="795"/>
                    <a:pt x="351" y="782"/>
                    <a:pt x="363" y="757"/>
                  </a:cubicBezTo>
                  <a:cubicBezTo>
                    <a:pt x="382" y="725"/>
                    <a:pt x="370" y="680"/>
                    <a:pt x="338" y="667"/>
                  </a:cubicBezTo>
                  <a:lnTo>
                    <a:pt x="172" y="578"/>
                  </a:lnTo>
                  <a:lnTo>
                    <a:pt x="472" y="106"/>
                  </a:lnTo>
                  <a:cubicBezTo>
                    <a:pt x="491" y="75"/>
                    <a:pt x="484" y="30"/>
                    <a:pt x="453" y="11"/>
                  </a:cubicBezTo>
                  <a:cubicBezTo>
                    <a:pt x="438" y="4"/>
                    <a:pt x="42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3437;p70">
              <a:extLst>
                <a:ext uri="{FF2B5EF4-FFF2-40B4-BE49-F238E27FC236}">
                  <a16:creationId xmlns:a16="http://schemas.microsoft.com/office/drawing/2014/main" xmlns="" id="{B27C5CF7-AAF3-8095-5726-A590A0751911}"/>
                </a:ext>
              </a:extLst>
            </p:cNvPr>
            <p:cNvSpPr/>
            <p:nvPr/>
          </p:nvSpPr>
          <p:spPr>
            <a:xfrm>
              <a:off x="3815869" y="2202479"/>
              <a:ext cx="36742" cy="14835"/>
            </a:xfrm>
            <a:custGeom>
              <a:avLst/>
              <a:gdLst/>
              <a:ahLst/>
              <a:cxnLst/>
              <a:rect l="l" t="t" r="r" b="b"/>
              <a:pathLst>
                <a:path w="651" h="263" extrusionOk="0">
                  <a:moveTo>
                    <a:pt x="309" y="1"/>
                  </a:moveTo>
                  <a:cubicBezTo>
                    <a:pt x="197" y="1"/>
                    <a:pt x="92" y="45"/>
                    <a:pt x="26" y="122"/>
                  </a:cubicBezTo>
                  <a:cubicBezTo>
                    <a:pt x="1" y="154"/>
                    <a:pt x="1" y="192"/>
                    <a:pt x="33" y="218"/>
                  </a:cubicBezTo>
                  <a:cubicBezTo>
                    <a:pt x="45" y="230"/>
                    <a:pt x="61" y="236"/>
                    <a:pt x="77" y="236"/>
                  </a:cubicBezTo>
                  <a:cubicBezTo>
                    <a:pt x="96" y="236"/>
                    <a:pt x="115" y="228"/>
                    <a:pt x="128" y="211"/>
                  </a:cubicBezTo>
                  <a:cubicBezTo>
                    <a:pt x="168" y="166"/>
                    <a:pt x="234" y="140"/>
                    <a:pt x="303" y="140"/>
                  </a:cubicBezTo>
                  <a:cubicBezTo>
                    <a:pt x="310" y="140"/>
                    <a:pt x="318" y="141"/>
                    <a:pt x="326" y="141"/>
                  </a:cubicBezTo>
                  <a:cubicBezTo>
                    <a:pt x="409" y="141"/>
                    <a:pt x="479" y="180"/>
                    <a:pt x="517" y="237"/>
                  </a:cubicBezTo>
                  <a:cubicBezTo>
                    <a:pt x="530" y="256"/>
                    <a:pt x="549" y="262"/>
                    <a:pt x="574" y="262"/>
                  </a:cubicBezTo>
                  <a:cubicBezTo>
                    <a:pt x="587" y="262"/>
                    <a:pt x="600" y="262"/>
                    <a:pt x="612" y="256"/>
                  </a:cubicBezTo>
                  <a:cubicBezTo>
                    <a:pt x="644" y="231"/>
                    <a:pt x="651" y="186"/>
                    <a:pt x="632" y="154"/>
                  </a:cubicBezTo>
                  <a:cubicBezTo>
                    <a:pt x="568" y="65"/>
                    <a:pt x="453" y="8"/>
                    <a:pt x="332" y="1"/>
                  </a:cubicBezTo>
                  <a:cubicBezTo>
                    <a:pt x="324" y="1"/>
                    <a:pt x="31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3438;p70">
              <a:extLst>
                <a:ext uri="{FF2B5EF4-FFF2-40B4-BE49-F238E27FC236}">
                  <a16:creationId xmlns:a16="http://schemas.microsoft.com/office/drawing/2014/main" xmlns="" id="{92786B0B-ECDB-96B2-3311-412ADD1B0E15}"/>
                </a:ext>
              </a:extLst>
            </p:cNvPr>
            <p:cNvSpPr/>
            <p:nvPr/>
          </p:nvSpPr>
          <p:spPr>
            <a:xfrm>
              <a:off x="3891445" y="2211898"/>
              <a:ext cx="48595" cy="20531"/>
            </a:xfrm>
            <a:custGeom>
              <a:avLst/>
              <a:gdLst/>
              <a:ahLst/>
              <a:cxnLst/>
              <a:rect l="l" t="t" r="r" b="b"/>
              <a:pathLst>
                <a:path w="861" h="364" extrusionOk="0">
                  <a:moveTo>
                    <a:pt x="365" y="0"/>
                  </a:moveTo>
                  <a:cubicBezTo>
                    <a:pt x="249" y="0"/>
                    <a:pt x="135" y="34"/>
                    <a:pt x="45" y="95"/>
                  </a:cubicBezTo>
                  <a:cubicBezTo>
                    <a:pt x="13" y="115"/>
                    <a:pt x="0" y="159"/>
                    <a:pt x="26" y="191"/>
                  </a:cubicBezTo>
                  <a:cubicBezTo>
                    <a:pt x="38" y="211"/>
                    <a:pt x="59" y="221"/>
                    <a:pt x="82" y="221"/>
                  </a:cubicBezTo>
                  <a:cubicBezTo>
                    <a:pt x="95" y="221"/>
                    <a:pt x="109" y="217"/>
                    <a:pt x="121" y="210"/>
                  </a:cubicBezTo>
                  <a:cubicBezTo>
                    <a:pt x="189" y="162"/>
                    <a:pt x="278" y="139"/>
                    <a:pt x="367" y="139"/>
                  </a:cubicBezTo>
                  <a:cubicBezTo>
                    <a:pt x="396" y="139"/>
                    <a:pt x="424" y="142"/>
                    <a:pt x="453" y="146"/>
                  </a:cubicBezTo>
                  <a:cubicBezTo>
                    <a:pt x="567" y="172"/>
                    <a:pt x="669" y="236"/>
                    <a:pt x="720" y="325"/>
                  </a:cubicBezTo>
                  <a:cubicBezTo>
                    <a:pt x="733" y="350"/>
                    <a:pt x="758" y="363"/>
                    <a:pt x="778" y="363"/>
                  </a:cubicBezTo>
                  <a:cubicBezTo>
                    <a:pt x="790" y="363"/>
                    <a:pt x="803" y="357"/>
                    <a:pt x="816" y="350"/>
                  </a:cubicBezTo>
                  <a:cubicBezTo>
                    <a:pt x="848" y="331"/>
                    <a:pt x="860" y="287"/>
                    <a:pt x="841" y="255"/>
                  </a:cubicBezTo>
                  <a:cubicBezTo>
                    <a:pt x="771" y="134"/>
                    <a:pt x="637" y="44"/>
                    <a:pt x="484" y="13"/>
                  </a:cubicBezTo>
                  <a:cubicBezTo>
                    <a:pt x="445" y="4"/>
                    <a:pt x="4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3439;p70">
              <a:extLst>
                <a:ext uri="{FF2B5EF4-FFF2-40B4-BE49-F238E27FC236}">
                  <a16:creationId xmlns:a16="http://schemas.microsoft.com/office/drawing/2014/main" xmlns="" id="{10D5F3CE-9403-9F65-9EDB-1E8CB84EACC2}"/>
                </a:ext>
              </a:extLst>
            </p:cNvPr>
            <p:cNvSpPr/>
            <p:nvPr/>
          </p:nvSpPr>
          <p:spPr>
            <a:xfrm>
              <a:off x="3862264" y="2286185"/>
              <a:ext cx="38944" cy="39314"/>
            </a:xfrm>
            <a:custGeom>
              <a:avLst/>
              <a:gdLst/>
              <a:ahLst/>
              <a:cxnLst/>
              <a:rect l="l" t="t" r="r" b="b"/>
              <a:pathLst>
                <a:path w="690" h="697" extrusionOk="0">
                  <a:moveTo>
                    <a:pt x="511" y="295"/>
                  </a:moveTo>
                  <a:cubicBezTo>
                    <a:pt x="492" y="365"/>
                    <a:pt x="466" y="436"/>
                    <a:pt x="428" y="493"/>
                  </a:cubicBezTo>
                  <a:cubicBezTo>
                    <a:pt x="399" y="533"/>
                    <a:pt x="365" y="558"/>
                    <a:pt x="327" y="558"/>
                  </a:cubicBezTo>
                  <a:cubicBezTo>
                    <a:pt x="322" y="558"/>
                    <a:pt x="318" y="557"/>
                    <a:pt x="313" y="557"/>
                  </a:cubicBezTo>
                  <a:cubicBezTo>
                    <a:pt x="268" y="550"/>
                    <a:pt x="230" y="512"/>
                    <a:pt x="211" y="455"/>
                  </a:cubicBezTo>
                  <a:cubicBezTo>
                    <a:pt x="198" y="416"/>
                    <a:pt x="186" y="385"/>
                    <a:pt x="179" y="346"/>
                  </a:cubicBezTo>
                  <a:lnTo>
                    <a:pt x="179" y="346"/>
                  </a:lnTo>
                  <a:cubicBezTo>
                    <a:pt x="216" y="359"/>
                    <a:pt x="256" y="366"/>
                    <a:pt x="298" y="366"/>
                  </a:cubicBezTo>
                  <a:cubicBezTo>
                    <a:pt x="322" y="366"/>
                    <a:pt x="346" y="364"/>
                    <a:pt x="370" y="359"/>
                  </a:cubicBezTo>
                  <a:cubicBezTo>
                    <a:pt x="421" y="346"/>
                    <a:pt x="472" y="327"/>
                    <a:pt x="511" y="295"/>
                  </a:cubicBezTo>
                  <a:close/>
                  <a:moveTo>
                    <a:pt x="610" y="1"/>
                  </a:moveTo>
                  <a:cubicBezTo>
                    <a:pt x="583" y="1"/>
                    <a:pt x="560" y="14"/>
                    <a:pt x="549" y="40"/>
                  </a:cubicBezTo>
                  <a:cubicBezTo>
                    <a:pt x="511" y="136"/>
                    <a:pt x="434" y="200"/>
                    <a:pt x="339" y="219"/>
                  </a:cubicBezTo>
                  <a:cubicBezTo>
                    <a:pt x="322" y="223"/>
                    <a:pt x="304" y="225"/>
                    <a:pt x="287" y="225"/>
                  </a:cubicBezTo>
                  <a:cubicBezTo>
                    <a:pt x="227" y="225"/>
                    <a:pt x="167" y="200"/>
                    <a:pt x="122" y="155"/>
                  </a:cubicBezTo>
                  <a:cubicBezTo>
                    <a:pt x="110" y="143"/>
                    <a:pt x="92" y="136"/>
                    <a:pt x="74" y="136"/>
                  </a:cubicBezTo>
                  <a:cubicBezTo>
                    <a:pt x="64" y="136"/>
                    <a:pt x="54" y="138"/>
                    <a:pt x="45" y="142"/>
                  </a:cubicBezTo>
                  <a:cubicBezTo>
                    <a:pt x="14" y="162"/>
                    <a:pt x="1" y="187"/>
                    <a:pt x="7" y="219"/>
                  </a:cubicBezTo>
                  <a:cubicBezTo>
                    <a:pt x="20" y="308"/>
                    <a:pt x="52" y="416"/>
                    <a:pt x="77" y="499"/>
                  </a:cubicBezTo>
                  <a:cubicBezTo>
                    <a:pt x="116" y="608"/>
                    <a:pt x="198" y="684"/>
                    <a:pt x="300" y="697"/>
                  </a:cubicBezTo>
                  <a:lnTo>
                    <a:pt x="326" y="697"/>
                  </a:lnTo>
                  <a:cubicBezTo>
                    <a:pt x="415" y="697"/>
                    <a:pt x="492" y="652"/>
                    <a:pt x="543" y="569"/>
                  </a:cubicBezTo>
                  <a:cubicBezTo>
                    <a:pt x="638" y="416"/>
                    <a:pt x="689" y="244"/>
                    <a:pt x="683" y="66"/>
                  </a:cubicBezTo>
                  <a:cubicBezTo>
                    <a:pt x="683" y="34"/>
                    <a:pt x="664" y="9"/>
                    <a:pt x="625" y="2"/>
                  </a:cubicBezTo>
                  <a:cubicBezTo>
                    <a:pt x="620" y="1"/>
                    <a:pt x="615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94;p39">
            <a:extLst>
              <a:ext uri="{FF2B5EF4-FFF2-40B4-BE49-F238E27FC236}">
                <a16:creationId xmlns:a16="http://schemas.microsoft.com/office/drawing/2014/main" xmlns="" id="{1B0A4321-E18E-D4F2-B153-E84AB6A9C9E3}"/>
              </a:ext>
            </a:extLst>
          </p:cNvPr>
          <p:cNvGrpSpPr/>
          <p:nvPr/>
        </p:nvGrpSpPr>
        <p:grpSpPr>
          <a:xfrm>
            <a:off x="16597" y="4207254"/>
            <a:ext cx="1736043" cy="2601534"/>
            <a:chOff x="4427262" y="2694652"/>
            <a:chExt cx="1457716" cy="2824513"/>
          </a:xfrm>
        </p:grpSpPr>
        <p:grpSp>
          <p:nvGrpSpPr>
            <p:cNvPr id="775" name="Google Shape;795;p39">
              <a:extLst>
                <a:ext uri="{FF2B5EF4-FFF2-40B4-BE49-F238E27FC236}">
                  <a16:creationId xmlns:a16="http://schemas.microsoft.com/office/drawing/2014/main" xmlns="" id="{305555AC-0BA6-0C18-1E5B-7FDBA2B8905F}"/>
                </a:ext>
              </a:extLst>
            </p:cNvPr>
            <p:cNvGrpSpPr/>
            <p:nvPr/>
          </p:nvGrpSpPr>
          <p:grpSpPr>
            <a:xfrm>
              <a:off x="4953515" y="2729339"/>
              <a:ext cx="312762" cy="831391"/>
              <a:chOff x="4953515" y="2729339"/>
              <a:chExt cx="312762" cy="831391"/>
            </a:xfrm>
          </p:grpSpPr>
          <p:sp>
            <p:nvSpPr>
              <p:cNvPr id="989" name="Google Shape;796;p39">
                <a:extLst>
                  <a:ext uri="{FF2B5EF4-FFF2-40B4-BE49-F238E27FC236}">
                    <a16:creationId xmlns:a16="http://schemas.microsoft.com/office/drawing/2014/main" xmlns="" id="{B6B1781E-8048-84F3-B7DB-BC444040113B}"/>
                  </a:ext>
                </a:extLst>
              </p:cNvPr>
              <p:cNvSpPr/>
              <p:nvPr/>
            </p:nvSpPr>
            <p:spPr>
              <a:xfrm>
                <a:off x="4953515" y="2729339"/>
                <a:ext cx="312762" cy="831391"/>
              </a:xfrm>
              <a:custGeom>
                <a:avLst/>
                <a:gdLst/>
                <a:ahLst/>
                <a:cxnLst/>
                <a:rect l="l" t="t" r="r" b="b"/>
                <a:pathLst>
                  <a:path w="312762" h="831391" extrusionOk="0">
                    <a:moveTo>
                      <a:pt x="125120" y="128732"/>
                    </a:moveTo>
                    <a:cubicBezTo>
                      <a:pt x="136073" y="91013"/>
                      <a:pt x="161410" y="86822"/>
                      <a:pt x="161410" y="86822"/>
                    </a:cubicBezTo>
                    <a:cubicBezTo>
                      <a:pt x="161410" y="86822"/>
                      <a:pt x="178174" y="32434"/>
                      <a:pt x="192080" y="32815"/>
                    </a:cubicBezTo>
                    <a:cubicBezTo>
                      <a:pt x="205987" y="33196"/>
                      <a:pt x="193128" y="99681"/>
                      <a:pt x="193128" y="99681"/>
                    </a:cubicBezTo>
                    <a:cubicBezTo>
                      <a:pt x="193128" y="99681"/>
                      <a:pt x="197319" y="139019"/>
                      <a:pt x="162172" y="188359"/>
                    </a:cubicBezTo>
                    <a:lnTo>
                      <a:pt x="183889" y="491444"/>
                    </a:lnTo>
                    <a:lnTo>
                      <a:pt x="312762" y="722044"/>
                    </a:lnTo>
                    <a:lnTo>
                      <a:pt x="125596" y="831391"/>
                    </a:lnTo>
                    <a:lnTo>
                      <a:pt x="13677" y="593647"/>
                    </a:lnTo>
                    <a:cubicBezTo>
                      <a:pt x="437" y="565549"/>
                      <a:pt x="-3277" y="533926"/>
                      <a:pt x="2914" y="503445"/>
                    </a:cubicBezTo>
                    <a:lnTo>
                      <a:pt x="72637" y="164832"/>
                    </a:lnTo>
                    <a:cubicBezTo>
                      <a:pt x="67970" y="155497"/>
                      <a:pt x="79209" y="106729"/>
                      <a:pt x="79209" y="106729"/>
                    </a:cubicBezTo>
                    <a:cubicBezTo>
                      <a:pt x="79209" y="106729"/>
                      <a:pt x="41776" y="54913"/>
                      <a:pt x="48729" y="48246"/>
                    </a:cubicBezTo>
                    <a:cubicBezTo>
                      <a:pt x="55682" y="41673"/>
                      <a:pt x="97021" y="91489"/>
                      <a:pt x="97021" y="91489"/>
                    </a:cubicBezTo>
                    <a:cubicBezTo>
                      <a:pt x="97021" y="91489"/>
                      <a:pt x="76066" y="23290"/>
                      <a:pt x="85305" y="18814"/>
                    </a:cubicBezTo>
                    <a:cubicBezTo>
                      <a:pt x="94544" y="14337"/>
                      <a:pt x="118262" y="82536"/>
                      <a:pt x="118262" y="82536"/>
                    </a:cubicBezTo>
                    <a:cubicBezTo>
                      <a:pt x="118262" y="82536"/>
                      <a:pt x="97116" y="2335"/>
                      <a:pt x="108927" y="49"/>
                    </a:cubicBezTo>
                    <a:cubicBezTo>
                      <a:pt x="120738" y="-2237"/>
                      <a:pt x="143408" y="75773"/>
                      <a:pt x="143408" y="75773"/>
                    </a:cubicBezTo>
                    <a:cubicBezTo>
                      <a:pt x="143408" y="75773"/>
                      <a:pt x="124739" y="3478"/>
                      <a:pt x="139026" y="3097"/>
                    </a:cubicBezTo>
                    <a:cubicBezTo>
                      <a:pt x="153314" y="2716"/>
                      <a:pt x="168173" y="67772"/>
                      <a:pt x="168173" y="67772"/>
                    </a:cubicBezTo>
                    <a:lnTo>
                      <a:pt x="161505" y="86631"/>
                    </a:lnTo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797;p39">
                <a:extLst>
                  <a:ext uri="{FF2B5EF4-FFF2-40B4-BE49-F238E27FC236}">
                    <a16:creationId xmlns:a16="http://schemas.microsoft.com/office/drawing/2014/main" xmlns="" id="{CACCB7C7-55D9-5245-291A-8FA0FB4288BB}"/>
                  </a:ext>
                </a:extLst>
              </p:cNvPr>
              <p:cNvSpPr/>
              <p:nvPr/>
            </p:nvSpPr>
            <p:spPr>
              <a:xfrm>
                <a:off x="4953515" y="2729339"/>
                <a:ext cx="312762" cy="831391"/>
              </a:xfrm>
              <a:custGeom>
                <a:avLst/>
                <a:gdLst/>
                <a:ahLst/>
                <a:cxnLst/>
                <a:rect l="l" t="t" r="r" b="b"/>
                <a:pathLst>
                  <a:path w="312762" h="831391" extrusionOk="0">
                    <a:moveTo>
                      <a:pt x="125120" y="128732"/>
                    </a:moveTo>
                    <a:cubicBezTo>
                      <a:pt x="136073" y="91013"/>
                      <a:pt x="161410" y="86822"/>
                      <a:pt x="161410" y="86822"/>
                    </a:cubicBezTo>
                    <a:cubicBezTo>
                      <a:pt x="161410" y="86822"/>
                      <a:pt x="178174" y="32434"/>
                      <a:pt x="192080" y="32815"/>
                    </a:cubicBezTo>
                    <a:cubicBezTo>
                      <a:pt x="205987" y="33196"/>
                      <a:pt x="193128" y="99681"/>
                      <a:pt x="193128" y="99681"/>
                    </a:cubicBezTo>
                    <a:cubicBezTo>
                      <a:pt x="193128" y="99681"/>
                      <a:pt x="197319" y="139019"/>
                      <a:pt x="162172" y="188359"/>
                    </a:cubicBezTo>
                    <a:lnTo>
                      <a:pt x="183889" y="491444"/>
                    </a:lnTo>
                    <a:lnTo>
                      <a:pt x="312762" y="722044"/>
                    </a:lnTo>
                    <a:lnTo>
                      <a:pt x="125596" y="831391"/>
                    </a:lnTo>
                    <a:lnTo>
                      <a:pt x="13677" y="593647"/>
                    </a:lnTo>
                    <a:cubicBezTo>
                      <a:pt x="437" y="565549"/>
                      <a:pt x="-3277" y="533926"/>
                      <a:pt x="2914" y="503445"/>
                    </a:cubicBezTo>
                    <a:lnTo>
                      <a:pt x="72637" y="164832"/>
                    </a:lnTo>
                    <a:cubicBezTo>
                      <a:pt x="67970" y="155497"/>
                      <a:pt x="79209" y="106729"/>
                      <a:pt x="79209" y="106729"/>
                    </a:cubicBezTo>
                    <a:cubicBezTo>
                      <a:pt x="79209" y="106729"/>
                      <a:pt x="41776" y="54913"/>
                      <a:pt x="48729" y="48246"/>
                    </a:cubicBezTo>
                    <a:cubicBezTo>
                      <a:pt x="55682" y="41673"/>
                      <a:pt x="97021" y="91489"/>
                      <a:pt x="97021" y="91489"/>
                    </a:cubicBezTo>
                    <a:cubicBezTo>
                      <a:pt x="97021" y="91489"/>
                      <a:pt x="76066" y="23290"/>
                      <a:pt x="85305" y="18814"/>
                    </a:cubicBezTo>
                    <a:cubicBezTo>
                      <a:pt x="94544" y="14337"/>
                      <a:pt x="118262" y="82536"/>
                      <a:pt x="118262" y="82536"/>
                    </a:cubicBezTo>
                    <a:cubicBezTo>
                      <a:pt x="118262" y="82536"/>
                      <a:pt x="97116" y="2335"/>
                      <a:pt x="108927" y="49"/>
                    </a:cubicBezTo>
                    <a:cubicBezTo>
                      <a:pt x="120738" y="-2237"/>
                      <a:pt x="143408" y="75773"/>
                      <a:pt x="143408" y="75773"/>
                    </a:cubicBezTo>
                    <a:cubicBezTo>
                      <a:pt x="143408" y="75773"/>
                      <a:pt x="124739" y="3478"/>
                      <a:pt x="139026" y="3097"/>
                    </a:cubicBezTo>
                    <a:cubicBezTo>
                      <a:pt x="153314" y="2716"/>
                      <a:pt x="168173" y="67772"/>
                      <a:pt x="168173" y="67772"/>
                    </a:cubicBezTo>
                    <a:lnTo>
                      <a:pt x="161505" y="8663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6" name="Google Shape;798;p39">
              <a:extLst>
                <a:ext uri="{FF2B5EF4-FFF2-40B4-BE49-F238E27FC236}">
                  <a16:creationId xmlns:a16="http://schemas.microsoft.com/office/drawing/2014/main" xmlns="" id="{18E402FE-47B5-7C7A-9216-E8A454E2B3F1}"/>
                </a:ext>
              </a:extLst>
            </p:cNvPr>
            <p:cNvSpPr/>
            <p:nvPr/>
          </p:nvSpPr>
          <p:spPr>
            <a:xfrm>
              <a:off x="5077158" y="2694652"/>
              <a:ext cx="530018" cy="701867"/>
            </a:xfrm>
            <a:custGeom>
              <a:avLst/>
              <a:gdLst/>
              <a:ahLst/>
              <a:cxnLst/>
              <a:rect l="l" t="t" r="r" b="b"/>
              <a:pathLst>
                <a:path w="530018" h="701867" extrusionOk="0">
                  <a:moveTo>
                    <a:pt x="112442" y="113222"/>
                  </a:moveTo>
                  <a:cubicBezTo>
                    <a:pt x="81200" y="89410"/>
                    <a:pt x="58340" y="101125"/>
                    <a:pt x="58340" y="101125"/>
                  </a:cubicBezTo>
                  <a:cubicBezTo>
                    <a:pt x="58340" y="101125"/>
                    <a:pt x="12525" y="67407"/>
                    <a:pt x="1571" y="75979"/>
                  </a:cubicBezTo>
                  <a:cubicBezTo>
                    <a:pt x="-9383" y="84552"/>
                    <a:pt x="40528" y="130367"/>
                    <a:pt x="40528" y="130367"/>
                  </a:cubicBezTo>
                  <a:cubicBezTo>
                    <a:pt x="40528" y="130367"/>
                    <a:pt x="60531" y="164467"/>
                    <a:pt x="118062" y="183231"/>
                  </a:cubicBezTo>
                  <a:lnTo>
                    <a:pt x="280939" y="439834"/>
                  </a:lnTo>
                  <a:lnTo>
                    <a:pt x="314563" y="701867"/>
                  </a:lnTo>
                  <a:lnTo>
                    <a:pt x="530018" y="678436"/>
                  </a:lnTo>
                  <a:lnTo>
                    <a:pt x="478583" y="420689"/>
                  </a:lnTo>
                  <a:cubicBezTo>
                    <a:pt x="472487" y="390209"/>
                    <a:pt x="456676" y="362587"/>
                    <a:pt x="433625" y="341822"/>
                  </a:cubicBezTo>
                  <a:lnTo>
                    <a:pt x="176164" y="111127"/>
                  </a:lnTo>
                  <a:cubicBezTo>
                    <a:pt x="174355" y="100840"/>
                    <a:pt x="136350" y="68359"/>
                    <a:pt x="136350" y="68359"/>
                  </a:cubicBezTo>
                  <a:cubicBezTo>
                    <a:pt x="136350" y="68359"/>
                    <a:pt x="135588" y="4447"/>
                    <a:pt x="126063" y="3208"/>
                  </a:cubicBezTo>
                  <a:cubicBezTo>
                    <a:pt x="116538" y="2065"/>
                    <a:pt x="113014" y="66645"/>
                    <a:pt x="113014" y="66645"/>
                  </a:cubicBezTo>
                  <a:cubicBezTo>
                    <a:pt x="113014" y="66645"/>
                    <a:pt x="89296" y="-697"/>
                    <a:pt x="79200" y="1208"/>
                  </a:cubicBezTo>
                  <a:cubicBezTo>
                    <a:pt x="69103" y="3113"/>
                    <a:pt x="90535" y="72074"/>
                    <a:pt x="90535" y="72074"/>
                  </a:cubicBezTo>
                  <a:cubicBezTo>
                    <a:pt x="90535" y="72074"/>
                    <a:pt x="59864" y="-4983"/>
                    <a:pt x="49006" y="255"/>
                  </a:cubicBezTo>
                  <a:cubicBezTo>
                    <a:pt x="38147" y="5399"/>
                    <a:pt x="66246" y="81694"/>
                    <a:pt x="66246" y="81694"/>
                  </a:cubicBezTo>
                  <a:cubicBezTo>
                    <a:pt x="66246" y="81694"/>
                    <a:pt x="38242" y="12448"/>
                    <a:pt x="26527" y="20639"/>
                  </a:cubicBezTo>
                  <a:cubicBezTo>
                    <a:pt x="14906" y="28830"/>
                    <a:pt x="41576" y="89981"/>
                    <a:pt x="41576" y="89981"/>
                  </a:cubicBezTo>
                  <a:lnTo>
                    <a:pt x="58150" y="101125"/>
                  </a:lnTo>
                </a:path>
              </a:pathLst>
            </a:custGeom>
            <a:solidFill>
              <a:srgbClr val="C2724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99;p39">
              <a:extLst>
                <a:ext uri="{FF2B5EF4-FFF2-40B4-BE49-F238E27FC236}">
                  <a16:creationId xmlns:a16="http://schemas.microsoft.com/office/drawing/2014/main" xmlns="" id="{6B80D191-25BE-BE4C-108B-9C7CDAEDBBF7}"/>
                </a:ext>
              </a:extLst>
            </p:cNvPr>
            <p:cNvSpPr/>
            <p:nvPr/>
          </p:nvSpPr>
          <p:spPr>
            <a:xfrm>
              <a:off x="5011959" y="3238309"/>
              <a:ext cx="612920" cy="764476"/>
            </a:xfrm>
            <a:custGeom>
              <a:avLst/>
              <a:gdLst/>
              <a:ahLst/>
              <a:cxnLst/>
              <a:rect l="l" t="t" r="r" b="b"/>
              <a:pathLst>
                <a:path w="612920" h="764476" extrusionOk="0">
                  <a:moveTo>
                    <a:pt x="402241" y="223933"/>
                  </a:moveTo>
                  <a:lnTo>
                    <a:pt x="398431" y="41434"/>
                  </a:lnTo>
                  <a:lnTo>
                    <a:pt x="582549" y="0"/>
                  </a:lnTo>
                  <a:cubicBezTo>
                    <a:pt x="582549" y="0"/>
                    <a:pt x="619506" y="234124"/>
                    <a:pt x="611886" y="318421"/>
                  </a:cubicBezTo>
                  <a:cubicBezTo>
                    <a:pt x="604266" y="402717"/>
                    <a:pt x="587312" y="536829"/>
                    <a:pt x="598646" y="591693"/>
                  </a:cubicBezTo>
                  <a:cubicBezTo>
                    <a:pt x="609981" y="646557"/>
                    <a:pt x="575977" y="695611"/>
                    <a:pt x="575977" y="695611"/>
                  </a:cubicBezTo>
                  <a:lnTo>
                    <a:pt x="197644" y="764476"/>
                  </a:lnTo>
                  <a:cubicBezTo>
                    <a:pt x="166783" y="737044"/>
                    <a:pt x="159925" y="623983"/>
                    <a:pt x="161068" y="599980"/>
                  </a:cubicBezTo>
                  <a:cubicBezTo>
                    <a:pt x="162211" y="575977"/>
                    <a:pt x="161068" y="451485"/>
                    <a:pt x="132493" y="426339"/>
                  </a:cubicBezTo>
                  <a:cubicBezTo>
                    <a:pt x="103918" y="401193"/>
                    <a:pt x="0" y="199549"/>
                    <a:pt x="0" y="199549"/>
                  </a:cubicBezTo>
                  <a:lnTo>
                    <a:pt x="137350" y="131635"/>
                  </a:lnTo>
                  <a:lnTo>
                    <a:pt x="238316" y="240982"/>
                  </a:ln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8" name="Google Shape;800;p39">
              <a:extLst>
                <a:ext uri="{FF2B5EF4-FFF2-40B4-BE49-F238E27FC236}">
                  <a16:creationId xmlns:a16="http://schemas.microsoft.com/office/drawing/2014/main" xmlns="" id="{27347D82-7DF8-D43A-D346-2792ECE946D1}"/>
                </a:ext>
              </a:extLst>
            </p:cNvPr>
            <p:cNvGrpSpPr/>
            <p:nvPr/>
          </p:nvGrpSpPr>
          <p:grpSpPr>
            <a:xfrm>
              <a:off x="5127069" y="3151213"/>
              <a:ext cx="295751" cy="468208"/>
              <a:chOff x="5127069" y="3151213"/>
              <a:chExt cx="295751" cy="468208"/>
            </a:xfrm>
          </p:grpSpPr>
          <p:sp>
            <p:nvSpPr>
              <p:cNvPr id="977" name="Google Shape;801;p39">
                <a:extLst>
                  <a:ext uri="{FF2B5EF4-FFF2-40B4-BE49-F238E27FC236}">
                    <a16:creationId xmlns:a16="http://schemas.microsoft.com/office/drawing/2014/main" xmlns="" id="{24E39B27-67D8-5375-EBB7-C0791A82B0F7}"/>
                  </a:ext>
                </a:extLst>
              </p:cNvPr>
              <p:cNvSpPr/>
              <p:nvPr/>
            </p:nvSpPr>
            <p:spPr>
              <a:xfrm>
                <a:off x="5127069" y="3151213"/>
                <a:ext cx="295751" cy="283538"/>
              </a:xfrm>
              <a:custGeom>
                <a:avLst/>
                <a:gdLst/>
                <a:ahLst/>
                <a:cxnLst/>
                <a:rect l="l" t="t" r="r" b="b"/>
                <a:pathLst>
                  <a:path w="295751" h="283538" extrusionOk="0">
                    <a:moveTo>
                      <a:pt x="22241" y="218731"/>
                    </a:moveTo>
                    <a:cubicBezTo>
                      <a:pt x="65294" y="284454"/>
                      <a:pt x="156448" y="303313"/>
                      <a:pt x="225790" y="260832"/>
                    </a:cubicBezTo>
                    <a:cubicBezTo>
                      <a:pt x="295227" y="218350"/>
                      <a:pt x="316564" y="130625"/>
                      <a:pt x="273510" y="64807"/>
                    </a:cubicBezTo>
                    <a:cubicBezTo>
                      <a:pt x="230458" y="-916"/>
                      <a:pt x="139303" y="-19775"/>
                      <a:pt x="69961" y="22707"/>
                    </a:cubicBezTo>
                    <a:cubicBezTo>
                      <a:pt x="524" y="65188"/>
                      <a:pt x="-20812" y="152913"/>
                      <a:pt x="22241" y="2187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8" name="Google Shape;802;p39">
                <a:extLst>
                  <a:ext uri="{FF2B5EF4-FFF2-40B4-BE49-F238E27FC236}">
                    <a16:creationId xmlns:a16="http://schemas.microsoft.com/office/drawing/2014/main" xmlns="" id="{228F000A-961A-80BE-0F93-46DD1156BBEF}"/>
                  </a:ext>
                </a:extLst>
              </p:cNvPr>
              <p:cNvGrpSpPr/>
              <p:nvPr/>
            </p:nvGrpSpPr>
            <p:grpSpPr>
              <a:xfrm>
                <a:off x="5128829" y="3202211"/>
                <a:ext cx="290534" cy="417210"/>
                <a:chOff x="5128829" y="3202211"/>
                <a:chExt cx="290534" cy="417210"/>
              </a:xfrm>
            </p:grpSpPr>
            <p:sp>
              <p:nvSpPr>
                <p:cNvPr id="987" name="Google Shape;803;p39">
                  <a:extLst>
                    <a:ext uri="{FF2B5EF4-FFF2-40B4-BE49-F238E27FC236}">
                      <a16:creationId xmlns:a16="http://schemas.microsoft.com/office/drawing/2014/main" xmlns="" id="{5BD74598-5F39-8A42-E58E-6457A25A5536}"/>
                    </a:ext>
                  </a:extLst>
                </p:cNvPr>
                <p:cNvSpPr/>
                <p:nvPr/>
              </p:nvSpPr>
              <p:spPr>
                <a:xfrm>
                  <a:off x="5128829" y="3202211"/>
                  <a:ext cx="290534" cy="417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34" h="417210" extrusionOk="0">
                      <a:moveTo>
                        <a:pt x="27053" y="192690"/>
                      </a:moveTo>
                      <a:lnTo>
                        <a:pt x="7718" y="145065"/>
                      </a:lnTo>
                      <a:cubicBezTo>
                        <a:pt x="-3236" y="118204"/>
                        <a:pt x="-2093" y="89343"/>
                        <a:pt x="8384" y="64388"/>
                      </a:cubicBezTo>
                      <a:cubicBezTo>
                        <a:pt x="19814" y="37242"/>
                        <a:pt x="42484" y="14858"/>
                        <a:pt x="73059" y="4952"/>
                      </a:cubicBezTo>
                      <a:cubicBezTo>
                        <a:pt x="126209" y="-12289"/>
                        <a:pt x="183454" y="17049"/>
                        <a:pt x="204504" y="68769"/>
                      </a:cubicBezTo>
                      <a:lnTo>
                        <a:pt x="209457" y="81057"/>
                      </a:lnTo>
                      <a:cubicBezTo>
                        <a:pt x="209457" y="81057"/>
                        <a:pt x="210314" y="82009"/>
                        <a:pt x="210981" y="83628"/>
                      </a:cubicBezTo>
                      <a:cubicBezTo>
                        <a:pt x="226126" y="76961"/>
                        <a:pt x="244605" y="83724"/>
                        <a:pt x="250986" y="100678"/>
                      </a:cubicBezTo>
                      <a:cubicBezTo>
                        <a:pt x="254130" y="108965"/>
                        <a:pt x="252891" y="118585"/>
                        <a:pt x="248319" y="126110"/>
                      </a:cubicBezTo>
                      <a:cubicBezTo>
                        <a:pt x="243271" y="134492"/>
                        <a:pt x="236127" y="138492"/>
                        <a:pt x="228793" y="139921"/>
                      </a:cubicBezTo>
                      <a:cubicBezTo>
                        <a:pt x="244795" y="194785"/>
                        <a:pt x="285943" y="330802"/>
                        <a:pt x="285943" y="330802"/>
                      </a:cubicBezTo>
                      <a:cubicBezTo>
                        <a:pt x="306517" y="381380"/>
                        <a:pt x="255558" y="444150"/>
                        <a:pt x="180882" y="404907"/>
                      </a:cubicBezTo>
                      <a:lnTo>
                        <a:pt x="125637" y="258126"/>
                      </a:lnTo>
                      <a:cubicBezTo>
                        <a:pt x="120494" y="258126"/>
                        <a:pt x="115350" y="257745"/>
                        <a:pt x="110302" y="257078"/>
                      </a:cubicBezTo>
                      <a:cubicBezTo>
                        <a:pt x="102015" y="255935"/>
                        <a:pt x="93919" y="253745"/>
                        <a:pt x="86204" y="250697"/>
                      </a:cubicBezTo>
                      <a:cubicBezTo>
                        <a:pt x="67916" y="243458"/>
                        <a:pt x="51723" y="231361"/>
                        <a:pt x="39722" y="215073"/>
                      </a:cubicBezTo>
                      <a:cubicBezTo>
                        <a:pt x="39436" y="214692"/>
                        <a:pt x="39150" y="214311"/>
                        <a:pt x="38864" y="213835"/>
                      </a:cubicBezTo>
                      <a:cubicBezTo>
                        <a:pt x="34197" y="207263"/>
                        <a:pt x="30197" y="200119"/>
                        <a:pt x="27053" y="192404"/>
                      </a:cubicBezTo>
                      <a:close/>
                    </a:path>
                  </a:pathLst>
                </a:custGeom>
                <a:solidFill>
                  <a:srgbClr val="C2724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804;p39">
                  <a:extLst>
                    <a:ext uri="{FF2B5EF4-FFF2-40B4-BE49-F238E27FC236}">
                      <a16:creationId xmlns:a16="http://schemas.microsoft.com/office/drawing/2014/main" xmlns="" id="{C1A804A5-6B61-1905-17D9-C90189606AA3}"/>
                    </a:ext>
                  </a:extLst>
                </p:cNvPr>
                <p:cNvSpPr/>
                <p:nvPr/>
              </p:nvSpPr>
              <p:spPr>
                <a:xfrm>
                  <a:off x="5228639" y="3424465"/>
                  <a:ext cx="83078" cy="9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8" h="97372" extrusionOk="0">
                      <a:moveTo>
                        <a:pt x="25731" y="36158"/>
                      </a:moveTo>
                      <a:cubicBezTo>
                        <a:pt x="25731" y="36158"/>
                        <a:pt x="52782" y="25966"/>
                        <a:pt x="77452" y="1011"/>
                      </a:cubicBezTo>
                      <a:cubicBezTo>
                        <a:pt x="79547" y="-1180"/>
                        <a:pt x="83262" y="439"/>
                        <a:pt x="83072" y="3487"/>
                      </a:cubicBezTo>
                      <a:cubicBezTo>
                        <a:pt x="82119" y="22632"/>
                        <a:pt x="74690" y="69019"/>
                        <a:pt x="27350" y="91403"/>
                      </a:cubicBezTo>
                      <a:cubicBezTo>
                        <a:pt x="-33229" y="120073"/>
                        <a:pt x="25731" y="36158"/>
                        <a:pt x="25731" y="3615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79" name="Google Shape;805;p39">
                <a:extLst>
                  <a:ext uri="{FF2B5EF4-FFF2-40B4-BE49-F238E27FC236}">
                    <a16:creationId xmlns:a16="http://schemas.microsoft.com/office/drawing/2014/main" xmlns="" id="{B43F903C-DC3F-8679-FC84-D804C1DF37A3}"/>
                  </a:ext>
                </a:extLst>
              </p:cNvPr>
              <p:cNvSpPr/>
              <p:nvPr/>
            </p:nvSpPr>
            <p:spPr>
              <a:xfrm>
                <a:off x="5250666" y="3321663"/>
                <a:ext cx="62178" cy="62178"/>
              </a:xfrm>
              <a:custGeom>
                <a:avLst/>
                <a:gdLst/>
                <a:ahLst/>
                <a:cxnLst/>
                <a:rect l="l" t="t" r="r" b="b"/>
                <a:pathLst>
                  <a:path w="62178" h="62178" extrusionOk="0">
                    <a:moveTo>
                      <a:pt x="4848" y="47710"/>
                    </a:moveTo>
                    <a:cubicBezTo>
                      <a:pt x="13992" y="62188"/>
                      <a:pt x="33232" y="66570"/>
                      <a:pt x="47710" y="57331"/>
                    </a:cubicBezTo>
                    <a:cubicBezTo>
                      <a:pt x="62188" y="48187"/>
                      <a:pt x="66570" y="28946"/>
                      <a:pt x="57331" y="14468"/>
                    </a:cubicBezTo>
                    <a:cubicBezTo>
                      <a:pt x="48187" y="-10"/>
                      <a:pt x="28946" y="-4391"/>
                      <a:pt x="14468" y="4848"/>
                    </a:cubicBezTo>
                    <a:cubicBezTo>
                      <a:pt x="-10" y="13992"/>
                      <a:pt x="-4391" y="33232"/>
                      <a:pt x="4848" y="47710"/>
                    </a:cubicBezTo>
                    <a:close/>
                  </a:path>
                </a:pathLst>
              </a:custGeom>
              <a:solidFill>
                <a:srgbClr val="9E4E27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806;p39">
                <a:extLst>
                  <a:ext uri="{FF2B5EF4-FFF2-40B4-BE49-F238E27FC236}">
                    <a16:creationId xmlns:a16="http://schemas.microsoft.com/office/drawing/2014/main" xmlns="" id="{1EEC8017-1227-C3FF-DA00-C6B2FCEA3147}"/>
                  </a:ext>
                </a:extLst>
              </p:cNvPr>
              <p:cNvSpPr/>
              <p:nvPr/>
            </p:nvSpPr>
            <p:spPr>
              <a:xfrm>
                <a:off x="5228824" y="3319443"/>
                <a:ext cx="21374" cy="21374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21374" extrusionOk="0">
                    <a:moveTo>
                      <a:pt x="1638" y="16402"/>
                    </a:moveTo>
                    <a:cubicBezTo>
                      <a:pt x="4782" y="21355"/>
                      <a:pt x="11449" y="22879"/>
                      <a:pt x="16402" y="19736"/>
                    </a:cubicBezTo>
                    <a:cubicBezTo>
                      <a:pt x="21355" y="16593"/>
                      <a:pt x="22879" y="9925"/>
                      <a:pt x="19736" y="4972"/>
                    </a:cubicBezTo>
                    <a:cubicBezTo>
                      <a:pt x="16593" y="19"/>
                      <a:pt x="9925" y="-1505"/>
                      <a:pt x="4972" y="1639"/>
                    </a:cubicBezTo>
                    <a:cubicBezTo>
                      <a:pt x="19" y="4782"/>
                      <a:pt x="-1505" y="11449"/>
                      <a:pt x="1638" y="16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807;p39">
                <a:extLst>
                  <a:ext uri="{FF2B5EF4-FFF2-40B4-BE49-F238E27FC236}">
                    <a16:creationId xmlns:a16="http://schemas.microsoft.com/office/drawing/2014/main" xmlns="" id="{6B4746DA-8590-D6A1-4B8D-7D0193AB79C7}"/>
                  </a:ext>
                </a:extLst>
              </p:cNvPr>
              <p:cNvSpPr/>
              <p:nvPr/>
            </p:nvSpPr>
            <p:spPr>
              <a:xfrm>
                <a:off x="5201782" y="3342513"/>
                <a:ext cx="15631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31718" extrusionOk="0">
                    <a:moveTo>
                      <a:pt x="5344" y="0"/>
                    </a:moveTo>
                    <a:cubicBezTo>
                      <a:pt x="5344" y="0"/>
                      <a:pt x="487" y="19717"/>
                      <a:pt x="10" y="25527"/>
                    </a:cubicBezTo>
                    <a:cubicBezTo>
                      <a:pt x="-466" y="31337"/>
                      <a:pt x="15631" y="31718"/>
                      <a:pt x="15631" y="3171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808;p39">
                <a:extLst>
                  <a:ext uri="{FF2B5EF4-FFF2-40B4-BE49-F238E27FC236}">
                    <a16:creationId xmlns:a16="http://schemas.microsoft.com/office/drawing/2014/main" xmlns="" id="{1B165019-C72E-F15E-CD99-688201E07913}"/>
                  </a:ext>
                </a:extLst>
              </p:cNvPr>
              <p:cNvSpPr/>
              <p:nvPr/>
            </p:nvSpPr>
            <p:spPr>
              <a:xfrm>
                <a:off x="5157292" y="3343827"/>
                <a:ext cx="21374" cy="21374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21374" extrusionOk="0">
                    <a:moveTo>
                      <a:pt x="1638" y="16402"/>
                    </a:moveTo>
                    <a:cubicBezTo>
                      <a:pt x="4782" y="21355"/>
                      <a:pt x="11449" y="22879"/>
                      <a:pt x="16402" y="19736"/>
                    </a:cubicBezTo>
                    <a:cubicBezTo>
                      <a:pt x="21355" y="16593"/>
                      <a:pt x="22879" y="9925"/>
                      <a:pt x="19736" y="4972"/>
                    </a:cubicBezTo>
                    <a:cubicBezTo>
                      <a:pt x="16593" y="19"/>
                      <a:pt x="9925" y="-1505"/>
                      <a:pt x="4972" y="1639"/>
                    </a:cubicBezTo>
                    <a:cubicBezTo>
                      <a:pt x="19" y="4782"/>
                      <a:pt x="-1505" y="11449"/>
                      <a:pt x="1638" y="16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809;p39">
                <a:extLst>
                  <a:ext uri="{FF2B5EF4-FFF2-40B4-BE49-F238E27FC236}">
                    <a16:creationId xmlns:a16="http://schemas.microsoft.com/office/drawing/2014/main" xmlns="" id="{E1D7C246-A6C9-9499-3D7A-91D7299D52BE}"/>
                  </a:ext>
                </a:extLst>
              </p:cNvPr>
              <p:cNvSpPr/>
              <p:nvPr/>
            </p:nvSpPr>
            <p:spPr>
              <a:xfrm>
                <a:off x="5342096" y="3299196"/>
                <a:ext cx="27717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27717" h="9121" extrusionOk="0">
                    <a:moveTo>
                      <a:pt x="27718" y="9122"/>
                    </a:moveTo>
                    <a:cubicBezTo>
                      <a:pt x="27718" y="9122"/>
                      <a:pt x="17145" y="-6975"/>
                      <a:pt x="0" y="359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810;p39">
                <a:extLst>
                  <a:ext uri="{FF2B5EF4-FFF2-40B4-BE49-F238E27FC236}">
                    <a16:creationId xmlns:a16="http://schemas.microsoft.com/office/drawing/2014/main" xmlns="" id="{A8EE1DA0-2D64-875D-CBED-0D320803D3D8}"/>
                  </a:ext>
                </a:extLst>
              </p:cNvPr>
              <p:cNvSpPr/>
              <p:nvPr/>
            </p:nvSpPr>
            <p:spPr>
              <a:xfrm>
                <a:off x="5351811" y="3301079"/>
                <a:ext cx="7060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3812" extrusionOk="0">
                    <a:moveTo>
                      <a:pt x="5620" y="0"/>
                    </a:moveTo>
                    <a:cubicBezTo>
                      <a:pt x="5620" y="0"/>
                      <a:pt x="11335" y="16669"/>
                      <a:pt x="0" y="238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811;p39">
                <a:extLst>
                  <a:ext uri="{FF2B5EF4-FFF2-40B4-BE49-F238E27FC236}">
                    <a16:creationId xmlns:a16="http://schemas.microsoft.com/office/drawing/2014/main" xmlns="" id="{316E5770-0D72-2A9D-2554-6D29F215AE02}"/>
                  </a:ext>
                </a:extLst>
              </p:cNvPr>
              <p:cNvSpPr/>
              <p:nvPr/>
            </p:nvSpPr>
            <p:spPr>
              <a:xfrm>
                <a:off x="5137213" y="3173981"/>
                <a:ext cx="204655" cy="139037"/>
              </a:xfrm>
              <a:custGeom>
                <a:avLst/>
                <a:gdLst/>
                <a:ahLst/>
                <a:cxnLst/>
                <a:rect l="l" t="t" r="r" b="b"/>
                <a:pathLst>
                  <a:path w="204655" h="139037" extrusionOk="0">
                    <a:moveTo>
                      <a:pt x="202502" y="111953"/>
                    </a:moveTo>
                    <a:cubicBezTo>
                      <a:pt x="202502" y="111953"/>
                      <a:pt x="192310" y="118048"/>
                      <a:pt x="190310" y="129098"/>
                    </a:cubicBezTo>
                    <a:cubicBezTo>
                      <a:pt x="189452" y="134146"/>
                      <a:pt x="185833" y="138146"/>
                      <a:pt x="180785" y="138908"/>
                    </a:cubicBezTo>
                    <a:lnTo>
                      <a:pt x="180118" y="138908"/>
                    </a:lnTo>
                    <a:cubicBezTo>
                      <a:pt x="175165" y="139670"/>
                      <a:pt x="170402" y="137003"/>
                      <a:pt x="168402" y="132431"/>
                    </a:cubicBezTo>
                    <a:cubicBezTo>
                      <a:pt x="155543" y="103094"/>
                      <a:pt x="102584" y="4320"/>
                      <a:pt x="0" y="92617"/>
                    </a:cubicBezTo>
                    <a:cubicBezTo>
                      <a:pt x="0" y="92617"/>
                      <a:pt x="51054" y="-15683"/>
                      <a:pt x="137065" y="1939"/>
                    </a:cubicBezTo>
                    <a:cubicBezTo>
                      <a:pt x="223076" y="19560"/>
                      <a:pt x="202502" y="111953"/>
                      <a:pt x="202502" y="111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812;p39">
                <a:extLst>
                  <a:ext uri="{FF2B5EF4-FFF2-40B4-BE49-F238E27FC236}">
                    <a16:creationId xmlns:a16="http://schemas.microsoft.com/office/drawing/2014/main" xmlns="" id="{B438D39D-354D-A2D5-5FAD-E49C46D287AD}"/>
                  </a:ext>
                </a:extLst>
              </p:cNvPr>
              <p:cNvSpPr/>
              <p:nvPr/>
            </p:nvSpPr>
            <p:spPr>
              <a:xfrm>
                <a:off x="5219985" y="3370611"/>
                <a:ext cx="21907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19621" extrusionOk="0">
                    <a:moveTo>
                      <a:pt x="0" y="19621"/>
                    </a:moveTo>
                    <a:cubicBezTo>
                      <a:pt x="2476" y="11049"/>
                      <a:pt x="12763" y="9620"/>
                      <a:pt x="2190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9" name="Google Shape;813;p39">
              <a:extLst>
                <a:ext uri="{FF2B5EF4-FFF2-40B4-BE49-F238E27FC236}">
                  <a16:creationId xmlns:a16="http://schemas.microsoft.com/office/drawing/2014/main" xmlns="" id="{F2504E03-1665-0C88-7832-8D08D87C8A87}"/>
                </a:ext>
              </a:extLst>
            </p:cNvPr>
            <p:cNvSpPr/>
            <p:nvPr/>
          </p:nvSpPr>
          <p:spPr>
            <a:xfrm>
              <a:off x="5127455" y="3220937"/>
              <a:ext cx="173873" cy="117575"/>
            </a:xfrm>
            <a:custGeom>
              <a:avLst/>
              <a:gdLst/>
              <a:ahLst/>
              <a:cxnLst/>
              <a:rect l="l" t="t" r="r" b="b"/>
              <a:pathLst>
                <a:path w="173873" h="117575" extrusionOk="0">
                  <a:moveTo>
                    <a:pt x="6615" y="117575"/>
                  </a:moveTo>
                  <a:cubicBezTo>
                    <a:pt x="6615" y="117575"/>
                    <a:pt x="43762" y="81095"/>
                    <a:pt x="38809" y="35184"/>
                  </a:cubicBezTo>
                  <a:cubicBezTo>
                    <a:pt x="38809" y="35184"/>
                    <a:pt x="118915" y="84428"/>
                    <a:pt x="173874" y="75665"/>
                  </a:cubicBezTo>
                  <a:cubicBezTo>
                    <a:pt x="173874" y="75665"/>
                    <a:pt x="146823" y="-45111"/>
                    <a:pt x="35571" y="18515"/>
                  </a:cubicBezTo>
                  <a:cubicBezTo>
                    <a:pt x="-20531" y="50615"/>
                    <a:pt x="6519" y="117480"/>
                    <a:pt x="6519" y="1174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14;p39">
              <a:extLst>
                <a:ext uri="{FF2B5EF4-FFF2-40B4-BE49-F238E27FC236}">
                  <a16:creationId xmlns:a16="http://schemas.microsoft.com/office/drawing/2014/main" xmlns="" id="{92700612-2B2E-45FC-0EAC-505E918B3FB0}"/>
                </a:ext>
              </a:extLst>
            </p:cNvPr>
            <p:cNvSpPr/>
            <p:nvPr/>
          </p:nvSpPr>
          <p:spPr>
            <a:xfrm>
              <a:off x="5376557" y="3357352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40"/>
                    <a:pt x="55169" y="66027"/>
                    <a:pt x="36499" y="67551"/>
                  </a:cubicBezTo>
                  <a:cubicBezTo>
                    <a:pt x="17926" y="69075"/>
                    <a:pt x="1638" y="55169"/>
                    <a:pt x="114" y="36500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15;p39">
              <a:extLst>
                <a:ext uri="{FF2B5EF4-FFF2-40B4-BE49-F238E27FC236}">
                  <a16:creationId xmlns:a16="http://schemas.microsoft.com/office/drawing/2014/main" xmlns="" id="{90E4363E-4F13-B5D4-6C80-1ACA04DA7249}"/>
                </a:ext>
              </a:extLst>
            </p:cNvPr>
            <p:cNvSpPr/>
            <p:nvPr/>
          </p:nvSpPr>
          <p:spPr>
            <a:xfrm>
              <a:off x="5250656" y="3479291"/>
              <a:ext cx="181165" cy="161925"/>
            </a:xfrm>
            <a:custGeom>
              <a:avLst/>
              <a:gdLst/>
              <a:ahLst/>
              <a:cxnLst/>
              <a:rect l="l" t="t" r="r" b="b"/>
              <a:pathLst>
                <a:path w="181165" h="161925" extrusionOk="0">
                  <a:moveTo>
                    <a:pt x="113729" y="16097"/>
                  </a:moveTo>
                  <a:lnTo>
                    <a:pt x="181165" y="0"/>
                  </a:lnTo>
                  <a:lnTo>
                    <a:pt x="173164" y="147733"/>
                  </a:lnTo>
                  <a:lnTo>
                    <a:pt x="67723" y="161925"/>
                  </a:lnTo>
                  <a:lnTo>
                    <a:pt x="0" y="50387"/>
                  </a:lnTo>
                  <a:lnTo>
                    <a:pt x="76390" y="21907"/>
                  </a:lnTo>
                  <a:lnTo>
                    <a:pt x="113729" y="108585"/>
                  </a:lnTo>
                  <a:cubicBezTo>
                    <a:pt x="113729" y="108585"/>
                    <a:pt x="113729" y="16288"/>
                    <a:pt x="113729" y="16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2" name="Google Shape;816;p39">
              <a:extLst>
                <a:ext uri="{FF2B5EF4-FFF2-40B4-BE49-F238E27FC236}">
                  <a16:creationId xmlns:a16="http://schemas.microsoft.com/office/drawing/2014/main" xmlns="" id="{C67F3028-5AC8-9D96-0B9F-CD8A96284C38}"/>
                </a:ext>
              </a:extLst>
            </p:cNvPr>
            <p:cNvGrpSpPr/>
            <p:nvPr/>
          </p:nvGrpSpPr>
          <p:grpSpPr>
            <a:xfrm>
              <a:off x="4688490" y="4445412"/>
              <a:ext cx="607028" cy="999363"/>
              <a:chOff x="4688490" y="4445412"/>
              <a:chExt cx="607028" cy="999363"/>
            </a:xfrm>
          </p:grpSpPr>
          <p:sp>
            <p:nvSpPr>
              <p:cNvPr id="975" name="Google Shape;817;p39">
                <a:extLst>
                  <a:ext uri="{FF2B5EF4-FFF2-40B4-BE49-F238E27FC236}">
                    <a16:creationId xmlns:a16="http://schemas.microsoft.com/office/drawing/2014/main" xmlns="" id="{9383E2E6-830E-0C13-6E59-B5B96BD556A7}"/>
                  </a:ext>
                </a:extLst>
              </p:cNvPr>
              <p:cNvSpPr/>
              <p:nvPr/>
            </p:nvSpPr>
            <p:spPr>
              <a:xfrm>
                <a:off x="4688490" y="4445412"/>
                <a:ext cx="607028" cy="999363"/>
              </a:xfrm>
              <a:custGeom>
                <a:avLst/>
                <a:gdLst/>
                <a:ahLst/>
                <a:cxnLst/>
                <a:rect l="l" t="t" r="r" b="b"/>
                <a:pathLst>
                  <a:path w="607028" h="999363" extrusionOk="0">
                    <a:moveTo>
                      <a:pt x="342995" y="0"/>
                    </a:moveTo>
                    <a:lnTo>
                      <a:pt x="607028" y="0"/>
                    </a:lnTo>
                    <a:lnTo>
                      <a:pt x="247936" y="919448"/>
                    </a:lnTo>
                    <a:lnTo>
                      <a:pt x="85344" y="999363"/>
                    </a:lnTo>
                    <a:lnTo>
                      <a:pt x="0" y="972979"/>
                    </a:lnTo>
                    <a:lnTo>
                      <a:pt x="66580" y="858965"/>
                    </a:lnTo>
                    <a:lnTo>
                      <a:pt x="215837" y="325755"/>
                    </a:lnTo>
                    <a:lnTo>
                      <a:pt x="342995" y="0"/>
                    </a:lnTo>
                    <a:close/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818;p39">
                <a:extLst>
                  <a:ext uri="{FF2B5EF4-FFF2-40B4-BE49-F238E27FC236}">
                    <a16:creationId xmlns:a16="http://schemas.microsoft.com/office/drawing/2014/main" xmlns="" id="{F27D0267-2D44-F017-442D-896CB644BF62}"/>
                  </a:ext>
                </a:extLst>
              </p:cNvPr>
              <p:cNvSpPr/>
              <p:nvPr/>
            </p:nvSpPr>
            <p:spPr>
              <a:xfrm>
                <a:off x="4688490" y="4445412"/>
                <a:ext cx="607028" cy="999363"/>
              </a:xfrm>
              <a:custGeom>
                <a:avLst/>
                <a:gdLst/>
                <a:ahLst/>
                <a:cxnLst/>
                <a:rect l="l" t="t" r="r" b="b"/>
                <a:pathLst>
                  <a:path w="607028" h="999363" extrusionOk="0">
                    <a:moveTo>
                      <a:pt x="342995" y="0"/>
                    </a:moveTo>
                    <a:lnTo>
                      <a:pt x="607028" y="0"/>
                    </a:lnTo>
                    <a:lnTo>
                      <a:pt x="247936" y="919448"/>
                    </a:lnTo>
                    <a:lnTo>
                      <a:pt x="85344" y="999363"/>
                    </a:lnTo>
                    <a:lnTo>
                      <a:pt x="0" y="972979"/>
                    </a:lnTo>
                    <a:lnTo>
                      <a:pt x="66580" y="858965"/>
                    </a:lnTo>
                    <a:lnTo>
                      <a:pt x="215837" y="325755"/>
                    </a:lnTo>
                    <a:lnTo>
                      <a:pt x="342995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819;p39">
              <a:extLst>
                <a:ext uri="{FF2B5EF4-FFF2-40B4-BE49-F238E27FC236}">
                  <a16:creationId xmlns:a16="http://schemas.microsoft.com/office/drawing/2014/main" xmlns="" id="{15A2ED30-0138-4737-74DB-9E739B383E7B}"/>
                </a:ext>
              </a:extLst>
            </p:cNvPr>
            <p:cNvGrpSpPr/>
            <p:nvPr/>
          </p:nvGrpSpPr>
          <p:grpSpPr>
            <a:xfrm>
              <a:off x="5364670" y="4445412"/>
              <a:ext cx="261080" cy="999442"/>
              <a:chOff x="5364670" y="4445412"/>
              <a:chExt cx="261080" cy="999442"/>
            </a:xfrm>
          </p:grpSpPr>
          <p:sp>
            <p:nvSpPr>
              <p:cNvPr id="973" name="Google Shape;820;p39">
                <a:extLst>
                  <a:ext uri="{FF2B5EF4-FFF2-40B4-BE49-F238E27FC236}">
                    <a16:creationId xmlns:a16="http://schemas.microsoft.com/office/drawing/2014/main" xmlns="" id="{F14C48E4-7446-19DD-E31B-CC913123FC94}"/>
                  </a:ext>
                </a:extLst>
              </p:cNvPr>
              <p:cNvSpPr/>
              <p:nvPr/>
            </p:nvSpPr>
            <p:spPr>
              <a:xfrm>
                <a:off x="5364670" y="4445412"/>
                <a:ext cx="261080" cy="999442"/>
              </a:xfrm>
              <a:custGeom>
                <a:avLst/>
                <a:gdLst/>
                <a:ahLst/>
                <a:cxnLst/>
                <a:rect l="l" t="t" r="r" b="b"/>
                <a:pathLst>
                  <a:path w="261080" h="999442" extrusionOk="0">
                    <a:moveTo>
                      <a:pt x="95" y="0"/>
                    </a:moveTo>
                    <a:lnTo>
                      <a:pt x="27241" y="914876"/>
                    </a:lnTo>
                    <a:cubicBezTo>
                      <a:pt x="27241" y="914876"/>
                      <a:pt x="-19907" y="1006697"/>
                      <a:pt x="27241" y="998982"/>
                    </a:cubicBezTo>
                    <a:cubicBezTo>
                      <a:pt x="74390" y="991172"/>
                      <a:pt x="218694" y="986314"/>
                      <a:pt x="218694" y="986314"/>
                    </a:cubicBezTo>
                    <a:lnTo>
                      <a:pt x="192500" y="859060"/>
                    </a:lnTo>
                    <a:lnTo>
                      <a:pt x="2610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724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821;p39">
                <a:extLst>
                  <a:ext uri="{FF2B5EF4-FFF2-40B4-BE49-F238E27FC236}">
                    <a16:creationId xmlns:a16="http://schemas.microsoft.com/office/drawing/2014/main" xmlns="" id="{A142AB5E-3B95-B814-4A0E-319A3607B9FD}"/>
                  </a:ext>
                </a:extLst>
              </p:cNvPr>
              <p:cNvSpPr/>
              <p:nvPr/>
            </p:nvSpPr>
            <p:spPr>
              <a:xfrm>
                <a:off x="5364670" y="4445412"/>
                <a:ext cx="261080" cy="999442"/>
              </a:xfrm>
              <a:custGeom>
                <a:avLst/>
                <a:gdLst/>
                <a:ahLst/>
                <a:cxnLst/>
                <a:rect l="l" t="t" r="r" b="b"/>
                <a:pathLst>
                  <a:path w="261080" h="999442" extrusionOk="0">
                    <a:moveTo>
                      <a:pt x="95" y="0"/>
                    </a:moveTo>
                    <a:lnTo>
                      <a:pt x="27241" y="914876"/>
                    </a:lnTo>
                    <a:cubicBezTo>
                      <a:pt x="27241" y="914876"/>
                      <a:pt x="-19907" y="1006697"/>
                      <a:pt x="27241" y="998982"/>
                    </a:cubicBezTo>
                    <a:cubicBezTo>
                      <a:pt x="74390" y="991172"/>
                      <a:pt x="218694" y="986314"/>
                      <a:pt x="218694" y="986314"/>
                    </a:cubicBezTo>
                    <a:lnTo>
                      <a:pt x="192500" y="859060"/>
                    </a:lnTo>
                    <a:lnTo>
                      <a:pt x="2610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4" name="Google Shape;822;p39">
              <a:extLst>
                <a:ext uri="{FF2B5EF4-FFF2-40B4-BE49-F238E27FC236}">
                  <a16:creationId xmlns:a16="http://schemas.microsoft.com/office/drawing/2014/main" xmlns="" id="{6DC40519-E5DB-030F-EA57-2884515DAEBA}"/>
                </a:ext>
              </a:extLst>
            </p:cNvPr>
            <p:cNvGrpSpPr/>
            <p:nvPr/>
          </p:nvGrpSpPr>
          <p:grpSpPr>
            <a:xfrm>
              <a:off x="5214366" y="3445287"/>
              <a:ext cx="243553" cy="142399"/>
              <a:chOff x="5214366" y="3445287"/>
              <a:chExt cx="243553" cy="142399"/>
            </a:xfrm>
          </p:grpSpPr>
          <p:sp>
            <p:nvSpPr>
              <p:cNvPr id="970" name="Google Shape;823;p39">
                <a:extLst>
                  <a:ext uri="{FF2B5EF4-FFF2-40B4-BE49-F238E27FC236}">
                    <a16:creationId xmlns:a16="http://schemas.microsoft.com/office/drawing/2014/main" xmlns="" id="{AC082BF7-B9E6-5898-AD19-AED388ACCD44}"/>
                  </a:ext>
                </a:extLst>
              </p:cNvPr>
              <p:cNvSpPr/>
              <p:nvPr/>
            </p:nvSpPr>
            <p:spPr>
              <a:xfrm>
                <a:off x="5214366" y="3479291"/>
                <a:ext cx="11268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112680" h="68580" extrusionOk="0">
                    <a:moveTo>
                      <a:pt x="0" y="29528"/>
                    </a:moveTo>
                    <a:lnTo>
                      <a:pt x="35909" y="0"/>
                    </a:lnTo>
                    <a:lnTo>
                      <a:pt x="112681" y="21812"/>
                    </a:lnTo>
                    <a:lnTo>
                      <a:pt x="76867" y="68580"/>
                    </a:lnTo>
                    <a:lnTo>
                      <a:pt x="0" y="29528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824;p39">
                <a:extLst>
                  <a:ext uri="{FF2B5EF4-FFF2-40B4-BE49-F238E27FC236}">
                    <a16:creationId xmlns:a16="http://schemas.microsoft.com/office/drawing/2014/main" xmlns="" id="{351B005D-EEFA-AE30-91E1-B2ED1D71DC48}"/>
                  </a:ext>
                </a:extLst>
              </p:cNvPr>
              <p:cNvSpPr/>
              <p:nvPr/>
            </p:nvSpPr>
            <p:spPr>
              <a:xfrm>
                <a:off x="5327046" y="3495389"/>
                <a:ext cx="37338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37338" h="92297" extrusionOk="0">
                    <a:moveTo>
                      <a:pt x="0" y="5715"/>
                    </a:moveTo>
                    <a:lnTo>
                      <a:pt x="37338" y="92297"/>
                    </a:lnTo>
                    <a:lnTo>
                      <a:pt x="37338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825;p39">
                <a:extLst>
                  <a:ext uri="{FF2B5EF4-FFF2-40B4-BE49-F238E27FC236}">
                    <a16:creationId xmlns:a16="http://schemas.microsoft.com/office/drawing/2014/main" xmlns="" id="{EC4C7E64-D292-4614-C899-E6D701ABB14B}"/>
                  </a:ext>
                </a:extLst>
              </p:cNvPr>
              <p:cNvSpPr/>
              <p:nvPr/>
            </p:nvSpPr>
            <p:spPr>
              <a:xfrm>
                <a:off x="5364384" y="3445287"/>
                <a:ext cx="93535" cy="68294"/>
              </a:xfrm>
              <a:custGeom>
                <a:avLst/>
                <a:gdLst/>
                <a:ahLst/>
                <a:cxnLst/>
                <a:rect l="l" t="t" r="r" b="b"/>
                <a:pathLst>
                  <a:path w="93535" h="68294" extrusionOk="0">
                    <a:moveTo>
                      <a:pt x="33719" y="0"/>
                    </a:moveTo>
                    <a:lnTo>
                      <a:pt x="0" y="50102"/>
                    </a:lnTo>
                    <a:lnTo>
                      <a:pt x="42100" y="68294"/>
                    </a:lnTo>
                    <a:lnTo>
                      <a:pt x="93536" y="0"/>
                    </a:lnTo>
                    <a:lnTo>
                      <a:pt x="33719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5" name="Google Shape;826;p39">
              <a:extLst>
                <a:ext uri="{FF2B5EF4-FFF2-40B4-BE49-F238E27FC236}">
                  <a16:creationId xmlns:a16="http://schemas.microsoft.com/office/drawing/2014/main" xmlns="" id="{1351DB28-4592-2940-D43D-6E7D9F22881E}"/>
                </a:ext>
              </a:extLst>
            </p:cNvPr>
            <p:cNvSpPr/>
            <p:nvPr/>
          </p:nvSpPr>
          <p:spPr>
            <a:xfrm>
              <a:off x="5414181" y="3404025"/>
              <a:ext cx="67665" cy="67652"/>
            </a:xfrm>
            <a:custGeom>
              <a:avLst/>
              <a:gdLst/>
              <a:ahLst/>
              <a:cxnLst/>
              <a:rect l="l" t="t" r="r" b="b"/>
              <a:pathLst>
                <a:path w="67665" h="67652" extrusionOk="0">
                  <a:moveTo>
                    <a:pt x="67551" y="31166"/>
                  </a:moveTo>
                  <a:cubicBezTo>
                    <a:pt x="69075" y="49739"/>
                    <a:pt x="55169" y="66122"/>
                    <a:pt x="36500" y="67551"/>
                  </a:cubicBezTo>
                  <a:cubicBezTo>
                    <a:pt x="17831" y="68980"/>
                    <a:pt x="1638" y="55169"/>
                    <a:pt x="114" y="36499"/>
                  </a:cubicBezTo>
                  <a:cubicBezTo>
                    <a:pt x="-1410" y="17831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27;p39">
              <a:extLst>
                <a:ext uri="{FF2B5EF4-FFF2-40B4-BE49-F238E27FC236}">
                  <a16:creationId xmlns:a16="http://schemas.microsoft.com/office/drawing/2014/main" xmlns="" id="{B1ED6521-8FBD-8AB3-E703-A6614C18D06D}"/>
                </a:ext>
              </a:extLst>
            </p:cNvPr>
            <p:cNvSpPr/>
            <p:nvPr/>
          </p:nvSpPr>
          <p:spPr>
            <a:xfrm>
              <a:off x="5451900" y="3451745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39"/>
                    <a:pt x="55169" y="66027"/>
                    <a:pt x="36499" y="67551"/>
                  </a:cubicBezTo>
                  <a:cubicBezTo>
                    <a:pt x="17926" y="69075"/>
                    <a:pt x="1638" y="55169"/>
                    <a:pt x="114" y="36500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4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828;p39">
              <a:extLst>
                <a:ext uri="{FF2B5EF4-FFF2-40B4-BE49-F238E27FC236}">
                  <a16:creationId xmlns:a16="http://schemas.microsoft.com/office/drawing/2014/main" xmlns="" id="{541D59A9-3D92-D573-7396-C0E9B58C774A}"/>
                </a:ext>
              </a:extLst>
            </p:cNvPr>
            <p:cNvGrpSpPr/>
            <p:nvPr/>
          </p:nvGrpSpPr>
          <p:grpSpPr>
            <a:xfrm>
              <a:off x="4999862" y="3959548"/>
              <a:ext cx="643699" cy="511107"/>
              <a:chOff x="4999862" y="3959548"/>
              <a:chExt cx="643699" cy="511107"/>
            </a:xfrm>
          </p:grpSpPr>
          <p:sp>
            <p:nvSpPr>
              <p:cNvPr id="966" name="Google Shape;829;p39">
                <a:extLst>
                  <a:ext uri="{FF2B5EF4-FFF2-40B4-BE49-F238E27FC236}">
                    <a16:creationId xmlns:a16="http://schemas.microsoft.com/office/drawing/2014/main" xmlns="" id="{28986045-8A48-58D7-DAFC-2AD3D6118018}"/>
                  </a:ext>
                </a:extLst>
              </p:cNvPr>
              <p:cNvSpPr/>
              <p:nvPr/>
            </p:nvSpPr>
            <p:spPr>
              <a:xfrm>
                <a:off x="4999862" y="3979259"/>
                <a:ext cx="643699" cy="491394"/>
              </a:xfrm>
              <a:custGeom>
                <a:avLst/>
                <a:gdLst/>
                <a:ahLst/>
                <a:cxnLst/>
                <a:rect l="l" t="t" r="r" b="b"/>
                <a:pathLst>
                  <a:path w="643699" h="491394" extrusionOk="0">
                    <a:moveTo>
                      <a:pt x="588455" y="0"/>
                    </a:moveTo>
                    <a:cubicBezTo>
                      <a:pt x="588455" y="0"/>
                      <a:pt x="647891" y="144971"/>
                      <a:pt x="643414" y="232696"/>
                    </a:cubicBezTo>
                    <a:cubicBezTo>
                      <a:pt x="638937" y="320421"/>
                      <a:pt x="643700" y="491395"/>
                      <a:pt x="643700" y="491395"/>
                    </a:cubicBezTo>
                    <a:lnTo>
                      <a:pt x="345948" y="491395"/>
                    </a:lnTo>
                    <a:lnTo>
                      <a:pt x="345948" y="329470"/>
                    </a:lnTo>
                    <a:lnTo>
                      <a:pt x="299561" y="491395"/>
                    </a:lnTo>
                    <a:lnTo>
                      <a:pt x="0" y="491395"/>
                    </a:lnTo>
                    <a:lnTo>
                      <a:pt x="214694" y="61151"/>
                    </a:lnTo>
                    <a:lnTo>
                      <a:pt x="588550" y="9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7" name="Google Shape;830;p39">
                <a:extLst>
                  <a:ext uri="{FF2B5EF4-FFF2-40B4-BE49-F238E27FC236}">
                    <a16:creationId xmlns:a16="http://schemas.microsoft.com/office/drawing/2014/main" xmlns="" id="{BB3A735E-30BE-516B-52CA-698CDFD6DE80}"/>
                  </a:ext>
                </a:extLst>
              </p:cNvPr>
              <p:cNvGrpSpPr/>
              <p:nvPr/>
            </p:nvGrpSpPr>
            <p:grpSpPr>
              <a:xfrm>
                <a:off x="5497916" y="3959548"/>
                <a:ext cx="110052" cy="511107"/>
                <a:chOff x="5497916" y="3959548"/>
                <a:chExt cx="110052" cy="511107"/>
              </a:xfrm>
            </p:grpSpPr>
            <p:sp>
              <p:nvSpPr>
                <p:cNvPr id="968" name="Google Shape;831;p39">
                  <a:extLst>
                    <a:ext uri="{FF2B5EF4-FFF2-40B4-BE49-F238E27FC236}">
                      <a16:creationId xmlns:a16="http://schemas.microsoft.com/office/drawing/2014/main" xmlns="" id="{E7DB5ECE-984A-1E6E-CAD2-ACF8357B2595}"/>
                    </a:ext>
                  </a:extLst>
                </p:cNvPr>
                <p:cNvSpPr/>
                <p:nvPr/>
              </p:nvSpPr>
              <p:spPr>
                <a:xfrm>
                  <a:off x="5534588" y="3959548"/>
                  <a:ext cx="73380" cy="51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0" h="546639" extrusionOk="0">
                      <a:moveTo>
                        <a:pt x="0" y="0"/>
                      </a:moveTo>
                      <a:cubicBezTo>
                        <a:pt x="0" y="0"/>
                        <a:pt x="71152" y="134112"/>
                        <a:pt x="73152" y="225647"/>
                      </a:cubicBezTo>
                      <a:cubicBezTo>
                        <a:pt x="75152" y="317182"/>
                        <a:pt x="63341" y="546640"/>
                        <a:pt x="63341" y="54664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832;p39">
                  <a:extLst>
                    <a:ext uri="{FF2B5EF4-FFF2-40B4-BE49-F238E27FC236}">
                      <a16:creationId xmlns:a16="http://schemas.microsoft.com/office/drawing/2014/main" xmlns="" id="{96FE0753-40AB-50E7-074B-3F551F7032E1}"/>
                    </a:ext>
                  </a:extLst>
                </p:cNvPr>
                <p:cNvSpPr/>
                <p:nvPr/>
              </p:nvSpPr>
              <p:spPr>
                <a:xfrm>
                  <a:off x="5497916" y="3959548"/>
                  <a:ext cx="73380" cy="51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0" h="546639" extrusionOk="0">
                      <a:moveTo>
                        <a:pt x="0" y="0"/>
                      </a:moveTo>
                      <a:cubicBezTo>
                        <a:pt x="0" y="0"/>
                        <a:pt x="71152" y="134112"/>
                        <a:pt x="73152" y="225647"/>
                      </a:cubicBezTo>
                      <a:cubicBezTo>
                        <a:pt x="75152" y="317087"/>
                        <a:pt x="63341" y="546640"/>
                        <a:pt x="63341" y="54664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89" name="Google Shape;833;p39">
              <a:extLst>
                <a:ext uri="{FF2B5EF4-FFF2-40B4-BE49-F238E27FC236}">
                  <a16:creationId xmlns:a16="http://schemas.microsoft.com/office/drawing/2014/main" xmlns="" id="{1131D92F-F5F9-C053-FCB8-42C6505A5D33}"/>
                </a:ext>
              </a:extLst>
            </p:cNvPr>
            <p:cNvSpPr/>
            <p:nvPr/>
          </p:nvSpPr>
          <p:spPr>
            <a:xfrm>
              <a:off x="5481809" y="3508800"/>
              <a:ext cx="67665" cy="67665"/>
            </a:xfrm>
            <a:custGeom>
              <a:avLst/>
              <a:gdLst/>
              <a:ahLst/>
              <a:cxnLst/>
              <a:rect l="l" t="t" r="r" b="b"/>
              <a:pathLst>
                <a:path w="67665" h="67665" extrusionOk="0">
                  <a:moveTo>
                    <a:pt x="67551" y="31166"/>
                  </a:moveTo>
                  <a:cubicBezTo>
                    <a:pt x="69075" y="49739"/>
                    <a:pt x="55169" y="66027"/>
                    <a:pt x="36500" y="67551"/>
                  </a:cubicBezTo>
                  <a:cubicBezTo>
                    <a:pt x="17926" y="69075"/>
                    <a:pt x="1638" y="55169"/>
                    <a:pt x="114" y="36499"/>
                  </a:cubicBezTo>
                  <a:cubicBezTo>
                    <a:pt x="-1410" y="17926"/>
                    <a:pt x="12497" y="1638"/>
                    <a:pt x="31166" y="114"/>
                  </a:cubicBezTo>
                  <a:cubicBezTo>
                    <a:pt x="49835" y="-1410"/>
                    <a:pt x="66027" y="12497"/>
                    <a:pt x="67551" y="3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34;p39">
              <a:extLst>
                <a:ext uri="{FF2B5EF4-FFF2-40B4-BE49-F238E27FC236}">
                  <a16:creationId xmlns:a16="http://schemas.microsoft.com/office/drawing/2014/main" xmlns="" id="{A44CE3DA-2D30-E203-9BC9-F35F6C00F57F}"/>
                </a:ext>
              </a:extLst>
            </p:cNvPr>
            <p:cNvSpPr/>
            <p:nvPr/>
          </p:nvSpPr>
          <p:spPr>
            <a:xfrm>
              <a:off x="5360574" y="3604164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13525" h="13525" extrusionOk="0">
                  <a:moveTo>
                    <a:pt x="13525" y="6763"/>
                  </a:moveTo>
                  <a:cubicBezTo>
                    <a:pt x="13525" y="10498"/>
                    <a:pt x="10498" y="13525"/>
                    <a:pt x="6763" y="13525"/>
                  </a:cubicBezTo>
                  <a:cubicBezTo>
                    <a:pt x="3028" y="13525"/>
                    <a:pt x="0" y="10498"/>
                    <a:pt x="0" y="6763"/>
                  </a:cubicBezTo>
                  <a:cubicBezTo>
                    <a:pt x="0" y="3028"/>
                    <a:pt x="3028" y="0"/>
                    <a:pt x="6763" y="0"/>
                  </a:cubicBezTo>
                  <a:cubicBezTo>
                    <a:pt x="10498" y="0"/>
                    <a:pt x="13525" y="3028"/>
                    <a:pt x="13525" y="6763"/>
                  </a:cubicBezTo>
                  <a:close/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35;p39">
              <a:extLst>
                <a:ext uri="{FF2B5EF4-FFF2-40B4-BE49-F238E27FC236}">
                  <a16:creationId xmlns:a16="http://schemas.microsoft.com/office/drawing/2014/main" xmlns="" id="{DC735AC8-3E8C-6171-BF43-5F1300B72F3A}"/>
                </a:ext>
              </a:extLst>
            </p:cNvPr>
            <p:cNvSpPr/>
            <p:nvPr/>
          </p:nvSpPr>
          <p:spPr>
            <a:xfrm>
              <a:off x="5364480" y="3634359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13525" h="13525" extrusionOk="0">
                  <a:moveTo>
                    <a:pt x="13525" y="6763"/>
                  </a:moveTo>
                  <a:cubicBezTo>
                    <a:pt x="13525" y="10498"/>
                    <a:pt x="10498" y="13525"/>
                    <a:pt x="6763" y="13525"/>
                  </a:cubicBezTo>
                  <a:cubicBezTo>
                    <a:pt x="3028" y="13525"/>
                    <a:pt x="0" y="10498"/>
                    <a:pt x="0" y="6763"/>
                  </a:cubicBezTo>
                  <a:cubicBezTo>
                    <a:pt x="0" y="3028"/>
                    <a:pt x="3028" y="0"/>
                    <a:pt x="6763" y="0"/>
                  </a:cubicBezTo>
                  <a:cubicBezTo>
                    <a:pt x="10498" y="0"/>
                    <a:pt x="13525" y="3028"/>
                    <a:pt x="13525" y="6763"/>
                  </a:cubicBezTo>
                  <a:close/>
                </a:path>
              </a:pathLst>
            </a:custGeom>
            <a:solidFill>
              <a:srgbClr val="FFFAE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36;p39">
              <a:extLst>
                <a:ext uri="{FF2B5EF4-FFF2-40B4-BE49-F238E27FC236}">
                  <a16:creationId xmlns:a16="http://schemas.microsoft.com/office/drawing/2014/main" xmlns="" id="{BE5C45F5-AEEF-0BE2-D915-42348C74AD7C}"/>
                </a:ext>
              </a:extLst>
            </p:cNvPr>
            <p:cNvSpPr/>
            <p:nvPr/>
          </p:nvSpPr>
          <p:spPr>
            <a:xfrm>
              <a:off x="5208353" y="3933920"/>
              <a:ext cx="389701" cy="106394"/>
            </a:xfrm>
            <a:custGeom>
              <a:avLst/>
              <a:gdLst/>
              <a:ahLst/>
              <a:cxnLst/>
              <a:rect l="l" t="t" r="r" b="b"/>
              <a:pathLst>
                <a:path w="389701" h="106394" extrusionOk="0">
                  <a:moveTo>
                    <a:pt x="1250" y="68866"/>
                  </a:moveTo>
                  <a:cubicBezTo>
                    <a:pt x="1250" y="68866"/>
                    <a:pt x="-3703" y="88201"/>
                    <a:pt x="6108" y="106394"/>
                  </a:cubicBezTo>
                  <a:lnTo>
                    <a:pt x="379964" y="45339"/>
                  </a:lnTo>
                  <a:cubicBezTo>
                    <a:pt x="379964" y="45339"/>
                    <a:pt x="402062" y="19431"/>
                    <a:pt x="379679" y="0"/>
                  </a:cubicBezTo>
                  <a:lnTo>
                    <a:pt x="1345" y="68866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3" name="Google Shape;837;p39">
              <a:extLst>
                <a:ext uri="{FF2B5EF4-FFF2-40B4-BE49-F238E27FC236}">
                  <a16:creationId xmlns:a16="http://schemas.microsoft.com/office/drawing/2014/main" xmlns="" id="{BC1BDA3B-F28D-806C-95D9-AF8E0C5BAC02}"/>
                </a:ext>
              </a:extLst>
            </p:cNvPr>
            <p:cNvGrpSpPr/>
            <p:nvPr/>
          </p:nvGrpSpPr>
          <p:grpSpPr>
            <a:xfrm>
              <a:off x="4427262" y="5304282"/>
              <a:ext cx="520392" cy="214883"/>
              <a:chOff x="4427262" y="5304282"/>
              <a:chExt cx="520392" cy="214883"/>
            </a:xfrm>
          </p:grpSpPr>
          <p:sp>
            <p:nvSpPr>
              <p:cNvPr id="964" name="Google Shape;838;p39">
                <a:extLst>
                  <a:ext uri="{FF2B5EF4-FFF2-40B4-BE49-F238E27FC236}">
                    <a16:creationId xmlns:a16="http://schemas.microsoft.com/office/drawing/2014/main" xmlns="" id="{76376F49-3C16-0738-6581-F101660DCABF}"/>
                  </a:ext>
                </a:extLst>
              </p:cNvPr>
              <p:cNvSpPr/>
              <p:nvPr/>
            </p:nvSpPr>
            <p:spPr>
              <a:xfrm>
                <a:off x="4429599" y="5304282"/>
                <a:ext cx="518055" cy="205072"/>
              </a:xfrm>
              <a:custGeom>
                <a:avLst/>
                <a:gdLst/>
                <a:ahLst/>
                <a:cxnLst/>
                <a:rect l="l" t="t" r="r" b="b"/>
                <a:pathLst>
                  <a:path w="518055" h="205072" extrusionOk="0">
                    <a:moveTo>
                      <a:pt x="506827" y="60578"/>
                    </a:moveTo>
                    <a:cubicBezTo>
                      <a:pt x="504827" y="53530"/>
                      <a:pt x="496064" y="51053"/>
                      <a:pt x="490730" y="56007"/>
                    </a:cubicBezTo>
                    <a:cubicBezTo>
                      <a:pt x="475014" y="70485"/>
                      <a:pt x="445105" y="94011"/>
                      <a:pt x="416435" y="94011"/>
                    </a:cubicBezTo>
                    <a:cubicBezTo>
                      <a:pt x="383860" y="94011"/>
                      <a:pt x="349189" y="61531"/>
                      <a:pt x="351284" y="54864"/>
                    </a:cubicBezTo>
                    <a:cubicBezTo>
                      <a:pt x="357571" y="35242"/>
                      <a:pt x="345760" y="3143"/>
                      <a:pt x="325567" y="95"/>
                    </a:cubicBezTo>
                    <a:cubicBezTo>
                      <a:pt x="298801" y="-3906"/>
                      <a:pt x="157831" y="119729"/>
                      <a:pt x="62963" y="140303"/>
                    </a:cubicBezTo>
                    <a:lnTo>
                      <a:pt x="29244" y="151828"/>
                    </a:lnTo>
                    <a:cubicBezTo>
                      <a:pt x="11623" y="157924"/>
                      <a:pt x="-188" y="174593"/>
                      <a:pt x="2" y="193262"/>
                    </a:cubicBezTo>
                    <a:cubicBezTo>
                      <a:pt x="2" y="199834"/>
                      <a:pt x="5622" y="205073"/>
                      <a:pt x="12194" y="205073"/>
                    </a:cubicBezTo>
                    <a:lnTo>
                      <a:pt x="477776" y="205073"/>
                    </a:lnTo>
                    <a:cubicBezTo>
                      <a:pt x="494064" y="205073"/>
                      <a:pt x="508447" y="194310"/>
                      <a:pt x="512638" y="178498"/>
                    </a:cubicBezTo>
                    <a:cubicBezTo>
                      <a:pt x="518829" y="154876"/>
                      <a:pt x="522734" y="115443"/>
                      <a:pt x="507018" y="60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839;p39">
                <a:extLst>
                  <a:ext uri="{FF2B5EF4-FFF2-40B4-BE49-F238E27FC236}">
                    <a16:creationId xmlns:a16="http://schemas.microsoft.com/office/drawing/2014/main" xmlns="" id="{C33B360E-7585-253F-3B87-D8CFD440DD15}"/>
                  </a:ext>
                </a:extLst>
              </p:cNvPr>
              <p:cNvSpPr/>
              <p:nvPr/>
            </p:nvSpPr>
            <p:spPr>
              <a:xfrm>
                <a:off x="4427262" y="5469350"/>
                <a:ext cx="51843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518430" h="49815" extrusionOk="0">
                    <a:moveTo>
                      <a:pt x="2244" y="28289"/>
                    </a:moveTo>
                    <a:cubicBezTo>
                      <a:pt x="2244" y="28289"/>
                      <a:pt x="-2805" y="40005"/>
                      <a:pt x="2244" y="49816"/>
                    </a:cubicBezTo>
                    <a:lnTo>
                      <a:pt x="490305" y="49816"/>
                    </a:lnTo>
                    <a:cubicBezTo>
                      <a:pt x="498591" y="49816"/>
                      <a:pt x="506307" y="45434"/>
                      <a:pt x="510307" y="38195"/>
                    </a:cubicBezTo>
                    <a:cubicBezTo>
                      <a:pt x="515260" y="29146"/>
                      <a:pt x="520308" y="15430"/>
                      <a:pt x="517737" y="0"/>
                    </a:cubicBezTo>
                    <a:cubicBezTo>
                      <a:pt x="517737" y="0"/>
                      <a:pt x="424201" y="33814"/>
                      <a:pt x="2244" y="28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840;p39">
              <a:extLst>
                <a:ext uri="{FF2B5EF4-FFF2-40B4-BE49-F238E27FC236}">
                  <a16:creationId xmlns:a16="http://schemas.microsoft.com/office/drawing/2014/main" xmlns="" id="{295591DC-9EB8-1B4E-C622-A2AA94D4CE71}"/>
                </a:ext>
              </a:extLst>
            </p:cNvPr>
            <p:cNvGrpSpPr/>
            <p:nvPr/>
          </p:nvGrpSpPr>
          <p:grpSpPr>
            <a:xfrm>
              <a:off x="5364586" y="5304282"/>
              <a:ext cx="520392" cy="214883"/>
              <a:chOff x="5364586" y="5304282"/>
              <a:chExt cx="520392" cy="214883"/>
            </a:xfrm>
          </p:grpSpPr>
          <p:sp>
            <p:nvSpPr>
              <p:cNvPr id="962" name="Google Shape;841;p39">
                <a:extLst>
                  <a:ext uri="{FF2B5EF4-FFF2-40B4-BE49-F238E27FC236}">
                    <a16:creationId xmlns:a16="http://schemas.microsoft.com/office/drawing/2014/main" xmlns="" id="{CF71B2B9-1A2F-9BF4-56A6-D9DF30A30BB0}"/>
                  </a:ext>
                </a:extLst>
              </p:cNvPr>
              <p:cNvSpPr/>
              <p:nvPr/>
            </p:nvSpPr>
            <p:spPr>
              <a:xfrm>
                <a:off x="5364586" y="5304282"/>
                <a:ext cx="518055" cy="205072"/>
              </a:xfrm>
              <a:custGeom>
                <a:avLst/>
                <a:gdLst/>
                <a:ahLst/>
                <a:cxnLst/>
                <a:rect l="l" t="t" r="r" b="b"/>
                <a:pathLst>
                  <a:path w="518055" h="205072" extrusionOk="0">
                    <a:moveTo>
                      <a:pt x="11229" y="60578"/>
                    </a:moveTo>
                    <a:cubicBezTo>
                      <a:pt x="13229" y="53530"/>
                      <a:pt x="21992" y="51053"/>
                      <a:pt x="27326" y="56007"/>
                    </a:cubicBezTo>
                    <a:cubicBezTo>
                      <a:pt x="43042" y="70485"/>
                      <a:pt x="72950" y="94011"/>
                      <a:pt x="101621" y="94011"/>
                    </a:cubicBezTo>
                    <a:cubicBezTo>
                      <a:pt x="134196" y="94011"/>
                      <a:pt x="168867" y="61531"/>
                      <a:pt x="166772" y="54864"/>
                    </a:cubicBezTo>
                    <a:cubicBezTo>
                      <a:pt x="160485" y="35242"/>
                      <a:pt x="172296" y="3143"/>
                      <a:pt x="192489" y="95"/>
                    </a:cubicBezTo>
                    <a:cubicBezTo>
                      <a:pt x="219254" y="-3906"/>
                      <a:pt x="360129" y="119729"/>
                      <a:pt x="455093" y="140303"/>
                    </a:cubicBezTo>
                    <a:lnTo>
                      <a:pt x="488812" y="151828"/>
                    </a:lnTo>
                    <a:cubicBezTo>
                      <a:pt x="506433" y="157924"/>
                      <a:pt x="518244" y="174593"/>
                      <a:pt x="518054" y="193262"/>
                    </a:cubicBezTo>
                    <a:cubicBezTo>
                      <a:pt x="518054" y="199834"/>
                      <a:pt x="512434" y="205073"/>
                      <a:pt x="505862" y="205073"/>
                    </a:cubicBezTo>
                    <a:lnTo>
                      <a:pt x="40280" y="205073"/>
                    </a:lnTo>
                    <a:cubicBezTo>
                      <a:pt x="23992" y="205073"/>
                      <a:pt x="9609" y="194310"/>
                      <a:pt x="5418" y="178498"/>
                    </a:cubicBezTo>
                    <a:cubicBezTo>
                      <a:pt x="-773" y="154876"/>
                      <a:pt x="-4678" y="115443"/>
                      <a:pt x="11038" y="605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842;p39">
                <a:extLst>
                  <a:ext uri="{FF2B5EF4-FFF2-40B4-BE49-F238E27FC236}">
                    <a16:creationId xmlns:a16="http://schemas.microsoft.com/office/drawing/2014/main" xmlns="" id="{2C8DB1C5-A216-B156-41B6-645F286ECED7}"/>
                  </a:ext>
                </a:extLst>
              </p:cNvPr>
              <p:cNvSpPr/>
              <p:nvPr/>
            </p:nvSpPr>
            <p:spPr>
              <a:xfrm>
                <a:off x="5366548" y="5469350"/>
                <a:ext cx="51843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518430" h="49815" extrusionOk="0">
                    <a:moveTo>
                      <a:pt x="516187" y="28289"/>
                    </a:moveTo>
                    <a:cubicBezTo>
                      <a:pt x="516187" y="28289"/>
                      <a:pt x="521235" y="40005"/>
                      <a:pt x="516187" y="49816"/>
                    </a:cubicBezTo>
                    <a:lnTo>
                      <a:pt x="28126" y="49816"/>
                    </a:lnTo>
                    <a:cubicBezTo>
                      <a:pt x="19839" y="49816"/>
                      <a:pt x="12124" y="45434"/>
                      <a:pt x="8123" y="38195"/>
                    </a:cubicBezTo>
                    <a:cubicBezTo>
                      <a:pt x="3170" y="29146"/>
                      <a:pt x="-1878" y="15430"/>
                      <a:pt x="694" y="0"/>
                    </a:cubicBezTo>
                    <a:cubicBezTo>
                      <a:pt x="694" y="0"/>
                      <a:pt x="94229" y="33814"/>
                      <a:pt x="516187" y="28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1" name="Google Shape;843;p39">
              <a:extLst>
                <a:ext uri="{FF2B5EF4-FFF2-40B4-BE49-F238E27FC236}">
                  <a16:creationId xmlns:a16="http://schemas.microsoft.com/office/drawing/2014/main" xmlns="" id="{DC190DDC-AF78-954B-665F-B8E484C8E50C}"/>
                </a:ext>
              </a:extLst>
            </p:cNvPr>
            <p:cNvSpPr/>
            <p:nvPr/>
          </p:nvSpPr>
          <p:spPr>
            <a:xfrm>
              <a:off x="5341239" y="4160805"/>
              <a:ext cx="4476" cy="147828"/>
            </a:xfrm>
            <a:custGeom>
              <a:avLst/>
              <a:gdLst/>
              <a:ahLst/>
              <a:cxnLst/>
              <a:rect l="l" t="t" r="r" b="b"/>
              <a:pathLst>
                <a:path w="4476" h="147828" extrusionOk="0">
                  <a:moveTo>
                    <a:pt x="0" y="0"/>
                  </a:moveTo>
                  <a:lnTo>
                    <a:pt x="4477" y="1478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2659;p65">
            <a:extLst>
              <a:ext uri="{FF2B5EF4-FFF2-40B4-BE49-F238E27FC236}">
                <a16:creationId xmlns:a16="http://schemas.microsoft.com/office/drawing/2014/main" xmlns="" id="{4F157226-8A85-75A0-C98C-5256025CB639}"/>
              </a:ext>
            </a:extLst>
          </p:cNvPr>
          <p:cNvGrpSpPr/>
          <p:nvPr/>
        </p:nvGrpSpPr>
        <p:grpSpPr>
          <a:xfrm>
            <a:off x="10244565" y="4365171"/>
            <a:ext cx="1849946" cy="2450458"/>
            <a:chOff x="7034237" y="2586191"/>
            <a:chExt cx="1849946" cy="2006540"/>
          </a:xfrm>
        </p:grpSpPr>
        <p:grpSp>
          <p:nvGrpSpPr>
            <p:cNvPr id="992" name="Google Shape;2660;p65">
              <a:extLst>
                <a:ext uri="{FF2B5EF4-FFF2-40B4-BE49-F238E27FC236}">
                  <a16:creationId xmlns:a16="http://schemas.microsoft.com/office/drawing/2014/main" xmlns="" id="{AA33AB38-108C-B0C1-EF11-3CB1D6A289A8}"/>
                </a:ext>
              </a:extLst>
            </p:cNvPr>
            <p:cNvGrpSpPr/>
            <p:nvPr/>
          </p:nvGrpSpPr>
          <p:grpSpPr>
            <a:xfrm>
              <a:off x="7034237" y="2586191"/>
              <a:ext cx="1849946" cy="2006540"/>
              <a:chOff x="6043637" y="2586191"/>
              <a:chExt cx="1849946" cy="2006540"/>
            </a:xfrm>
          </p:grpSpPr>
          <p:grpSp>
            <p:nvGrpSpPr>
              <p:cNvPr id="994" name="Google Shape;2661;p65">
                <a:extLst>
                  <a:ext uri="{FF2B5EF4-FFF2-40B4-BE49-F238E27FC236}">
                    <a16:creationId xmlns:a16="http://schemas.microsoft.com/office/drawing/2014/main" xmlns="" id="{C4ABC888-0C69-43CA-63AA-C2D639D88082}"/>
                  </a:ext>
                </a:extLst>
              </p:cNvPr>
              <p:cNvGrpSpPr/>
              <p:nvPr/>
            </p:nvGrpSpPr>
            <p:grpSpPr>
              <a:xfrm flipH="1">
                <a:off x="6356043" y="3578974"/>
                <a:ext cx="418760" cy="918443"/>
                <a:chOff x="5316664" y="4079081"/>
                <a:chExt cx="485013" cy="1063751"/>
              </a:xfrm>
            </p:grpSpPr>
            <p:sp>
              <p:nvSpPr>
                <p:cNvPr id="1039" name="Google Shape;2662;p65">
                  <a:extLst>
                    <a:ext uri="{FF2B5EF4-FFF2-40B4-BE49-F238E27FC236}">
                      <a16:creationId xmlns:a16="http://schemas.microsoft.com/office/drawing/2014/main" xmlns="" id="{01C3AECC-8EBF-4176-B99B-0E8C7C1E3ACB}"/>
                    </a:ext>
                  </a:extLst>
                </p:cNvPr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2663;p65">
                  <a:extLst>
                    <a:ext uri="{FF2B5EF4-FFF2-40B4-BE49-F238E27FC236}">
                      <a16:creationId xmlns:a16="http://schemas.microsoft.com/office/drawing/2014/main" xmlns="" id="{1CE2E4BD-031F-01A3-3CDF-2AF912448881}"/>
                    </a:ext>
                  </a:extLst>
                </p:cNvPr>
                <p:cNvSpPr/>
                <p:nvPr/>
              </p:nvSpPr>
              <p:spPr>
                <a:xfrm>
                  <a:off x="5316664" y="4079081"/>
                  <a:ext cx="485013" cy="106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013" h="1063751" extrusionOk="0">
                      <a:moveTo>
                        <a:pt x="0" y="120015"/>
                      </a:moveTo>
                      <a:lnTo>
                        <a:pt x="290227" y="0"/>
                      </a:lnTo>
                      <a:lnTo>
                        <a:pt x="367475" y="61913"/>
                      </a:lnTo>
                      <a:cubicBezTo>
                        <a:pt x="436055" y="116872"/>
                        <a:pt x="476441" y="199739"/>
                        <a:pt x="477488" y="287655"/>
                      </a:cubicBezTo>
                      <a:lnTo>
                        <a:pt x="485013" y="917543"/>
                      </a:lnTo>
                      <a:lnTo>
                        <a:pt x="485013" y="1063752"/>
                      </a:lnTo>
                      <a:lnTo>
                        <a:pt x="308610" y="1063752"/>
                      </a:lnTo>
                      <a:lnTo>
                        <a:pt x="302705" y="979265"/>
                      </a:lnTo>
                      <a:lnTo>
                        <a:pt x="180023" y="276415"/>
                      </a:lnTo>
                      <a:lnTo>
                        <a:pt x="95" y="120110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5" name="Google Shape;2664;p65">
                <a:extLst>
                  <a:ext uri="{FF2B5EF4-FFF2-40B4-BE49-F238E27FC236}">
                    <a16:creationId xmlns:a16="http://schemas.microsoft.com/office/drawing/2014/main" xmlns="" id="{39C29A96-B830-D92D-1F87-0E203B94CD0D}"/>
                  </a:ext>
                </a:extLst>
              </p:cNvPr>
              <p:cNvSpPr/>
              <p:nvPr/>
            </p:nvSpPr>
            <p:spPr>
              <a:xfrm flipH="1">
                <a:off x="6351403" y="4331400"/>
                <a:ext cx="184447" cy="192074"/>
              </a:xfrm>
              <a:custGeom>
                <a:avLst/>
                <a:gdLst/>
                <a:ahLst/>
                <a:cxnLst/>
                <a:rect l="l" t="t" r="r" b="b"/>
                <a:pathLst>
                  <a:path w="234219" h="222694" extrusionOk="0">
                    <a:moveTo>
                      <a:pt x="0" y="0"/>
                    </a:moveTo>
                    <a:lnTo>
                      <a:pt x="24289" y="125444"/>
                    </a:lnTo>
                    <a:lnTo>
                      <a:pt x="31147" y="222694"/>
                    </a:lnTo>
                    <a:lnTo>
                      <a:pt x="234220" y="222694"/>
                    </a:lnTo>
                    <a:lnTo>
                      <a:pt x="234220" y="54483"/>
                    </a:lnTo>
                    <a:lnTo>
                      <a:pt x="2305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6" name="Google Shape;2665;p65">
                <a:extLst>
                  <a:ext uri="{FF2B5EF4-FFF2-40B4-BE49-F238E27FC236}">
                    <a16:creationId xmlns:a16="http://schemas.microsoft.com/office/drawing/2014/main" xmlns="" id="{E1843144-146A-5A42-3EF8-2B2991AD44FD}"/>
                  </a:ext>
                </a:extLst>
              </p:cNvPr>
              <p:cNvGrpSpPr/>
              <p:nvPr/>
            </p:nvGrpSpPr>
            <p:grpSpPr>
              <a:xfrm flipH="1">
                <a:off x="6043637" y="4388111"/>
                <a:ext cx="495791" cy="204621"/>
                <a:chOff x="5589279" y="5016233"/>
                <a:chExt cx="574231" cy="236994"/>
              </a:xfrm>
            </p:grpSpPr>
            <p:sp>
              <p:nvSpPr>
                <p:cNvPr id="1037" name="Google Shape;2666;p65">
                  <a:extLst>
                    <a:ext uri="{FF2B5EF4-FFF2-40B4-BE49-F238E27FC236}">
                      <a16:creationId xmlns:a16="http://schemas.microsoft.com/office/drawing/2014/main" xmlns="" id="{93284F54-0A40-D855-5D78-11532C925F61}"/>
                    </a:ext>
                  </a:extLst>
                </p:cNvPr>
                <p:cNvSpPr/>
                <p:nvPr/>
              </p:nvSpPr>
              <p:spPr>
                <a:xfrm>
                  <a:off x="5589279" y="5016233"/>
                  <a:ext cx="571778" cy="22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778" h="226421" extrusionOk="0">
                      <a:moveTo>
                        <a:pt x="12278" y="66783"/>
                      </a:moveTo>
                      <a:cubicBezTo>
                        <a:pt x="14468" y="59067"/>
                        <a:pt x="24184" y="56210"/>
                        <a:pt x="30089" y="61734"/>
                      </a:cubicBezTo>
                      <a:cubicBezTo>
                        <a:pt x="47425" y="77736"/>
                        <a:pt x="80477" y="103740"/>
                        <a:pt x="112100" y="103740"/>
                      </a:cubicBezTo>
                      <a:cubicBezTo>
                        <a:pt x="148104" y="103740"/>
                        <a:pt x="186395" y="67831"/>
                        <a:pt x="184013" y="60591"/>
                      </a:cubicBezTo>
                      <a:cubicBezTo>
                        <a:pt x="177060" y="38970"/>
                        <a:pt x="190109" y="3441"/>
                        <a:pt x="212493" y="108"/>
                      </a:cubicBezTo>
                      <a:cubicBezTo>
                        <a:pt x="242021" y="-4369"/>
                        <a:pt x="397564" y="132124"/>
                        <a:pt x="502339" y="154889"/>
                      </a:cubicBezTo>
                      <a:lnTo>
                        <a:pt x="539486" y="167652"/>
                      </a:lnTo>
                      <a:cubicBezTo>
                        <a:pt x="558917" y="174320"/>
                        <a:pt x="571967" y="192703"/>
                        <a:pt x="571776" y="213373"/>
                      </a:cubicBezTo>
                      <a:cubicBezTo>
                        <a:pt x="571776" y="220611"/>
                        <a:pt x="565490" y="226422"/>
                        <a:pt x="558251" y="226422"/>
                      </a:cubicBezTo>
                      <a:lnTo>
                        <a:pt x="44472" y="226422"/>
                      </a:lnTo>
                      <a:cubicBezTo>
                        <a:pt x="26470" y="226422"/>
                        <a:pt x="10563" y="214516"/>
                        <a:pt x="5991" y="197085"/>
                      </a:cubicBezTo>
                      <a:cubicBezTo>
                        <a:pt x="-867" y="170986"/>
                        <a:pt x="-5153" y="127457"/>
                        <a:pt x="12182" y="668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2667;p65">
                  <a:extLst>
                    <a:ext uri="{FF2B5EF4-FFF2-40B4-BE49-F238E27FC236}">
                      <a16:creationId xmlns:a16="http://schemas.microsoft.com/office/drawing/2014/main" xmlns="" id="{4069E16F-C3DB-979C-B50D-61332E53EDFB}"/>
                    </a:ext>
                  </a:extLst>
                </p:cNvPr>
                <p:cNvSpPr/>
                <p:nvPr/>
              </p:nvSpPr>
              <p:spPr>
                <a:xfrm>
                  <a:off x="5591444" y="5198364"/>
                  <a:ext cx="572066" cy="54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66" h="54863" extrusionOk="0">
                      <a:moveTo>
                        <a:pt x="569611" y="31147"/>
                      </a:moveTo>
                      <a:cubicBezTo>
                        <a:pt x="569611" y="31147"/>
                        <a:pt x="575136" y="44101"/>
                        <a:pt x="569611" y="54864"/>
                      </a:cubicBezTo>
                      <a:lnTo>
                        <a:pt x="31068" y="54864"/>
                      </a:lnTo>
                      <a:cubicBezTo>
                        <a:pt x="21924" y="54864"/>
                        <a:pt x="13352" y="50101"/>
                        <a:pt x="8970" y="42100"/>
                      </a:cubicBezTo>
                      <a:cubicBezTo>
                        <a:pt x="3446" y="32099"/>
                        <a:pt x="-2079" y="17050"/>
                        <a:pt x="779" y="0"/>
                      </a:cubicBezTo>
                      <a:cubicBezTo>
                        <a:pt x="779" y="0"/>
                        <a:pt x="104030" y="37338"/>
                        <a:pt x="569611" y="311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7" name="Google Shape;2668;p65">
                <a:extLst>
                  <a:ext uri="{FF2B5EF4-FFF2-40B4-BE49-F238E27FC236}">
                    <a16:creationId xmlns:a16="http://schemas.microsoft.com/office/drawing/2014/main" xmlns="" id="{2F7FC9E3-4986-0109-F680-A88DF890687E}"/>
                  </a:ext>
                </a:extLst>
              </p:cNvPr>
              <p:cNvGrpSpPr/>
              <p:nvPr/>
            </p:nvGrpSpPr>
            <p:grpSpPr>
              <a:xfrm flipH="1">
                <a:off x="6941255" y="3545256"/>
                <a:ext cx="930615" cy="949447"/>
                <a:chOff x="4046029" y="4040028"/>
                <a:chExt cx="1077849" cy="1099661"/>
              </a:xfrm>
            </p:grpSpPr>
            <p:sp>
              <p:nvSpPr>
                <p:cNvPr id="1035" name="Google Shape;2669;p65">
                  <a:extLst>
                    <a:ext uri="{FF2B5EF4-FFF2-40B4-BE49-F238E27FC236}">
                      <a16:creationId xmlns:a16="http://schemas.microsoft.com/office/drawing/2014/main" xmlns="" id="{3A746E5E-DBB2-43D3-6E51-7459408A2581}"/>
                    </a:ext>
                  </a:extLst>
                </p:cNvPr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2670;p65">
                  <a:extLst>
                    <a:ext uri="{FF2B5EF4-FFF2-40B4-BE49-F238E27FC236}">
                      <a16:creationId xmlns:a16="http://schemas.microsoft.com/office/drawing/2014/main" xmlns="" id="{2DBEA78B-5360-E7D3-7DE5-FC7B2604816E}"/>
                    </a:ext>
                  </a:extLst>
                </p:cNvPr>
                <p:cNvSpPr/>
                <p:nvPr/>
              </p:nvSpPr>
              <p:spPr>
                <a:xfrm>
                  <a:off x="4046029" y="4040028"/>
                  <a:ext cx="1077849" cy="1099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49" h="1099661" extrusionOk="0">
                      <a:moveTo>
                        <a:pt x="747046" y="0"/>
                      </a:moveTo>
                      <a:lnTo>
                        <a:pt x="1077849" y="141637"/>
                      </a:lnTo>
                      <a:lnTo>
                        <a:pt x="247174" y="1099661"/>
                      </a:lnTo>
                      <a:lnTo>
                        <a:pt x="0" y="1099661"/>
                      </a:lnTo>
                      <a:lnTo>
                        <a:pt x="747046" y="0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8" name="Google Shape;2671;p65">
                <a:extLst>
                  <a:ext uri="{FF2B5EF4-FFF2-40B4-BE49-F238E27FC236}">
                    <a16:creationId xmlns:a16="http://schemas.microsoft.com/office/drawing/2014/main" xmlns="" id="{8657F11F-BC52-5CFC-C99C-129A20E69B95}"/>
                  </a:ext>
                </a:extLst>
              </p:cNvPr>
              <p:cNvGrpSpPr/>
              <p:nvPr/>
            </p:nvGrpSpPr>
            <p:grpSpPr>
              <a:xfrm flipH="1">
                <a:off x="6473151" y="3268851"/>
                <a:ext cx="819510" cy="471310"/>
                <a:chOff x="4716875" y="3719893"/>
                <a:chExt cx="949166" cy="545877"/>
              </a:xfrm>
            </p:grpSpPr>
            <p:sp>
              <p:nvSpPr>
                <p:cNvPr id="1033" name="Google Shape;2672;p65">
                  <a:extLst>
                    <a:ext uri="{FF2B5EF4-FFF2-40B4-BE49-F238E27FC236}">
                      <a16:creationId xmlns:a16="http://schemas.microsoft.com/office/drawing/2014/main" xmlns="" id="{02C3AA20-86A5-176B-F287-F3D6AE7F09DD}"/>
                    </a:ext>
                  </a:extLst>
                </p:cNvPr>
                <p:cNvSpPr/>
                <p:nvPr/>
              </p:nvSpPr>
              <p:spPr>
                <a:xfrm>
                  <a:off x="4716875" y="3719893"/>
                  <a:ext cx="949166" cy="545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66" h="545877" extrusionOk="0">
                      <a:moveTo>
                        <a:pt x="379667" y="0"/>
                      </a:moveTo>
                      <a:cubicBezTo>
                        <a:pt x="369094" y="7906"/>
                        <a:pt x="247936" y="53912"/>
                        <a:pt x="192500" y="146018"/>
                      </a:cubicBezTo>
                      <a:cubicBezTo>
                        <a:pt x="144304" y="226028"/>
                        <a:pt x="0" y="419195"/>
                        <a:pt x="0" y="419195"/>
                      </a:cubicBezTo>
                      <a:cubicBezTo>
                        <a:pt x="0" y="419195"/>
                        <a:pt x="216218" y="543401"/>
                        <a:pt x="350711" y="545878"/>
                      </a:cubicBezTo>
                      <a:cubicBezTo>
                        <a:pt x="350711" y="545878"/>
                        <a:pt x="458819" y="445580"/>
                        <a:pt x="501015" y="392811"/>
                      </a:cubicBezTo>
                      <a:lnTo>
                        <a:pt x="653891" y="535210"/>
                      </a:lnTo>
                      <a:lnTo>
                        <a:pt x="949166" y="374904"/>
                      </a:lnTo>
                      <a:lnTo>
                        <a:pt x="726281" y="258223"/>
                      </a:lnTo>
                      <a:lnTo>
                        <a:pt x="379667" y="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2673;p65">
                  <a:extLst>
                    <a:ext uri="{FF2B5EF4-FFF2-40B4-BE49-F238E27FC236}">
                      <a16:creationId xmlns:a16="http://schemas.microsoft.com/office/drawing/2014/main" xmlns="" id="{5F03975D-753E-19D1-2CCB-40632D5BE0A8}"/>
                    </a:ext>
                  </a:extLst>
                </p:cNvPr>
                <p:cNvSpPr/>
                <p:nvPr/>
              </p:nvSpPr>
              <p:spPr>
                <a:xfrm rot="-335793">
                  <a:off x="5217785" y="4050584"/>
                  <a:ext cx="108287" cy="15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12" h="201834" extrusionOk="0">
                      <a:moveTo>
                        <a:pt x="71914" y="0"/>
                      </a:moveTo>
                      <a:cubicBezTo>
                        <a:pt x="71914" y="0"/>
                        <a:pt x="147828" y="126778"/>
                        <a:pt x="80391" y="201835"/>
                      </a:cubicBezTo>
                      <a:lnTo>
                        <a:pt x="0" y="62198"/>
                      </a:lnTo>
                      <a:lnTo>
                        <a:pt x="71914" y="0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9" name="Google Shape;2674;p65">
                <a:extLst>
                  <a:ext uri="{FF2B5EF4-FFF2-40B4-BE49-F238E27FC236}">
                    <a16:creationId xmlns:a16="http://schemas.microsoft.com/office/drawing/2014/main" xmlns="" id="{B4B9017F-3F5E-051C-C4FE-77DE37A6F8D4}"/>
                  </a:ext>
                </a:extLst>
              </p:cNvPr>
              <p:cNvSpPr/>
              <p:nvPr/>
            </p:nvSpPr>
            <p:spPr>
              <a:xfrm flipH="1">
                <a:off x="7539560" y="4357200"/>
                <a:ext cx="332309" cy="137360"/>
              </a:xfrm>
              <a:custGeom>
                <a:avLst/>
                <a:gdLst/>
                <a:ahLst/>
                <a:cxnLst/>
                <a:rect l="l" t="t" r="r" b="b"/>
                <a:pathLst>
                  <a:path w="385286" h="159258" extrusionOk="0">
                    <a:moveTo>
                      <a:pt x="108204" y="0"/>
                    </a:moveTo>
                    <a:lnTo>
                      <a:pt x="0" y="159258"/>
                    </a:lnTo>
                    <a:lnTo>
                      <a:pt x="247174" y="159258"/>
                    </a:lnTo>
                    <a:lnTo>
                      <a:pt x="385286" y="0"/>
                    </a:lnTo>
                    <a:lnTo>
                      <a:pt x="10820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0" name="Google Shape;2675;p65">
                <a:extLst>
                  <a:ext uri="{FF2B5EF4-FFF2-40B4-BE49-F238E27FC236}">
                    <a16:creationId xmlns:a16="http://schemas.microsoft.com/office/drawing/2014/main" xmlns="" id="{E16C7387-1A93-934F-1284-C1E1FFC2DCC8}"/>
                  </a:ext>
                </a:extLst>
              </p:cNvPr>
              <p:cNvGrpSpPr/>
              <p:nvPr/>
            </p:nvGrpSpPr>
            <p:grpSpPr>
              <a:xfrm flipH="1">
                <a:off x="7389527" y="4407268"/>
                <a:ext cx="504056" cy="185464"/>
                <a:chOff x="4020881" y="5038421"/>
                <a:chExt cx="583803" cy="214806"/>
              </a:xfrm>
            </p:grpSpPr>
            <p:sp>
              <p:nvSpPr>
                <p:cNvPr id="1031" name="Google Shape;2676;p65">
                  <a:extLst>
                    <a:ext uri="{FF2B5EF4-FFF2-40B4-BE49-F238E27FC236}">
                      <a16:creationId xmlns:a16="http://schemas.microsoft.com/office/drawing/2014/main" xmlns="" id="{9494C6F7-B436-1A3A-8BFD-D7FB216922BB}"/>
                    </a:ext>
                  </a:extLst>
                </p:cNvPr>
                <p:cNvSpPr/>
                <p:nvPr/>
              </p:nvSpPr>
              <p:spPr>
                <a:xfrm>
                  <a:off x="4025530" y="5038421"/>
                  <a:ext cx="579154" cy="204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54" h="204424" extrusionOk="0">
                      <a:moveTo>
                        <a:pt x="43645" y="51739"/>
                      </a:moveTo>
                      <a:cubicBezTo>
                        <a:pt x="48026" y="44309"/>
                        <a:pt x="58027" y="41642"/>
                        <a:pt x="62123" y="46881"/>
                      </a:cubicBezTo>
                      <a:cubicBezTo>
                        <a:pt x="74125" y="62216"/>
                        <a:pt x="98604" y="82600"/>
                        <a:pt x="128512" y="87077"/>
                      </a:cubicBezTo>
                      <a:cubicBezTo>
                        <a:pt x="196997" y="97364"/>
                        <a:pt x="256147" y="65074"/>
                        <a:pt x="256052" y="58025"/>
                      </a:cubicBezTo>
                      <a:cubicBezTo>
                        <a:pt x="255671" y="37261"/>
                        <a:pt x="278436" y="3352"/>
                        <a:pt x="300724" y="114"/>
                      </a:cubicBezTo>
                      <a:cubicBezTo>
                        <a:pt x="330347" y="-4173"/>
                        <a:pt x="433503" y="114223"/>
                        <a:pt x="527324" y="136035"/>
                      </a:cubicBezTo>
                      <a:lnTo>
                        <a:pt x="559233" y="148227"/>
                      </a:lnTo>
                      <a:cubicBezTo>
                        <a:pt x="575997" y="154609"/>
                        <a:pt x="583141" y="172230"/>
                        <a:pt x="576949" y="191947"/>
                      </a:cubicBezTo>
                      <a:cubicBezTo>
                        <a:pt x="574759" y="198900"/>
                        <a:pt x="567234" y="204425"/>
                        <a:pt x="560281" y="204425"/>
                      </a:cubicBezTo>
                      <a:lnTo>
                        <a:pt x="28405" y="204425"/>
                      </a:lnTo>
                      <a:cubicBezTo>
                        <a:pt x="11164" y="204425"/>
                        <a:pt x="-551" y="192995"/>
                        <a:pt x="20" y="176326"/>
                      </a:cubicBezTo>
                      <a:cubicBezTo>
                        <a:pt x="973" y="151275"/>
                        <a:pt x="9450" y="109651"/>
                        <a:pt x="43549" y="5164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2677;p65">
                  <a:extLst>
                    <a:ext uri="{FF2B5EF4-FFF2-40B4-BE49-F238E27FC236}">
                      <a16:creationId xmlns:a16="http://schemas.microsoft.com/office/drawing/2014/main" xmlns="" id="{7B004161-99F1-0597-F8DB-DDF0717FD8F6}"/>
                    </a:ext>
                  </a:extLst>
                </p:cNvPr>
                <p:cNvSpPr/>
                <p:nvPr/>
              </p:nvSpPr>
              <p:spPr>
                <a:xfrm>
                  <a:off x="4020881" y="5200554"/>
                  <a:ext cx="581817" cy="52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17" h="52673" extrusionOk="0">
                      <a:moveTo>
                        <a:pt x="581693" y="29909"/>
                      </a:moveTo>
                      <a:cubicBezTo>
                        <a:pt x="581693" y="29909"/>
                        <a:pt x="583313" y="42291"/>
                        <a:pt x="574835" y="52673"/>
                      </a:cubicBezTo>
                      <a:lnTo>
                        <a:pt x="19147" y="52673"/>
                      </a:lnTo>
                      <a:cubicBezTo>
                        <a:pt x="10384" y="52673"/>
                        <a:pt x="3526" y="48101"/>
                        <a:pt x="1716" y="40386"/>
                      </a:cubicBezTo>
                      <a:cubicBezTo>
                        <a:pt x="-665" y="30766"/>
                        <a:pt x="-1618" y="16383"/>
                        <a:pt x="6002" y="0"/>
                      </a:cubicBezTo>
                      <a:cubicBezTo>
                        <a:pt x="6002" y="0"/>
                        <a:pt x="133923" y="35719"/>
                        <a:pt x="581693" y="299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1" name="Google Shape;2678;p65">
                <a:extLst>
                  <a:ext uri="{FF2B5EF4-FFF2-40B4-BE49-F238E27FC236}">
                    <a16:creationId xmlns:a16="http://schemas.microsoft.com/office/drawing/2014/main" xmlns="" id="{FC1E68D8-FEAF-D9B9-E3E7-44A7F2DAFEA4}"/>
                  </a:ext>
                </a:extLst>
              </p:cNvPr>
              <p:cNvGrpSpPr/>
              <p:nvPr/>
            </p:nvGrpSpPr>
            <p:grpSpPr>
              <a:xfrm flipH="1">
                <a:off x="6364020" y="3167533"/>
                <a:ext cx="386384" cy="492801"/>
                <a:chOff x="5344923" y="3602545"/>
                <a:chExt cx="447515" cy="570768"/>
              </a:xfrm>
            </p:grpSpPr>
            <p:sp>
              <p:nvSpPr>
                <p:cNvPr id="1029" name="Google Shape;2679;p65">
                  <a:extLst>
                    <a:ext uri="{FF2B5EF4-FFF2-40B4-BE49-F238E27FC236}">
                      <a16:creationId xmlns:a16="http://schemas.microsoft.com/office/drawing/2014/main" xmlns="" id="{6F43F429-7D76-16EE-3AF2-D11A80AF76CF}"/>
                    </a:ext>
                  </a:extLst>
                </p:cNvPr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2680;p65">
                  <a:extLst>
                    <a:ext uri="{FF2B5EF4-FFF2-40B4-BE49-F238E27FC236}">
                      <a16:creationId xmlns:a16="http://schemas.microsoft.com/office/drawing/2014/main" xmlns="" id="{1A8FB654-C0FB-F72C-FFA8-71EFFB1FC673}"/>
                    </a:ext>
                  </a:extLst>
                </p:cNvPr>
                <p:cNvSpPr/>
                <p:nvPr/>
              </p:nvSpPr>
              <p:spPr>
                <a:xfrm>
                  <a:off x="5344923" y="3602545"/>
                  <a:ext cx="447515" cy="57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15" h="570768" extrusionOk="0">
                      <a:moveTo>
                        <a:pt x="269874" y="144113"/>
                      </a:moveTo>
                      <a:lnTo>
                        <a:pt x="187387" y="376904"/>
                      </a:lnTo>
                      <a:lnTo>
                        <a:pt x="67563" y="455295"/>
                      </a:lnTo>
                      <a:cubicBezTo>
                        <a:pt x="67563" y="455295"/>
                        <a:pt x="-10828" y="513683"/>
                        <a:pt x="1269" y="523018"/>
                      </a:cubicBezTo>
                      <a:cubicBezTo>
                        <a:pt x="19080" y="536638"/>
                        <a:pt x="84994" y="480155"/>
                        <a:pt x="84994" y="480155"/>
                      </a:cubicBezTo>
                      <a:cubicBezTo>
                        <a:pt x="84994" y="480155"/>
                        <a:pt x="25843" y="537401"/>
                        <a:pt x="41083" y="549212"/>
                      </a:cubicBezTo>
                      <a:cubicBezTo>
                        <a:pt x="51180" y="556927"/>
                        <a:pt x="111473" y="491014"/>
                        <a:pt x="111473" y="491014"/>
                      </a:cubicBezTo>
                      <a:cubicBezTo>
                        <a:pt x="111473" y="491014"/>
                        <a:pt x="51561" y="559784"/>
                        <a:pt x="66324" y="565690"/>
                      </a:cubicBezTo>
                      <a:cubicBezTo>
                        <a:pt x="81088" y="571595"/>
                        <a:pt x="141953" y="500824"/>
                        <a:pt x="141953" y="500824"/>
                      </a:cubicBezTo>
                      <a:cubicBezTo>
                        <a:pt x="141953" y="500824"/>
                        <a:pt x="84041" y="566642"/>
                        <a:pt x="100710" y="570547"/>
                      </a:cubicBezTo>
                      <a:cubicBezTo>
                        <a:pt x="117378" y="574453"/>
                        <a:pt x="176243" y="525208"/>
                        <a:pt x="176243" y="525208"/>
                      </a:cubicBezTo>
                      <a:cubicBezTo>
                        <a:pt x="234631" y="501301"/>
                        <a:pt x="254253" y="442436"/>
                        <a:pt x="254253" y="442436"/>
                      </a:cubicBezTo>
                      <a:lnTo>
                        <a:pt x="411511" y="226600"/>
                      </a:lnTo>
                      <a:cubicBezTo>
                        <a:pt x="421036" y="213551"/>
                        <a:pt x="427227" y="198311"/>
                        <a:pt x="429608" y="182308"/>
                      </a:cubicBezTo>
                      <a:lnTo>
                        <a:pt x="447515" y="60198"/>
                      </a:lnTo>
                      <a:lnTo>
                        <a:pt x="271207" y="0"/>
                      </a:lnTo>
                      <a:lnTo>
                        <a:pt x="269778" y="144208"/>
                      </a:ln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2" name="Google Shape;2681;p65">
                <a:extLst>
                  <a:ext uri="{FF2B5EF4-FFF2-40B4-BE49-F238E27FC236}">
                    <a16:creationId xmlns:a16="http://schemas.microsoft.com/office/drawing/2014/main" xmlns="" id="{21E31C63-81DF-A53E-035E-2E38EE336FE6}"/>
                  </a:ext>
                </a:extLst>
              </p:cNvPr>
              <p:cNvGrpSpPr/>
              <p:nvPr/>
            </p:nvGrpSpPr>
            <p:grpSpPr>
              <a:xfrm flipH="1">
                <a:off x="6277976" y="2586191"/>
                <a:ext cx="412300" cy="394645"/>
                <a:chOff x="5414564" y="2929228"/>
                <a:chExt cx="477531" cy="457083"/>
              </a:xfrm>
            </p:grpSpPr>
            <p:grpSp>
              <p:nvGrpSpPr>
                <p:cNvPr id="1016" name="Google Shape;2682;p65">
                  <a:extLst>
                    <a:ext uri="{FF2B5EF4-FFF2-40B4-BE49-F238E27FC236}">
                      <a16:creationId xmlns:a16="http://schemas.microsoft.com/office/drawing/2014/main" xmlns="" id="{33943BF7-F353-EE85-E947-15D02D799601}"/>
                    </a:ext>
                  </a:extLst>
                </p:cNvPr>
                <p:cNvGrpSpPr/>
                <p:nvPr/>
              </p:nvGrpSpPr>
              <p:grpSpPr>
                <a:xfrm>
                  <a:off x="5531350" y="2929228"/>
                  <a:ext cx="360745" cy="457083"/>
                  <a:chOff x="5531350" y="2929228"/>
                  <a:chExt cx="360745" cy="457083"/>
                </a:xfrm>
              </p:grpSpPr>
              <p:sp>
                <p:nvSpPr>
                  <p:cNvPr id="1018" name="Google Shape;2683;p65">
                    <a:extLst>
                      <a:ext uri="{FF2B5EF4-FFF2-40B4-BE49-F238E27FC236}">
                        <a16:creationId xmlns:a16="http://schemas.microsoft.com/office/drawing/2014/main" xmlns="" id="{72CD5E94-0934-5EAB-190A-94F83EF09698}"/>
                      </a:ext>
                    </a:extLst>
                  </p:cNvPr>
                  <p:cNvSpPr/>
                  <p:nvPr/>
                </p:nvSpPr>
                <p:spPr>
                  <a:xfrm rot="-4820948">
                    <a:off x="5561452" y="2946352"/>
                    <a:ext cx="300540" cy="314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99" h="315087" extrusionOk="0">
                        <a:moveTo>
                          <a:pt x="300800" y="157544"/>
                        </a:moveTo>
                        <a:cubicBezTo>
                          <a:pt x="300800" y="244552"/>
                          <a:pt x="233463" y="315087"/>
                          <a:pt x="150400" y="315087"/>
                        </a:cubicBezTo>
                        <a:cubicBezTo>
                          <a:pt x="67336" y="315087"/>
                          <a:pt x="0" y="244552"/>
                          <a:pt x="0" y="157544"/>
                        </a:cubicBezTo>
                        <a:cubicBezTo>
                          <a:pt x="0" y="70535"/>
                          <a:pt x="67336" y="0"/>
                          <a:pt x="150400" y="0"/>
                        </a:cubicBezTo>
                        <a:cubicBezTo>
                          <a:pt x="233463" y="0"/>
                          <a:pt x="300800" y="70535"/>
                          <a:pt x="300800" y="1575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9" name="Google Shape;2684;p65">
                    <a:extLst>
                      <a:ext uri="{FF2B5EF4-FFF2-40B4-BE49-F238E27FC236}">
                        <a16:creationId xmlns:a16="http://schemas.microsoft.com/office/drawing/2014/main" xmlns="" id="{C3892F03-8CEB-8FF8-FFC5-1782D7ACA5DD}"/>
                      </a:ext>
                    </a:extLst>
                  </p:cNvPr>
                  <p:cNvSpPr/>
                  <p:nvPr/>
                </p:nvSpPr>
                <p:spPr>
                  <a:xfrm>
                    <a:off x="5589751" y="3004901"/>
                    <a:ext cx="277968" cy="38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968" h="381410" extrusionOk="0">
                        <a:moveTo>
                          <a:pt x="253074" y="201309"/>
                        </a:moveTo>
                        <a:lnTo>
                          <a:pt x="271457" y="149874"/>
                        </a:lnTo>
                        <a:cubicBezTo>
                          <a:pt x="281840" y="120823"/>
                          <a:pt x="279363" y="90248"/>
                          <a:pt x="267171" y="64244"/>
                        </a:cubicBezTo>
                        <a:cubicBezTo>
                          <a:pt x="254884" y="38241"/>
                          <a:pt x="232691" y="16905"/>
                          <a:pt x="203735" y="6523"/>
                        </a:cubicBezTo>
                        <a:cubicBezTo>
                          <a:pt x="145632" y="-14242"/>
                          <a:pt x="81148" y="16238"/>
                          <a:pt x="60383" y="74246"/>
                        </a:cubicBezTo>
                        <a:lnTo>
                          <a:pt x="54383" y="91010"/>
                        </a:lnTo>
                        <a:cubicBezTo>
                          <a:pt x="54383" y="91010"/>
                          <a:pt x="53525" y="92057"/>
                          <a:pt x="52859" y="93867"/>
                        </a:cubicBezTo>
                        <a:cubicBezTo>
                          <a:pt x="38476" y="88248"/>
                          <a:pt x="21902" y="93772"/>
                          <a:pt x="13901" y="107488"/>
                        </a:cubicBezTo>
                        <a:cubicBezTo>
                          <a:pt x="5138" y="122633"/>
                          <a:pt x="10377" y="142064"/>
                          <a:pt x="25617" y="150827"/>
                        </a:cubicBezTo>
                        <a:cubicBezTo>
                          <a:pt x="29046" y="152827"/>
                          <a:pt x="32761" y="153970"/>
                          <a:pt x="36476" y="154541"/>
                        </a:cubicBezTo>
                        <a:cubicBezTo>
                          <a:pt x="21902" y="213596"/>
                          <a:pt x="3900" y="292368"/>
                          <a:pt x="3900" y="292368"/>
                        </a:cubicBezTo>
                        <a:cubicBezTo>
                          <a:pt x="-8482" y="326849"/>
                          <a:pt x="9615" y="365139"/>
                          <a:pt x="44096" y="377522"/>
                        </a:cubicBezTo>
                        <a:cubicBezTo>
                          <a:pt x="78576" y="389904"/>
                          <a:pt x="116867" y="371711"/>
                          <a:pt x="129249" y="337231"/>
                        </a:cubicBezTo>
                        <a:lnTo>
                          <a:pt x="151347" y="275509"/>
                        </a:lnTo>
                        <a:cubicBezTo>
                          <a:pt x="156776" y="275319"/>
                          <a:pt x="162206" y="274652"/>
                          <a:pt x="167540" y="273699"/>
                        </a:cubicBezTo>
                        <a:cubicBezTo>
                          <a:pt x="176207" y="272080"/>
                          <a:pt x="184780" y="269413"/>
                          <a:pt x="192781" y="265794"/>
                        </a:cubicBezTo>
                        <a:cubicBezTo>
                          <a:pt x="211831" y="257316"/>
                          <a:pt x="228595" y="243695"/>
                          <a:pt x="240501" y="225884"/>
                        </a:cubicBezTo>
                        <a:cubicBezTo>
                          <a:pt x="240787" y="225503"/>
                          <a:pt x="241073" y="225027"/>
                          <a:pt x="241358" y="224550"/>
                        </a:cubicBezTo>
                        <a:cubicBezTo>
                          <a:pt x="246026" y="217407"/>
                          <a:pt x="249931" y="209596"/>
                          <a:pt x="252884" y="201214"/>
                        </a:cubicBezTo>
                        <a:close/>
                      </a:path>
                    </a:pathLst>
                  </a:custGeom>
                  <a:solidFill>
                    <a:srgbClr val="9E4E27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2685;p65">
                    <a:extLst>
                      <a:ext uri="{FF2B5EF4-FFF2-40B4-BE49-F238E27FC236}">
                        <a16:creationId xmlns:a16="http://schemas.microsoft.com/office/drawing/2014/main" xmlns="" id="{7A0C56C1-0773-8CD8-E800-129DDADD2062}"/>
                      </a:ext>
                    </a:extLst>
                  </p:cNvPr>
                  <p:cNvSpPr/>
                  <p:nvPr/>
                </p:nvSpPr>
                <p:spPr>
                  <a:xfrm>
                    <a:off x="5682716" y="3135159"/>
                    <a:ext cx="66091" cy="66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91" h="66091" extrusionOk="0">
                        <a:moveTo>
                          <a:pt x="61716" y="49524"/>
                        </a:moveTo>
                        <a:cubicBezTo>
                          <a:pt x="52572" y="65336"/>
                          <a:pt x="32379" y="70765"/>
                          <a:pt x="16568" y="61716"/>
                        </a:cubicBezTo>
                        <a:cubicBezTo>
                          <a:pt x="756" y="52572"/>
                          <a:pt x="-4673" y="32379"/>
                          <a:pt x="4376" y="16568"/>
                        </a:cubicBezTo>
                        <a:cubicBezTo>
                          <a:pt x="13520" y="756"/>
                          <a:pt x="33713" y="-4673"/>
                          <a:pt x="49524" y="4376"/>
                        </a:cubicBezTo>
                        <a:cubicBezTo>
                          <a:pt x="65336" y="13520"/>
                          <a:pt x="70765" y="33713"/>
                          <a:pt x="61716" y="49524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1" name="Google Shape;2686;p65">
                    <a:extLst>
                      <a:ext uri="{FF2B5EF4-FFF2-40B4-BE49-F238E27FC236}">
                        <a16:creationId xmlns:a16="http://schemas.microsoft.com/office/drawing/2014/main" xmlns="" id="{E3EE7226-6826-D7CB-DCDA-101D283A9EC7}"/>
                      </a:ext>
                    </a:extLst>
                  </p:cNvPr>
                  <p:cNvSpPr/>
                  <p:nvPr/>
                </p:nvSpPr>
                <p:spPr>
                  <a:xfrm>
                    <a:off x="5749296" y="3138113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3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3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2" name="Google Shape;2687;p65">
                    <a:extLst>
                      <a:ext uri="{FF2B5EF4-FFF2-40B4-BE49-F238E27FC236}">
                        <a16:creationId xmlns:a16="http://schemas.microsoft.com/office/drawing/2014/main" xmlns="" id="{6C1BA149-60E0-BA12-F891-FB3BD42D27DF}"/>
                      </a:ext>
                    </a:extLst>
                  </p:cNvPr>
                  <p:cNvSpPr/>
                  <p:nvPr/>
                </p:nvSpPr>
                <p:spPr>
                  <a:xfrm>
                    <a:off x="5794724" y="3167824"/>
                    <a:ext cx="16312" cy="34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2" h="34194" extrusionOk="0">
                        <a:moveTo>
                          <a:pt x="9525" y="0"/>
                        </a:moveTo>
                        <a:cubicBezTo>
                          <a:pt x="9525" y="0"/>
                          <a:pt x="15526" y="20669"/>
                          <a:pt x="16288" y="26956"/>
                        </a:cubicBezTo>
                        <a:cubicBezTo>
                          <a:pt x="17050" y="33147"/>
                          <a:pt x="0" y="34195"/>
                          <a:pt x="0" y="34195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2688;p65">
                    <a:extLst>
                      <a:ext uri="{FF2B5EF4-FFF2-40B4-BE49-F238E27FC236}">
                        <a16:creationId xmlns:a16="http://schemas.microsoft.com/office/drawing/2014/main" xmlns="" id="{F97CE147-85BC-155E-5D8A-EAEFA76D8D1C}"/>
                      </a:ext>
                    </a:extLst>
                  </p:cNvPr>
                  <p:cNvSpPr/>
                  <p:nvPr/>
                </p:nvSpPr>
                <p:spPr>
                  <a:xfrm>
                    <a:off x="5762507" y="3196494"/>
                    <a:ext cx="30025" cy="27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25" h="27155" extrusionOk="0">
                        <a:moveTo>
                          <a:pt x="30026" y="18288"/>
                        </a:moveTo>
                        <a:cubicBezTo>
                          <a:pt x="15262" y="7239"/>
                          <a:pt x="7928" y="0"/>
                          <a:pt x="7928" y="0"/>
                        </a:cubicBezTo>
                        <a:cubicBezTo>
                          <a:pt x="7928" y="0"/>
                          <a:pt x="-3312" y="15907"/>
                          <a:pt x="975" y="24479"/>
                        </a:cubicBezTo>
                        <a:cubicBezTo>
                          <a:pt x="5356" y="33052"/>
                          <a:pt x="29931" y="18288"/>
                          <a:pt x="29931" y="18288"/>
                        </a:cubicBezTo>
                        <a:close/>
                      </a:path>
                    </a:pathLst>
                  </a:custGeom>
                  <a:solidFill>
                    <a:srgbClr val="FF887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2689;p65">
                    <a:extLst>
                      <a:ext uri="{FF2B5EF4-FFF2-40B4-BE49-F238E27FC236}">
                        <a16:creationId xmlns:a16="http://schemas.microsoft.com/office/drawing/2014/main" xmlns="" id="{6B4C6CFF-0E0B-55C2-344E-7A777DEE2B6E}"/>
                      </a:ext>
                    </a:extLst>
                  </p:cNvPr>
                  <p:cNvSpPr/>
                  <p:nvPr/>
                </p:nvSpPr>
                <p:spPr>
                  <a:xfrm>
                    <a:off x="5826449" y="3160782"/>
                    <a:ext cx="22751" cy="22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22751" extrusionOk="0">
                        <a:moveTo>
                          <a:pt x="21234" y="17043"/>
                        </a:moveTo>
                        <a:cubicBezTo>
                          <a:pt x="18091" y="22472"/>
                          <a:pt x="11138" y="24377"/>
                          <a:pt x="5708" y="21234"/>
                        </a:cubicBezTo>
                        <a:cubicBezTo>
                          <a:pt x="279" y="18091"/>
                          <a:pt x="-1626" y="11138"/>
                          <a:pt x="1517" y="5708"/>
                        </a:cubicBezTo>
                        <a:cubicBezTo>
                          <a:pt x="4661" y="279"/>
                          <a:pt x="11614" y="-1626"/>
                          <a:pt x="17043" y="1517"/>
                        </a:cubicBezTo>
                        <a:cubicBezTo>
                          <a:pt x="22472" y="4661"/>
                          <a:pt x="24377" y="11614"/>
                          <a:pt x="21234" y="170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5" name="Google Shape;2690;p65">
                    <a:extLst>
                      <a:ext uri="{FF2B5EF4-FFF2-40B4-BE49-F238E27FC236}">
                        <a16:creationId xmlns:a16="http://schemas.microsoft.com/office/drawing/2014/main" xmlns="" id="{F6D20E67-8053-A19F-DD59-1445BF3075C8}"/>
                      </a:ext>
                    </a:extLst>
                  </p:cNvPr>
                  <p:cNvSpPr/>
                  <p:nvPr/>
                </p:nvSpPr>
                <p:spPr>
                  <a:xfrm>
                    <a:off x="5611558" y="3113487"/>
                    <a:ext cx="29146" cy="10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46" h="10426" extrusionOk="0">
                        <a:moveTo>
                          <a:pt x="0" y="10427"/>
                        </a:moveTo>
                        <a:cubicBezTo>
                          <a:pt x="0" y="10427"/>
                          <a:pt x="10478" y="-7194"/>
                          <a:pt x="29146" y="337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2691;p65">
                    <a:extLst>
                      <a:ext uri="{FF2B5EF4-FFF2-40B4-BE49-F238E27FC236}">
                        <a16:creationId xmlns:a16="http://schemas.microsoft.com/office/drawing/2014/main" xmlns="" id="{23F6E73E-727E-D659-6EB0-AF01CFEF12D0}"/>
                      </a:ext>
                    </a:extLst>
                  </p:cNvPr>
                  <p:cNvSpPr/>
                  <p:nvPr/>
                </p:nvSpPr>
                <p:spPr>
                  <a:xfrm>
                    <a:off x="5623307" y="3115722"/>
                    <a:ext cx="8158" cy="2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58" h="25050" extrusionOk="0">
                        <a:moveTo>
                          <a:pt x="1110" y="0"/>
                        </a:moveTo>
                        <a:cubicBezTo>
                          <a:pt x="1110" y="0"/>
                          <a:pt x="-4129" y="18002"/>
                          <a:pt x="8158" y="2505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2692;p65">
                    <a:extLst>
                      <a:ext uri="{FF2B5EF4-FFF2-40B4-BE49-F238E27FC236}">
                        <a16:creationId xmlns:a16="http://schemas.microsoft.com/office/drawing/2014/main" xmlns="" id="{C0A6BB0C-25DA-7345-E79A-494080A872EE}"/>
                      </a:ext>
                    </a:extLst>
                  </p:cNvPr>
                  <p:cNvSpPr/>
                  <p:nvPr/>
                </p:nvSpPr>
                <p:spPr>
                  <a:xfrm>
                    <a:off x="5639055" y="2975956"/>
                    <a:ext cx="217771" cy="150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71" h="150502" extrusionOk="0">
                        <a:moveTo>
                          <a:pt x="3459" y="122812"/>
                        </a:moveTo>
                        <a:cubicBezTo>
                          <a:pt x="3459" y="122812"/>
                          <a:pt x="14603" y="128813"/>
                          <a:pt x="17175" y="140528"/>
                        </a:cubicBezTo>
                        <a:cubicBezTo>
                          <a:pt x="18318" y="145767"/>
                          <a:pt x="22414" y="149958"/>
                          <a:pt x="27748" y="150434"/>
                        </a:cubicBezTo>
                        <a:lnTo>
                          <a:pt x="28510" y="150434"/>
                        </a:lnTo>
                        <a:cubicBezTo>
                          <a:pt x="33749" y="151006"/>
                          <a:pt x="38702" y="147958"/>
                          <a:pt x="40607" y="143005"/>
                        </a:cubicBezTo>
                        <a:cubicBezTo>
                          <a:pt x="52894" y="111286"/>
                          <a:pt x="104805" y="3940"/>
                          <a:pt x="217772" y="93189"/>
                        </a:cubicBezTo>
                        <a:cubicBezTo>
                          <a:pt x="217772" y="93189"/>
                          <a:pt x="158621" y="-19587"/>
                          <a:pt x="68039" y="2987"/>
                        </a:cubicBezTo>
                        <a:cubicBezTo>
                          <a:pt x="-22544" y="25561"/>
                          <a:pt x="3459" y="122812"/>
                          <a:pt x="3459" y="1228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8" name="Google Shape;2693;p65">
                    <a:extLst>
                      <a:ext uri="{FF2B5EF4-FFF2-40B4-BE49-F238E27FC236}">
                        <a16:creationId xmlns:a16="http://schemas.microsoft.com/office/drawing/2014/main" xmlns="" id="{900B4C84-8FA6-4064-741D-E529C59DD245}"/>
                      </a:ext>
                    </a:extLst>
                  </p:cNvPr>
                  <p:cNvSpPr/>
                  <p:nvPr/>
                </p:nvSpPr>
                <p:spPr>
                  <a:xfrm>
                    <a:off x="5650386" y="2973038"/>
                    <a:ext cx="217752" cy="16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752" h="169354" extrusionOk="0">
                        <a:moveTo>
                          <a:pt x="214441" y="169354"/>
                        </a:moveTo>
                        <a:cubicBezTo>
                          <a:pt x="214441" y="169354"/>
                          <a:pt x="185581" y="164592"/>
                          <a:pt x="159577" y="91440"/>
                        </a:cubicBezTo>
                        <a:cubicBezTo>
                          <a:pt x="159577" y="91440"/>
                          <a:pt x="104618" y="145256"/>
                          <a:pt x="16512" y="153352"/>
                        </a:cubicBezTo>
                        <a:cubicBezTo>
                          <a:pt x="-41305" y="158686"/>
                          <a:pt x="71281" y="0"/>
                          <a:pt x="71281" y="0"/>
                        </a:cubicBezTo>
                        <a:lnTo>
                          <a:pt x="206536" y="96107"/>
                        </a:lnTo>
                        <a:cubicBezTo>
                          <a:pt x="206536" y="96107"/>
                          <a:pt x="225014" y="124396"/>
                          <a:pt x="214537" y="16935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17" name="Google Shape;2694;p65">
                  <a:extLst>
                    <a:ext uri="{FF2B5EF4-FFF2-40B4-BE49-F238E27FC236}">
                      <a16:creationId xmlns:a16="http://schemas.microsoft.com/office/drawing/2014/main" xmlns="" id="{AB9BFF4E-A7F9-3F2D-02D1-971A954ADE8F}"/>
                    </a:ext>
                  </a:extLst>
                </p:cNvPr>
                <p:cNvSpPr/>
                <p:nvPr/>
              </p:nvSpPr>
              <p:spPr>
                <a:xfrm rot="-4812471">
                  <a:off x="5427193" y="3068126"/>
                  <a:ext cx="162425" cy="16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96" h="162496" extrusionOk="0">
                      <a:moveTo>
                        <a:pt x="162496" y="81248"/>
                      </a:moveTo>
                      <a:cubicBezTo>
                        <a:pt x="162496" y="126120"/>
                        <a:pt x="126120" y="162496"/>
                        <a:pt x="81248" y="162496"/>
                      </a:cubicBezTo>
                      <a:cubicBezTo>
                        <a:pt x="36376" y="162496"/>
                        <a:pt x="0" y="126120"/>
                        <a:pt x="0" y="81248"/>
                      </a:cubicBezTo>
                      <a:cubicBezTo>
                        <a:pt x="0" y="36376"/>
                        <a:pt x="36376" y="0"/>
                        <a:pt x="81248" y="0"/>
                      </a:cubicBezTo>
                      <a:cubicBezTo>
                        <a:pt x="126120" y="0"/>
                        <a:pt x="162496" y="36376"/>
                        <a:pt x="162496" y="812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3" name="Google Shape;2695;p65">
                <a:extLst>
                  <a:ext uri="{FF2B5EF4-FFF2-40B4-BE49-F238E27FC236}">
                    <a16:creationId xmlns:a16="http://schemas.microsoft.com/office/drawing/2014/main" xmlns="" id="{2DC1D3D0-00FE-BEB9-FD59-DF965A50DABE}"/>
                  </a:ext>
                </a:extLst>
              </p:cNvPr>
              <p:cNvGrpSpPr/>
              <p:nvPr/>
            </p:nvGrpSpPr>
            <p:grpSpPr>
              <a:xfrm flipH="1">
                <a:off x="6346794" y="2878347"/>
                <a:ext cx="661074" cy="613453"/>
                <a:chOff x="5046725" y="3267607"/>
                <a:chExt cx="765664" cy="710508"/>
              </a:xfrm>
            </p:grpSpPr>
            <p:sp>
              <p:nvSpPr>
                <p:cNvPr id="1012" name="Google Shape;2696;p65">
                  <a:extLst>
                    <a:ext uri="{FF2B5EF4-FFF2-40B4-BE49-F238E27FC236}">
                      <a16:creationId xmlns:a16="http://schemas.microsoft.com/office/drawing/2014/main" xmlns="" id="{A55B69AA-7A44-D63D-995F-55532E274B40}"/>
                    </a:ext>
                  </a:extLst>
                </p:cNvPr>
                <p:cNvSpPr/>
                <p:nvPr/>
              </p:nvSpPr>
              <p:spPr>
                <a:xfrm>
                  <a:off x="5046725" y="3267607"/>
                  <a:ext cx="765664" cy="71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64" h="710508" extrusionOk="0">
                      <a:moveTo>
                        <a:pt x="551783" y="8611"/>
                      </a:moveTo>
                      <a:cubicBezTo>
                        <a:pt x="551783" y="8611"/>
                        <a:pt x="616077" y="70048"/>
                        <a:pt x="681990" y="55951"/>
                      </a:cubicBezTo>
                      <a:cubicBezTo>
                        <a:pt x="681990" y="55951"/>
                        <a:pt x="756095" y="91384"/>
                        <a:pt x="764286" y="174537"/>
                      </a:cubicBezTo>
                      <a:cubicBezTo>
                        <a:pt x="771525" y="247879"/>
                        <a:pt x="747903" y="420853"/>
                        <a:pt x="747903" y="420853"/>
                      </a:cubicBezTo>
                      <a:lnTo>
                        <a:pt x="639509" y="406280"/>
                      </a:lnTo>
                      <a:cubicBezTo>
                        <a:pt x="639509" y="406280"/>
                        <a:pt x="496634" y="690697"/>
                        <a:pt x="396431" y="710509"/>
                      </a:cubicBezTo>
                      <a:cubicBezTo>
                        <a:pt x="396431" y="710509"/>
                        <a:pt x="117158" y="568300"/>
                        <a:pt x="0" y="456763"/>
                      </a:cubicBezTo>
                      <a:cubicBezTo>
                        <a:pt x="0" y="456763"/>
                        <a:pt x="173736" y="331890"/>
                        <a:pt x="218408" y="260452"/>
                      </a:cubicBezTo>
                      <a:cubicBezTo>
                        <a:pt x="426244" y="-72065"/>
                        <a:pt x="551783" y="8611"/>
                        <a:pt x="551783" y="86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13" name="Google Shape;2697;p65">
                  <a:extLst>
                    <a:ext uri="{FF2B5EF4-FFF2-40B4-BE49-F238E27FC236}">
                      <a16:creationId xmlns:a16="http://schemas.microsoft.com/office/drawing/2014/main" xmlns="" id="{CC9DF465-275F-5DE4-3666-98E3277554EC}"/>
                    </a:ext>
                  </a:extLst>
                </p:cNvPr>
                <p:cNvGrpSpPr/>
                <p:nvPr/>
              </p:nvGrpSpPr>
              <p:grpSpPr>
                <a:xfrm>
                  <a:off x="5520841" y="3417570"/>
                  <a:ext cx="218018" cy="444675"/>
                  <a:chOff x="5520841" y="3417570"/>
                  <a:chExt cx="218018" cy="444675"/>
                </a:xfrm>
              </p:grpSpPr>
              <p:sp>
                <p:nvSpPr>
                  <p:cNvPr id="1014" name="Google Shape;2698;p65">
                    <a:extLst>
                      <a:ext uri="{FF2B5EF4-FFF2-40B4-BE49-F238E27FC236}">
                        <a16:creationId xmlns:a16="http://schemas.microsoft.com/office/drawing/2014/main" xmlns="" id="{0CA1C08B-F492-31BA-C593-66C6A490B1CE}"/>
                      </a:ext>
                    </a:extLst>
                  </p:cNvPr>
                  <p:cNvSpPr/>
                  <p:nvPr/>
                </p:nvSpPr>
                <p:spPr>
                  <a:xfrm rot="-254184">
                    <a:off x="5685962" y="3544569"/>
                    <a:ext cx="47687" cy="14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83" h="191833" extrusionOk="0">
                        <a:moveTo>
                          <a:pt x="64579" y="0"/>
                        </a:moveTo>
                        <a:cubicBezTo>
                          <a:pt x="64579" y="0"/>
                          <a:pt x="94964" y="139922"/>
                          <a:pt x="65246" y="191833"/>
                        </a:cubicBezTo>
                        <a:lnTo>
                          <a:pt x="0" y="175260"/>
                        </a:lnTo>
                        <a:cubicBezTo>
                          <a:pt x="0" y="175260"/>
                          <a:pt x="63817" y="50482"/>
                          <a:pt x="6448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5" name="Google Shape;2699;p65">
                    <a:extLst>
                      <a:ext uri="{FF2B5EF4-FFF2-40B4-BE49-F238E27FC236}">
                        <a16:creationId xmlns:a16="http://schemas.microsoft.com/office/drawing/2014/main" xmlns="" id="{5B433305-8963-8E71-FBAF-B3920FFEC353}"/>
                      </a:ext>
                    </a:extLst>
                  </p:cNvPr>
                  <p:cNvSpPr/>
                  <p:nvPr/>
                </p:nvSpPr>
                <p:spPr>
                  <a:xfrm>
                    <a:off x="5520841" y="3417570"/>
                    <a:ext cx="63543" cy="44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3" h="444675" extrusionOk="0">
                        <a:moveTo>
                          <a:pt x="47949" y="0"/>
                        </a:moveTo>
                        <a:cubicBezTo>
                          <a:pt x="47949" y="0"/>
                          <a:pt x="94908" y="336899"/>
                          <a:pt x="25851" y="433007"/>
                        </a:cubicBezTo>
                        <a:cubicBezTo>
                          <a:pt x="-43205" y="529114"/>
                          <a:pt x="47949" y="0"/>
                          <a:pt x="479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4" name="Google Shape;2700;p65">
                <a:extLst>
                  <a:ext uri="{FF2B5EF4-FFF2-40B4-BE49-F238E27FC236}">
                    <a16:creationId xmlns:a16="http://schemas.microsoft.com/office/drawing/2014/main" xmlns="" id="{D1EF0DB7-F097-2E63-63E8-EDE54F743E4C}"/>
                  </a:ext>
                </a:extLst>
              </p:cNvPr>
              <p:cNvGrpSpPr/>
              <p:nvPr/>
            </p:nvGrpSpPr>
            <p:grpSpPr>
              <a:xfrm flipH="1">
                <a:off x="6402206" y="3155032"/>
                <a:ext cx="372516" cy="585218"/>
                <a:chOff x="5316759" y="3588067"/>
                <a:chExt cx="431452" cy="677806"/>
              </a:xfrm>
            </p:grpSpPr>
            <p:sp>
              <p:nvSpPr>
                <p:cNvPr id="1010" name="Google Shape;2701;p65">
                  <a:extLst>
                    <a:ext uri="{FF2B5EF4-FFF2-40B4-BE49-F238E27FC236}">
                      <a16:creationId xmlns:a16="http://schemas.microsoft.com/office/drawing/2014/main" xmlns="" id="{F1A3F331-1CE5-0BE0-93D3-D6EC76C4B00F}"/>
                    </a:ext>
                  </a:extLst>
                </p:cNvPr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FFA499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2702;p65">
                  <a:extLst>
                    <a:ext uri="{FF2B5EF4-FFF2-40B4-BE49-F238E27FC236}">
                      <a16:creationId xmlns:a16="http://schemas.microsoft.com/office/drawing/2014/main" xmlns="" id="{1B8233F8-26C2-3A1E-B4C2-DB0DAFAB98A5}"/>
                    </a:ext>
                  </a:extLst>
                </p:cNvPr>
                <p:cNvSpPr/>
                <p:nvPr/>
              </p:nvSpPr>
              <p:spPr>
                <a:xfrm>
                  <a:off x="5316759" y="3588067"/>
                  <a:ext cx="431452" cy="67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452" h="677806" extrusionOk="0">
                      <a:moveTo>
                        <a:pt x="387096" y="572548"/>
                      </a:moveTo>
                      <a:lnTo>
                        <a:pt x="297561" y="460819"/>
                      </a:lnTo>
                      <a:lnTo>
                        <a:pt x="235839" y="128111"/>
                      </a:lnTo>
                      <a:lnTo>
                        <a:pt x="244412" y="27051"/>
                      </a:lnTo>
                      <a:lnTo>
                        <a:pt x="0" y="0"/>
                      </a:lnTo>
                      <a:lnTo>
                        <a:pt x="0" y="84010"/>
                      </a:lnTo>
                      <a:cubicBezTo>
                        <a:pt x="0" y="118110"/>
                        <a:pt x="9049" y="151638"/>
                        <a:pt x="26289" y="181070"/>
                      </a:cubicBezTo>
                      <a:lnTo>
                        <a:pt x="213741" y="502253"/>
                      </a:lnTo>
                      <a:cubicBezTo>
                        <a:pt x="213741" y="502253"/>
                        <a:pt x="214027" y="564261"/>
                        <a:pt x="262128" y="605123"/>
                      </a:cubicBezTo>
                      <a:cubicBezTo>
                        <a:pt x="262128" y="605123"/>
                        <a:pt x="302705" y="670274"/>
                        <a:pt x="319850" y="671703"/>
                      </a:cubicBezTo>
                      <a:cubicBezTo>
                        <a:pt x="336899" y="673132"/>
                        <a:pt x="302323" y="592646"/>
                        <a:pt x="302323" y="592646"/>
                      </a:cubicBezTo>
                      <a:cubicBezTo>
                        <a:pt x="302323" y="592646"/>
                        <a:pt x="338233" y="678751"/>
                        <a:pt x="354044" y="677799"/>
                      </a:cubicBezTo>
                      <a:cubicBezTo>
                        <a:pt x="369856" y="676751"/>
                        <a:pt x="334327" y="592836"/>
                        <a:pt x="334327" y="592836"/>
                      </a:cubicBezTo>
                      <a:cubicBezTo>
                        <a:pt x="334327" y="592836"/>
                        <a:pt x="371094" y="674275"/>
                        <a:pt x="383191" y="669988"/>
                      </a:cubicBezTo>
                      <a:cubicBezTo>
                        <a:pt x="401384" y="663607"/>
                        <a:pt x="362902" y="590740"/>
                        <a:pt x="362902" y="590740"/>
                      </a:cubicBezTo>
                      <a:cubicBezTo>
                        <a:pt x="362902" y="590740"/>
                        <a:pt x="407956" y="664845"/>
                        <a:pt x="429101" y="657511"/>
                      </a:cubicBezTo>
                      <a:cubicBezTo>
                        <a:pt x="443484" y="652463"/>
                        <a:pt x="387191" y="572548"/>
                        <a:pt x="387191" y="572548"/>
                      </a:cubicBezTo>
                      <a:close/>
                    </a:path>
                  </a:pathLst>
                </a:custGeom>
                <a:solidFill>
                  <a:srgbClr val="9E4E27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5" name="Google Shape;2703;p65">
                <a:extLst>
                  <a:ext uri="{FF2B5EF4-FFF2-40B4-BE49-F238E27FC236}">
                    <a16:creationId xmlns:a16="http://schemas.microsoft.com/office/drawing/2014/main" xmlns="" id="{A29BDCFC-CAE3-8A7C-F4AD-1BDD27608539}"/>
                  </a:ext>
                </a:extLst>
              </p:cNvPr>
              <p:cNvGrpSpPr/>
              <p:nvPr/>
            </p:nvGrpSpPr>
            <p:grpSpPr>
              <a:xfrm flipH="1">
                <a:off x="6525625" y="2854376"/>
                <a:ext cx="279935" cy="362170"/>
                <a:chOff x="5281041" y="3239843"/>
                <a:chExt cx="324224" cy="419470"/>
              </a:xfrm>
            </p:grpSpPr>
            <p:sp>
              <p:nvSpPr>
                <p:cNvPr id="1008" name="Google Shape;2704;p65">
                  <a:extLst>
                    <a:ext uri="{FF2B5EF4-FFF2-40B4-BE49-F238E27FC236}">
                      <a16:creationId xmlns:a16="http://schemas.microsoft.com/office/drawing/2014/main" xmlns="" id="{DA050D2C-2D64-7B5A-3369-A90DCEB3A3B0}"/>
                    </a:ext>
                  </a:extLst>
                </p:cNvPr>
                <p:cNvSpPr/>
                <p:nvPr/>
              </p:nvSpPr>
              <p:spPr>
                <a:xfrm>
                  <a:off x="5281041" y="3267346"/>
                  <a:ext cx="324224" cy="39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24" h="391967" extrusionOk="0">
                      <a:moveTo>
                        <a:pt x="0" y="364917"/>
                      </a:moveTo>
                      <a:cubicBezTo>
                        <a:pt x="0" y="364917"/>
                        <a:pt x="93345" y="-22846"/>
                        <a:pt x="257366" y="1062"/>
                      </a:cubicBezTo>
                      <a:cubicBezTo>
                        <a:pt x="381952" y="19159"/>
                        <a:pt x="294227" y="391968"/>
                        <a:pt x="294227" y="391968"/>
                      </a:cubicBezTo>
                      <a:lnTo>
                        <a:pt x="0" y="3649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2705;p65">
                  <a:extLst>
                    <a:ext uri="{FF2B5EF4-FFF2-40B4-BE49-F238E27FC236}">
                      <a16:creationId xmlns:a16="http://schemas.microsoft.com/office/drawing/2014/main" xmlns="" id="{2AE2A75F-F6E3-5298-F6C8-FE182035C97B}"/>
                    </a:ext>
                  </a:extLst>
                </p:cNvPr>
                <p:cNvSpPr/>
                <p:nvPr/>
              </p:nvSpPr>
              <p:spPr>
                <a:xfrm>
                  <a:off x="5369242" y="3239843"/>
                  <a:ext cx="189452" cy="40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52" h="400991" extrusionOk="0">
                      <a:moveTo>
                        <a:pt x="139256" y="28088"/>
                      </a:moveTo>
                      <a:cubicBezTo>
                        <a:pt x="129445" y="28088"/>
                        <a:pt x="9049" y="253069"/>
                        <a:pt x="0" y="393848"/>
                      </a:cubicBezTo>
                      <a:lnTo>
                        <a:pt x="98870" y="400992"/>
                      </a:lnTo>
                      <a:cubicBezTo>
                        <a:pt x="98870" y="400992"/>
                        <a:pt x="123825" y="127815"/>
                        <a:pt x="169259" y="39328"/>
                      </a:cubicBezTo>
                      <a:cubicBezTo>
                        <a:pt x="214694" y="-49160"/>
                        <a:pt x="169259" y="39328"/>
                        <a:pt x="169259" y="39328"/>
                      </a:cubicBezTo>
                      <a:lnTo>
                        <a:pt x="139351" y="279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6" name="Google Shape;2706;p65">
                <a:extLst>
                  <a:ext uri="{FF2B5EF4-FFF2-40B4-BE49-F238E27FC236}">
                    <a16:creationId xmlns:a16="http://schemas.microsoft.com/office/drawing/2014/main" xmlns="" id="{15B49092-D64A-19E5-99D5-126294619A66}"/>
                  </a:ext>
                </a:extLst>
              </p:cNvPr>
              <p:cNvSpPr/>
              <p:nvPr/>
            </p:nvSpPr>
            <p:spPr>
              <a:xfrm flipH="1">
                <a:off x="6414558" y="3093107"/>
                <a:ext cx="41158" cy="135881"/>
              </a:xfrm>
              <a:custGeom>
                <a:avLst/>
                <a:gdLst/>
                <a:ahLst/>
                <a:cxnLst/>
                <a:rect l="l" t="t" r="r" b="b"/>
                <a:pathLst>
                  <a:path w="47720" h="157543" extrusionOk="0">
                    <a:moveTo>
                      <a:pt x="47720" y="0"/>
                    </a:moveTo>
                    <a:cubicBezTo>
                      <a:pt x="47720" y="0"/>
                      <a:pt x="28861" y="101822"/>
                      <a:pt x="0" y="157543"/>
                    </a:cubicBezTo>
                  </a:path>
                </a:pathLst>
              </a:custGeom>
              <a:solidFill>
                <a:srgbClr val="FFFAE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2707;p65">
                <a:extLst>
                  <a:ext uri="{FF2B5EF4-FFF2-40B4-BE49-F238E27FC236}">
                    <a16:creationId xmlns:a16="http://schemas.microsoft.com/office/drawing/2014/main" xmlns="" id="{559EA843-1614-4B82-392B-F55DD0E6F3C8}"/>
                  </a:ext>
                </a:extLst>
              </p:cNvPr>
              <p:cNvSpPr/>
              <p:nvPr/>
            </p:nvSpPr>
            <p:spPr>
              <a:xfrm flipH="1">
                <a:off x="6761337" y="3522558"/>
                <a:ext cx="98830" cy="85439"/>
              </a:xfrm>
              <a:custGeom>
                <a:avLst/>
                <a:gdLst/>
                <a:ahLst/>
                <a:cxnLst/>
                <a:rect l="l" t="t" r="r" b="b"/>
                <a:pathLst>
                  <a:path w="114585" h="99060" extrusionOk="0">
                    <a:moveTo>
                      <a:pt x="114586" y="0"/>
                    </a:moveTo>
                    <a:lnTo>
                      <a:pt x="0" y="9906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3" name="Google Shape;2708;p65">
              <a:extLst>
                <a:ext uri="{FF2B5EF4-FFF2-40B4-BE49-F238E27FC236}">
                  <a16:creationId xmlns:a16="http://schemas.microsoft.com/office/drawing/2014/main" xmlns="" id="{751D6299-3E36-E528-9232-F8091AEB9428}"/>
                </a:ext>
              </a:extLst>
            </p:cNvPr>
            <p:cNvSpPr/>
            <p:nvPr/>
          </p:nvSpPr>
          <p:spPr>
            <a:xfrm rot="302235">
              <a:off x="7395525" y="2870225"/>
              <a:ext cx="32149" cy="50023"/>
            </a:xfrm>
            <a:custGeom>
              <a:avLst/>
              <a:gdLst/>
              <a:ahLst/>
              <a:cxnLst/>
              <a:rect l="l" t="t" r="r" b="b"/>
              <a:pathLst>
                <a:path w="1286" h="2001" extrusionOk="0">
                  <a:moveTo>
                    <a:pt x="0" y="786"/>
                  </a:moveTo>
                  <a:lnTo>
                    <a:pt x="1286" y="0"/>
                  </a:lnTo>
                  <a:lnTo>
                    <a:pt x="786" y="20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xmlns="" val="353257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232</Words>
  <Application>Microsoft Office PowerPoint</Application>
  <PresentationFormat>Custom</PresentationFormat>
  <Paragraphs>30</Paragraphs>
  <Slides>12</Slides>
  <Notes>10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CHỦ ĐỀ 4: BÀI TẬP THỂ DỤC</vt:lpstr>
      <vt:lpstr>Kiến thức</vt:lpstr>
      <vt:lpstr>KHỞI ĐỘNG</vt:lpstr>
      <vt:lpstr>Chơi trò chơi nhảy vượt rào</vt:lpstr>
      <vt:lpstr>Slide 5</vt:lpstr>
      <vt:lpstr>Động tác bật nhảy – tay cao</vt:lpstr>
      <vt:lpstr>HOẠT ĐỘNG  LUYỆN TẬP</vt:lpstr>
      <vt:lpstr>Slide 8</vt:lpstr>
      <vt:lpstr>HOẠT ĐỘNG  VẬN DỤNG</vt:lpstr>
      <vt:lpstr>Chơi trò chơi dẫn bóng tiếp sức</vt:lpstr>
      <vt:lpstr>- GV điều hành lớp thả lỏng cơ toàn thân - GV nhắc nhở nhẹ nhàng, tuyên dương và động viên HS kịp thời qua từng hoạt động. - Hướng dẫn học sinh sử dụng SGK và chuẩn bị bài mới.</vt:lpstr>
      <vt:lpstr>Chúc các em học tốt!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4: BÀI TẬP THỂ DỤC</dc:title>
  <dc:creator>Lan trinh</dc:creator>
  <cp:lastModifiedBy>luchieu</cp:lastModifiedBy>
  <cp:revision>14</cp:revision>
  <dcterms:created xsi:type="dcterms:W3CDTF">2024-02-20T16:30:41Z</dcterms:created>
  <dcterms:modified xsi:type="dcterms:W3CDTF">2024-03-13T15:01:17Z</dcterms:modified>
</cp:coreProperties>
</file>