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82" r:id="rId5"/>
    <p:sldId id="258" r:id="rId6"/>
    <p:sldId id="288" r:id="rId7"/>
    <p:sldId id="281" r:id="rId8"/>
    <p:sldId id="289" r:id="rId9"/>
    <p:sldId id="280" r:id="rId10"/>
    <p:sldId id="279" r:id="rId11"/>
    <p:sldId id="259" r:id="rId12"/>
    <p:sldId id="278" r:id="rId13"/>
    <p:sldId id="261" r:id="rId14"/>
    <p:sldId id="260" r:id="rId15"/>
    <p:sldId id="285" r:id="rId16"/>
    <p:sldId id="283" r:id="rId17"/>
    <p:sldId id="262" r:id="rId18"/>
    <p:sldId id="284" r:id="rId19"/>
    <p:sldId id="290" r:id="rId20"/>
    <p:sldId id="291" r:id="rId21"/>
    <p:sldId id="287" r:id="rId22"/>
    <p:sldId id="263" r:id="rId23"/>
    <p:sldId id="264" r:id="rId24"/>
    <p:sldId id="292" r:id="rId25"/>
    <p:sldId id="265" r:id="rId26"/>
    <p:sldId id="286" r:id="rId27"/>
    <p:sldId id="266" r:id="rId28"/>
    <p:sldId id="268" r:id="rId29"/>
    <p:sldId id="272" r:id="rId30"/>
    <p:sldId id="269" r:id="rId31"/>
    <p:sldId id="267" r:id="rId32"/>
    <p:sldId id="270" r:id="rId33"/>
    <p:sldId id="294" r:id="rId34"/>
    <p:sldId id="295" r:id="rId35"/>
    <p:sldId id="271" r:id="rId36"/>
    <p:sldId id="273" r:id="rId37"/>
    <p:sldId id="296" r:id="rId38"/>
    <p:sldId id="275" r:id="rId39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.svg"/><Relationship Id="rId7" Type="http://schemas.openxmlformats.org/officeDocument/2006/relationships/image" Target="../media/image63.svg"/><Relationship Id="rId2" Type="http://schemas.openxmlformats.org/officeDocument/2006/relationships/image" Target="../media/image7.png"/><Relationship Id="rId16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58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svg"/><Relationship Id="rId7" Type="http://schemas.openxmlformats.org/officeDocument/2006/relationships/image" Target="../media/image76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jpg"/><Relationship Id="rId3" Type="http://schemas.openxmlformats.org/officeDocument/2006/relationships/image" Target="../media/image79.svg"/><Relationship Id="rId7" Type="http://schemas.openxmlformats.org/officeDocument/2006/relationships/image" Target="../media/image81.sv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svg"/><Relationship Id="rId5" Type="http://schemas.openxmlformats.org/officeDocument/2006/relationships/image" Target="../media/image4.svg"/><Relationship Id="rId15" Type="http://schemas.openxmlformats.org/officeDocument/2006/relationships/image" Target="../media/image660.png"/><Relationship Id="rId10" Type="http://schemas.openxmlformats.org/officeDocument/2006/relationships/image" Target="../media/image84.png"/><Relationship Id="rId4" Type="http://schemas.openxmlformats.org/officeDocument/2006/relationships/image" Target="../media/image3.png"/><Relationship Id="rId9" Type="http://schemas.openxmlformats.org/officeDocument/2006/relationships/image" Target="../media/image8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96.svg"/><Relationship Id="rId7" Type="http://schemas.openxmlformats.org/officeDocument/2006/relationships/image" Target="../media/image98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6.svg"/><Relationship Id="rId10" Type="http://schemas.openxmlformats.org/officeDocument/2006/relationships/image" Target="../media/image101.png"/><Relationship Id="rId4" Type="http://schemas.openxmlformats.org/officeDocument/2006/relationships/image" Target="../media/image5.pn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79.svg"/><Relationship Id="rId7" Type="http://schemas.openxmlformats.org/officeDocument/2006/relationships/image" Target="../media/image10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3.jpg"/><Relationship Id="rId4" Type="http://schemas.openxmlformats.org/officeDocument/2006/relationships/image" Target="../media/image10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0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0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0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09.png"/><Relationship Id="rId2" Type="http://schemas.openxmlformats.org/officeDocument/2006/relationships/image" Target="../media/image3.png"/><Relationship Id="rId16" Type="http://schemas.openxmlformats.org/officeDocument/2006/relationships/image" Target="../media/image1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90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940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50" Type="http://schemas.openxmlformats.org/officeDocument/2006/relationships/image" Target="../media/image58.png"/><Relationship Id="rId7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svg"/><Relationship Id="rId49" Type="http://schemas.openxmlformats.org/officeDocument/2006/relationships/image" Target="../media/image92.png"/><Relationship Id="rId4" Type="http://schemas.openxmlformats.org/officeDocument/2006/relationships/image" Target="../media/image115.png"/><Relationship Id="rId48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8.pn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119.png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2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2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4.svg"/><Relationship Id="rId7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23.svg"/><Relationship Id="rId10" Type="http://schemas.openxmlformats.org/officeDocument/2006/relationships/image" Target="../media/image58.png"/><Relationship Id="rId4" Type="http://schemas.openxmlformats.org/officeDocument/2006/relationships/image" Target="../media/image122.png"/><Relationship Id="rId9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svg"/><Relationship Id="rId7" Type="http://schemas.openxmlformats.org/officeDocument/2006/relationships/image" Target="../media/image1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23.svg"/><Relationship Id="rId4" Type="http://schemas.openxmlformats.org/officeDocument/2006/relationships/image" Target="../media/image122.png"/><Relationship Id="rId9" Type="http://schemas.openxmlformats.org/officeDocument/2006/relationships/image" Target="../media/image1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37.png"/><Relationship Id="rId7" Type="http://schemas.openxmlformats.org/officeDocument/2006/relationships/image" Target="../media/image139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21.png"/><Relationship Id="rId4" Type="http://schemas.microsoft.com/office/2007/relationships/hdphoto" Target="../media/hdphoto6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40.png"/><Relationship Id="rId7" Type="http://schemas.openxmlformats.org/officeDocument/2006/relationships/image" Target="../media/image142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41.png"/><Relationship Id="rId4" Type="http://schemas.microsoft.com/office/2007/relationships/hdphoto" Target="../media/hdphoto7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25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sv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svg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sv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svg"/><Relationship Id="rId10" Type="http://schemas.openxmlformats.org/officeDocument/2006/relationships/image" Target="../media/image16.png"/><Relationship Id="rId4" Type="http://schemas.openxmlformats.org/officeDocument/2006/relationships/image" Target="../media/image4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1738666" y="663359"/>
            <a:ext cx="15646680" cy="54336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1322605" y="1237207"/>
            <a:ext cx="15646680" cy="54336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3107" y="1946035"/>
            <a:ext cx="1223432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616304">
            <a:off x="-999351" y="5773590"/>
            <a:ext cx="2979577" cy="2004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02255">
            <a:off x="16488539" y="6025077"/>
            <a:ext cx="3260564" cy="28277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896365">
            <a:off x="517510" y="688748"/>
            <a:ext cx="2763638" cy="16431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9999">
            <a:off x="11792733" y="9002934"/>
            <a:ext cx="2887511" cy="144375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1452" y="5445675"/>
            <a:ext cx="7105193" cy="4938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15299" y="559848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21430720">
            <a:off x="2356152" y="2317440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21444269">
            <a:off x="1637660" y="3622588"/>
            <a:ext cx="752703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0">
            <a:off x="2922773" y="5782897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mOt</m:t>
                          </m:r>
                        </m:e>
                      </m:acc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nOt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158" y="2179880"/>
                <a:ext cx="4973444" cy="5227265"/>
              </a:xfrm>
              <a:prstGeom prst="rect">
                <a:avLst/>
              </a:prstGeom>
              <a:blipFill rotWithShape="0">
                <a:blip r:embed="rId16"/>
                <a:stretch>
                  <a:fillRect l="-4412" r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3919246" y="-1671348"/>
            <a:ext cx="10601907" cy="160019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34254" y="135995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4200" y="2467447"/>
            <a:ext cx="1211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50" y="3652146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MỘT GÓC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115800" y="3685353"/>
            <a:ext cx="7325855" cy="6601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771" y="5899261"/>
            <a:ext cx="494428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1773</Words>
  <Application>Microsoft Office PowerPoint</Application>
  <PresentationFormat>Custom</PresentationFormat>
  <Paragraphs>161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Wingdings</vt:lpstr>
      <vt:lpstr>Cambria Math</vt:lpstr>
      <vt:lpstr>Arial</vt:lpstr>
      <vt:lpstr>Quicksand Italics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Kim Tuyến</cp:lastModifiedBy>
  <cp:revision>45</cp:revision>
  <dcterms:created xsi:type="dcterms:W3CDTF">2006-08-16T00:00:00Z</dcterms:created>
  <dcterms:modified xsi:type="dcterms:W3CDTF">2024-10-21T12:46:08Z</dcterms:modified>
  <dc:identifier>DAFCm-7J2_Y</dc:identifier>
</cp:coreProperties>
</file>