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8"/>
  </p:notesMasterIdLst>
  <p:sldIdLst>
    <p:sldId id="269" r:id="rId2"/>
    <p:sldId id="345" r:id="rId3"/>
    <p:sldId id="329" r:id="rId4"/>
    <p:sldId id="308" r:id="rId5"/>
    <p:sldId id="310" r:id="rId6"/>
    <p:sldId id="311" r:id="rId7"/>
    <p:sldId id="312" r:id="rId8"/>
    <p:sldId id="313" r:id="rId9"/>
    <p:sldId id="314" r:id="rId10"/>
    <p:sldId id="315" r:id="rId11"/>
    <p:sldId id="333" r:id="rId12"/>
    <p:sldId id="316" r:id="rId13"/>
    <p:sldId id="317" r:id="rId14"/>
    <p:sldId id="318" r:id="rId15"/>
    <p:sldId id="319" r:id="rId16"/>
    <p:sldId id="320" r:id="rId17"/>
    <p:sldId id="342" r:id="rId18"/>
    <p:sldId id="321" r:id="rId19"/>
    <p:sldId id="322" r:id="rId20"/>
    <p:sldId id="326" r:id="rId21"/>
    <p:sldId id="343" r:id="rId22"/>
    <p:sldId id="328" r:id="rId23"/>
    <p:sldId id="325" r:id="rId24"/>
    <p:sldId id="327" r:id="rId25"/>
    <p:sldId id="331" r:id="rId26"/>
    <p:sldId id="344" r:id="rId27"/>
    <p:sldId id="332" r:id="rId28"/>
    <p:sldId id="335" r:id="rId29"/>
    <p:sldId id="336" r:id="rId30"/>
    <p:sldId id="338" r:id="rId31"/>
    <p:sldId id="337" r:id="rId32"/>
    <p:sldId id="339" r:id="rId33"/>
    <p:sldId id="340" r:id="rId34"/>
    <p:sldId id="341" r:id="rId35"/>
    <p:sldId id="330" r:id="rId36"/>
    <p:sldId id="334" r:id="rId37"/>
  </p:sldIdLst>
  <p:sldSz cx="12192000" cy="6858000"/>
  <p:notesSz cx="6858000" cy="9144000"/>
  <p:embeddedFontLst>
    <p:embeddedFont>
      <p:font typeface="#9Slide03 Arima Madurai" panose="00000500000000000000" pitchFamily="2" charset="0"/>
      <p:regular r:id="rId39"/>
    </p:embeddedFont>
    <p:embeddedFont>
      <p:font typeface="#9Slide03 Bebas Neue Bold" panose="020B0606020202050201" pitchFamily="34" charset="0"/>
      <p:bold r:id="rId40"/>
    </p:embeddedFont>
    <p:embeddedFont>
      <p:font typeface="#9Slide03 Neutra" panose="02040603050506020204" pitchFamily="18" charset="0"/>
      <p:regular r:id="rId41"/>
    </p:embeddedFont>
    <p:embeddedFont>
      <p:font typeface="Cambria Math" panose="02040503050406030204" pitchFamily="18" charset="0"/>
      <p:regular r:id="rId42"/>
    </p:embeddedFont>
    <p:embeddedFont>
      <p:font typeface="Open Sans" panose="020B0606030504020204" pitchFamily="34" charset="0"/>
      <p:regular r:id="rId43"/>
      <p:bold r:id="rId44"/>
      <p:italic r:id="rId45"/>
      <p:boldItalic r:id="rId46"/>
    </p:embeddedFont>
    <p:embeddedFont>
      <p:font typeface="PT Sans" panose="020B0503020203020204" pitchFamily="34" charset="0"/>
      <p:regular r:id="rId47"/>
      <p:bold r:id="rId48"/>
      <p:italic r:id="rId49"/>
      <p:boldItalic r:id="rId50"/>
    </p:embeddedFont>
    <p:embeddedFont>
      <p:font typeface="Roboto Condensed Light" panose="02000000000000000000" pitchFamily="2" charset="0"/>
      <p:regular r:id="rId51"/>
      <p:italic r:id="rId52"/>
    </p:embeddedFont>
  </p:embeddedFontLst>
  <p:custDataLst>
    <p:tags r:id="rId5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a:srgbClr val="3750A2"/>
    <a:srgbClr val="0067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ABA1A-8F04-492B-B23B-FC10AF69ED21}" v="248" dt="2024-09-05T14:27:55.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73" autoAdjust="0"/>
    <p:restoredTop sz="96106" autoAdjust="0"/>
  </p:normalViewPr>
  <p:slideViewPr>
    <p:cSldViewPr snapToGrid="0">
      <p:cViewPr>
        <p:scale>
          <a:sx n="73" d="100"/>
          <a:sy n="73" d="100"/>
        </p:scale>
        <p:origin x="941" y="1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quynhtran quỳnh" userId="b6c8865cec044387" providerId="LiveId" clId="{3CB82337-40ED-4922-9BC0-D610410BCCD9}"/>
    <pc:docChg chg="undo custSel addSld modSld">
      <pc:chgData name="quynhtran quỳnh" userId="b6c8865cec044387" providerId="LiveId" clId="{3CB82337-40ED-4922-9BC0-D610410BCCD9}" dt="2023-09-25T15:11:54.996" v="811"/>
      <pc:docMkLst>
        <pc:docMk/>
      </pc:docMkLst>
      <pc:sldChg chg="modSp">
        <pc:chgData name="quynhtran quỳnh" userId="b6c8865cec044387" providerId="LiveId" clId="{3CB82337-40ED-4922-9BC0-D610410BCCD9}" dt="2023-09-25T14:47:13.611" v="500" actId="20577"/>
        <pc:sldMkLst>
          <pc:docMk/>
          <pc:sldMk cId="1498087875" sldId="327"/>
        </pc:sldMkLst>
        <pc:spChg chg="mod">
          <ac:chgData name="quynhtran quỳnh" userId="b6c8865cec044387" providerId="LiveId" clId="{3CB82337-40ED-4922-9BC0-D610410BCCD9}" dt="2023-09-25T14:47:13.611" v="500" actId="20577"/>
          <ac:spMkLst>
            <pc:docMk/>
            <pc:sldMk cId="1498087875" sldId="327"/>
            <ac:spMk id="38" creationId="{A6455560-3EFE-423C-930F-0836F96E39EC}"/>
          </ac:spMkLst>
        </pc:spChg>
      </pc:sldChg>
      <pc:sldChg chg="modSp mod modAnim">
        <pc:chgData name="quynhtran quỳnh" userId="b6c8865cec044387" providerId="LiveId" clId="{3CB82337-40ED-4922-9BC0-D610410BCCD9}" dt="2023-09-25T14:47:51.580" v="536" actId="20577"/>
        <pc:sldMkLst>
          <pc:docMk/>
          <pc:sldMk cId="3464710453" sldId="331"/>
        </pc:sldMkLst>
        <pc:spChg chg="mod">
          <ac:chgData name="quynhtran quỳnh" userId="b6c8865cec044387" providerId="LiveId" clId="{3CB82337-40ED-4922-9BC0-D610410BCCD9}" dt="2023-09-25T14:47:50.988" v="535" actId="20577"/>
          <ac:spMkLst>
            <pc:docMk/>
            <pc:sldMk cId="3464710453" sldId="331"/>
            <ac:spMk id="38" creationId="{A6455560-3EFE-423C-930F-0836F96E39EC}"/>
          </ac:spMkLst>
        </pc:spChg>
      </pc:sldChg>
      <pc:sldChg chg="addSp delSp modSp mod modAnim">
        <pc:chgData name="quynhtran quỳnh" userId="b6c8865cec044387" providerId="LiveId" clId="{3CB82337-40ED-4922-9BC0-D610410BCCD9}" dt="2023-09-25T14:32:03.912" v="244" actId="1076"/>
        <pc:sldMkLst>
          <pc:docMk/>
          <pc:sldMk cId="3000690446" sldId="332"/>
        </pc:sldMkLst>
        <pc:spChg chg="add mod">
          <ac:chgData name="quynhtran quỳnh" userId="b6c8865cec044387" providerId="LiveId" clId="{3CB82337-40ED-4922-9BC0-D610410BCCD9}" dt="2023-09-25T14:31:44.291" v="240" actId="255"/>
          <ac:spMkLst>
            <pc:docMk/>
            <pc:sldMk cId="3000690446" sldId="332"/>
            <ac:spMk id="4" creationId="{D5BB2D31-3BE6-BA1D-8840-26C0AAC0CBAE}"/>
          </ac:spMkLst>
        </pc:spChg>
        <pc:spChg chg="add mod">
          <ac:chgData name="quynhtran quỳnh" userId="b6c8865cec044387" providerId="LiveId" clId="{3CB82337-40ED-4922-9BC0-D610410BCCD9}" dt="2023-09-25T14:32:03.912" v="244" actId="1076"/>
          <ac:spMkLst>
            <pc:docMk/>
            <pc:sldMk cId="3000690446" sldId="332"/>
            <ac:spMk id="6" creationId="{5E26280A-DEF1-DD71-8C86-AC8D01E45855}"/>
          </ac:spMkLst>
        </pc:spChg>
        <pc:spChg chg="del">
          <ac:chgData name="quynhtran quỳnh" userId="b6c8865cec044387" providerId="LiveId" clId="{3CB82337-40ED-4922-9BC0-D610410BCCD9}" dt="2023-09-25T14:24:52.222" v="1" actId="478"/>
          <ac:spMkLst>
            <pc:docMk/>
            <pc:sldMk cId="3000690446" sldId="332"/>
            <ac:spMk id="72" creationId="{64398F2E-8DCE-4FA6-BFD0-A04E60DE9AE7}"/>
          </ac:spMkLst>
        </pc:spChg>
        <pc:spChg chg="del mod">
          <ac:chgData name="quynhtran quỳnh" userId="b6c8865cec044387" providerId="LiveId" clId="{3CB82337-40ED-4922-9BC0-D610410BCCD9}" dt="2023-09-25T14:24:56.894" v="4" actId="478"/>
          <ac:spMkLst>
            <pc:docMk/>
            <pc:sldMk cId="3000690446" sldId="332"/>
            <ac:spMk id="81" creationId="{9D9F0B06-51C5-4800-AF2F-198ED033B304}"/>
          </ac:spMkLst>
        </pc:spChg>
        <pc:grpChg chg="del">
          <ac:chgData name="quynhtran quỳnh" userId="b6c8865cec044387" providerId="LiveId" clId="{3CB82337-40ED-4922-9BC0-D610410BCCD9}" dt="2023-09-25T14:24:49.956" v="0" actId="478"/>
          <ac:grpSpMkLst>
            <pc:docMk/>
            <pc:sldMk cId="3000690446" sldId="332"/>
            <ac:grpSpMk id="53" creationId="{43EA1A8E-CCD4-41B8-962E-3335464A2634}"/>
          </ac:grpSpMkLst>
        </pc:grpChg>
        <pc:picChg chg="del">
          <ac:chgData name="quynhtran quỳnh" userId="b6c8865cec044387" providerId="LiveId" clId="{3CB82337-40ED-4922-9BC0-D610410BCCD9}" dt="2023-09-25T14:24:53.596" v="2" actId="478"/>
          <ac:picMkLst>
            <pc:docMk/>
            <pc:sldMk cId="3000690446" sldId="332"/>
            <ac:picMk id="5" creationId="{7C3F86A4-2F93-4F8F-A51C-C9071BF90135}"/>
          </ac:picMkLst>
        </pc:picChg>
      </pc:sldChg>
      <pc:sldChg chg="addSp delSp modSp new mod modAnim">
        <pc:chgData name="quynhtran quỳnh" userId="b6c8865cec044387" providerId="LiveId" clId="{3CB82337-40ED-4922-9BC0-D610410BCCD9}" dt="2023-09-25T14:32:41.953" v="255" actId="1076"/>
        <pc:sldMkLst>
          <pc:docMk/>
          <pc:sldMk cId="2395706195" sldId="335"/>
        </pc:sldMkLst>
        <pc:spChg chg="del">
          <ac:chgData name="quynhtran quỳnh" userId="b6c8865cec044387" providerId="LiveId" clId="{3CB82337-40ED-4922-9BC0-D610410BCCD9}" dt="2023-09-25T14:25:39.760" v="11" actId="478"/>
          <ac:spMkLst>
            <pc:docMk/>
            <pc:sldMk cId="2395706195" sldId="335"/>
            <ac:spMk id="2" creationId="{CF34FF2D-2490-B6DE-418C-C0468DFEE7F4}"/>
          </ac:spMkLst>
        </pc:spChg>
        <pc:spChg chg="add mod">
          <ac:chgData name="quynhtran quỳnh" userId="b6c8865cec044387" providerId="LiveId" clId="{3CB82337-40ED-4922-9BC0-D610410BCCD9}" dt="2023-09-25T14:32:13.662" v="248" actId="20577"/>
          <ac:spMkLst>
            <pc:docMk/>
            <pc:sldMk cId="2395706195" sldId="335"/>
            <ac:spMk id="4" creationId="{6CBBCCB1-EA90-968A-8A5E-0359335998C7}"/>
          </ac:spMkLst>
        </pc:spChg>
        <pc:spChg chg="add mod">
          <ac:chgData name="quynhtran quỳnh" userId="b6c8865cec044387" providerId="LiveId" clId="{3CB82337-40ED-4922-9BC0-D610410BCCD9}" dt="2023-09-25T14:32:41.953" v="255" actId="1076"/>
          <ac:spMkLst>
            <pc:docMk/>
            <pc:sldMk cId="2395706195" sldId="335"/>
            <ac:spMk id="5" creationId="{D974A0FB-0042-21CB-4371-F9BCA6DEFAAA}"/>
          </ac:spMkLst>
        </pc:spChg>
      </pc:sldChg>
      <pc:sldChg chg="addSp delSp modSp new mod modAnim">
        <pc:chgData name="quynhtran quỳnh" userId="b6c8865cec044387" providerId="LiveId" clId="{3CB82337-40ED-4922-9BC0-D610410BCCD9}" dt="2023-09-25T14:32:54.633" v="258" actId="1076"/>
        <pc:sldMkLst>
          <pc:docMk/>
          <pc:sldMk cId="1675950143" sldId="336"/>
        </pc:sldMkLst>
        <pc:spChg chg="del">
          <ac:chgData name="quynhtran quỳnh" userId="b6c8865cec044387" providerId="LiveId" clId="{3CB82337-40ED-4922-9BC0-D610410BCCD9}" dt="2023-09-25T14:26:06.709" v="19" actId="478"/>
          <ac:spMkLst>
            <pc:docMk/>
            <pc:sldMk cId="1675950143" sldId="336"/>
            <ac:spMk id="2" creationId="{76F51BA7-481C-8E47-A181-1A10141EF736}"/>
          </ac:spMkLst>
        </pc:spChg>
        <pc:spChg chg="add mod">
          <ac:chgData name="quynhtran quỳnh" userId="b6c8865cec044387" providerId="LiveId" clId="{3CB82337-40ED-4922-9BC0-D610410BCCD9}" dt="2023-09-25T14:29:23.960" v="85" actId="1076"/>
          <ac:spMkLst>
            <pc:docMk/>
            <pc:sldMk cId="1675950143" sldId="336"/>
            <ac:spMk id="4" creationId="{1B4F682E-92BF-BDC6-0816-B690589BCD1D}"/>
          </ac:spMkLst>
        </pc:spChg>
        <pc:spChg chg="add mod">
          <ac:chgData name="quynhtran quỳnh" userId="b6c8865cec044387" providerId="LiveId" clId="{3CB82337-40ED-4922-9BC0-D610410BCCD9}" dt="2023-09-25T14:32:54.633" v="258" actId="1076"/>
          <ac:spMkLst>
            <pc:docMk/>
            <pc:sldMk cId="1675950143" sldId="336"/>
            <ac:spMk id="5" creationId="{87ACAFF0-0242-4BD8-D796-DDA0F4974DDA}"/>
          </ac:spMkLst>
        </pc:spChg>
      </pc:sldChg>
      <pc:sldChg chg="addSp delSp modSp new mod modAnim">
        <pc:chgData name="quynhtran quỳnh" userId="b6c8865cec044387" providerId="LiveId" clId="{3CB82337-40ED-4922-9BC0-D610410BCCD9}" dt="2023-09-25T14:33:11.074" v="264" actId="1076"/>
        <pc:sldMkLst>
          <pc:docMk/>
          <pc:sldMk cId="1961484844" sldId="337"/>
        </pc:sldMkLst>
        <pc:spChg chg="del mod">
          <ac:chgData name="quynhtran quỳnh" userId="b6c8865cec044387" providerId="LiveId" clId="{3CB82337-40ED-4922-9BC0-D610410BCCD9}" dt="2023-09-25T14:26:51.043" v="32" actId="478"/>
          <ac:spMkLst>
            <pc:docMk/>
            <pc:sldMk cId="1961484844" sldId="337"/>
            <ac:spMk id="2" creationId="{3179CDF6-D3A5-67AF-2667-3FA8FB6C7E82}"/>
          </ac:spMkLst>
        </pc:spChg>
        <pc:spChg chg="add mod">
          <ac:chgData name="quynhtran quỳnh" userId="b6c8865cec044387" providerId="LiveId" clId="{3CB82337-40ED-4922-9BC0-D610410BCCD9}" dt="2023-09-25T14:27:02.420" v="38" actId="1076"/>
          <ac:spMkLst>
            <pc:docMk/>
            <pc:sldMk cId="1961484844" sldId="337"/>
            <ac:spMk id="4" creationId="{DD56E001-AD19-8E05-7C6A-1E6A1D2846BE}"/>
          </ac:spMkLst>
        </pc:spChg>
        <pc:spChg chg="add mod">
          <ac:chgData name="quynhtran quỳnh" userId="b6c8865cec044387" providerId="LiveId" clId="{3CB82337-40ED-4922-9BC0-D610410BCCD9}" dt="2023-09-25T14:33:11.074" v="264" actId="1076"/>
          <ac:spMkLst>
            <pc:docMk/>
            <pc:sldMk cId="1961484844" sldId="337"/>
            <ac:spMk id="5" creationId="{39C075D0-DD00-7CB0-5416-F2138C198BD9}"/>
          </ac:spMkLst>
        </pc:spChg>
      </pc:sldChg>
      <pc:sldChg chg="addSp delSp modSp new mod modAnim">
        <pc:chgData name="quynhtran quỳnh" userId="b6c8865cec044387" providerId="LiveId" clId="{3CB82337-40ED-4922-9BC0-D610410BCCD9}" dt="2023-09-25T14:32:36.159" v="253" actId="1076"/>
        <pc:sldMkLst>
          <pc:docMk/>
          <pc:sldMk cId="3620936625" sldId="338"/>
        </pc:sldMkLst>
        <pc:spChg chg="del">
          <ac:chgData name="quynhtran quỳnh" userId="b6c8865cec044387" providerId="LiveId" clId="{3CB82337-40ED-4922-9BC0-D610410BCCD9}" dt="2023-09-25T14:27:13.064" v="40" actId="478"/>
          <ac:spMkLst>
            <pc:docMk/>
            <pc:sldMk cId="3620936625" sldId="338"/>
            <ac:spMk id="2" creationId="{310320D4-47D8-7209-E7B3-23D43F04D552}"/>
          </ac:spMkLst>
        </pc:spChg>
        <pc:spChg chg="add mod">
          <ac:chgData name="quynhtran quỳnh" userId="b6c8865cec044387" providerId="LiveId" clId="{3CB82337-40ED-4922-9BC0-D610410BCCD9}" dt="2023-09-25T14:28:11.224" v="63" actId="20577"/>
          <ac:spMkLst>
            <pc:docMk/>
            <pc:sldMk cId="3620936625" sldId="338"/>
            <ac:spMk id="4" creationId="{8556D28F-CBA3-3E28-EC58-33B85E740BB7}"/>
          </ac:spMkLst>
        </pc:spChg>
        <pc:spChg chg="add mod">
          <ac:chgData name="quynhtran quỳnh" userId="b6c8865cec044387" providerId="LiveId" clId="{3CB82337-40ED-4922-9BC0-D610410BCCD9}" dt="2023-09-25T14:32:36.159" v="253" actId="1076"/>
          <ac:spMkLst>
            <pc:docMk/>
            <pc:sldMk cId="3620936625" sldId="338"/>
            <ac:spMk id="5" creationId="{29B9DAD5-5438-1D9D-96F4-B5F2AD298E9E}"/>
          </ac:spMkLst>
        </pc:spChg>
      </pc:sldChg>
      <pc:sldChg chg="addSp modSp new mod">
        <pc:chgData name="quynhtran quỳnh" userId="b6c8865cec044387" providerId="LiveId" clId="{3CB82337-40ED-4922-9BC0-D610410BCCD9}" dt="2023-09-25T14:35:21.113" v="383" actId="14100"/>
        <pc:sldMkLst>
          <pc:docMk/>
          <pc:sldMk cId="3349259112" sldId="339"/>
        </pc:sldMkLst>
        <pc:spChg chg="mod">
          <ac:chgData name="quynhtran quỳnh" userId="b6c8865cec044387" providerId="LiveId" clId="{3CB82337-40ED-4922-9BC0-D610410BCCD9}" dt="2023-09-25T14:35:12.747" v="379" actId="113"/>
          <ac:spMkLst>
            <pc:docMk/>
            <pc:sldMk cId="3349259112" sldId="339"/>
            <ac:spMk id="2" creationId="{8346390F-00D1-865E-AF56-4DC0D3A67BD2}"/>
          </ac:spMkLst>
        </pc:spChg>
        <pc:picChg chg="add mod">
          <ac:chgData name="quynhtran quỳnh" userId="b6c8865cec044387" providerId="LiveId" clId="{3CB82337-40ED-4922-9BC0-D610410BCCD9}" dt="2023-09-25T14:35:21.113" v="383" actId="14100"/>
          <ac:picMkLst>
            <pc:docMk/>
            <pc:sldMk cId="3349259112" sldId="339"/>
            <ac:picMk id="3" creationId="{023BDDBA-7349-1CE4-8699-3C85F54DA880}"/>
          </ac:picMkLst>
        </pc:picChg>
      </pc:sldChg>
      <pc:sldChg chg="addSp delSp modSp new mod">
        <pc:chgData name="quynhtran quỳnh" userId="b6c8865cec044387" providerId="LiveId" clId="{3CB82337-40ED-4922-9BC0-D610410BCCD9}" dt="2023-09-25T14:40:24.014" v="442" actId="207"/>
        <pc:sldMkLst>
          <pc:docMk/>
          <pc:sldMk cId="2604412124" sldId="340"/>
        </pc:sldMkLst>
        <pc:spChg chg="del">
          <ac:chgData name="quynhtran quỳnh" userId="b6c8865cec044387" providerId="LiveId" clId="{3CB82337-40ED-4922-9BC0-D610410BCCD9}" dt="2023-09-25T14:35:53.183" v="389" actId="478"/>
          <ac:spMkLst>
            <pc:docMk/>
            <pc:sldMk cId="2604412124" sldId="340"/>
            <ac:spMk id="2" creationId="{34BE226B-0E11-4EDE-E294-62ECACCCC6E0}"/>
          </ac:spMkLst>
        </pc:spChg>
        <pc:spChg chg="add mod">
          <ac:chgData name="quynhtran quỳnh" userId="b6c8865cec044387" providerId="LiveId" clId="{3CB82337-40ED-4922-9BC0-D610410BCCD9}" dt="2023-09-25T14:40:24.014" v="442" actId="207"/>
          <ac:spMkLst>
            <pc:docMk/>
            <pc:sldMk cId="2604412124" sldId="340"/>
            <ac:spMk id="4" creationId="{B88464A0-CF34-2D8F-B31A-724E4A60F57D}"/>
          </ac:spMkLst>
        </pc:spChg>
        <pc:picChg chg="add mod">
          <ac:chgData name="quynhtran quỳnh" userId="b6c8865cec044387" providerId="LiveId" clId="{3CB82337-40ED-4922-9BC0-D610410BCCD9}" dt="2023-09-25T14:36:32.471" v="436" actId="1076"/>
          <ac:picMkLst>
            <pc:docMk/>
            <pc:sldMk cId="2604412124" sldId="340"/>
            <ac:picMk id="3" creationId="{5E44D2AE-BC06-F0DE-C787-7A5EEAD47886}"/>
          </ac:picMkLst>
        </pc:picChg>
      </pc:sldChg>
      <pc:sldChg chg="addSp delSp modSp new mod">
        <pc:chgData name="quynhtran quỳnh" userId="b6c8865cec044387" providerId="LiveId" clId="{3CB82337-40ED-4922-9BC0-D610410BCCD9}" dt="2023-09-25T14:42:24.432" v="487" actId="14100"/>
        <pc:sldMkLst>
          <pc:docMk/>
          <pc:sldMk cId="2047454688" sldId="341"/>
        </pc:sldMkLst>
        <pc:spChg chg="del">
          <ac:chgData name="quynhtran quỳnh" userId="b6c8865cec044387" providerId="LiveId" clId="{3CB82337-40ED-4922-9BC0-D610410BCCD9}" dt="2023-09-25T14:39:06.748" v="438" actId="478"/>
          <ac:spMkLst>
            <pc:docMk/>
            <pc:sldMk cId="2047454688" sldId="341"/>
            <ac:spMk id="2" creationId="{47CED93B-337B-F8FE-3565-09C079894DF7}"/>
          </ac:spMkLst>
        </pc:spChg>
        <pc:spChg chg="add mod">
          <ac:chgData name="quynhtran quỳnh" userId="b6c8865cec044387" providerId="LiveId" clId="{3CB82337-40ED-4922-9BC0-D610410BCCD9}" dt="2023-09-25T14:42:24.432" v="487" actId="14100"/>
          <ac:spMkLst>
            <pc:docMk/>
            <pc:sldMk cId="2047454688" sldId="341"/>
            <ac:spMk id="4" creationId="{AF9A675B-9E6B-02E7-F26A-E0E25EAB1095}"/>
          </ac:spMkLst>
        </pc:spChg>
        <pc:picChg chg="add mod">
          <ac:chgData name="quynhtran quỳnh" userId="b6c8865cec044387" providerId="LiveId" clId="{3CB82337-40ED-4922-9BC0-D610410BCCD9}" dt="2023-09-25T14:41:15.310" v="450" actId="1076"/>
          <ac:picMkLst>
            <pc:docMk/>
            <pc:sldMk cId="2047454688" sldId="341"/>
            <ac:picMk id="5" creationId="{E7436C2F-0F00-0392-E1B4-9EEA7B9E6F32}"/>
          </ac:picMkLst>
        </pc:picChg>
      </pc:sldChg>
      <pc:sldChg chg="addSp modSp new mod modAnim">
        <pc:chgData name="quynhtran quỳnh" userId="b6c8865cec044387" providerId="LiveId" clId="{3CB82337-40ED-4922-9BC0-D610410BCCD9}" dt="2023-09-25T14:53:17.882" v="694"/>
        <pc:sldMkLst>
          <pc:docMk/>
          <pc:sldMk cId="3491565054" sldId="342"/>
        </pc:sldMkLst>
        <pc:spChg chg="mod">
          <ac:chgData name="quynhtran quỳnh" userId="b6c8865cec044387" providerId="LiveId" clId="{3CB82337-40ED-4922-9BC0-D610410BCCD9}" dt="2023-09-25T14:52:02.905" v="685" actId="14100"/>
          <ac:spMkLst>
            <pc:docMk/>
            <pc:sldMk cId="3491565054" sldId="342"/>
            <ac:spMk id="2" creationId="{D69E9323-DC73-B854-6246-D39EF51F4E85}"/>
          </ac:spMkLst>
        </pc:spChg>
        <pc:spChg chg="mod">
          <ac:chgData name="quynhtran quỳnh" userId="b6c8865cec044387" providerId="LiveId" clId="{3CB82337-40ED-4922-9BC0-D610410BCCD9}" dt="2023-09-25T14:51:00.609" v="541"/>
          <ac:spMkLst>
            <pc:docMk/>
            <pc:sldMk cId="3491565054" sldId="342"/>
            <ac:spMk id="5" creationId="{1AA975C2-E414-D65F-C01A-B9B569934098}"/>
          </ac:spMkLst>
        </pc:spChg>
        <pc:spChg chg="mod">
          <ac:chgData name="quynhtran quỳnh" userId="b6c8865cec044387" providerId="LiveId" clId="{3CB82337-40ED-4922-9BC0-D610410BCCD9}" dt="2023-09-25T14:51:00.609" v="541"/>
          <ac:spMkLst>
            <pc:docMk/>
            <pc:sldMk cId="3491565054" sldId="342"/>
            <ac:spMk id="7" creationId="{E38EE651-A063-93D7-9922-ACE879DC7060}"/>
          </ac:spMkLst>
        </pc:spChg>
        <pc:spChg chg="mod">
          <ac:chgData name="quynhtran quỳnh" userId="b6c8865cec044387" providerId="LiveId" clId="{3CB82337-40ED-4922-9BC0-D610410BCCD9}" dt="2023-09-25T14:51:00.609" v="541"/>
          <ac:spMkLst>
            <pc:docMk/>
            <pc:sldMk cId="3491565054" sldId="342"/>
            <ac:spMk id="8" creationId="{10E1168A-AF28-3241-E2CD-93D1379057A8}"/>
          </ac:spMkLst>
        </pc:spChg>
        <pc:spChg chg="mod">
          <ac:chgData name="quynhtran quỳnh" userId="b6c8865cec044387" providerId="LiveId" clId="{3CB82337-40ED-4922-9BC0-D610410BCCD9}" dt="2023-09-25T14:51:00.609" v="541"/>
          <ac:spMkLst>
            <pc:docMk/>
            <pc:sldMk cId="3491565054" sldId="342"/>
            <ac:spMk id="9" creationId="{FFE2B1EC-6B2B-AD6C-1088-074D1EDDFA09}"/>
          </ac:spMkLst>
        </pc:spChg>
        <pc:grpChg chg="add mod">
          <ac:chgData name="quynhtran quỳnh" userId="b6c8865cec044387" providerId="LiveId" clId="{3CB82337-40ED-4922-9BC0-D610410BCCD9}" dt="2023-09-25T14:51:07.839" v="548" actId="1076"/>
          <ac:grpSpMkLst>
            <pc:docMk/>
            <pc:sldMk cId="3491565054" sldId="342"/>
            <ac:grpSpMk id="4" creationId="{03177789-3A76-235B-309A-BB112A2F8A9D}"/>
          </ac:grpSpMkLst>
        </pc:grpChg>
        <pc:grpChg chg="mod">
          <ac:chgData name="quynhtran quỳnh" userId="b6c8865cec044387" providerId="LiveId" clId="{3CB82337-40ED-4922-9BC0-D610410BCCD9}" dt="2023-09-25T14:51:00.609" v="541"/>
          <ac:grpSpMkLst>
            <pc:docMk/>
            <pc:sldMk cId="3491565054" sldId="342"/>
            <ac:grpSpMk id="6" creationId="{366D740D-54AA-455B-4A4D-04D15D425E4D}"/>
          </ac:grpSpMkLst>
        </pc:grpChg>
        <pc:picChg chg="add mod">
          <ac:chgData name="quynhtran quỳnh" userId="b6c8865cec044387" providerId="LiveId" clId="{3CB82337-40ED-4922-9BC0-D610410BCCD9}" dt="2023-09-25T14:52:05.223" v="686" actId="1076"/>
          <ac:picMkLst>
            <pc:docMk/>
            <pc:sldMk cId="3491565054" sldId="342"/>
            <ac:picMk id="3" creationId="{D0B10363-0FFB-6662-25A5-CB498338EC50}"/>
          </ac:picMkLst>
        </pc:picChg>
        <pc:picChg chg="add mod">
          <ac:chgData name="quynhtran quỳnh" userId="b6c8865cec044387" providerId="LiveId" clId="{3CB82337-40ED-4922-9BC0-D610410BCCD9}" dt="2023-09-25T14:51:07.839" v="548" actId="1076"/>
          <ac:picMkLst>
            <pc:docMk/>
            <pc:sldMk cId="3491565054" sldId="342"/>
            <ac:picMk id="10" creationId="{D92388A6-C355-2106-F015-3945F660F2F9}"/>
          </ac:picMkLst>
        </pc:picChg>
        <pc:picChg chg="add mod">
          <ac:chgData name="quynhtran quỳnh" userId="b6c8865cec044387" providerId="LiveId" clId="{3CB82337-40ED-4922-9BC0-D610410BCCD9}" dt="2023-09-25T14:52:25.907" v="693" actId="1076"/>
          <ac:picMkLst>
            <pc:docMk/>
            <pc:sldMk cId="3491565054" sldId="342"/>
            <ac:picMk id="11" creationId="{F9DA03A7-3C0C-ACC4-FA68-B563FA0BEA86}"/>
          </ac:picMkLst>
        </pc:picChg>
      </pc:sldChg>
      <pc:sldChg chg="addSp delSp modSp new mod delAnim modAnim">
        <pc:chgData name="quynhtran quỳnh" userId="b6c8865cec044387" providerId="LiveId" clId="{3CB82337-40ED-4922-9BC0-D610410BCCD9}" dt="2023-09-25T15:00:53.348" v="757" actId="1076"/>
        <pc:sldMkLst>
          <pc:docMk/>
          <pc:sldMk cId="2866745696" sldId="343"/>
        </pc:sldMkLst>
        <pc:spChg chg="del">
          <ac:chgData name="quynhtran quỳnh" userId="b6c8865cec044387" providerId="LiveId" clId="{3CB82337-40ED-4922-9BC0-D610410BCCD9}" dt="2023-09-25T14:54:41.718" v="699" actId="478"/>
          <ac:spMkLst>
            <pc:docMk/>
            <pc:sldMk cId="2866745696" sldId="343"/>
            <ac:spMk id="2" creationId="{8F35A890-A87F-127F-5EEA-0B41ED247178}"/>
          </ac:spMkLst>
        </pc:spChg>
        <pc:spChg chg="mod">
          <ac:chgData name="quynhtran quỳnh" userId="b6c8865cec044387" providerId="LiveId" clId="{3CB82337-40ED-4922-9BC0-D610410BCCD9}" dt="2023-09-25T14:54:52.855" v="700"/>
          <ac:spMkLst>
            <pc:docMk/>
            <pc:sldMk cId="2866745696" sldId="343"/>
            <ac:spMk id="5" creationId="{EA004F37-DCEF-25D6-60AA-9210053B817F}"/>
          </ac:spMkLst>
        </pc:spChg>
        <pc:spChg chg="mod">
          <ac:chgData name="quynhtran quỳnh" userId="b6c8865cec044387" providerId="LiveId" clId="{3CB82337-40ED-4922-9BC0-D610410BCCD9}" dt="2023-09-25T14:54:52.855" v="700"/>
          <ac:spMkLst>
            <pc:docMk/>
            <pc:sldMk cId="2866745696" sldId="343"/>
            <ac:spMk id="7" creationId="{3B64745A-3CC0-CA40-1EFC-5ED702009C63}"/>
          </ac:spMkLst>
        </pc:spChg>
        <pc:spChg chg="mod">
          <ac:chgData name="quynhtran quỳnh" userId="b6c8865cec044387" providerId="LiveId" clId="{3CB82337-40ED-4922-9BC0-D610410BCCD9}" dt="2023-09-25T14:54:52.855" v="700"/>
          <ac:spMkLst>
            <pc:docMk/>
            <pc:sldMk cId="2866745696" sldId="343"/>
            <ac:spMk id="8" creationId="{59512895-80DA-D8D9-6710-C7D2528EEE4C}"/>
          </ac:spMkLst>
        </pc:spChg>
        <pc:spChg chg="mod">
          <ac:chgData name="quynhtran quỳnh" userId="b6c8865cec044387" providerId="LiveId" clId="{3CB82337-40ED-4922-9BC0-D610410BCCD9}" dt="2023-09-25T14:54:52.855" v="700"/>
          <ac:spMkLst>
            <pc:docMk/>
            <pc:sldMk cId="2866745696" sldId="343"/>
            <ac:spMk id="9" creationId="{1F4B942F-4EB0-9D55-6AFF-E93BCFC17AB4}"/>
          </ac:spMkLst>
        </pc:spChg>
        <pc:spChg chg="add mod">
          <ac:chgData name="quynhtran quỳnh" userId="b6c8865cec044387" providerId="LiveId" clId="{3CB82337-40ED-4922-9BC0-D610410BCCD9}" dt="2023-09-25T15:00:53.348" v="757" actId="1076"/>
          <ac:spMkLst>
            <pc:docMk/>
            <pc:sldMk cId="2866745696" sldId="343"/>
            <ac:spMk id="14" creationId="{E8388418-2293-0E4D-3EC7-F6AF728C26C7}"/>
          </ac:spMkLst>
        </pc:spChg>
        <pc:spChg chg="add mod">
          <ac:chgData name="quynhtran quỳnh" userId="b6c8865cec044387" providerId="LiveId" clId="{3CB82337-40ED-4922-9BC0-D610410BCCD9}" dt="2023-09-25T14:57:27.615" v="739" actId="20577"/>
          <ac:spMkLst>
            <pc:docMk/>
            <pc:sldMk cId="2866745696" sldId="343"/>
            <ac:spMk id="16" creationId="{FEB73B38-A522-98C1-2C7B-7BA7FFF880B2}"/>
          </ac:spMkLst>
        </pc:spChg>
        <pc:spChg chg="add mod">
          <ac:chgData name="quynhtran quỳnh" userId="b6c8865cec044387" providerId="LiveId" clId="{3CB82337-40ED-4922-9BC0-D610410BCCD9}" dt="2023-09-25T14:58:28.034" v="750" actId="207"/>
          <ac:spMkLst>
            <pc:docMk/>
            <pc:sldMk cId="2866745696" sldId="343"/>
            <ac:spMk id="18" creationId="{FB124984-3BD0-B9BB-7728-71F1758E1AC1}"/>
          </ac:spMkLst>
        </pc:spChg>
        <pc:grpChg chg="add mod">
          <ac:chgData name="quynhtran quỳnh" userId="b6c8865cec044387" providerId="LiveId" clId="{3CB82337-40ED-4922-9BC0-D610410BCCD9}" dt="2023-09-25T15:00:51.286" v="756" actId="14100"/>
          <ac:grpSpMkLst>
            <pc:docMk/>
            <pc:sldMk cId="2866745696" sldId="343"/>
            <ac:grpSpMk id="4" creationId="{DE39F33C-D32C-62F6-E2E9-EDAB819221C5}"/>
          </ac:grpSpMkLst>
        </pc:grpChg>
        <pc:grpChg chg="mod">
          <ac:chgData name="quynhtran quỳnh" userId="b6c8865cec044387" providerId="LiveId" clId="{3CB82337-40ED-4922-9BC0-D610410BCCD9}" dt="2023-09-25T14:54:52.855" v="700"/>
          <ac:grpSpMkLst>
            <pc:docMk/>
            <pc:sldMk cId="2866745696" sldId="343"/>
            <ac:grpSpMk id="6" creationId="{3ECEAF87-E06C-0F5A-CAA9-2DD0071EF996}"/>
          </ac:grpSpMkLst>
        </pc:grpChg>
        <pc:picChg chg="add del mod">
          <ac:chgData name="quynhtran quỳnh" userId="b6c8865cec044387" providerId="LiveId" clId="{3CB82337-40ED-4922-9BC0-D610410BCCD9}" dt="2023-09-25T14:57:21.287" v="736" actId="1076"/>
          <ac:picMkLst>
            <pc:docMk/>
            <pc:sldMk cId="2866745696" sldId="343"/>
            <ac:picMk id="3" creationId="{847BB626-1E20-A8C0-1F2E-CF9FB3E3F4AD}"/>
          </ac:picMkLst>
        </pc:picChg>
        <pc:picChg chg="add del mod">
          <ac:chgData name="quynhtran quỳnh" userId="b6c8865cec044387" providerId="LiveId" clId="{3CB82337-40ED-4922-9BC0-D610410BCCD9}" dt="2023-09-25T14:57:12.940" v="733" actId="478"/>
          <ac:picMkLst>
            <pc:docMk/>
            <pc:sldMk cId="2866745696" sldId="343"/>
            <ac:picMk id="10" creationId="{F9B4F463-728A-C3AC-A14F-0EE4615D94B3}"/>
          </ac:picMkLst>
        </pc:picChg>
        <pc:picChg chg="add del mod">
          <ac:chgData name="quynhtran quỳnh" userId="b6c8865cec044387" providerId="LiveId" clId="{3CB82337-40ED-4922-9BC0-D610410BCCD9}" dt="2023-09-25T14:55:50.602" v="707" actId="22"/>
          <ac:picMkLst>
            <pc:docMk/>
            <pc:sldMk cId="2866745696" sldId="343"/>
            <ac:picMk id="12" creationId="{017F9373-1581-D0C8-C0DD-494EC705DB1C}"/>
          </ac:picMkLst>
        </pc:picChg>
      </pc:sldChg>
      <pc:sldChg chg="addSp delSp modSp new mod modAnim">
        <pc:chgData name="quynhtran quỳnh" userId="b6c8865cec044387" providerId="LiveId" clId="{3CB82337-40ED-4922-9BC0-D610410BCCD9}" dt="2023-09-25T15:11:54.996" v="811"/>
        <pc:sldMkLst>
          <pc:docMk/>
          <pc:sldMk cId="2440822019" sldId="344"/>
        </pc:sldMkLst>
        <pc:spChg chg="del">
          <ac:chgData name="quynhtran quỳnh" userId="b6c8865cec044387" providerId="LiveId" clId="{3CB82337-40ED-4922-9BC0-D610410BCCD9}" dt="2023-09-25T15:02:47.685" v="767" actId="478"/>
          <ac:spMkLst>
            <pc:docMk/>
            <pc:sldMk cId="2440822019" sldId="344"/>
            <ac:spMk id="2" creationId="{0364FB0F-8B95-0575-38D5-3C707AF3B89D}"/>
          </ac:spMkLst>
        </pc:spChg>
        <pc:spChg chg="add del">
          <ac:chgData name="quynhtran quỳnh" userId="b6c8865cec044387" providerId="LiveId" clId="{3CB82337-40ED-4922-9BC0-D610410BCCD9}" dt="2023-09-25T15:02:45.510" v="766" actId="478"/>
          <ac:spMkLst>
            <pc:docMk/>
            <pc:sldMk cId="2440822019" sldId="344"/>
            <ac:spMk id="4" creationId="{E7DCD9AD-CDD3-DA9C-7ED8-D1F00E905082}"/>
          </ac:spMkLst>
        </pc:spChg>
        <pc:spChg chg="add mod">
          <ac:chgData name="quynhtran quỳnh" userId="b6c8865cec044387" providerId="LiveId" clId="{3CB82337-40ED-4922-9BC0-D610410BCCD9}" dt="2023-09-25T15:03:16.520" v="774" actId="207"/>
          <ac:spMkLst>
            <pc:docMk/>
            <pc:sldMk cId="2440822019" sldId="344"/>
            <ac:spMk id="6" creationId="{AACEB8AF-28E3-9374-55F5-5AFF1D01DEE6}"/>
          </ac:spMkLst>
        </pc:spChg>
        <pc:spChg chg="add del mod">
          <ac:chgData name="quynhtran quỳnh" userId="b6c8865cec044387" providerId="LiveId" clId="{3CB82337-40ED-4922-9BC0-D610410BCCD9}" dt="2023-09-25T15:04:20.848" v="785" actId="21"/>
          <ac:spMkLst>
            <pc:docMk/>
            <pc:sldMk cId="2440822019" sldId="344"/>
            <ac:spMk id="8" creationId="{B935676D-7AF3-5C35-42AA-CEEC129B345B}"/>
          </ac:spMkLst>
        </pc:spChg>
        <pc:spChg chg="add mod">
          <ac:chgData name="quynhtran quỳnh" userId="b6c8865cec044387" providerId="LiveId" clId="{3CB82337-40ED-4922-9BC0-D610410BCCD9}" dt="2023-09-25T15:04:28.418" v="787" actId="1076"/>
          <ac:spMkLst>
            <pc:docMk/>
            <pc:sldMk cId="2440822019" sldId="344"/>
            <ac:spMk id="9" creationId="{25B8A3E1-62BB-F0FB-0B97-C19A51E763D5}"/>
          </ac:spMkLst>
        </pc:spChg>
        <pc:spChg chg="add mod">
          <ac:chgData name="quynhtran quỳnh" userId="b6c8865cec044387" providerId="LiveId" clId="{3CB82337-40ED-4922-9BC0-D610410BCCD9}" dt="2023-09-25T15:06:44.575" v="798" actId="14100"/>
          <ac:spMkLst>
            <pc:docMk/>
            <pc:sldMk cId="2440822019" sldId="344"/>
            <ac:spMk id="10" creationId="{CF3879CC-96CD-1A88-7A84-D12CCD54A442}"/>
          </ac:spMkLst>
        </pc:spChg>
        <pc:spChg chg="add mod">
          <ac:chgData name="quynhtran quỳnh" userId="b6c8865cec044387" providerId="LiveId" clId="{3CB82337-40ED-4922-9BC0-D610410BCCD9}" dt="2023-09-25T15:04:45.334" v="795" actId="1076"/>
          <ac:spMkLst>
            <pc:docMk/>
            <pc:sldMk cId="2440822019" sldId="344"/>
            <ac:spMk id="11" creationId="{BB94F821-8EF0-D2C1-7193-CFA098BB0DBC}"/>
          </ac:spMkLst>
        </pc:spChg>
        <pc:spChg chg="add mod">
          <ac:chgData name="quynhtran quỳnh" userId="b6c8865cec044387" providerId="LiveId" clId="{3CB82337-40ED-4922-9BC0-D610410BCCD9}" dt="2023-09-25T15:11:46.217" v="810" actId="1076"/>
          <ac:spMkLst>
            <pc:docMk/>
            <pc:sldMk cId="2440822019" sldId="344"/>
            <ac:spMk id="13" creationId="{569FD1B6-D33A-6C56-4252-B90B04BDDE55}"/>
          </ac:spMkLst>
        </pc:spChg>
        <pc:picChg chg="add mod">
          <ac:chgData name="quynhtran quỳnh" userId="b6c8865cec044387" providerId="LiveId" clId="{3CB82337-40ED-4922-9BC0-D610410BCCD9}" dt="2023-09-25T15:05:04.664" v="797" actId="1076"/>
          <ac:picMkLst>
            <pc:docMk/>
            <pc:sldMk cId="2440822019" sldId="344"/>
            <ac:picMk id="3" creationId="{C81D0757-BE0F-13E0-AF4A-DBBC824A5D83}"/>
          </ac:picMkLst>
        </pc:picChg>
        <pc:picChg chg="add del">
          <ac:chgData name="quynhtran quỳnh" userId="b6c8865cec044387" providerId="LiveId" clId="{3CB82337-40ED-4922-9BC0-D610410BCCD9}" dt="2023-09-25T15:02:41.766" v="765" actId="478"/>
          <ac:picMkLst>
            <pc:docMk/>
            <pc:sldMk cId="2440822019" sldId="344"/>
            <ac:picMk id="1026" creationId="{8BFD385C-492A-35EE-96D2-A8E815B7D3B3}"/>
          </ac:picMkLst>
        </pc:picChg>
      </pc:sldChg>
    </pc:docChg>
  </pc:docChgLst>
  <pc:docChgLst>
    <pc:chgData name="Vân Cẩm" userId="9319acf799cdbbb4" providerId="LiveId" clId="{08CABA1A-8F04-492B-B23B-FC10AF69ED21}"/>
    <pc:docChg chg="undo redo custSel addSld modSld sldOrd">
      <pc:chgData name="Vân Cẩm" userId="9319acf799cdbbb4" providerId="LiveId" clId="{08CABA1A-8F04-492B-B23B-FC10AF69ED21}" dt="2024-09-05T14:32:07.185" v="510" actId="20577"/>
      <pc:docMkLst>
        <pc:docMk/>
      </pc:docMkLst>
      <pc:sldChg chg="addSp modSp mod">
        <pc:chgData name="Vân Cẩm" userId="9319acf799cdbbb4" providerId="LiveId" clId="{08CABA1A-8F04-492B-B23B-FC10AF69ED21}" dt="2024-09-05T14:12:26.736" v="124" actId="1035"/>
        <pc:sldMkLst>
          <pc:docMk/>
          <pc:sldMk cId="2784982631" sldId="320"/>
        </pc:sldMkLst>
        <pc:spChg chg="add mod">
          <ac:chgData name="Vân Cẩm" userId="9319acf799cdbbb4" providerId="LiveId" clId="{08CABA1A-8F04-492B-B23B-FC10AF69ED21}" dt="2024-09-05T14:11:35.925" v="63" actId="207"/>
          <ac:spMkLst>
            <pc:docMk/>
            <pc:sldMk cId="2784982631" sldId="320"/>
            <ac:spMk id="2" creationId="{1B09C03A-6652-84E0-26C8-2686FC57E94C}"/>
          </ac:spMkLst>
        </pc:spChg>
        <pc:spChg chg="mod">
          <ac:chgData name="Vân Cẩm" userId="9319acf799cdbbb4" providerId="LiveId" clId="{08CABA1A-8F04-492B-B23B-FC10AF69ED21}" dt="2024-09-05T14:12:19.272" v="94" actId="1035"/>
          <ac:spMkLst>
            <pc:docMk/>
            <pc:sldMk cId="2784982631" sldId="320"/>
            <ac:spMk id="42" creationId="{6FA8B151-47A7-A1AD-D62E-E334961CDD7E}"/>
          </ac:spMkLst>
        </pc:spChg>
        <pc:spChg chg="mod">
          <ac:chgData name="Vân Cẩm" userId="9319acf799cdbbb4" providerId="LiveId" clId="{08CABA1A-8F04-492B-B23B-FC10AF69ED21}" dt="2024-09-05T14:12:26.736" v="124" actId="1035"/>
          <ac:spMkLst>
            <pc:docMk/>
            <pc:sldMk cId="2784982631" sldId="320"/>
            <ac:spMk id="64" creationId="{C273ACFB-2C2A-4FC4-E8AD-1548650D8FEA}"/>
          </ac:spMkLst>
        </pc:spChg>
        <pc:grpChg chg="mod">
          <ac:chgData name="Vân Cẩm" userId="9319acf799cdbbb4" providerId="LiveId" clId="{08CABA1A-8F04-492B-B23B-FC10AF69ED21}" dt="2024-09-05T14:12:19.272" v="94" actId="1035"/>
          <ac:grpSpMkLst>
            <pc:docMk/>
            <pc:sldMk cId="2784982631" sldId="320"/>
            <ac:grpSpMk id="61" creationId="{BFE8AAE4-563F-768E-EFD3-10C1B3D5F435}"/>
          </ac:grpSpMkLst>
        </pc:grpChg>
        <pc:grpChg chg="mod">
          <ac:chgData name="Vân Cẩm" userId="9319acf799cdbbb4" providerId="LiveId" clId="{08CABA1A-8F04-492B-B23B-FC10AF69ED21}" dt="2024-09-05T14:12:26.736" v="124" actId="1035"/>
          <ac:grpSpMkLst>
            <pc:docMk/>
            <pc:sldMk cId="2784982631" sldId="320"/>
            <ac:grpSpMk id="65" creationId="{1E12F95D-7593-D258-3F6C-A8B519273304}"/>
          </ac:grpSpMkLst>
        </pc:grpChg>
      </pc:sldChg>
      <pc:sldChg chg="delSp modSp mod modAnim">
        <pc:chgData name="Vân Cẩm" userId="9319acf799cdbbb4" providerId="LiveId" clId="{08CABA1A-8F04-492B-B23B-FC10AF69ED21}" dt="2024-09-05T14:23:19.548" v="389" actId="478"/>
        <pc:sldMkLst>
          <pc:docMk/>
          <pc:sldMk cId="1671777892" sldId="321"/>
        </pc:sldMkLst>
        <pc:spChg chg="del mod">
          <ac:chgData name="Vân Cẩm" userId="9319acf799cdbbb4" providerId="LiveId" clId="{08CABA1A-8F04-492B-B23B-FC10AF69ED21}" dt="2024-09-05T14:23:19.548" v="389" actId="478"/>
          <ac:spMkLst>
            <pc:docMk/>
            <pc:sldMk cId="1671777892" sldId="321"/>
            <ac:spMk id="3" creationId="{5A342194-A005-A7C4-0E9E-5569FDB25C31}"/>
          </ac:spMkLst>
        </pc:spChg>
        <pc:spChg chg="del mod">
          <ac:chgData name="Vân Cẩm" userId="9319acf799cdbbb4" providerId="LiveId" clId="{08CABA1A-8F04-492B-B23B-FC10AF69ED21}" dt="2024-09-05T14:13:57.879" v="165" actId="478"/>
          <ac:spMkLst>
            <pc:docMk/>
            <pc:sldMk cId="1671777892" sldId="321"/>
            <ac:spMk id="4" creationId="{BD3E4B87-A527-DAEE-3846-B5E9612753FF}"/>
          </ac:spMkLst>
        </pc:spChg>
        <pc:spChg chg="mod">
          <ac:chgData name="Vân Cẩm" userId="9319acf799cdbbb4" providerId="LiveId" clId="{08CABA1A-8F04-492B-B23B-FC10AF69ED21}" dt="2024-09-05T14:15:36.779" v="210" actId="14100"/>
          <ac:spMkLst>
            <pc:docMk/>
            <pc:sldMk cId="1671777892" sldId="321"/>
            <ac:spMk id="25" creationId="{0DE06C22-18DE-7823-2D55-FA77E2A1CF57}"/>
          </ac:spMkLst>
        </pc:spChg>
        <pc:spChg chg="mod">
          <ac:chgData name="Vân Cẩm" userId="9319acf799cdbbb4" providerId="LiveId" clId="{08CABA1A-8F04-492B-B23B-FC10AF69ED21}" dt="2024-09-05T14:15:24.809" v="207" actId="1038"/>
          <ac:spMkLst>
            <pc:docMk/>
            <pc:sldMk cId="1671777892" sldId="321"/>
            <ac:spMk id="26" creationId="{1080070C-62AB-5E61-3282-287F4D176F04}"/>
          </ac:spMkLst>
        </pc:spChg>
        <pc:spChg chg="mod">
          <ac:chgData name="Vân Cẩm" userId="9319acf799cdbbb4" providerId="LiveId" clId="{08CABA1A-8F04-492B-B23B-FC10AF69ED21}" dt="2024-09-05T14:15:24.809" v="207" actId="1038"/>
          <ac:spMkLst>
            <pc:docMk/>
            <pc:sldMk cId="1671777892" sldId="321"/>
            <ac:spMk id="27" creationId="{D2223B6C-B9F4-9517-CC62-21E0CA212C5F}"/>
          </ac:spMkLst>
        </pc:spChg>
        <pc:spChg chg="mod">
          <ac:chgData name="Vân Cẩm" userId="9319acf799cdbbb4" providerId="LiveId" clId="{08CABA1A-8F04-492B-B23B-FC10AF69ED21}" dt="2024-09-05T14:15:29.835" v="208" actId="14100"/>
          <ac:spMkLst>
            <pc:docMk/>
            <pc:sldMk cId="1671777892" sldId="321"/>
            <ac:spMk id="28" creationId="{63E67E68-B245-A5DC-5BFB-07578B61E912}"/>
          </ac:spMkLst>
        </pc:spChg>
        <pc:spChg chg="mod">
          <ac:chgData name="Vân Cẩm" userId="9319acf799cdbbb4" providerId="LiveId" clId="{08CABA1A-8F04-492B-B23B-FC10AF69ED21}" dt="2024-09-05T14:15:40.688" v="221" actId="1038"/>
          <ac:spMkLst>
            <pc:docMk/>
            <pc:sldMk cId="1671777892" sldId="321"/>
            <ac:spMk id="30" creationId="{4861F76C-9749-3DD8-EBE8-F944623AA98C}"/>
          </ac:spMkLst>
        </pc:spChg>
        <pc:spChg chg="mod">
          <ac:chgData name="Vân Cẩm" userId="9319acf799cdbbb4" providerId="LiveId" clId="{08CABA1A-8F04-492B-B23B-FC10AF69ED21}" dt="2024-09-05T14:15:44.424" v="222" actId="14100"/>
          <ac:spMkLst>
            <pc:docMk/>
            <pc:sldMk cId="1671777892" sldId="321"/>
            <ac:spMk id="31" creationId="{6F62A6E1-0AFB-5E0D-0E6D-6F86DD774A22}"/>
          </ac:spMkLst>
        </pc:spChg>
        <pc:spChg chg="mod">
          <ac:chgData name="Vân Cẩm" userId="9319acf799cdbbb4" providerId="LiveId" clId="{08CABA1A-8F04-492B-B23B-FC10AF69ED21}" dt="2024-09-05T14:15:47.801" v="223" actId="14100"/>
          <ac:spMkLst>
            <pc:docMk/>
            <pc:sldMk cId="1671777892" sldId="321"/>
            <ac:spMk id="32" creationId="{0566E64B-2E19-1191-2F4E-580D94A6D894}"/>
          </ac:spMkLst>
        </pc:spChg>
        <pc:spChg chg="mod">
          <ac:chgData name="Vân Cẩm" userId="9319acf799cdbbb4" providerId="LiveId" clId="{08CABA1A-8F04-492B-B23B-FC10AF69ED21}" dt="2024-09-05T14:15:13.565" v="194" actId="255"/>
          <ac:spMkLst>
            <pc:docMk/>
            <pc:sldMk cId="1671777892" sldId="321"/>
            <ac:spMk id="34" creationId="{0CA7F86A-B2E9-48D7-826C-9DF5D252BBB5}"/>
          </ac:spMkLst>
        </pc:spChg>
        <pc:spChg chg="mod">
          <ac:chgData name="Vân Cẩm" userId="9319acf799cdbbb4" providerId="LiveId" clId="{08CABA1A-8F04-492B-B23B-FC10AF69ED21}" dt="2024-09-05T14:15:13.565" v="194" actId="255"/>
          <ac:spMkLst>
            <pc:docMk/>
            <pc:sldMk cId="1671777892" sldId="321"/>
            <ac:spMk id="35" creationId="{DCF1F0F2-8CB4-2B6A-C199-0301219F442B}"/>
          </ac:spMkLst>
        </pc:spChg>
        <pc:spChg chg="mod">
          <ac:chgData name="Vân Cẩm" userId="9319acf799cdbbb4" providerId="LiveId" clId="{08CABA1A-8F04-492B-B23B-FC10AF69ED21}" dt="2024-09-05T14:16:00.164" v="236" actId="14100"/>
          <ac:spMkLst>
            <pc:docMk/>
            <pc:sldMk cId="1671777892" sldId="321"/>
            <ac:spMk id="36" creationId="{7122DD7F-AA74-076B-8ED2-B7E140EE6F55}"/>
          </ac:spMkLst>
        </pc:spChg>
        <pc:spChg chg="mod">
          <ac:chgData name="Vân Cẩm" userId="9319acf799cdbbb4" providerId="LiveId" clId="{08CABA1A-8F04-492B-B23B-FC10AF69ED21}" dt="2024-09-05T14:15:52.464" v="234" actId="1038"/>
          <ac:spMkLst>
            <pc:docMk/>
            <pc:sldMk cId="1671777892" sldId="321"/>
            <ac:spMk id="37" creationId="{04244A2E-C3CB-183A-91E7-F50FF02C8D3A}"/>
          </ac:spMkLst>
        </pc:spChg>
        <pc:spChg chg="mod">
          <ac:chgData name="Vân Cẩm" userId="9319acf799cdbbb4" providerId="LiveId" clId="{08CABA1A-8F04-492B-B23B-FC10AF69ED21}" dt="2024-09-05T14:15:18.170" v="195" actId="14100"/>
          <ac:spMkLst>
            <pc:docMk/>
            <pc:sldMk cId="1671777892" sldId="321"/>
            <ac:spMk id="38" creationId="{14353EF2-758D-422E-BAD8-61C079214576}"/>
          </ac:spMkLst>
        </pc:spChg>
        <pc:spChg chg="mod">
          <ac:chgData name="Vân Cẩm" userId="9319acf799cdbbb4" providerId="LiveId" clId="{08CABA1A-8F04-492B-B23B-FC10AF69ED21}" dt="2024-09-05T14:15:13.565" v="194" actId="255"/>
          <ac:spMkLst>
            <pc:docMk/>
            <pc:sldMk cId="1671777892" sldId="321"/>
            <ac:spMk id="40" creationId="{3B2E7D1A-D50C-C6F8-A56D-7FC0EAB534A7}"/>
          </ac:spMkLst>
        </pc:spChg>
        <pc:spChg chg="mod">
          <ac:chgData name="Vân Cẩm" userId="9319acf799cdbbb4" providerId="LiveId" clId="{08CABA1A-8F04-492B-B23B-FC10AF69ED21}" dt="2024-09-05T14:15:13.565" v="194" actId="255"/>
          <ac:spMkLst>
            <pc:docMk/>
            <pc:sldMk cId="1671777892" sldId="321"/>
            <ac:spMk id="41" creationId="{AB62F264-E0EF-561C-B6C8-7A657A5EDA7A}"/>
          </ac:spMkLst>
        </pc:spChg>
        <pc:spChg chg="mod">
          <ac:chgData name="Vân Cẩm" userId="9319acf799cdbbb4" providerId="LiveId" clId="{08CABA1A-8F04-492B-B23B-FC10AF69ED21}" dt="2024-09-05T14:16:48.568" v="259" actId="14100"/>
          <ac:spMkLst>
            <pc:docMk/>
            <pc:sldMk cId="1671777892" sldId="321"/>
            <ac:spMk id="43" creationId="{D8D7607F-716F-61C3-C4B7-63381DE7E0A5}"/>
          </ac:spMkLst>
        </pc:spChg>
        <pc:spChg chg="mod">
          <ac:chgData name="Vân Cẩm" userId="9319acf799cdbbb4" providerId="LiveId" clId="{08CABA1A-8F04-492B-B23B-FC10AF69ED21}" dt="2024-09-05T14:15:13.565" v="194" actId="255"/>
          <ac:spMkLst>
            <pc:docMk/>
            <pc:sldMk cId="1671777892" sldId="321"/>
            <ac:spMk id="47" creationId="{D5F1BBA4-60D7-D660-6E98-83468729432E}"/>
          </ac:spMkLst>
        </pc:spChg>
        <pc:spChg chg="mod">
          <ac:chgData name="Vân Cẩm" userId="9319acf799cdbbb4" providerId="LiveId" clId="{08CABA1A-8F04-492B-B23B-FC10AF69ED21}" dt="2024-09-05T14:15:13.565" v="194" actId="255"/>
          <ac:spMkLst>
            <pc:docMk/>
            <pc:sldMk cId="1671777892" sldId="321"/>
            <ac:spMk id="48" creationId="{D2C7B7AF-6BFE-66F8-DBBE-46935DD4F944}"/>
          </ac:spMkLst>
        </pc:spChg>
        <pc:spChg chg="mod">
          <ac:chgData name="Vân Cẩm" userId="9319acf799cdbbb4" providerId="LiveId" clId="{08CABA1A-8F04-492B-B23B-FC10AF69ED21}" dt="2024-09-05T14:15:13.565" v="194" actId="255"/>
          <ac:spMkLst>
            <pc:docMk/>
            <pc:sldMk cId="1671777892" sldId="321"/>
            <ac:spMk id="49" creationId="{8BDEDC22-A428-1E81-826A-5197935C628A}"/>
          </ac:spMkLst>
        </pc:spChg>
        <pc:spChg chg="mod">
          <ac:chgData name="Vân Cẩm" userId="9319acf799cdbbb4" providerId="LiveId" clId="{08CABA1A-8F04-492B-B23B-FC10AF69ED21}" dt="2024-09-05T14:15:13.565" v="194" actId="255"/>
          <ac:spMkLst>
            <pc:docMk/>
            <pc:sldMk cId="1671777892" sldId="321"/>
            <ac:spMk id="50" creationId="{C781E9AB-4C64-DCD1-859F-02BC871BA5F8}"/>
          </ac:spMkLst>
        </pc:spChg>
        <pc:spChg chg="mod">
          <ac:chgData name="Vân Cẩm" userId="9319acf799cdbbb4" providerId="LiveId" clId="{08CABA1A-8F04-492B-B23B-FC10AF69ED21}" dt="2024-09-05T14:16:52.204" v="265" actId="1038"/>
          <ac:spMkLst>
            <pc:docMk/>
            <pc:sldMk cId="1671777892" sldId="321"/>
            <ac:spMk id="51" creationId="{54EAAE6B-8DE9-4026-2189-BFD7266FA749}"/>
          </ac:spMkLst>
        </pc:spChg>
        <pc:spChg chg="mod">
          <ac:chgData name="Vân Cẩm" userId="9319acf799cdbbb4" providerId="LiveId" clId="{08CABA1A-8F04-492B-B23B-FC10AF69ED21}" dt="2024-09-05T14:16:02.937" v="249" actId="1038"/>
          <ac:spMkLst>
            <pc:docMk/>
            <pc:sldMk cId="1671777892" sldId="321"/>
            <ac:spMk id="52" creationId="{87F08709-BF97-07E3-B0BE-CEE343D8BDB7}"/>
          </ac:spMkLst>
        </pc:spChg>
        <pc:spChg chg="mod">
          <ac:chgData name="Vân Cẩm" userId="9319acf799cdbbb4" providerId="LiveId" clId="{08CABA1A-8F04-492B-B23B-FC10AF69ED21}" dt="2024-09-05T14:16:02.937" v="249" actId="1038"/>
          <ac:spMkLst>
            <pc:docMk/>
            <pc:sldMk cId="1671777892" sldId="321"/>
            <ac:spMk id="53" creationId="{EB9E42D1-0A60-D531-9B6D-F15A74BBEE38}"/>
          </ac:spMkLst>
        </pc:spChg>
        <pc:spChg chg="mod">
          <ac:chgData name="Vân Cẩm" userId="9319acf799cdbbb4" providerId="LiveId" clId="{08CABA1A-8F04-492B-B23B-FC10AF69ED21}" dt="2024-09-05T14:15:13.565" v="194" actId="255"/>
          <ac:spMkLst>
            <pc:docMk/>
            <pc:sldMk cId="1671777892" sldId="321"/>
            <ac:spMk id="58" creationId="{E4E24CE4-D307-50A3-19CB-1697BC60B946}"/>
          </ac:spMkLst>
        </pc:spChg>
        <pc:spChg chg="mod">
          <ac:chgData name="Vân Cẩm" userId="9319acf799cdbbb4" providerId="LiveId" clId="{08CABA1A-8F04-492B-B23B-FC10AF69ED21}" dt="2024-09-05T14:15:13.565" v="194" actId="255"/>
          <ac:spMkLst>
            <pc:docMk/>
            <pc:sldMk cId="1671777892" sldId="321"/>
            <ac:spMk id="60" creationId="{5A274420-953C-3A7B-9C81-44DF86C2C5D8}"/>
          </ac:spMkLst>
        </pc:spChg>
        <pc:spChg chg="mod">
          <ac:chgData name="Vân Cẩm" userId="9319acf799cdbbb4" providerId="LiveId" clId="{08CABA1A-8F04-492B-B23B-FC10AF69ED21}" dt="2024-09-05T14:15:13.565" v="194" actId="255"/>
          <ac:spMkLst>
            <pc:docMk/>
            <pc:sldMk cId="1671777892" sldId="321"/>
            <ac:spMk id="64" creationId="{C273ACFB-2C2A-4FC4-E8AD-1548650D8FEA}"/>
          </ac:spMkLst>
        </pc:spChg>
        <pc:spChg chg="mod">
          <ac:chgData name="Vân Cẩm" userId="9319acf799cdbbb4" providerId="LiveId" clId="{08CABA1A-8F04-492B-B23B-FC10AF69ED21}" dt="2024-09-05T14:15:13.565" v="194" actId="255"/>
          <ac:spMkLst>
            <pc:docMk/>
            <pc:sldMk cId="1671777892" sldId="321"/>
            <ac:spMk id="68" creationId="{FC0A492E-6E6B-B250-16AE-BCD7429A37ED}"/>
          </ac:spMkLst>
        </pc:spChg>
      </pc:sldChg>
      <pc:sldChg chg="delSp modSp mod delAnim modAnim">
        <pc:chgData name="Vân Cẩm" userId="9319acf799cdbbb4" providerId="LiveId" clId="{08CABA1A-8F04-492B-B23B-FC10AF69ED21}" dt="2024-09-05T14:22:45.923" v="388" actId="1076"/>
        <pc:sldMkLst>
          <pc:docMk/>
          <pc:sldMk cId="2576065531" sldId="322"/>
        </pc:sldMkLst>
        <pc:spChg chg="mod">
          <ac:chgData name="Vân Cẩm" userId="9319acf799cdbbb4" providerId="LiveId" clId="{08CABA1A-8F04-492B-B23B-FC10AF69ED21}" dt="2024-09-05T14:22:45.923" v="388" actId="1076"/>
          <ac:spMkLst>
            <pc:docMk/>
            <pc:sldMk cId="2576065531" sldId="322"/>
            <ac:spMk id="8" creationId="{44A2E433-BAD2-1576-410C-252FC9A5BD82}"/>
          </ac:spMkLst>
        </pc:spChg>
        <pc:spChg chg="mod">
          <ac:chgData name="Vân Cẩm" userId="9319acf799cdbbb4" providerId="LiveId" clId="{08CABA1A-8F04-492B-B23B-FC10AF69ED21}" dt="2024-09-05T14:21:35.832" v="369" actId="1076"/>
          <ac:spMkLst>
            <pc:docMk/>
            <pc:sldMk cId="2576065531" sldId="322"/>
            <ac:spMk id="10" creationId="{8DA99828-5688-B0B0-EAED-11756B1AE16B}"/>
          </ac:spMkLst>
        </pc:spChg>
        <pc:spChg chg="mod">
          <ac:chgData name="Vân Cẩm" userId="9319acf799cdbbb4" providerId="LiveId" clId="{08CABA1A-8F04-492B-B23B-FC10AF69ED21}" dt="2024-09-05T14:21:38.623" v="376" actId="20577"/>
          <ac:spMkLst>
            <pc:docMk/>
            <pc:sldMk cId="2576065531" sldId="322"/>
            <ac:spMk id="103" creationId="{CA700ABC-4813-4FCC-93BD-57422926D9E1}"/>
          </ac:spMkLst>
        </pc:spChg>
        <pc:grpChg chg="del">
          <ac:chgData name="Vân Cẩm" userId="9319acf799cdbbb4" providerId="LiveId" clId="{08CABA1A-8F04-492B-B23B-FC10AF69ED21}" dt="2024-09-05T14:18:07" v="281" actId="478"/>
          <ac:grpSpMkLst>
            <pc:docMk/>
            <pc:sldMk cId="2576065531" sldId="322"/>
            <ac:grpSpMk id="12" creationId="{43C888B1-0F34-8EC3-884A-B69511248CD4}"/>
          </ac:grpSpMkLst>
        </pc:grpChg>
        <pc:grpChg chg="del">
          <ac:chgData name="Vân Cẩm" userId="9319acf799cdbbb4" providerId="LiveId" clId="{08CABA1A-8F04-492B-B23B-FC10AF69ED21}" dt="2024-09-05T14:18:11.153" v="283" actId="478"/>
          <ac:grpSpMkLst>
            <pc:docMk/>
            <pc:sldMk cId="2576065531" sldId="322"/>
            <ac:grpSpMk id="63" creationId="{209EDF0B-B573-F701-A757-B45590CB4D5C}"/>
          </ac:grpSpMkLst>
        </pc:grpChg>
        <pc:grpChg chg="del">
          <ac:chgData name="Vân Cẩm" userId="9319acf799cdbbb4" providerId="LiveId" clId="{08CABA1A-8F04-492B-B23B-FC10AF69ED21}" dt="2024-09-05T14:18:09.547" v="282" actId="478"/>
          <ac:grpSpMkLst>
            <pc:docMk/>
            <pc:sldMk cId="2576065531" sldId="322"/>
            <ac:grpSpMk id="67" creationId="{FEF3F65E-244C-D3CA-C130-1AC3D39CE76C}"/>
          </ac:grpSpMkLst>
        </pc:grpChg>
        <pc:grpChg chg="del">
          <ac:chgData name="Vân Cẩm" userId="9319acf799cdbbb4" providerId="LiveId" clId="{08CABA1A-8F04-492B-B23B-FC10AF69ED21}" dt="2024-09-05T14:18:12.795" v="284" actId="478"/>
          <ac:grpSpMkLst>
            <pc:docMk/>
            <pc:sldMk cId="2576065531" sldId="322"/>
            <ac:grpSpMk id="72" creationId="{3F3CF6AB-1FB5-D918-FBEF-9E0F1732A76B}"/>
          </ac:grpSpMkLst>
        </pc:grpChg>
        <pc:grpChg chg="del">
          <ac:chgData name="Vân Cẩm" userId="9319acf799cdbbb4" providerId="LiveId" clId="{08CABA1A-8F04-492B-B23B-FC10AF69ED21}" dt="2024-09-05T14:18:48.796" v="303" actId="478"/>
          <ac:grpSpMkLst>
            <pc:docMk/>
            <pc:sldMk cId="2576065531" sldId="322"/>
            <ac:grpSpMk id="87" creationId="{938C4244-1780-46A3-B422-83E8C9A9275A}"/>
          </ac:grpSpMkLst>
        </pc:grpChg>
        <pc:grpChg chg="del">
          <ac:chgData name="Vân Cẩm" userId="9319acf799cdbbb4" providerId="LiveId" clId="{08CABA1A-8F04-492B-B23B-FC10AF69ED21}" dt="2024-09-05T14:18:56.583" v="304" actId="478"/>
          <ac:grpSpMkLst>
            <pc:docMk/>
            <pc:sldMk cId="2576065531" sldId="322"/>
            <ac:grpSpMk id="90" creationId="{391BA13D-42AB-48C0-B333-E0BFD4A2A50A}"/>
          </ac:grpSpMkLst>
        </pc:grpChg>
        <pc:grpChg chg="del">
          <ac:chgData name="Vân Cẩm" userId="9319acf799cdbbb4" providerId="LiveId" clId="{08CABA1A-8F04-492B-B23B-FC10AF69ED21}" dt="2024-09-05T14:18:57.549" v="305" actId="478"/>
          <ac:grpSpMkLst>
            <pc:docMk/>
            <pc:sldMk cId="2576065531" sldId="322"/>
            <ac:grpSpMk id="104" creationId="{665D5AB6-8DE3-46ED-86FA-AB84A142AA70}"/>
          </ac:grpSpMkLst>
        </pc:grpChg>
        <pc:grpChg chg="del">
          <ac:chgData name="Vân Cẩm" userId="9319acf799cdbbb4" providerId="LiveId" clId="{08CABA1A-8F04-492B-B23B-FC10AF69ED21}" dt="2024-09-05T14:18:58.442" v="306" actId="478"/>
          <ac:grpSpMkLst>
            <pc:docMk/>
            <pc:sldMk cId="2576065531" sldId="322"/>
            <ac:grpSpMk id="107" creationId="{A59202E1-A114-43FF-99A5-D59F39AAD7D0}"/>
          </ac:grpSpMkLst>
        </pc:grpChg>
      </pc:sldChg>
      <pc:sldChg chg="modSp mod modAnim">
        <pc:chgData name="Vân Cẩm" userId="9319acf799cdbbb4" providerId="LiveId" clId="{08CABA1A-8F04-492B-B23B-FC10AF69ED21}" dt="2024-09-05T14:27:55.646" v="507" actId="20577"/>
        <pc:sldMkLst>
          <pc:docMk/>
          <pc:sldMk cId="3464710453" sldId="331"/>
        </pc:sldMkLst>
        <pc:spChg chg="mod">
          <ac:chgData name="Vân Cẩm" userId="9319acf799cdbbb4" providerId="LiveId" clId="{08CABA1A-8F04-492B-B23B-FC10AF69ED21}" dt="2024-09-05T14:26:15.353" v="439"/>
          <ac:spMkLst>
            <pc:docMk/>
            <pc:sldMk cId="3464710453" sldId="331"/>
            <ac:spMk id="8" creationId="{10BA8E68-5A7A-4F1A-B0C5-4EAFBEBBB703}"/>
          </ac:spMkLst>
        </pc:spChg>
        <pc:spChg chg="mod">
          <ac:chgData name="Vân Cẩm" userId="9319acf799cdbbb4" providerId="LiveId" clId="{08CABA1A-8F04-492B-B23B-FC10AF69ED21}" dt="2024-09-05T14:26:12.865" v="434"/>
          <ac:spMkLst>
            <pc:docMk/>
            <pc:sldMk cId="3464710453" sldId="331"/>
            <ac:spMk id="9" creationId="{7CA694AD-D87D-4E43-B80C-F6AA98D0F862}"/>
          </ac:spMkLst>
        </pc:spChg>
        <pc:spChg chg="mod">
          <ac:chgData name="Vân Cẩm" userId="9319acf799cdbbb4" providerId="LiveId" clId="{08CABA1A-8F04-492B-B23B-FC10AF69ED21}" dt="2024-09-05T14:26:26.911" v="456"/>
          <ac:spMkLst>
            <pc:docMk/>
            <pc:sldMk cId="3464710453" sldId="331"/>
            <ac:spMk id="10" creationId="{F7A5D034-0FA4-4748-9749-F3634E4944F8}"/>
          </ac:spMkLst>
        </pc:spChg>
        <pc:spChg chg="mod">
          <ac:chgData name="Vân Cẩm" userId="9319acf799cdbbb4" providerId="LiveId" clId="{08CABA1A-8F04-492B-B23B-FC10AF69ED21}" dt="2024-09-05T14:26:22.858" v="451"/>
          <ac:spMkLst>
            <pc:docMk/>
            <pc:sldMk cId="3464710453" sldId="331"/>
            <ac:spMk id="11" creationId="{719B984D-4926-404E-91AE-D338D8D30B24}"/>
          </ac:spMkLst>
        </pc:spChg>
        <pc:spChg chg="mod">
          <ac:chgData name="Vân Cẩm" userId="9319acf799cdbbb4" providerId="LiveId" clId="{08CABA1A-8F04-492B-B23B-FC10AF69ED21}" dt="2024-09-05T14:26:36.449" v="467"/>
          <ac:spMkLst>
            <pc:docMk/>
            <pc:sldMk cId="3464710453" sldId="331"/>
            <ac:spMk id="19" creationId="{D3CD4913-21CB-451E-8505-6BE0EA26EA6C}"/>
          </ac:spMkLst>
        </pc:spChg>
        <pc:spChg chg="mod">
          <ac:chgData name="Vân Cẩm" userId="9319acf799cdbbb4" providerId="LiveId" clId="{08CABA1A-8F04-492B-B23B-FC10AF69ED21}" dt="2024-09-05T14:25:58.011" v="429"/>
          <ac:spMkLst>
            <pc:docMk/>
            <pc:sldMk cId="3464710453" sldId="331"/>
            <ac:spMk id="38" creationId="{A6455560-3EFE-423C-930F-0836F96E39EC}"/>
          </ac:spMkLst>
        </pc:spChg>
        <pc:spChg chg="mod">
          <ac:chgData name="Vân Cẩm" userId="9319acf799cdbbb4" providerId="LiveId" clId="{08CABA1A-8F04-492B-B23B-FC10AF69ED21}" dt="2024-09-05T14:26:19.545" v="446"/>
          <ac:spMkLst>
            <pc:docMk/>
            <pc:sldMk cId="3464710453" sldId="331"/>
            <ac:spMk id="64" creationId="{5EC1BE63-C53A-44E8-9DB8-BF5115297E15}"/>
          </ac:spMkLst>
        </pc:spChg>
        <pc:spChg chg="mod">
          <ac:chgData name="Vân Cẩm" userId="9319acf799cdbbb4" providerId="LiveId" clId="{08CABA1A-8F04-492B-B23B-FC10AF69ED21}" dt="2024-09-05T14:26:45.231" v="482" actId="20577"/>
          <ac:spMkLst>
            <pc:docMk/>
            <pc:sldMk cId="3464710453" sldId="331"/>
            <ac:spMk id="65" creationId="{72BD00E5-3946-410D-97D6-49E8FD955FD5}"/>
          </ac:spMkLst>
        </pc:spChg>
        <pc:spChg chg="mod">
          <ac:chgData name="Vân Cẩm" userId="9319acf799cdbbb4" providerId="LiveId" clId="{08CABA1A-8F04-492B-B23B-FC10AF69ED21}" dt="2024-09-05T14:26:55.423" v="490" actId="20577"/>
          <ac:spMkLst>
            <pc:docMk/>
            <pc:sldMk cId="3464710453" sldId="331"/>
            <ac:spMk id="73" creationId="{AC4F2E93-5966-4F14-BC30-0AC1992BFA21}"/>
          </ac:spMkLst>
        </pc:spChg>
        <pc:spChg chg="mod">
          <ac:chgData name="Vân Cẩm" userId="9319acf799cdbbb4" providerId="LiveId" clId="{08CABA1A-8F04-492B-B23B-FC10AF69ED21}" dt="2024-09-05T14:27:55.646" v="507" actId="20577"/>
          <ac:spMkLst>
            <pc:docMk/>
            <pc:sldMk cId="3464710453" sldId="331"/>
            <ac:spMk id="74" creationId="{FF7A7128-6CB8-4684-BDEF-4720434078A5}"/>
          </ac:spMkLst>
        </pc:spChg>
      </pc:sldChg>
      <pc:sldChg chg="modSp mod">
        <pc:chgData name="Vân Cẩm" userId="9319acf799cdbbb4" providerId="LiveId" clId="{08CABA1A-8F04-492B-B23B-FC10AF69ED21}" dt="2024-09-05T14:32:07.185" v="510" actId="20577"/>
        <pc:sldMkLst>
          <pc:docMk/>
          <pc:sldMk cId="1675950143" sldId="336"/>
        </pc:sldMkLst>
        <pc:spChg chg="mod">
          <ac:chgData name="Vân Cẩm" userId="9319acf799cdbbb4" providerId="LiveId" clId="{08CABA1A-8F04-492B-B23B-FC10AF69ED21}" dt="2024-09-05T14:32:07.185" v="510" actId="20577"/>
          <ac:spMkLst>
            <pc:docMk/>
            <pc:sldMk cId="1675950143" sldId="336"/>
            <ac:spMk id="4" creationId="{1B4F682E-92BF-BDC6-0816-B690589BCD1D}"/>
          </ac:spMkLst>
        </pc:spChg>
      </pc:sldChg>
      <pc:sldChg chg="modSp mod">
        <pc:chgData name="Vân Cẩm" userId="9319acf799cdbbb4" providerId="LiveId" clId="{08CABA1A-8F04-492B-B23B-FC10AF69ED21}" dt="2024-09-05T14:29:50.104" v="508" actId="20577"/>
        <pc:sldMkLst>
          <pc:docMk/>
          <pc:sldMk cId="2047454688" sldId="341"/>
        </pc:sldMkLst>
        <pc:spChg chg="mod">
          <ac:chgData name="Vân Cẩm" userId="9319acf799cdbbb4" providerId="LiveId" clId="{08CABA1A-8F04-492B-B23B-FC10AF69ED21}" dt="2024-09-05T14:29:50.104" v="508" actId="20577"/>
          <ac:spMkLst>
            <pc:docMk/>
            <pc:sldMk cId="2047454688" sldId="341"/>
            <ac:spMk id="4" creationId="{AF9A675B-9E6B-02E7-F26A-E0E25EAB1095}"/>
          </ac:spMkLst>
        </pc:spChg>
      </pc:sldChg>
      <pc:sldChg chg="modSp mod ord">
        <pc:chgData name="Vân Cẩm" userId="9319acf799cdbbb4" providerId="LiveId" clId="{08CABA1A-8F04-492B-B23B-FC10AF69ED21}" dt="2024-09-05T14:12:58.575" v="143" actId="1035"/>
        <pc:sldMkLst>
          <pc:docMk/>
          <pc:sldMk cId="3491565054" sldId="342"/>
        </pc:sldMkLst>
        <pc:spChg chg="mod">
          <ac:chgData name="Vân Cẩm" userId="9319acf799cdbbb4" providerId="LiveId" clId="{08CABA1A-8F04-492B-B23B-FC10AF69ED21}" dt="2024-09-05T14:12:58.575" v="143" actId="1035"/>
          <ac:spMkLst>
            <pc:docMk/>
            <pc:sldMk cId="3491565054" sldId="342"/>
            <ac:spMk id="2" creationId="{D69E9323-DC73-B854-6246-D39EF51F4E85}"/>
          </ac:spMkLst>
        </pc:spChg>
        <pc:grpChg chg="mod">
          <ac:chgData name="Vân Cẩm" userId="9319acf799cdbbb4" providerId="LiveId" clId="{08CABA1A-8F04-492B-B23B-FC10AF69ED21}" dt="2024-09-05T14:12:58.575" v="143" actId="1035"/>
          <ac:grpSpMkLst>
            <pc:docMk/>
            <pc:sldMk cId="3491565054" sldId="342"/>
            <ac:grpSpMk id="4" creationId="{03177789-3A76-235B-309A-BB112A2F8A9D}"/>
          </ac:grpSpMkLst>
        </pc:grpChg>
        <pc:picChg chg="mod">
          <ac:chgData name="Vân Cẩm" userId="9319acf799cdbbb4" providerId="LiveId" clId="{08CABA1A-8F04-492B-B23B-FC10AF69ED21}" dt="2024-09-05T14:12:58.575" v="143" actId="1035"/>
          <ac:picMkLst>
            <pc:docMk/>
            <pc:sldMk cId="3491565054" sldId="342"/>
            <ac:picMk id="3" creationId="{D0B10363-0FFB-6662-25A5-CB498338EC50}"/>
          </ac:picMkLst>
        </pc:picChg>
        <pc:picChg chg="mod">
          <ac:chgData name="Vân Cẩm" userId="9319acf799cdbbb4" providerId="LiveId" clId="{08CABA1A-8F04-492B-B23B-FC10AF69ED21}" dt="2024-09-05T14:12:58.575" v="143" actId="1035"/>
          <ac:picMkLst>
            <pc:docMk/>
            <pc:sldMk cId="3491565054" sldId="342"/>
            <ac:picMk id="10" creationId="{D92388A6-C355-2106-F015-3945F660F2F9}"/>
          </ac:picMkLst>
        </pc:picChg>
        <pc:picChg chg="mod">
          <ac:chgData name="Vân Cẩm" userId="9319acf799cdbbb4" providerId="LiveId" clId="{08CABA1A-8F04-492B-B23B-FC10AF69ED21}" dt="2024-09-05T14:12:58.575" v="143" actId="1035"/>
          <ac:picMkLst>
            <pc:docMk/>
            <pc:sldMk cId="3491565054" sldId="342"/>
            <ac:picMk id="11" creationId="{F9DA03A7-3C0C-ACC4-FA68-B563FA0BEA86}"/>
          </ac:picMkLst>
        </pc:picChg>
      </pc:sldChg>
      <pc:sldChg chg="addSp delSp modSp add mod addAnim delAnim modAnim">
        <pc:chgData name="Vân Cẩm" userId="9319acf799cdbbb4" providerId="LiveId" clId="{08CABA1A-8F04-492B-B23B-FC10AF69ED21}" dt="2024-09-05T14:05:13.359" v="39" actId="207"/>
        <pc:sldMkLst>
          <pc:docMk/>
          <pc:sldMk cId="1994215778" sldId="345"/>
        </pc:sldMkLst>
        <pc:spChg chg="add mod">
          <ac:chgData name="Vân Cẩm" userId="9319acf799cdbbb4" providerId="LiveId" clId="{08CABA1A-8F04-492B-B23B-FC10AF69ED21}" dt="2024-09-05T14:01:46.795" v="15"/>
          <ac:spMkLst>
            <pc:docMk/>
            <pc:sldMk cId="1994215778" sldId="345"/>
            <ac:spMk id="2" creationId="{BB94F821-8EF0-D2C1-7193-CFA098BB0DBC}"/>
          </ac:spMkLst>
        </pc:spChg>
        <pc:spChg chg="mod">
          <ac:chgData name="Vân Cẩm" userId="9319acf799cdbbb4" providerId="LiveId" clId="{08CABA1A-8F04-492B-B23B-FC10AF69ED21}" dt="2024-09-05T14:05:13.359" v="39" actId="207"/>
          <ac:spMkLst>
            <pc:docMk/>
            <pc:sldMk cId="1994215778" sldId="345"/>
            <ac:spMk id="6" creationId="{AACEB8AF-28E3-9374-55F5-5AFF1D01DEE6}"/>
          </ac:spMkLst>
        </pc:spChg>
        <pc:spChg chg="del">
          <ac:chgData name="Vân Cẩm" userId="9319acf799cdbbb4" providerId="LiveId" clId="{08CABA1A-8F04-492B-B23B-FC10AF69ED21}" dt="2024-09-05T14:01:30.336" v="7" actId="478"/>
          <ac:spMkLst>
            <pc:docMk/>
            <pc:sldMk cId="1994215778" sldId="345"/>
            <ac:spMk id="9" creationId="{25B8A3E1-62BB-F0FB-0B97-C19A51E763D5}"/>
          </ac:spMkLst>
        </pc:spChg>
        <pc:spChg chg="add del mod">
          <ac:chgData name="Vân Cẩm" userId="9319acf799cdbbb4" providerId="LiveId" clId="{08CABA1A-8F04-492B-B23B-FC10AF69ED21}" dt="2024-09-05T14:02:14.645" v="20" actId="478"/>
          <ac:spMkLst>
            <pc:docMk/>
            <pc:sldMk cId="1994215778" sldId="345"/>
            <ac:spMk id="10" creationId="{CF3879CC-96CD-1A88-7A84-D12CCD54A442}"/>
          </ac:spMkLst>
        </pc:spChg>
        <pc:spChg chg="add del mod">
          <ac:chgData name="Vân Cẩm" userId="9319acf799cdbbb4" providerId="LiveId" clId="{08CABA1A-8F04-492B-B23B-FC10AF69ED21}" dt="2024-09-05T14:03:52.918" v="31" actId="12084"/>
          <ac:spMkLst>
            <pc:docMk/>
            <pc:sldMk cId="1994215778" sldId="345"/>
            <ac:spMk id="11" creationId="{BB94F821-8EF0-D2C1-7193-CFA098BB0DBC}"/>
          </ac:spMkLst>
        </pc:spChg>
        <pc:spChg chg="del">
          <ac:chgData name="Vân Cẩm" userId="9319acf799cdbbb4" providerId="LiveId" clId="{08CABA1A-8F04-492B-B23B-FC10AF69ED21}" dt="2024-09-05T14:01:27.720" v="6" actId="478"/>
          <ac:spMkLst>
            <pc:docMk/>
            <pc:sldMk cId="1994215778" sldId="345"/>
            <ac:spMk id="13" creationId="{569FD1B6-D33A-6C56-4252-B90B04BDDE55}"/>
          </ac:spMkLst>
        </pc:spChg>
        <pc:graphicFrameChg chg="add mod">
          <ac:chgData name="Vân Cẩm" userId="9319acf799cdbbb4" providerId="LiveId" clId="{08CABA1A-8F04-492B-B23B-FC10AF69ED21}" dt="2024-09-05T14:04:21.771" v="37" actId="14100"/>
          <ac:graphicFrameMkLst>
            <pc:docMk/>
            <pc:sldMk cId="1994215778" sldId="345"/>
            <ac:graphicFrameMk id="4" creationId="{788B0550-485B-C7BE-4B62-2A1DE2EC2538}"/>
          </ac:graphicFrameMkLst>
        </pc:graphicFrameChg>
        <pc:picChg chg="mod">
          <ac:chgData name="Vân Cẩm" userId="9319acf799cdbbb4" providerId="LiveId" clId="{08CABA1A-8F04-492B-B23B-FC10AF69ED21}" dt="2024-09-05T14:03:26.464" v="28" actId="1076"/>
          <ac:picMkLst>
            <pc:docMk/>
            <pc:sldMk cId="1994215778" sldId="345"/>
            <ac:picMk id="3" creationId="{C81D0757-BE0F-13E0-AF4A-DBBC824A5D8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5F755-8FB0-4B3F-975A-1171F62E04D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vi-VN"/>
        </a:p>
      </dgm:t>
    </dgm:pt>
    <dgm:pt modelId="{D5BF765B-EC3D-4008-9276-88C6A43544C1}">
      <dgm:prSet custT="1"/>
      <dgm:spPr/>
      <dgm:t>
        <a:bodyPr/>
        <a:lstStyle/>
        <a:p>
          <a:r>
            <a:rPr lang="vi-VN" sz="2400" b="0" i="0"/>
            <a:t>- Em có thể ghép bốn tứ giác khít nhau như vậy không?</a:t>
          </a:r>
          <a:endParaRPr lang="vi-VN" sz="2400"/>
        </a:p>
      </dgm:t>
    </dgm:pt>
    <dgm:pt modelId="{D40A35ED-43DD-46C5-8CC0-E409B9FFE6FD}" type="parTrans" cxnId="{6B8AB173-EAB7-4A06-8C84-65C448BABE56}">
      <dgm:prSet/>
      <dgm:spPr/>
      <dgm:t>
        <a:bodyPr/>
        <a:lstStyle/>
        <a:p>
          <a:endParaRPr lang="vi-VN" sz="2400"/>
        </a:p>
      </dgm:t>
    </dgm:pt>
    <dgm:pt modelId="{9B8DC263-1FB7-4791-BAD7-236C66355082}" type="sibTrans" cxnId="{6B8AB173-EAB7-4A06-8C84-65C448BABE56}">
      <dgm:prSet/>
      <dgm:spPr/>
      <dgm:t>
        <a:bodyPr/>
        <a:lstStyle/>
        <a:p>
          <a:endParaRPr lang="vi-VN" sz="2400"/>
        </a:p>
      </dgm:t>
    </dgm:pt>
    <dgm:pt modelId="{477D4ECB-78F3-4DFD-AB23-1B723740326A}">
      <dgm:prSet custT="1"/>
      <dgm:spPr/>
      <dgm:t>
        <a:bodyPr/>
        <a:lstStyle/>
        <a:p>
          <a:r>
            <a:rPr lang="vi-VN" sz="2400" b="0" i="0"/>
            <a:t>- Em có nhận xét gì về bốn góc tại điểm chung của bốn tứ giác? Hãy cho biết tổng số đo của bốn góc đó.</a:t>
          </a:r>
          <a:endParaRPr lang="vi-VN" sz="2400"/>
        </a:p>
      </dgm:t>
    </dgm:pt>
    <dgm:pt modelId="{AFB78C55-964A-4FF3-860F-69ABD2009BC5}" type="parTrans" cxnId="{B74044C4-682F-43DB-9AC2-3CF6B5771060}">
      <dgm:prSet/>
      <dgm:spPr/>
      <dgm:t>
        <a:bodyPr/>
        <a:lstStyle/>
        <a:p>
          <a:endParaRPr lang="vi-VN" sz="2400"/>
        </a:p>
      </dgm:t>
    </dgm:pt>
    <dgm:pt modelId="{DEE10E6E-5A6F-4F82-BCAF-6BC876354F40}" type="sibTrans" cxnId="{B74044C4-682F-43DB-9AC2-3CF6B5771060}">
      <dgm:prSet/>
      <dgm:spPr/>
      <dgm:t>
        <a:bodyPr/>
        <a:lstStyle/>
        <a:p>
          <a:endParaRPr lang="vi-VN" sz="2400"/>
        </a:p>
      </dgm:t>
    </dgm:pt>
    <dgm:pt modelId="{720201D0-C8D3-4475-8A9C-7E7B0724059C}" type="pres">
      <dgm:prSet presAssocID="{09D5F755-8FB0-4B3F-975A-1171F62E04DC}" presName="linear" presStyleCnt="0">
        <dgm:presLayoutVars>
          <dgm:animLvl val="lvl"/>
          <dgm:resizeHandles val="exact"/>
        </dgm:presLayoutVars>
      </dgm:prSet>
      <dgm:spPr/>
    </dgm:pt>
    <dgm:pt modelId="{25C78A90-89E2-4611-B04E-00FEEF387798}" type="pres">
      <dgm:prSet presAssocID="{D5BF765B-EC3D-4008-9276-88C6A43544C1}" presName="parentText" presStyleLbl="node1" presStyleIdx="0" presStyleCnt="2" custScaleY="63182">
        <dgm:presLayoutVars>
          <dgm:chMax val="0"/>
          <dgm:bulletEnabled val="1"/>
        </dgm:presLayoutVars>
      </dgm:prSet>
      <dgm:spPr/>
    </dgm:pt>
    <dgm:pt modelId="{C8CC472B-7663-463D-9ECA-030F36037C34}" type="pres">
      <dgm:prSet presAssocID="{9B8DC263-1FB7-4791-BAD7-236C66355082}" presName="spacer" presStyleCnt="0"/>
      <dgm:spPr/>
    </dgm:pt>
    <dgm:pt modelId="{CAEE5A02-CFAC-45AC-8121-E1D5829DEEF1}" type="pres">
      <dgm:prSet presAssocID="{477D4ECB-78F3-4DFD-AB23-1B723740326A}" presName="parentText" presStyleLbl="node1" presStyleIdx="1" presStyleCnt="2">
        <dgm:presLayoutVars>
          <dgm:chMax val="0"/>
          <dgm:bulletEnabled val="1"/>
        </dgm:presLayoutVars>
      </dgm:prSet>
      <dgm:spPr/>
    </dgm:pt>
  </dgm:ptLst>
  <dgm:cxnLst>
    <dgm:cxn modelId="{A8AAA54D-ADC5-4380-A9EC-2FB1BF6BAB8A}" type="presOf" srcId="{09D5F755-8FB0-4B3F-975A-1171F62E04DC}" destId="{720201D0-C8D3-4475-8A9C-7E7B0724059C}" srcOrd="0" destOrd="0" presId="urn:microsoft.com/office/officeart/2005/8/layout/vList2"/>
    <dgm:cxn modelId="{6B8AB173-EAB7-4A06-8C84-65C448BABE56}" srcId="{09D5F755-8FB0-4B3F-975A-1171F62E04DC}" destId="{D5BF765B-EC3D-4008-9276-88C6A43544C1}" srcOrd="0" destOrd="0" parTransId="{D40A35ED-43DD-46C5-8CC0-E409B9FFE6FD}" sibTransId="{9B8DC263-1FB7-4791-BAD7-236C66355082}"/>
    <dgm:cxn modelId="{BACF9177-F8CC-4C4C-AC9A-95EA64C376F9}" type="presOf" srcId="{477D4ECB-78F3-4DFD-AB23-1B723740326A}" destId="{CAEE5A02-CFAC-45AC-8121-E1D5829DEEF1}" srcOrd="0" destOrd="0" presId="urn:microsoft.com/office/officeart/2005/8/layout/vList2"/>
    <dgm:cxn modelId="{5E4EFFAB-9731-4502-8F9C-8E593870AA8A}" type="presOf" srcId="{D5BF765B-EC3D-4008-9276-88C6A43544C1}" destId="{25C78A90-89E2-4611-B04E-00FEEF387798}" srcOrd="0" destOrd="0" presId="urn:microsoft.com/office/officeart/2005/8/layout/vList2"/>
    <dgm:cxn modelId="{B74044C4-682F-43DB-9AC2-3CF6B5771060}" srcId="{09D5F755-8FB0-4B3F-975A-1171F62E04DC}" destId="{477D4ECB-78F3-4DFD-AB23-1B723740326A}" srcOrd="1" destOrd="0" parTransId="{AFB78C55-964A-4FF3-860F-69ABD2009BC5}" sibTransId="{DEE10E6E-5A6F-4F82-BCAF-6BC876354F40}"/>
    <dgm:cxn modelId="{A0A260FD-F371-48B4-AAFB-8CC0B7098572}" type="presParOf" srcId="{720201D0-C8D3-4475-8A9C-7E7B0724059C}" destId="{25C78A90-89E2-4611-B04E-00FEEF387798}" srcOrd="0" destOrd="0" presId="urn:microsoft.com/office/officeart/2005/8/layout/vList2"/>
    <dgm:cxn modelId="{7C133318-7511-44DC-8B5B-B383E7D99BDE}" type="presParOf" srcId="{720201D0-C8D3-4475-8A9C-7E7B0724059C}" destId="{C8CC472B-7663-463D-9ECA-030F36037C34}" srcOrd="1" destOrd="0" presId="urn:microsoft.com/office/officeart/2005/8/layout/vList2"/>
    <dgm:cxn modelId="{ED0C38CD-8AC1-47A5-A7C7-CF4F7E17DB47}" type="presParOf" srcId="{720201D0-C8D3-4475-8A9C-7E7B0724059C}" destId="{CAEE5A02-CFAC-45AC-8121-E1D5829DEEF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C78A90-89E2-4611-B04E-00FEEF387798}">
      <dsp:nvSpPr>
        <dsp:cNvPr id="0" name=""/>
        <dsp:cNvSpPr/>
      </dsp:nvSpPr>
      <dsp:spPr>
        <a:xfrm>
          <a:off x="0" y="13034"/>
          <a:ext cx="5160630" cy="79319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i="0" kern="1200"/>
            <a:t>- Em có thể ghép bốn tứ giác khít nhau như vậy không?</a:t>
          </a:r>
          <a:endParaRPr lang="vi-VN" sz="2400" kern="1200"/>
        </a:p>
      </dsp:txBody>
      <dsp:txXfrm>
        <a:off x="38720" y="51754"/>
        <a:ext cx="5083190" cy="715753"/>
      </dsp:txXfrm>
    </dsp:sp>
    <dsp:sp modelId="{CAEE5A02-CFAC-45AC-8121-E1D5829DEEF1}">
      <dsp:nvSpPr>
        <dsp:cNvPr id="0" name=""/>
        <dsp:cNvSpPr/>
      </dsp:nvSpPr>
      <dsp:spPr>
        <a:xfrm>
          <a:off x="0" y="973267"/>
          <a:ext cx="5160630" cy="12554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vi-VN" sz="2400" b="0" i="0" kern="1200"/>
            <a:t>- Em có nhận xét gì về bốn góc tại điểm chung của bốn tứ giác? Hãy cho biết tổng số đo của bốn góc đó.</a:t>
          </a:r>
          <a:endParaRPr lang="vi-VN" sz="2400" kern="1200"/>
        </a:p>
      </dsp:txBody>
      <dsp:txXfrm>
        <a:off x="61284" y="1034551"/>
        <a:ext cx="5038062" cy="11328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86A4E9-999F-4B4E-8320-A44E9C058068}" type="datetimeFigureOut">
              <a:rPr lang="en-US" smtClean="0"/>
              <a:t>9/5/2024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5B3FDB-32F1-4120-8147-C8C3BE816933}" type="slidenum">
              <a:rPr lang="en-US" smtClean="0"/>
              <a:t>‹#›</a:t>
            </a:fld>
            <a:endParaRPr lang="en-US"/>
          </a:p>
        </p:txBody>
      </p:sp>
    </p:spTree>
    <p:extLst>
      <p:ext uri="{BB962C8B-B14F-4D97-AF65-F5344CB8AC3E}">
        <p14:creationId xmlns:p14="http://schemas.microsoft.com/office/powerpoint/2010/main" val="48103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Tiêu</a:t>
            </a:r>
            <a:r>
              <a:rPr lang="en-US" dirty="0"/>
              <a:t> </a:t>
            </a:r>
            <a:r>
              <a:rPr lang="en-US" dirty="0" err="1"/>
              <a:t>đề</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a:t>
            </a:fld>
            <a:endParaRPr lang="en-US"/>
          </a:p>
        </p:txBody>
      </p:sp>
    </p:spTree>
    <p:extLst>
      <p:ext uri="{BB962C8B-B14F-4D97-AF65-F5344CB8AC3E}">
        <p14:creationId xmlns:p14="http://schemas.microsoft.com/office/powerpoint/2010/main" val="2418753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học</a:t>
            </a:r>
            <a:r>
              <a:rPr lang="en-US" dirty="0"/>
              <a:t> </a:t>
            </a:r>
            <a:r>
              <a:rPr lang="en-US" dirty="0" err="1"/>
              <a:t>sinh</a:t>
            </a:r>
            <a:r>
              <a:rPr lang="en-US" dirty="0"/>
              <a:t> </a:t>
            </a:r>
            <a:r>
              <a:rPr lang="en-US" dirty="0" err="1"/>
              <a:t>kiểm</a:t>
            </a:r>
            <a:r>
              <a:rPr lang="en-US" dirty="0"/>
              <a:t> </a:t>
            </a:r>
            <a:r>
              <a:rPr lang="en-US" dirty="0" err="1"/>
              <a:t>tra</a:t>
            </a:r>
            <a:r>
              <a:rPr lang="en-US" dirty="0"/>
              <a:t> 2 </a:t>
            </a:r>
            <a:r>
              <a:rPr lang="en-US" dirty="0" err="1"/>
              <a:t>hình</a:t>
            </a:r>
            <a:r>
              <a:rPr lang="en-US" dirty="0"/>
              <a:t> </a:t>
            </a:r>
            <a:r>
              <a:rPr lang="en-US" dirty="0" err="1"/>
              <a:t>còn</a:t>
            </a:r>
            <a:r>
              <a:rPr lang="en-US" dirty="0"/>
              <a:t> </a:t>
            </a:r>
            <a:r>
              <a:rPr lang="en-US" dirty="0" err="1"/>
              <a:t>lại</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11</a:t>
            </a:fld>
            <a:endParaRPr lang="en-US"/>
          </a:p>
        </p:txBody>
      </p:sp>
    </p:spTree>
    <p:extLst>
      <p:ext uri="{BB962C8B-B14F-4D97-AF65-F5344CB8AC3E}">
        <p14:creationId xmlns:p14="http://schemas.microsoft.com/office/powerpoint/2010/main" val="2869357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học</a:t>
            </a:r>
            <a:r>
              <a:rPr lang="en-US" dirty="0"/>
              <a:t> </a:t>
            </a:r>
            <a:r>
              <a:rPr lang="en-US" dirty="0" err="1"/>
              <a:t>sinh</a:t>
            </a:r>
            <a:r>
              <a:rPr lang="en-US" dirty="0"/>
              <a:t> </a:t>
            </a:r>
            <a:r>
              <a:rPr lang="en-US" dirty="0" err="1"/>
              <a:t>kiểm</a:t>
            </a:r>
            <a:r>
              <a:rPr lang="en-US" dirty="0"/>
              <a:t> </a:t>
            </a:r>
            <a:r>
              <a:rPr lang="en-US" dirty="0" err="1"/>
              <a:t>tra</a:t>
            </a:r>
            <a:r>
              <a:rPr lang="en-US" dirty="0"/>
              <a:t> 2 </a:t>
            </a:r>
            <a:r>
              <a:rPr lang="en-US" dirty="0" err="1"/>
              <a:t>hình</a:t>
            </a:r>
            <a:r>
              <a:rPr lang="en-US" dirty="0"/>
              <a:t> </a:t>
            </a:r>
            <a:r>
              <a:rPr lang="en-US" dirty="0" err="1"/>
              <a:t>còn</a:t>
            </a:r>
            <a:r>
              <a:rPr lang="en-US" dirty="0"/>
              <a:t> </a:t>
            </a:r>
            <a:r>
              <a:rPr lang="en-US" dirty="0" err="1"/>
              <a:t>lại</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12</a:t>
            </a:fld>
            <a:endParaRPr lang="en-US"/>
          </a:p>
        </p:txBody>
      </p:sp>
    </p:spTree>
    <p:extLst>
      <p:ext uri="{BB962C8B-B14F-4D97-AF65-F5344CB8AC3E}">
        <p14:creationId xmlns:p14="http://schemas.microsoft.com/office/powerpoint/2010/main" val="629121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học</a:t>
            </a:r>
            <a:r>
              <a:rPr lang="en-US" dirty="0"/>
              <a:t> </a:t>
            </a:r>
            <a:r>
              <a:rPr lang="en-US" dirty="0" err="1"/>
              <a:t>sinh</a:t>
            </a:r>
            <a:r>
              <a:rPr lang="en-US" dirty="0"/>
              <a:t> </a:t>
            </a:r>
            <a:r>
              <a:rPr lang="en-US" dirty="0" err="1"/>
              <a:t>kiểm</a:t>
            </a:r>
            <a:r>
              <a:rPr lang="en-US" dirty="0"/>
              <a:t> </a:t>
            </a:r>
            <a:r>
              <a:rPr lang="en-US" dirty="0" err="1"/>
              <a:t>tra</a:t>
            </a:r>
            <a:r>
              <a:rPr lang="en-US" dirty="0"/>
              <a:t> 2 </a:t>
            </a:r>
            <a:r>
              <a:rPr lang="en-US" dirty="0" err="1"/>
              <a:t>hình</a:t>
            </a:r>
            <a:r>
              <a:rPr lang="en-US" dirty="0"/>
              <a:t> </a:t>
            </a:r>
            <a:r>
              <a:rPr lang="en-US" dirty="0" err="1"/>
              <a:t>còn</a:t>
            </a:r>
            <a:r>
              <a:rPr lang="en-US" dirty="0"/>
              <a:t> </a:t>
            </a:r>
            <a:r>
              <a:rPr lang="en-US" dirty="0" err="1"/>
              <a:t>lại</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13</a:t>
            </a:fld>
            <a:endParaRPr lang="en-US"/>
          </a:p>
        </p:txBody>
      </p:sp>
    </p:spTree>
    <p:extLst>
      <p:ext uri="{BB962C8B-B14F-4D97-AF65-F5344CB8AC3E}">
        <p14:creationId xmlns:p14="http://schemas.microsoft.com/office/powerpoint/2010/main" val="210438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học</a:t>
            </a:r>
            <a:r>
              <a:rPr lang="en-US" dirty="0"/>
              <a:t> </a:t>
            </a:r>
            <a:r>
              <a:rPr lang="en-US" dirty="0" err="1"/>
              <a:t>sinh</a:t>
            </a:r>
            <a:r>
              <a:rPr lang="en-US" dirty="0"/>
              <a:t> </a:t>
            </a:r>
            <a:r>
              <a:rPr lang="en-US" dirty="0" err="1"/>
              <a:t>kiểm</a:t>
            </a:r>
            <a:r>
              <a:rPr lang="en-US" dirty="0"/>
              <a:t> </a:t>
            </a:r>
            <a:r>
              <a:rPr lang="en-US" dirty="0" err="1"/>
              <a:t>tra</a:t>
            </a:r>
            <a:r>
              <a:rPr lang="en-US" dirty="0"/>
              <a:t> 2 </a:t>
            </a:r>
            <a:r>
              <a:rPr lang="en-US" dirty="0" err="1"/>
              <a:t>hình</a:t>
            </a:r>
            <a:r>
              <a:rPr lang="en-US" dirty="0"/>
              <a:t> </a:t>
            </a:r>
            <a:r>
              <a:rPr lang="en-US" dirty="0" err="1"/>
              <a:t>còn</a:t>
            </a:r>
            <a:r>
              <a:rPr lang="en-US" dirty="0"/>
              <a:t> </a:t>
            </a:r>
            <a:r>
              <a:rPr lang="en-US" dirty="0" err="1"/>
              <a:t>lại</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14</a:t>
            </a:fld>
            <a:endParaRPr lang="en-US"/>
          </a:p>
        </p:txBody>
      </p:sp>
    </p:spTree>
    <p:extLst>
      <p:ext uri="{BB962C8B-B14F-4D97-AF65-F5344CB8AC3E}">
        <p14:creationId xmlns:p14="http://schemas.microsoft.com/office/powerpoint/2010/main" val="1462036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Khái</a:t>
            </a:r>
            <a:r>
              <a:rPr lang="en-US" dirty="0"/>
              <a:t> </a:t>
            </a:r>
            <a:r>
              <a:rPr lang="en-US" dirty="0" err="1"/>
              <a:t>niệm</a:t>
            </a:r>
            <a:r>
              <a:rPr lang="en-US" dirty="0"/>
              <a:t> </a:t>
            </a:r>
            <a:r>
              <a:rPr lang="en-US" dirty="0" err="1"/>
              <a:t>tứ</a:t>
            </a:r>
            <a:r>
              <a:rPr lang="en-US" dirty="0"/>
              <a:t> </a:t>
            </a:r>
            <a:r>
              <a:rPr lang="en-US" dirty="0" err="1"/>
              <a:t>giác</a:t>
            </a:r>
            <a:r>
              <a:rPr lang="en-US" dirty="0"/>
              <a:t> </a:t>
            </a:r>
            <a:r>
              <a:rPr lang="en-US" dirty="0" err="1"/>
              <a:t>lồi</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15</a:t>
            </a:fld>
            <a:endParaRPr lang="en-US"/>
          </a:p>
        </p:txBody>
      </p:sp>
    </p:spTree>
    <p:extLst>
      <p:ext uri="{BB962C8B-B14F-4D97-AF65-F5344CB8AC3E}">
        <p14:creationId xmlns:p14="http://schemas.microsoft.com/office/powerpoint/2010/main" val="38183478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Định</a:t>
            </a:r>
            <a:r>
              <a:rPr lang="en-US" dirty="0"/>
              <a:t> </a:t>
            </a:r>
            <a:r>
              <a:rPr lang="en-US" dirty="0" err="1"/>
              <a:t>nghĩa</a:t>
            </a:r>
            <a:r>
              <a:rPr lang="en-US" dirty="0"/>
              <a:t> </a:t>
            </a:r>
            <a:r>
              <a:rPr lang="en-US" dirty="0" err="1"/>
              <a:t>về</a:t>
            </a:r>
            <a:r>
              <a:rPr lang="en-US" dirty="0"/>
              <a:t> </a:t>
            </a:r>
            <a:r>
              <a:rPr lang="en-US" dirty="0" err="1"/>
              <a:t>tứ</a:t>
            </a:r>
            <a:r>
              <a:rPr lang="en-US" dirty="0"/>
              <a:t> </a:t>
            </a:r>
            <a:r>
              <a:rPr lang="en-US" dirty="0" err="1"/>
              <a:t>giác</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16</a:t>
            </a:fld>
            <a:endParaRPr lang="en-US"/>
          </a:p>
        </p:txBody>
      </p:sp>
    </p:spTree>
    <p:extLst>
      <p:ext uri="{BB962C8B-B14F-4D97-AF65-F5344CB8AC3E}">
        <p14:creationId xmlns:p14="http://schemas.microsoft.com/office/powerpoint/2010/main" val="2760484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Các</a:t>
            </a:r>
            <a:r>
              <a:rPr lang="en-US" dirty="0"/>
              <a:t> </a:t>
            </a:r>
            <a:r>
              <a:rPr lang="en-US" dirty="0" err="1"/>
              <a:t>yếu</a:t>
            </a:r>
            <a:r>
              <a:rPr lang="en-US" dirty="0"/>
              <a:t> </a:t>
            </a:r>
            <a:r>
              <a:rPr lang="en-US" dirty="0" err="1"/>
              <a:t>tố</a:t>
            </a:r>
            <a:r>
              <a:rPr lang="en-US" dirty="0"/>
              <a:t> </a:t>
            </a:r>
            <a:r>
              <a:rPr lang="en-US" dirty="0" err="1"/>
              <a:t>của</a:t>
            </a:r>
            <a:r>
              <a:rPr lang="en-US" dirty="0"/>
              <a:t> </a:t>
            </a:r>
            <a:r>
              <a:rPr lang="en-US" dirty="0" err="1"/>
              <a:t>tứ</a:t>
            </a:r>
            <a:r>
              <a:rPr lang="en-US" dirty="0"/>
              <a:t> </a:t>
            </a:r>
            <a:r>
              <a:rPr lang="en-US" dirty="0" err="1"/>
              <a:t>giác</a:t>
            </a:r>
            <a:r>
              <a:rPr lang="en-US" dirty="0"/>
              <a:t>. </a:t>
            </a:r>
            <a:r>
              <a:rPr lang="en-US" dirty="0" err="1"/>
              <a:t>Giáo</a:t>
            </a:r>
            <a:r>
              <a:rPr lang="en-US" dirty="0"/>
              <a:t> </a:t>
            </a:r>
            <a:r>
              <a:rPr lang="en-US" dirty="0" err="1"/>
              <a:t>viên</a:t>
            </a:r>
            <a:r>
              <a:rPr lang="en-US" dirty="0"/>
              <a:t> </a:t>
            </a:r>
            <a:r>
              <a:rPr lang="en-US" dirty="0" err="1"/>
              <a:t>phát</a:t>
            </a:r>
            <a:r>
              <a:rPr lang="en-US" dirty="0"/>
              <a:t> </a:t>
            </a:r>
            <a:r>
              <a:rPr lang="en-US" dirty="0" err="1"/>
              <a:t>phiếu</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học</a:t>
            </a:r>
            <a:r>
              <a:rPr lang="en-US" dirty="0"/>
              <a:t> </a:t>
            </a:r>
            <a:r>
              <a:rPr lang="en-US" dirty="0" err="1"/>
              <a:t>sinh</a:t>
            </a:r>
            <a:r>
              <a:rPr lang="en-US" dirty="0"/>
              <a:t> </a:t>
            </a:r>
            <a:r>
              <a:rPr lang="en-US" dirty="0" err="1"/>
              <a:t>điền</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của</a:t>
            </a:r>
            <a:r>
              <a:rPr lang="en-US" dirty="0"/>
              <a:t> </a:t>
            </a:r>
            <a:r>
              <a:rPr lang="en-US" dirty="0" err="1"/>
              <a:t>tứ</a:t>
            </a:r>
            <a:r>
              <a:rPr lang="en-US" dirty="0"/>
              <a:t> </a:t>
            </a:r>
            <a:r>
              <a:rPr lang="en-US" dirty="0" err="1"/>
              <a:t>giác</a:t>
            </a:r>
            <a:r>
              <a:rPr lang="en-US" dirty="0"/>
              <a:t> </a:t>
            </a:r>
            <a:r>
              <a:rPr lang="en-US" dirty="0" err="1"/>
              <a:t>ABCD</a:t>
            </a:r>
            <a:r>
              <a:rPr lang="en-US" dirty="0"/>
              <a:t> </a:t>
            </a:r>
            <a:r>
              <a:rPr lang="en-US" dirty="0" err="1"/>
              <a:t>vào</a:t>
            </a:r>
            <a:r>
              <a:rPr lang="en-US" dirty="0"/>
              <a:t> </a:t>
            </a:r>
            <a:r>
              <a:rPr lang="en-US" dirty="0" err="1"/>
              <a:t>phiếu</a:t>
            </a:r>
            <a:r>
              <a:rPr lang="en-US" dirty="0"/>
              <a:t> </a:t>
            </a:r>
            <a:r>
              <a:rPr lang="en-US" dirty="0" err="1"/>
              <a:t>đó</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18</a:t>
            </a:fld>
            <a:endParaRPr lang="en-US"/>
          </a:p>
        </p:txBody>
      </p:sp>
    </p:spTree>
    <p:extLst>
      <p:ext uri="{BB962C8B-B14F-4D97-AF65-F5344CB8AC3E}">
        <p14:creationId xmlns:p14="http://schemas.microsoft.com/office/powerpoint/2010/main" val="3182870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Các</a:t>
            </a:r>
            <a:r>
              <a:rPr lang="en-US" dirty="0"/>
              <a:t> </a:t>
            </a:r>
            <a:r>
              <a:rPr lang="en-US" dirty="0" err="1"/>
              <a:t>yếu</a:t>
            </a:r>
            <a:r>
              <a:rPr lang="en-US" dirty="0"/>
              <a:t> </a:t>
            </a:r>
            <a:r>
              <a:rPr lang="en-US" dirty="0" err="1"/>
              <a:t>tố</a:t>
            </a:r>
            <a:r>
              <a:rPr lang="en-US" dirty="0"/>
              <a:t> </a:t>
            </a:r>
            <a:r>
              <a:rPr lang="en-US" dirty="0" err="1"/>
              <a:t>của</a:t>
            </a:r>
            <a:r>
              <a:rPr lang="en-US" dirty="0"/>
              <a:t> </a:t>
            </a:r>
            <a:r>
              <a:rPr lang="en-US" dirty="0" err="1"/>
              <a:t>tứ</a:t>
            </a:r>
            <a:r>
              <a:rPr lang="en-US" dirty="0"/>
              <a:t> </a:t>
            </a:r>
            <a:r>
              <a:rPr lang="en-US" dirty="0" err="1"/>
              <a:t>giác</a:t>
            </a:r>
            <a:r>
              <a:rPr lang="en-US" dirty="0"/>
              <a:t>. </a:t>
            </a:r>
            <a:r>
              <a:rPr lang="en-US" dirty="0" err="1"/>
              <a:t>Giáo</a:t>
            </a:r>
            <a:r>
              <a:rPr lang="en-US" dirty="0"/>
              <a:t> </a:t>
            </a:r>
            <a:r>
              <a:rPr lang="en-US" dirty="0" err="1"/>
              <a:t>viên</a:t>
            </a:r>
            <a:r>
              <a:rPr lang="en-US" dirty="0"/>
              <a:t> </a:t>
            </a:r>
            <a:r>
              <a:rPr lang="en-US" dirty="0" err="1"/>
              <a:t>phát</a:t>
            </a:r>
            <a:r>
              <a:rPr lang="en-US" dirty="0"/>
              <a:t> </a:t>
            </a:r>
            <a:r>
              <a:rPr lang="en-US" dirty="0" err="1"/>
              <a:t>phiếu</a:t>
            </a:r>
            <a:r>
              <a:rPr lang="en-US" dirty="0"/>
              <a:t> </a:t>
            </a:r>
            <a:r>
              <a:rPr lang="en-US" dirty="0" err="1"/>
              <a:t>học</a:t>
            </a:r>
            <a:r>
              <a:rPr lang="en-US" dirty="0"/>
              <a:t> </a:t>
            </a:r>
            <a:r>
              <a:rPr lang="en-US" dirty="0" err="1"/>
              <a:t>tập</a:t>
            </a:r>
            <a:r>
              <a:rPr lang="en-US" dirty="0"/>
              <a:t> </a:t>
            </a:r>
            <a:r>
              <a:rPr lang="en-US" dirty="0" err="1"/>
              <a:t>để</a:t>
            </a:r>
            <a:r>
              <a:rPr lang="en-US" dirty="0"/>
              <a:t> </a:t>
            </a:r>
            <a:r>
              <a:rPr lang="en-US" dirty="0" err="1"/>
              <a:t>học</a:t>
            </a:r>
            <a:r>
              <a:rPr lang="en-US" dirty="0"/>
              <a:t> </a:t>
            </a:r>
            <a:r>
              <a:rPr lang="en-US" dirty="0" err="1"/>
              <a:t>sinh</a:t>
            </a:r>
            <a:r>
              <a:rPr lang="en-US" dirty="0"/>
              <a:t> </a:t>
            </a:r>
            <a:r>
              <a:rPr lang="en-US" dirty="0" err="1"/>
              <a:t>điền</a:t>
            </a:r>
            <a:r>
              <a:rPr lang="en-US" dirty="0"/>
              <a:t> </a:t>
            </a:r>
            <a:r>
              <a:rPr lang="en-US" dirty="0" err="1"/>
              <a:t>các</a:t>
            </a:r>
            <a:r>
              <a:rPr lang="en-US" dirty="0"/>
              <a:t> </a:t>
            </a:r>
            <a:r>
              <a:rPr lang="en-US" dirty="0" err="1"/>
              <a:t>yếu</a:t>
            </a:r>
            <a:r>
              <a:rPr lang="en-US" dirty="0"/>
              <a:t> </a:t>
            </a:r>
            <a:r>
              <a:rPr lang="en-US" dirty="0" err="1"/>
              <a:t>tố</a:t>
            </a:r>
            <a:r>
              <a:rPr lang="en-US" dirty="0"/>
              <a:t> </a:t>
            </a:r>
            <a:r>
              <a:rPr lang="en-US" dirty="0" err="1"/>
              <a:t>của</a:t>
            </a:r>
            <a:r>
              <a:rPr lang="en-US" dirty="0"/>
              <a:t> </a:t>
            </a:r>
            <a:r>
              <a:rPr lang="en-US" dirty="0" err="1"/>
              <a:t>tứ</a:t>
            </a:r>
            <a:r>
              <a:rPr lang="en-US" dirty="0"/>
              <a:t> </a:t>
            </a:r>
            <a:r>
              <a:rPr lang="en-US" dirty="0" err="1"/>
              <a:t>giác</a:t>
            </a:r>
            <a:r>
              <a:rPr lang="en-US" dirty="0"/>
              <a:t> </a:t>
            </a:r>
            <a:r>
              <a:rPr lang="en-US" dirty="0" err="1"/>
              <a:t>ABCD</a:t>
            </a:r>
            <a:r>
              <a:rPr lang="en-US" dirty="0"/>
              <a:t> </a:t>
            </a:r>
            <a:r>
              <a:rPr lang="en-US" dirty="0" err="1"/>
              <a:t>vào</a:t>
            </a:r>
            <a:r>
              <a:rPr lang="en-US" dirty="0"/>
              <a:t> </a:t>
            </a:r>
            <a:r>
              <a:rPr lang="en-US" dirty="0" err="1"/>
              <a:t>phiếu</a:t>
            </a:r>
            <a:r>
              <a:rPr lang="en-US" dirty="0"/>
              <a:t> </a:t>
            </a:r>
            <a:r>
              <a:rPr lang="en-US" dirty="0" err="1"/>
              <a:t>đó</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19</a:t>
            </a:fld>
            <a:endParaRPr lang="en-US"/>
          </a:p>
        </p:txBody>
      </p:sp>
    </p:spTree>
    <p:extLst>
      <p:ext uri="{BB962C8B-B14F-4D97-AF65-F5344CB8AC3E}">
        <p14:creationId xmlns:p14="http://schemas.microsoft.com/office/powerpoint/2010/main" val="16904966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Điểm</a:t>
            </a:r>
            <a:r>
              <a:rPr lang="en-US" dirty="0"/>
              <a:t> </a:t>
            </a:r>
            <a:r>
              <a:rPr lang="en-US" dirty="0" err="1"/>
              <a:t>trong</a:t>
            </a:r>
            <a:r>
              <a:rPr lang="en-US" dirty="0"/>
              <a:t>, </a:t>
            </a:r>
            <a:r>
              <a:rPr lang="en-US" dirty="0" err="1"/>
              <a:t>ngoài</a:t>
            </a:r>
            <a:r>
              <a:rPr lang="en-US" dirty="0"/>
              <a:t> </a:t>
            </a:r>
            <a:r>
              <a:rPr lang="en-US" dirty="0" err="1"/>
              <a:t>tứ</a:t>
            </a:r>
            <a:r>
              <a:rPr lang="en-US" dirty="0"/>
              <a:t> </a:t>
            </a:r>
            <a:r>
              <a:rPr lang="en-US" dirty="0" err="1"/>
              <a:t>giác</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20</a:t>
            </a:fld>
            <a:endParaRPr lang="en-US"/>
          </a:p>
        </p:txBody>
      </p:sp>
    </p:spTree>
    <p:extLst>
      <p:ext uri="{BB962C8B-B14F-4D97-AF65-F5344CB8AC3E}">
        <p14:creationId xmlns:p14="http://schemas.microsoft.com/office/powerpoint/2010/main" val="3753795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NHẮC</a:t>
            </a:r>
            <a:r>
              <a:rPr lang="en-US" dirty="0"/>
              <a:t> </a:t>
            </a:r>
            <a:r>
              <a:rPr lang="en-US" dirty="0" err="1"/>
              <a:t>LẠI</a:t>
            </a:r>
            <a:r>
              <a:rPr lang="en-US" dirty="0"/>
              <a:t> </a:t>
            </a:r>
            <a:r>
              <a:rPr lang="en-US" dirty="0" err="1"/>
              <a:t>KIẾN</a:t>
            </a:r>
            <a:r>
              <a:rPr lang="en-US" dirty="0"/>
              <a:t> </a:t>
            </a:r>
            <a:r>
              <a:rPr lang="en-US" dirty="0" err="1"/>
              <a:t>THỨC</a:t>
            </a:r>
            <a:r>
              <a:rPr lang="en-US" dirty="0"/>
              <a:t> </a:t>
            </a:r>
            <a:r>
              <a:rPr lang="en-US" dirty="0" err="1"/>
              <a:t>LỚP</a:t>
            </a:r>
            <a:r>
              <a:rPr lang="en-US" dirty="0"/>
              <a:t> 7</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22</a:t>
            </a:fld>
            <a:endParaRPr lang="en-US"/>
          </a:p>
        </p:txBody>
      </p:sp>
    </p:spTree>
    <p:extLst>
      <p:ext uri="{BB962C8B-B14F-4D97-AF65-F5344CB8AC3E}">
        <p14:creationId xmlns:p14="http://schemas.microsoft.com/office/powerpoint/2010/main" val="4228237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Nội</a:t>
            </a:r>
            <a:r>
              <a:rPr lang="en-US" dirty="0"/>
              <a:t> dung </a:t>
            </a:r>
            <a:r>
              <a:rPr lang="en-US" dirty="0" err="1"/>
              <a:t>bài</a:t>
            </a:r>
            <a:r>
              <a:rPr lang="en-US" dirty="0"/>
              <a:t> </a:t>
            </a:r>
            <a:r>
              <a:rPr lang="en-US" dirty="0" err="1"/>
              <a:t>học</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3</a:t>
            </a:fld>
            <a:endParaRPr lang="en-US"/>
          </a:p>
        </p:txBody>
      </p:sp>
    </p:spTree>
    <p:extLst>
      <p:ext uri="{BB962C8B-B14F-4D97-AF65-F5344CB8AC3E}">
        <p14:creationId xmlns:p14="http://schemas.microsoft.com/office/powerpoint/2010/main" val="11834591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Dẫn</a:t>
            </a:r>
            <a:r>
              <a:rPr lang="en-US" dirty="0"/>
              <a:t> </a:t>
            </a:r>
            <a:r>
              <a:rPr lang="en-US" dirty="0" err="1"/>
              <a:t>dắt</a:t>
            </a:r>
            <a:r>
              <a:rPr lang="en-US" dirty="0"/>
              <a:t> </a:t>
            </a:r>
            <a:r>
              <a:rPr lang="en-US" dirty="0" err="1"/>
              <a:t>tới</a:t>
            </a:r>
            <a:r>
              <a:rPr lang="en-US" dirty="0"/>
              <a:t> </a:t>
            </a:r>
            <a:r>
              <a:rPr lang="en-US" dirty="0" err="1"/>
              <a:t>tổng</a:t>
            </a:r>
            <a:r>
              <a:rPr lang="en-US" dirty="0"/>
              <a:t> 4 </a:t>
            </a:r>
            <a:r>
              <a:rPr lang="en-US" dirty="0" err="1"/>
              <a:t>góc</a:t>
            </a:r>
            <a:r>
              <a:rPr lang="en-US" dirty="0"/>
              <a:t> </a:t>
            </a:r>
            <a:r>
              <a:rPr lang="en-US" dirty="0" err="1"/>
              <a:t>của</a:t>
            </a:r>
            <a:r>
              <a:rPr lang="en-US" dirty="0"/>
              <a:t> </a:t>
            </a:r>
            <a:r>
              <a:rPr lang="en-US" dirty="0" err="1"/>
              <a:t>tứ</a:t>
            </a:r>
            <a:r>
              <a:rPr lang="en-US" dirty="0"/>
              <a:t> </a:t>
            </a:r>
            <a:r>
              <a:rPr lang="en-US" dirty="0" err="1"/>
              <a:t>giác</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23</a:t>
            </a:fld>
            <a:endParaRPr lang="en-US"/>
          </a:p>
        </p:txBody>
      </p:sp>
    </p:spTree>
    <p:extLst>
      <p:ext uri="{BB962C8B-B14F-4D97-AF65-F5344CB8AC3E}">
        <p14:creationId xmlns:p14="http://schemas.microsoft.com/office/powerpoint/2010/main" val="3715204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Định</a:t>
            </a:r>
            <a:r>
              <a:rPr lang="en-US" dirty="0"/>
              <a:t> </a:t>
            </a:r>
            <a:r>
              <a:rPr lang="en-US" dirty="0" err="1"/>
              <a:t>lí</a:t>
            </a:r>
            <a:r>
              <a:rPr lang="en-US" dirty="0"/>
              <a:t> </a:t>
            </a:r>
            <a:r>
              <a:rPr lang="en-US" dirty="0" err="1"/>
              <a:t>tổng</a:t>
            </a:r>
            <a:r>
              <a:rPr lang="en-US" dirty="0"/>
              <a:t> 4 </a:t>
            </a:r>
            <a:r>
              <a:rPr lang="en-US" dirty="0" err="1"/>
              <a:t>góc</a:t>
            </a:r>
            <a:r>
              <a:rPr lang="en-US" dirty="0"/>
              <a:t> </a:t>
            </a:r>
            <a:r>
              <a:rPr lang="en-US" dirty="0" err="1"/>
              <a:t>của</a:t>
            </a:r>
            <a:r>
              <a:rPr lang="en-US" dirty="0"/>
              <a:t> </a:t>
            </a:r>
            <a:r>
              <a:rPr lang="en-US" dirty="0" err="1"/>
              <a:t>tứ</a:t>
            </a:r>
            <a:r>
              <a:rPr lang="en-US" dirty="0"/>
              <a:t> </a:t>
            </a:r>
            <a:r>
              <a:rPr lang="en-US" dirty="0" err="1"/>
              <a:t>giác</a:t>
            </a:r>
            <a:r>
              <a:rPr lang="en-US" dirty="0"/>
              <a:t> </a:t>
            </a:r>
            <a:r>
              <a:rPr lang="en-US" dirty="0" err="1"/>
              <a:t>và</a:t>
            </a:r>
            <a:r>
              <a:rPr lang="en-US" dirty="0"/>
              <a:t> </a:t>
            </a:r>
            <a:r>
              <a:rPr lang="en-US" dirty="0" err="1"/>
              <a:t>ví</a:t>
            </a:r>
            <a:r>
              <a:rPr lang="en-US" dirty="0"/>
              <a:t> </a:t>
            </a:r>
            <a:r>
              <a:rPr lang="en-US" dirty="0" err="1"/>
              <a:t>dụ</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24</a:t>
            </a:fld>
            <a:endParaRPr lang="en-US"/>
          </a:p>
        </p:txBody>
      </p:sp>
    </p:spTree>
    <p:extLst>
      <p:ext uri="{BB962C8B-B14F-4D97-AF65-F5344CB8AC3E}">
        <p14:creationId xmlns:p14="http://schemas.microsoft.com/office/powerpoint/2010/main" val="322765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Học</a:t>
            </a:r>
            <a:r>
              <a:rPr lang="en-US" dirty="0"/>
              <a:t> </a:t>
            </a:r>
            <a:r>
              <a:rPr lang="en-US" dirty="0" err="1"/>
              <a:t>sinh</a:t>
            </a:r>
            <a:r>
              <a:rPr lang="en-US" dirty="0"/>
              <a:t> </a:t>
            </a:r>
            <a:r>
              <a:rPr lang="en-US" dirty="0" err="1"/>
              <a:t>thực</a:t>
            </a:r>
            <a:r>
              <a:rPr lang="en-US" dirty="0"/>
              <a:t> </a:t>
            </a:r>
            <a:r>
              <a:rPr lang="en-US" dirty="0" err="1"/>
              <a:t>hành</a:t>
            </a:r>
            <a:r>
              <a:rPr lang="en-US" dirty="0"/>
              <a:t> </a:t>
            </a:r>
            <a:r>
              <a:rPr lang="en-US" dirty="0" err="1"/>
              <a:t>với</a:t>
            </a:r>
            <a:r>
              <a:rPr lang="en-US" dirty="0"/>
              <a:t> ?2.</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25</a:t>
            </a:fld>
            <a:endParaRPr lang="en-US"/>
          </a:p>
        </p:txBody>
      </p:sp>
    </p:spTree>
    <p:extLst>
      <p:ext uri="{BB962C8B-B14F-4D97-AF65-F5344CB8AC3E}">
        <p14:creationId xmlns:p14="http://schemas.microsoft.com/office/powerpoint/2010/main" val="754944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Luyện</a:t>
            </a:r>
            <a:r>
              <a:rPr lang="en-US" dirty="0"/>
              <a:t> </a:t>
            </a:r>
            <a:r>
              <a:rPr lang="en-US" dirty="0" err="1"/>
              <a:t>tập</a:t>
            </a:r>
            <a:r>
              <a:rPr lang="en-US" dirty="0"/>
              <a:t> + </a:t>
            </a:r>
            <a:r>
              <a:rPr lang="en-US" dirty="0" err="1"/>
              <a:t>vận</a:t>
            </a:r>
            <a:r>
              <a:rPr lang="en-US" dirty="0"/>
              <a:t> </a:t>
            </a:r>
            <a:r>
              <a:rPr lang="en-US" dirty="0" err="1"/>
              <a:t>dụng</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27</a:t>
            </a:fld>
            <a:endParaRPr lang="en-US"/>
          </a:p>
        </p:txBody>
      </p:sp>
    </p:spTree>
    <p:extLst>
      <p:ext uri="{BB962C8B-B14F-4D97-AF65-F5344CB8AC3E}">
        <p14:creationId xmlns:p14="http://schemas.microsoft.com/office/powerpoint/2010/main" val="2403542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Tổng</a:t>
            </a:r>
            <a:r>
              <a:rPr lang="en-US" dirty="0"/>
              <a:t> </a:t>
            </a:r>
            <a:r>
              <a:rPr lang="en-US" dirty="0" err="1"/>
              <a:t>kết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35</a:t>
            </a:fld>
            <a:endParaRPr lang="en-US"/>
          </a:p>
        </p:txBody>
      </p:sp>
    </p:spTree>
    <p:extLst>
      <p:ext uri="{BB962C8B-B14F-4D97-AF65-F5344CB8AC3E}">
        <p14:creationId xmlns:p14="http://schemas.microsoft.com/office/powerpoint/2010/main" val="9429205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Kết</a:t>
            </a:r>
            <a:r>
              <a:rPr lang="en-US" dirty="0"/>
              <a:t> </a:t>
            </a:r>
            <a:r>
              <a:rPr lang="en-US" dirty="0" err="1"/>
              <a:t>thúc</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36</a:t>
            </a:fld>
            <a:endParaRPr lang="en-US"/>
          </a:p>
        </p:txBody>
      </p:sp>
    </p:spTree>
    <p:extLst>
      <p:ext uri="{BB962C8B-B14F-4D97-AF65-F5344CB8AC3E}">
        <p14:creationId xmlns:p14="http://schemas.microsoft.com/office/powerpoint/2010/main" val="4079725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Nhận</a:t>
            </a:r>
            <a:r>
              <a:rPr lang="en-US" dirty="0"/>
              <a:t> </a:t>
            </a:r>
            <a:r>
              <a:rPr lang="en-US" dirty="0" err="1"/>
              <a:t>dạng</a:t>
            </a:r>
            <a:r>
              <a:rPr lang="en-US" dirty="0"/>
              <a:t> </a:t>
            </a:r>
            <a:r>
              <a:rPr lang="en-US" dirty="0" err="1"/>
              <a:t>tứ</a:t>
            </a:r>
            <a:r>
              <a:rPr lang="en-US" dirty="0"/>
              <a:t> </a:t>
            </a:r>
            <a:r>
              <a:rPr lang="en-US" dirty="0" err="1"/>
              <a:t>giác</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4</a:t>
            </a:fld>
            <a:endParaRPr lang="en-US"/>
          </a:p>
        </p:txBody>
      </p:sp>
    </p:spTree>
    <p:extLst>
      <p:ext uri="{BB962C8B-B14F-4D97-AF65-F5344CB8AC3E}">
        <p14:creationId xmlns:p14="http://schemas.microsoft.com/office/powerpoint/2010/main" val="1344772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Hình</a:t>
            </a:r>
            <a:r>
              <a:rPr lang="en-US" dirty="0"/>
              <a:t> </a:t>
            </a:r>
            <a:r>
              <a:rPr lang="en-US" dirty="0" err="1"/>
              <a:t>không</a:t>
            </a:r>
            <a:r>
              <a:rPr lang="en-US" dirty="0"/>
              <a:t> </a:t>
            </a:r>
            <a:r>
              <a:rPr lang="en-US" dirty="0" err="1"/>
              <a:t>phải</a:t>
            </a:r>
            <a:r>
              <a:rPr lang="en-US" dirty="0"/>
              <a:t> </a:t>
            </a:r>
            <a:r>
              <a:rPr lang="en-US" dirty="0" err="1"/>
              <a:t>tứ</a:t>
            </a:r>
            <a:r>
              <a:rPr lang="en-US" dirty="0"/>
              <a:t> </a:t>
            </a:r>
            <a:r>
              <a:rPr lang="en-US" dirty="0" err="1"/>
              <a:t>giác</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5</a:t>
            </a:fld>
            <a:endParaRPr lang="en-US"/>
          </a:p>
        </p:txBody>
      </p:sp>
    </p:spTree>
    <p:extLst>
      <p:ext uri="{BB962C8B-B14F-4D97-AF65-F5344CB8AC3E}">
        <p14:creationId xmlns:p14="http://schemas.microsoft.com/office/powerpoint/2010/main" val="2716223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Nhận</a:t>
            </a:r>
            <a:r>
              <a:rPr lang="en-US" dirty="0"/>
              <a:t> </a:t>
            </a:r>
            <a:r>
              <a:rPr lang="en-US" dirty="0" err="1"/>
              <a:t>dạng</a:t>
            </a:r>
            <a:r>
              <a:rPr lang="en-US" dirty="0"/>
              <a:t> </a:t>
            </a:r>
            <a:r>
              <a:rPr lang="en-US" dirty="0" err="1"/>
              <a:t>tứ</a:t>
            </a:r>
            <a:r>
              <a:rPr lang="en-US" dirty="0"/>
              <a:t> </a:t>
            </a:r>
            <a:r>
              <a:rPr lang="en-US" dirty="0" err="1"/>
              <a:t>giác</a:t>
            </a:r>
            <a:endParaRPr lang="vi-VN" dirty="0"/>
          </a:p>
          <a:p>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6</a:t>
            </a:fld>
            <a:endParaRPr lang="en-US"/>
          </a:p>
        </p:txBody>
      </p:sp>
    </p:spTree>
    <p:extLst>
      <p:ext uri="{BB962C8B-B14F-4D97-AF65-F5344CB8AC3E}">
        <p14:creationId xmlns:p14="http://schemas.microsoft.com/office/powerpoint/2010/main" val="2712805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Khái</a:t>
            </a:r>
            <a:r>
              <a:rPr lang="en-US" dirty="0"/>
              <a:t> </a:t>
            </a:r>
            <a:r>
              <a:rPr lang="en-US" dirty="0" err="1"/>
              <a:t>niệm</a:t>
            </a:r>
            <a:r>
              <a:rPr lang="en-US" dirty="0"/>
              <a:t> </a:t>
            </a:r>
            <a:r>
              <a:rPr lang="en-US" dirty="0" err="1"/>
              <a:t>tứ</a:t>
            </a:r>
            <a:r>
              <a:rPr lang="en-US" dirty="0"/>
              <a:t> </a:t>
            </a:r>
            <a:r>
              <a:rPr lang="en-US" dirty="0" err="1"/>
              <a:t>giác</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7</a:t>
            </a:fld>
            <a:endParaRPr lang="en-US"/>
          </a:p>
        </p:txBody>
      </p:sp>
    </p:spTree>
    <p:extLst>
      <p:ext uri="{BB962C8B-B14F-4D97-AF65-F5344CB8AC3E}">
        <p14:creationId xmlns:p14="http://schemas.microsoft.com/office/powerpoint/2010/main" val="4144659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Tìm</a:t>
            </a:r>
            <a:r>
              <a:rPr lang="en-US" dirty="0"/>
              <a:t> </a:t>
            </a:r>
            <a:r>
              <a:rPr lang="en-US" dirty="0" err="1"/>
              <a:t>hiểu</a:t>
            </a:r>
            <a:r>
              <a:rPr lang="en-US" dirty="0"/>
              <a:t> </a:t>
            </a:r>
            <a:r>
              <a:rPr lang="en-US" dirty="0" err="1"/>
              <a:t>tứ</a:t>
            </a:r>
            <a:r>
              <a:rPr lang="en-US" dirty="0"/>
              <a:t> </a:t>
            </a:r>
            <a:r>
              <a:rPr lang="en-US" dirty="0" err="1"/>
              <a:t>giác</a:t>
            </a:r>
            <a:r>
              <a:rPr lang="en-US" dirty="0"/>
              <a:t> </a:t>
            </a:r>
            <a:r>
              <a:rPr lang="en-US" dirty="0" err="1"/>
              <a:t>lồi</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8</a:t>
            </a:fld>
            <a:endParaRPr lang="en-US"/>
          </a:p>
        </p:txBody>
      </p:sp>
    </p:spTree>
    <p:extLst>
      <p:ext uri="{BB962C8B-B14F-4D97-AF65-F5344CB8AC3E}">
        <p14:creationId xmlns:p14="http://schemas.microsoft.com/office/powerpoint/2010/main" val="2925356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r>
              <a:rPr lang="en-US" dirty="0" err="1"/>
              <a:t>Giáo</a:t>
            </a:r>
            <a:r>
              <a:rPr lang="en-US" dirty="0"/>
              <a:t> </a:t>
            </a:r>
            <a:r>
              <a:rPr lang="en-US" dirty="0" err="1"/>
              <a:t>viên</a:t>
            </a:r>
            <a:r>
              <a:rPr lang="en-US" dirty="0"/>
              <a:t> </a:t>
            </a:r>
            <a:r>
              <a:rPr lang="en-US" dirty="0" err="1"/>
              <a:t>làm</a:t>
            </a:r>
            <a:r>
              <a:rPr lang="en-US" dirty="0"/>
              <a:t> </a:t>
            </a:r>
            <a:r>
              <a:rPr lang="en-US" dirty="0" err="1"/>
              <a:t>mẫu</a:t>
            </a:r>
            <a:r>
              <a:rPr lang="en-US" dirty="0"/>
              <a:t> </a:t>
            </a:r>
            <a:r>
              <a:rPr lang="en-US" dirty="0" err="1"/>
              <a:t>với</a:t>
            </a:r>
            <a:r>
              <a:rPr lang="en-US" dirty="0"/>
              <a:t> </a:t>
            </a:r>
            <a:r>
              <a:rPr lang="en-US" dirty="0" err="1"/>
              <a:t>hình</a:t>
            </a:r>
            <a:r>
              <a:rPr lang="en-US" dirty="0"/>
              <a:t> 1 </a:t>
            </a:r>
            <a:r>
              <a:rPr lang="en-US" dirty="0" err="1"/>
              <a:t>và</a:t>
            </a:r>
            <a:r>
              <a:rPr lang="en-US" dirty="0"/>
              <a:t> 2 </a:t>
            </a:r>
            <a:r>
              <a:rPr lang="en-US" dirty="0" err="1"/>
              <a:t>học</a:t>
            </a:r>
            <a:r>
              <a:rPr lang="en-US" dirty="0"/>
              <a:t> </a:t>
            </a:r>
            <a:r>
              <a:rPr lang="en-US" dirty="0" err="1"/>
              <a:t>sinh</a:t>
            </a:r>
            <a:r>
              <a:rPr lang="en-US" dirty="0"/>
              <a:t> </a:t>
            </a:r>
            <a:r>
              <a:rPr lang="en-US" dirty="0" err="1"/>
              <a:t>kiểm</a:t>
            </a:r>
            <a:r>
              <a:rPr lang="en-US" dirty="0"/>
              <a:t> </a:t>
            </a:r>
            <a:r>
              <a:rPr lang="en-US" dirty="0" err="1"/>
              <a:t>tra</a:t>
            </a:r>
            <a:r>
              <a:rPr lang="en-US" dirty="0"/>
              <a:t> 2 </a:t>
            </a:r>
            <a:r>
              <a:rPr lang="en-US" dirty="0" err="1"/>
              <a:t>hình</a:t>
            </a:r>
            <a:r>
              <a:rPr lang="en-US" dirty="0"/>
              <a:t> </a:t>
            </a:r>
            <a:r>
              <a:rPr lang="en-US" dirty="0" err="1"/>
              <a:t>còn</a:t>
            </a:r>
            <a:r>
              <a:rPr lang="en-US" dirty="0"/>
              <a:t> </a:t>
            </a:r>
            <a:r>
              <a:rPr lang="en-US" dirty="0" err="1"/>
              <a:t>lại</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9</a:t>
            </a:fld>
            <a:endParaRPr lang="en-US"/>
          </a:p>
        </p:txBody>
      </p:sp>
    </p:spTree>
    <p:extLst>
      <p:ext uri="{BB962C8B-B14F-4D97-AF65-F5344CB8AC3E}">
        <p14:creationId xmlns:p14="http://schemas.microsoft.com/office/powerpoint/2010/main" val="131565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a:t>
            </a:r>
            <a:r>
              <a:rPr lang="en-US" dirty="0" err="1"/>
              <a:t>học</a:t>
            </a:r>
            <a:r>
              <a:rPr lang="en-US" dirty="0"/>
              <a:t> </a:t>
            </a:r>
            <a:r>
              <a:rPr lang="en-US" dirty="0" err="1"/>
              <a:t>sinh</a:t>
            </a:r>
            <a:r>
              <a:rPr lang="en-US" dirty="0"/>
              <a:t> </a:t>
            </a:r>
            <a:r>
              <a:rPr lang="en-US" dirty="0" err="1"/>
              <a:t>kiểm</a:t>
            </a:r>
            <a:r>
              <a:rPr lang="en-US" dirty="0"/>
              <a:t> </a:t>
            </a:r>
            <a:r>
              <a:rPr lang="en-US" dirty="0" err="1"/>
              <a:t>tra</a:t>
            </a:r>
            <a:r>
              <a:rPr lang="en-US" dirty="0"/>
              <a:t> 2 </a:t>
            </a:r>
            <a:r>
              <a:rPr lang="en-US" dirty="0" err="1"/>
              <a:t>hình</a:t>
            </a:r>
            <a:r>
              <a:rPr lang="en-US" dirty="0"/>
              <a:t> </a:t>
            </a:r>
            <a:r>
              <a:rPr lang="en-US" dirty="0" err="1"/>
              <a:t>còn</a:t>
            </a:r>
            <a:r>
              <a:rPr lang="en-US" dirty="0"/>
              <a:t> </a:t>
            </a:r>
            <a:r>
              <a:rPr lang="en-US" dirty="0" err="1"/>
              <a:t>lại</a:t>
            </a:r>
            <a:r>
              <a:rPr lang="en-US" dirty="0"/>
              <a:t>.</a:t>
            </a:r>
            <a:endParaRPr lang="vi-VN" dirty="0"/>
          </a:p>
        </p:txBody>
      </p:sp>
      <p:sp>
        <p:nvSpPr>
          <p:cNvPr id="4" name="Chỗ dành sẵn cho Số hiệu Bản chiếu 3"/>
          <p:cNvSpPr>
            <a:spLocks noGrp="1"/>
          </p:cNvSpPr>
          <p:nvPr>
            <p:ph type="sldNum" sz="quarter" idx="5"/>
          </p:nvPr>
        </p:nvSpPr>
        <p:spPr/>
        <p:txBody>
          <a:bodyPr/>
          <a:lstStyle/>
          <a:p>
            <a:fld id="{2B5B3FDB-32F1-4120-8147-C8C3BE816933}" type="slidenum">
              <a:rPr lang="en-US" smtClean="0"/>
              <a:t>10</a:t>
            </a:fld>
            <a:endParaRPr lang="en-US"/>
          </a:p>
        </p:txBody>
      </p:sp>
    </p:spTree>
    <p:extLst>
      <p:ext uri="{BB962C8B-B14F-4D97-AF65-F5344CB8AC3E}">
        <p14:creationId xmlns:p14="http://schemas.microsoft.com/office/powerpoint/2010/main" val="2878764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927333" y="719200"/>
            <a:ext cx="10290400" cy="18740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5200"/>
              <a:buNone/>
              <a:defRPr sz="6800">
                <a:latin typeface="Changa One"/>
                <a:ea typeface="Changa One"/>
                <a:cs typeface="Changa One"/>
                <a:sym typeface="Changa One"/>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927333" y="2621067"/>
            <a:ext cx="10314000" cy="4888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p:nvPr/>
        </p:nvSpPr>
        <p:spPr>
          <a:xfrm rot="6626361">
            <a:off x="-178051" y="60468"/>
            <a:ext cx="1402136" cy="1317473"/>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rot="-6626361" flipH="1">
            <a:off x="10951316" y="60468"/>
            <a:ext cx="1402136" cy="1317473"/>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7150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93"/>
        <p:cNvGrpSpPr/>
        <p:nvPr/>
      </p:nvGrpSpPr>
      <p:grpSpPr>
        <a:xfrm>
          <a:off x="0" y="0"/>
          <a:ext cx="0" cy="0"/>
          <a:chOff x="0" y="0"/>
          <a:chExt cx="0" cy="0"/>
        </a:xfrm>
      </p:grpSpPr>
      <p:sp>
        <p:nvSpPr>
          <p:cNvPr id="394" name="Google Shape;394;p11"/>
          <p:cNvSpPr/>
          <p:nvPr/>
        </p:nvSpPr>
        <p:spPr>
          <a:xfrm>
            <a:off x="1534000" y="1358400"/>
            <a:ext cx="9124000" cy="4141200"/>
          </a:xfrm>
          <a:prstGeom prst="roundRect">
            <a:avLst>
              <a:gd name="adj" fmla="val 8834"/>
            </a:avLst>
          </a:prstGeom>
          <a:solidFill>
            <a:srgbClr val="BDA3BC">
              <a:alpha val="285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5" name="Google Shape;395;p11"/>
          <p:cNvGrpSpPr/>
          <p:nvPr/>
        </p:nvGrpSpPr>
        <p:grpSpPr>
          <a:xfrm>
            <a:off x="302424" y="3846084"/>
            <a:ext cx="2504496" cy="3417621"/>
            <a:chOff x="4784068" y="3757226"/>
            <a:chExt cx="1128016" cy="1539284"/>
          </a:xfrm>
        </p:grpSpPr>
        <p:sp>
          <p:nvSpPr>
            <p:cNvPr id="396" name="Google Shape;396;p11"/>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1"/>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1"/>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1"/>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1"/>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1"/>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1"/>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1"/>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1"/>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1"/>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1"/>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1"/>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1"/>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1"/>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1"/>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11"/>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11"/>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11"/>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11"/>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1"/>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11"/>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11"/>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1"/>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11"/>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11"/>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1"/>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11"/>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11"/>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1"/>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11"/>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11"/>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1"/>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1"/>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1"/>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1"/>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1"/>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1"/>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1"/>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1"/>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1"/>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36" name="Google Shape;436;p11"/>
          <p:cNvGrpSpPr/>
          <p:nvPr/>
        </p:nvGrpSpPr>
        <p:grpSpPr>
          <a:xfrm rot="10800000">
            <a:off x="9412253" y="-298873"/>
            <a:ext cx="2779732" cy="3793207"/>
            <a:chOff x="4784068" y="3757226"/>
            <a:chExt cx="1128016" cy="1539284"/>
          </a:xfrm>
        </p:grpSpPr>
        <p:sp>
          <p:nvSpPr>
            <p:cNvPr id="437" name="Google Shape;437;p11"/>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1"/>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1"/>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1"/>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1"/>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1"/>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1"/>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1"/>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1"/>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1"/>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1"/>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1"/>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1"/>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1"/>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1"/>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1"/>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1"/>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1"/>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1"/>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1"/>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1"/>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1"/>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11"/>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11"/>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11"/>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11"/>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11"/>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1"/>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1"/>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1"/>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1"/>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1"/>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1"/>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1"/>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1"/>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1"/>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1"/>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1"/>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1"/>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1"/>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7" name="Google Shape;477;p11"/>
          <p:cNvSpPr/>
          <p:nvPr/>
        </p:nvSpPr>
        <p:spPr>
          <a:xfrm rot="-10656195" flipH="1">
            <a:off x="-8169" y="-181852"/>
            <a:ext cx="1917924" cy="1802117"/>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11"/>
          <p:cNvSpPr/>
          <p:nvPr/>
        </p:nvSpPr>
        <p:spPr>
          <a:xfrm rot="-3180013" flipH="1">
            <a:off x="10036520" y="5452122"/>
            <a:ext cx="2742411" cy="1373369"/>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11"/>
          <p:cNvSpPr txBox="1">
            <a:spLocks noGrp="1"/>
          </p:cNvSpPr>
          <p:nvPr>
            <p:ph type="title" hasCustomPrompt="1"/>
          </p:nvPr>
        </p:nvSpPr>
        <p:spPr>
          <a:xfrm>
            <a:off x="1712000" y="1897100"/>
            <a:ext cx="8768000" cy="24012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5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480" name="Google Shape;480;p11"/>
          <p:cNvSpPr txBox="1">
            <a:spLocks noGrp="1"/>
          </p:cNvSpPr>
          <p:nvPr>
            <p:ph type="subTitle" idx="1"/>
          </p:nvPr>
        </p:nvSpPr>
        <p:spPr>
          <a:xfrm>
            <a:off x="1712000" y="4298100"/>
            <a:ext cx="8768000" cy="662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3689171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81"/>
        <p:cNvGrpSpPr/>
        <p:nvPr/>
      </p:nvGrpSpPr>
      <p:grpSpPr>
        <a:xfrm>
          <a:off x="0" y="0"/>
          <a:ext cx="0" cy="0"/>
          <a:chOff x="0" y="0"/>
          <a:chExt cx="0" cy="0"/>
        </a:xfrm>
      </p:grpSpPr>
    </p:spTree>
    <p:extLst>
      <p:ext uri="{BB962C8B-B14F-4D97-AF65-F5344CB8AC3E}">
        <p14:creationId xmlns:p14="http://schemas.microsoft.com/office/powerpoint/2010/main" val="3299180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482"/>
        <p:cNvGrpSpPr/>
        <p:nvPr/>
      </p:nvGrpSpPr>
      <p:grpSpPr>
        <a:xfrm>
          <a:off x="0" y="0"/>
          <a:ext cx="0" cy="0"/>
          <a:chOff x="0" y="0"/>
          <a:chExt cx="0" cy="0"/>
        </a:xfrm>
      </p:grpSpPr>
      <p:grpSp>
        <p:nvGrpSpPr>
          <p:cNvPr id="483" name="Google Shape;483;p13"/>
          <p:cNvGrpSpPr/>
          <p:nvPr/>
        </p:nvGrpSpPr>
        <p:grpSpPr>
          <a:xfrm rot="5786128">
            <a:off x="-13502" y="-785435"/>
            <a:ext cx="1418356" cy="1935480"/>
            <a:chOff x="4784068" y="3757226"/>
            <a:chExt cx="1128016" cy="1539284"/>
          </a:xfrm>
        </p:grpSpPr>
        <p:sp>
          <p:nvSpPr>
            <p:cNvPr id="484" name="Google Shape;484;p13"/>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3"/>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3"/>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3"/>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3"/>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3"/>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3"/>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3"/>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3"/>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3"/>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3"/>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3"/>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3"/>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3"/>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3"/>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3"/>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3"/>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3"/>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3"/>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3"/>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3"/>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3"/>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3"/>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3"/>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3"/>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3"/>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3"/>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3"/>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3"/>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3"/>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3"/>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3"/>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3"/>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3"/>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3"/>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3"/>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3"/>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13"/>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3"/>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3"/>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4" name="Google Shape;524;p13"/>
          <p:cNvSpPr/>
          <p:nvPr/>
        </p:nvSpPr>
        <p:spPr>
          <a:xfrm rot="-2518824">
            <a:off x="10641710" y="-473147"/>
            <a:ext cx="1402249" cy="131758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13"/>
          <p:cNvSpPr/>
          <p:nvPr/>
        </p:nvSpPr>
        <p:spPr>
          <a:xfrm rot="-945155">
            <a:off x="10975573" y="478797"/>
            <a:ext cx="1400283" cy="701275"/>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13"/>
          <p:cNvSpPr txBox="1">
            <a:spLocks noGrp="1"/>
          </p:cNvSpPr>
          <p:nvPr>
            <p:ph type="title"/>
          </p:nvPr>
        </p:nvSpPr>
        <p:spPr>
          <a:xfrm>
            <a:off x="96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27" name="Google Shape;527;p13"/>
          <p:cNvSpPr txBox="1">
            <a:spLocks noGrp="1"/>
          </p:cNvSpPr>
          <p:nvPr>
            <p:ph type="title" idx="2" hasCustomPrompt="1"/>
          </p:nvPr>
        </p:nvSpPr>
        <p:spPr>
          <a:xfrm>
            <a:off x="189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28" name="Google Shape;528;p13"/>
          <p:cNvSpPr txBox="1">
            <a:spLocks noGrp="1"/>
          </p:cNvSpPr>
          <p:nvPr>
            <p:ph type="subTitle" idx="1"/>
          </p:nvPr>
        </p:nvSpPr>
        <p:spPr>
          <a:xfrm>
            <a:off x="96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29" name="Google Shape;529;p13"/>
          <p:cNvSpPr txBox="1">
            <a:spLocks noGrp="1"/>
          </p:cNvSpPr>
          <p:nvPr>
            <p:ph type="title" idx="3"/>
          </p:nvPr>
        </p:nvSpPr>
        <p:spPr>
          <a:xfrm>
            <a:off x="4565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0" name="Google Shape;530;p13"/>
          <p:cNvSpPr txBox="1">
            <a:spLocks noGrp="1"/>
          </p:cNvSpPr>
          <p:nvPr>
            <p:ph type="title" idx="4" hasCustomPrompt="1"/>
          </p:nvPr>
        </p:nvSpPr>
        <p:spPr>
          <a:xfrm>
            <a:off x="5500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1" name="Google Shape;531;p13"/>
          <p:cNvSpPr txBox="1">
            <a:spLocks noGrp="1"/>
          </p:cNvSpPr>
          <p:nvPr>
            <p:ph type="subTitle" idx="5"/>
          </p:nvPr>
        </p:nvSpPr>
        <p:spPr>
          <a:xfrm>
            <a:off x="4565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2" name="Google Shape;532;p13"/>
          <p:cNvSpPr txBox="1">
            <a:spLocks noGrp="1"/>
          </p:cNvSpPr>
          <p:nvPr>
            <p:ph type="title" idx="6"/>
          </p:nvPr>
        </p:nvSpPr>
        <p:spPr>
          <a:xfrm>
            <a:off x="8170000" y="2323700"/>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3" name="Google Shape;533;p13"/>
          <p:cNvSpPr txBox="1">
            <a:spLocks noGrp="1"/>
          </p:cNvSpPr>
          <p:nvPr>
            <p:ph type="title" idx="7" hasCustomPrompt="1"/>
          </p:nvPr>
        </p:nvSpPr>
        <p:spPr>
          <a:xfrm>
            <a:off x="9105000" y="1650133"/>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r>
              <a:t>xx%</a:t>
            </a:r>
          </a:p>
        </p:txBody>
      </p:sp>
      <p:sp>
        <p:nvSpPr>
          <p:cNvPr id="534" name="Google Shape;534;p13"/>
          <p:cNvSpPr txBox="1">
            <a:spLocks noGrp="1"/>
          </p:cNvSpPr>
          <p:nvPr>
            <p:ph type="subTitle" idx="8"/>
          </p:nvPr>
        </p:nvSpPr>
        <p:spPr>
          <a:xfrm>
            <a:off x="8170000" y="30273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5" name="Google Shape;535;p13"/>
          <p:cNvSpPr txBox="1">
            <a:spLocks noGrp="1"/>
          </p:cNvSpPr>
          <p:nvPr>
            <p:ph type="title" idx="9"/>
          </p:nvPr>
        </p:nvSpPr>
        <p:spPr>
          <a:xfrm>
            <a:off x="960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6" name="Google Shape;536;p13"/>
          <p:cNvSpPr txBox="1">
            <a:spLocks noGrp="1"/>
          </p:cNvSpPr>
          <p:nvPr>
            <p:ph type="title" idx="13" hasCustomPrompt="1"/>
          </p:nvPr>
        </p:nvSpPr>
        <p:spPr>
          <a:xfrm>
            <a:off x="1895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37" name="Google Shape;537;p13"/>
          <p:cNvSpPr txBox="1">
            <a:spLocks noGrp="1"/>
          </p:cNvSpPr>
          <p:nvPr>
            <p:ph type="subTitle" idx="14"/>
          </p:nvPr>
        </p:nvSpPr>
        <p:spPr>
          <a:xfrm>
            <a:off x="960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38" name="Google Shape;538;p13"/>
          <p:cNvSpPr txBox="1">
            <a:spLocks noGrp="1"/>
          </p:cNvSpPr>
          <p:nvPr>
            <p:ph type="title" idx="15"/>
          </p:nvPr>
        </p:nvSpPr>
        <p:spPr>
          <a:xfrm>
            <a:off x="4565000" y="4827967"/>
            <a:ext cx="30620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39" name="Google Shape;539;p13"/>
          <p:cNvSpPr txBox="1">
            <a:spLocks noGrp="1"/>
          </p:cNvSpPr>
          <p:nvPr>
            <p:ph type="title" idx="16" hasCustomPrompt="1"/>
          </p:nvPr>
        </p:nvSpPr>
        <p:spPr>
          <a:xfrm>
            <a:off x="5500000" y="4154700"/>
            <a:ext cx="1192000" cy="478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40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r>
              <a:t>xx%</a:t>
            </a:r>
          </a:p>
        </p:txBody>
      </p:sp>
      <p:sp>
        <p:nvSpPr>
          <p:cNvPr id="540" name="Google Shape;540;p13"/>
          <p:cNvSpPr txBox="1">
            <a:spLocks noGrp="1"/>
          </p:cNvSpPr>
          <p:nvPr>
            <p:ph type="subTitle" idx="17"/>
          </p:nvPr>
        </p:nvSpPr>
        <p:spPr>
          <a:xfrm>
            <a:off x="4565000" y="5531600"/>
            <a:ext cx="3062000" cy="60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sp>
        <p:nvSpPr>
          <p:cNvPr id="541" name="Google Shape;541;p13"/>
          <p:cNvSpPr txBox="1">
            <a:spLocks noGrp="1"/>
          </p:cNvSpPr>
          <p:nvPr>
            <p:ph type="title" idx="18"/>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87087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42"/>
        <p:cNvGrpSpPr/>
        <p:nvPr/>
      </p:nvGrpSpPr>
      <p:grpSpPr>
        <a:xfrm>
          <a:off x="0" y="0"/>
          <a:ext cx="0" cy="0"/>
          <a:chOff x="0" y="0"/>
          <a:chExt cx="0" cy="0"/>
        </a:xfrm>
      </p:grpSpPr>
      <p:sp>
        <p:nvSpPr>
          <p:cNvPr id="543" name="Google Shape;543;p14"/>
          <p:cNvSpPr txBox="1">
            <a:spLocks noGrp="1"/>
          </p:cNvSpPr>
          <p:nvPr>
            <p:ph type="title"/>
          </p:nvPr>
        </p:nvSpPr>
        <p:spPr>
          <a:xfrm>
            <a:off x="6414400" y="1684200"/>
            <a:ext cx="4826800" cy="184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sz="58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44" name="Google Shape;544;p14"/>
          <p:cNvSpPr txBox="1">
            <a:spLocks noGrp="1"/>
          </p:cNvSpPr>
          <p:nvPr>
            <p:ph type="subTitle" idx="1"/>
          </p:nvPr>
        </p:nvSpPr>
        <p:spPr>
          <a:xfrm>
            <a:off x="6414400" y="3527800"/>
            <a:ext cx="4826800" cy="1646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545" name="Google Shape;545;p14"/>
          <p:cNvSpPr/>
          <p:nvPr/>
        </p:nvSpPr>
        <p:spPr>
          <a:xfrm rot="1501571">
            <a:off x="-417667" y="4213465"/>
            <a:ext cx="1882053" cy="176841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6" name="Google Shape;546;p14"/>
          <p:cNvGrpSpPr/>
          <p:nvPr/>
        </p:nvGrpSpPr>
        <p:grpSpPr>
          <a:xfrm>
            <a:off x="-529129" y="3134446"/>
            <a:ext cx="2453503" cy="4097439"/>
            <a:chOff x="8020703" y="3817528"/>
            <a:chExt cx="843979" cy="1409475"/>
          </a:xfrm>
        </p:grpSpPr>
        <p:sp>
          <p:nvSpPr>
            <p:cNvPr id="547" name="Google Shape;547;p14"/>
            <p:cNvSpPr/>
            <p:nvPr/>
          </p:nvSpPr>
          <p:spPr>
            <a:xfrm>
              <a:off x="8535180" y="3823805"/>
              <a:ext cx="329502" cy="1345089"/>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4"/>
            <p:cNvSpPr/>
            <p:nvPr/>
          </p:nvSpPr>
          <p:spPr>
            <a:xfrm>
              <a:off x="8363026" y="3817528"/>
              <a:ext cx="329950" cy="135120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4"/>
            <p:cNvSpPr/>
            <p:nvPr/>
          </p:nvSpPr>
          <p:spPr>
            <a:xfrm>
              <a:off x="8574278" y="4531288"/>
              <a:ext cx="19352" cy="67005"/>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4"/>
            <p:cNvSpPr/>
            <p:nvPr/>
          </p:nvSpPr>
          <p:spPr>
            <a:xfrm>
              <a:off x="8545977" y="4475567"/>
              <a:ext cx="11694" cy="32373"/>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4"/>
            <p:cNvSpPr/>
            <p:nvPr/>
          </p:nvSpPr>
          <p:spPr>
            <a:xfrm>
              <a:off x="8537422" y="4540739"/>
              <a:ext cx="12160" cy="3911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4"/>
            <p:cNvSpPr/>
            <p:nvPr/>
          </p:nvSpPr>
          <p:spPr>
            <a:xfrm>
              <a:off x="8529334" y="4618035"/>
              <a:ext cx="13057" cy="4677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4"/>
            <p:cNvSpPr/>
            <p:nvPr/>
          </p:nvSpPr>
          <p:spPr>
            <a:xfrm>
              <a:off x="8505516" y="4531288"/>
              <a:ext cx="9900" cy="3597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4"/>
            <p:cNvSpPr/>
            <p:nvPr/>
          </p:nvSpPr>
          <p:spPr>
            <a:xfrm>
              <a:off x="8568001" y="4625675"/>
              <a:ext cx="9003" cy="28337"/>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4"/>
            <p:cNvSpPr/>
            <p:nvPr/>
          </p:nvSpPr>
          <p:spPr>
            <a:xfrm>
              <a:off x="8492030" y="4609050"/>
              <a:ext cx="9003" cy="42721"/>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4"/>
            <p:cNvSpPr/>
            <p:nvPr/>
          </p:nvSpPr>
          <p:spPr>
            <a:xfrm>
              <a:off x="8499670" y="4450387"/>
              <a:ext cx="11263" cy="36426"/>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4"/>
            <p:cNvSpPr/>
            <p:nvPr/>
          </p:nvSpPr>
          <p:spPr>
            <a:xfrm>
              <a:off x="8470454" y="4494433"/>
              <a:ext cx="10348" cy="33736"/>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4"/>
            <p:cNvSpPr/>
            <p:nvPr/>
          </p:nvSpPr>
          <p:spPr>
            <a:xfrm>
              <a:off x="8745984" y="4574438"/>
              <a:ext cx="9021" cy="44533"/>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4"/>
            <p:cNvSpPr/>
            <p:nvPr/>
          </p:nvSpPr>
          <p:spPr>
            <a:xfrm>
              <a:off x="8734757" y="4504333"/>
              <a:ext cx="9003" cy="283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4"/>
            <p:cNvSpPr/>
            <p:nvPr/>
          </p:nvSpPr>
          <p:spPr>
            <a:xfrm>
              <a:off x="8717683" y="4558261"/>
              <a:ext cx="8555" cy="30131"/>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4"/>
            <p:cNvSpPr/>
            <p:nvPr/>
          </p:nvSpPr>
          <p:spPr>
            <a:xfrm>
              <a:off x="8770268" y="4556916"/>
              <a:ext cx="9452" cy="33736"/>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4"/>
            <p:cNvSpPr/>
            <p:nvPr/>
          </p:nvSpPr>
          <p:spPr>
            <a:xfrm>
              <a:off x="8734757" y="4662100"/>
              <a:ext cx="9003" cy="30579"/>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4"/>
            <p:cNvSpPr/>
            <p:nvPr/>
          </p:nvSpPr>
          <p:spPr>
            <a:xfrm>
              <a:off x="8710940" y="4614897"/>
              <a:ext cx="8555" cy="26992"/>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4"/>
            <p:cNvSpPr/>
            <p:nvPr/>
          </p:nvSpPr>
          <p:spPr>
            <a:xfrm>
              <a:off x="8764869" y="4643215"/>
              <a:ext cx="8555" cy="39565"/>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4"/>
            <p:cNvSpPr/>
            <p:nvPr/>
          </p:nvSpPr>
          <p:spPr>
            <a:xfrm>
              <a:off x="8786893" y="4617587"/>
              <a:ext cx="9003" cy="23854"/>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4"/>
            <p:cNvSpPr/>
            <p:nvPr/>
          </p:nvSpPr>
          <p:spPr>
            <a:xfrm>
              <a:off x="8712285" y="4503867"/>
              <a:ext cx="8555" cy="26095"/>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4"/>
            <p:cNvSpPr/>
            <p:nvPr/>
          </p:nvSpPr>
          <p:spPr>
            <a:xfrm>
              <a:off x="8686208" y="4511525"/>
              <a:ext cx="9452" cy="27871"/>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4"/>
            <p:cNvSpPr/>
            <p:nvPr/>
          </p:nvSpPr>
          <p:spPr>
            <a:xfrm>
              <a:off x="8625983" y="4118678"/>
              <a:ext cx="9003" cy="32373"/>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4"/>
            <p:cNvSpPr/>
            <p:nvPr/>
          </p:nvSpPr>
          <p:spPr>
            <a:xfrm>
              <a:off x="8643506" y="4089015"/>
              <a:ext cx="9003" cy="36874"/>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4"/>
            <p:cNvSpPr/>
            <p:nvPr/>
          </p:nvSpPr>
          <p:spPr>
            <a:xfrm>
              <a:off x="8623275" y="4188334"/>
              <a:ext cx="9470" cy="34632"/>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4"/>
            <p:cNvSpPr/>
            <p:nvPr/>
          </p:nvSpPr>
          <p:spPr>
            <a:xfrm>
              <a:off x="8650697" y="4182505"/>
              <a:ext cx="9003" cy="39565"/>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4"/>
            <p:cNvSpPr/>
            <p:nvPr/>
          </p:nvSpPr>
          <p:spPr>
            <a:xfrm>
              <a:off x="8612945" y="4860756"/>
              <a:ext cx="10348" cy="51725"/>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4"/>
            <p:cNvSpPr/>
            <p:nvPr/>
          </p:nvSpPr>
          <p:spPr>
            <a:xfrm>
              <a:off x="8592715" y="4845924"/>
              <a:ext cx="8555" cy="37789"/>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4"/>
            <p:cNvSpPr/>
            <p:nvPr/>
          </p:nvSpPr>
          <p:spPr>
            <a:xfrm>
              <a:off x="8594957" y="4942123"/>
              <a:ext cx="10366" cy="26974"/>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4"/>
            <p:cNvSpPr/>
            <p:nvPr/>
          </p:nvSpPr>
          <p:spPr>
            <a:xfrm>
              <a:off x="8630467" y="4921445"/>
              <a:ext cx="12160" cy="43170"/>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4"/>
            <p:cNvSpPr/>
            <p:nvPr/>
          </p:nvSpPr>
          <p:spPr>
            <a:xfrm>
              <a:off x="8582384" y="4911994"/>
              <a:ext cx="8107" cy="22957"/>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4"/>
            <p:cNvSpPr/>
            <p:nvPr/>
          </p:nvSpPr>
          <p:spPr>
            <a:xfrm>
              <a:off x="8615187" y="4781648"/>
              <a:ext cx="11712" cy="36426"/>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4"/>
            <p:cNvSpPr/>
            <p:nvPr/>
          </p:nvSpPr>
          <p:spPr>
            <a:xfrm>
              <a:off x="8039955" y="4367264"/>
              <a:ext cx="608887" cy="854938"/>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4"/>
            <p:cNvSpPr/>
            <p:nvPr/>
          </p:nvSpPr>
          <p:spPr>
            <a:xfrm>
              <a:off x="8020703" y="4363640"/>
              <a:ext cx="563157" cy="863364"/>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0" name="Google Shape;580;p14"/>
          <p:cNvSpPr/>
          <p:nvPr/>
        </p:nvSpPr>
        <p:spPr>
          <a:xfrm rot="10317459" flipH="1">
            <a:off x="70331" y="-312781"/>
            <a:ext cx="1760955" cy="1654644"/>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1" name="Google Shape;581;p14"/>
          <p:cNvSpPr/>
          <p:nvPr/>
        </p:nvSpPr>
        <p:spPr>
          <a:xfrm rot="-2518824">
            <a:off x="10641710" y="-473147"/>
            <a:ext cx="1402249" cy="131758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82" name="Google Shape;582;p14"/>
          <p:cNvGrpSpPr/>
          <p:nvPr/>
        </p:nvGrpSpPr>
        <p:grpSpPr>
          <a:xfrm rot="-10143835">
            <a:off x="11050713" y="-497795"/>
            <a:ext cx="1649203" cy="1930611"/>
            <a:chOff x="7987008" y="-231825"/>
            <a:chExt cx="1066140" cy="1248058"/>
          </a:xfrm>
        </p:grpSpPr>
        <p:sp>
          <p:nvSpPr>
            <p:cNvPr id="583" name="Google Shape;583;p14"/>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4"/>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4"/>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14"/>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14"/>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4"/>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14"/>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14"/>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14"/>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2" name="Google Shape;592;p14"/>
          <p:cNvSpPr/>
          <p:nvPr/>
        </p:nvSpPr>
        <p:spPr>
          <a:xfrm rot="-5245595">
            <a:off x="11027027" y="5480024"/>
            <a:ext cx="1402212" cy="1317544"/>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75712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3"/>
        <p:cNvGrpSpPr/>
        <p:nvPr/>
      </p:nvGrpSpPr>
      <p:grpSpPr>
        <a:xfrm>
          <a:off x="0" y="0"/>
          <a:ext cx="0" cy="0"/>
          <a:chOff x="0" y="0"/>
          <a:chExt cx="0" cy="0"/>
        </a:xfrm>
      </p:grpSpPr>
      <p:sp>
        <p:nvSpPr>
          <p:cNvPr id="594" name="Google Shape;594;p15"/>
          <p:cNvSpPr txBox="1">
            <a:spLocks noGrp="1"/>
          </p:cNvSpPr>
          <p:nvPr>
            <p:ph type="title"/>
          </p:nvPr>
        </p:nvSpPr>
        <p:spPr>
          <a:xfrm>
            <a:off x="950800" y="3963333"/>
            <a:ext cx="6536800" cy="543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9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595" name="Google Shape;595;p15"/>
          <p:cNvSpPr txBox="1">
            <a:spLocks noGrp="1"/>
          </p:cNvSpPr>
          <p:nvPr>
            <p:ph type="subTitle" idx="1"/>
          </p:nvPr>
        </p:nvSpPr>
        <p:spPr>
          <a:xfrm>
            <a:off x="950800" y="2351500"/>
            <a:ext cx="6536800" cy="161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933"/>
            </a:lvl1pPr>
            <a:lvl2pPr lvl="1" algn="ctr" rtl="0">
              <a:lnSpc>
                <a:spcPct val="100000"/>
              </a:lnSpc>
              <a:spcBef>
                <a:spcPts val="0"/>
              </a:spcBef>
              <a:spcAft>
                <a:spcPts val="0"/>
              </a:spcAft>
              <a:buSzPts val="2500"/>
              <a:buNone/>
              <a:defRPr sz="3333"/>
            </a:lvl2pPr>
            <a:lvl3pPr lvl="2" algn="ctr" rtl="0">
              <a:lnSpc>
                <a:spcPct val="100000"/>
              </a:lnSpc>
              <a:spcBef>
                <a:spcPts val="2133"/>
              </a:spcBef>
              <a:spcAft>
                <a:spcPts val="0"/>
              </a:spcAft>
              <a:buSzPts val="2500"/>
              <a:buNone/>
              <a:defRPr sz="3333"/>
            </a:lvl3pPr>
            <a:lvl4pPr lvl="3" algn="ctr" rtl="0">
              <a:lnSpc>
                <a:spcPct val="100000"/>
              </a:lnSpc>
              <a:spcBef>
                <a:spcPts val="2133"/>
              </a:spcBef>
              <a:spcAft>
                <a:spcPts val="0"/>
              </a:spcAft>
              <a:buSzPts val="2500"/>
              <a:buNone/>
              <a:defRPr sz="3333"/>
            </a:lvl4pPr>
            <a:lvl5pPr lvl="4" algn="ctr" rtl="0">
              <a:lnSpc>
                <a:spcPct val="100000"/>
              </a:lnSpc>
              <a:spcBef>
                <a:spcPts val="2133"/>
              </a:spcBef>
              <a:spcAft>
                <a:spcPts val="0"/>
              </a:spcAft>
              <a:buSzPts val="2500"/>
              <a:buNone/>
              <a:defRPr sz="3333"/>
            </a:lvl5pPr>
            <a:lvl6pPr lvl="5" algn="ctr" rtl="0">
              <a:lnSpc>
                <a:spcPct val="100000"/>
              </a:lnSpc>
              <a:spcBef>
                <a:spcPts val="2133"/>
              </a:spcBef>
              <a:spcAft>
                <a:spcPts val="0"/>
              </a:spcAft>
              <a:buSzPts val="2500"/>
              <a:buNone/>
              <a:defRPr sz="3333"/>
            </a:lvl6pPr>
            <a:lvl7pPr lvl="6" algn="ctr" rtl="0">
              <a:lnSpc>
                <a:spcPct val="100000"/>
              </a:lnSpc>
              <a:spcBef>
                <a:spcPts val="2133"/>
              </a:spcBef>
              <a:spcAft>
                <a:spcPts val="0"/>
              </a:spcAft>
              <a:buSzPts val="2500"/>
              <a:buNone/>
              <a:defRPr sz="3333"/>
            </a:lvl7pPr>
            <a:lvl8pPr lvl="7" algn="ctr" rtl="0">
              <a:lnSpc>
                <a:spcPct val="100000"/>
              </a:lnSpc>
              <a:spcBef>
                <a:spcPts val="2133"/>
              </a:spcBef>
              <a:spcAft>
                <a:spcPts val="0"/>
              </a:spcAft>
              <a:buSzPts val="2500"/>
              <a:buNone/>
              <a:defRPr sz="3333"/>
            </a:lvl8pPr>
            <a:lvl9pPr lvl="8" algn="ctr" rtl="0">
              <a:lnSpc>
                <a:spcPct val="100000"/>
              </a:lnSpc>
              <a:spcBef>
                <a:spcPts val="2133"/>
              </a:spcBef>
              <a:spcAft>
                <a:spcPts val="2133"/>
              </a:spcAft>
              <a:buSzPts val="2500"/>
              <a:buNone/>
              <a:defRPr sz="3333"/>
            </a:lvl9pPr>
          </a:lstStyle>
          <a:p>
            <a:endParaRPr/>
          </a:p>
        </p:txBody>
      </p:sp>
      <p:sp>
        <p:nvSpPr>
          <p:cNvPr id="596" name="Google Shape;596;p15"/>
          <p:cNvSpPr/>
          <p:nvPr/>
        </p:nvSpPr>
        <p:spPr>
          <a:xfrm rot="3898629" flipH="1">
            <a:off x="584632" y="131249"/>
            <a:ext cx="1467905" cy="1379216"/>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97" name="Google Shape;597;p15"/>
          <p:cNvGrpSpPr/>
          <p:nvPr/>
        </p:nvGrpSpPr>
        <p:grpSpPr>
          <a:xfrm rot="5783605">
            <a:off x="147567" y="-1477611"/>
            <a:ext cx="2342039" cy="3195932"/>
            <a:chOff x="4784068" y="3757226"/>
            <a:chExt cx="1128016" cy="1539284"/>
          </a:xfrm>
        </p:grpSpPr>
        <p:sp>
          <p:nvSpPr>
            <p:cNvPr id="598" name="Google Shape;598;p15"/>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15"/>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15"/>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15"/>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15"/>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15"/>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15"/>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15"/>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15"/>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15"/>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15"/>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15"/>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15"/>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15"/>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15"/>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15"/>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15"/>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15"/>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15"/>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15"/>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15"/>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15"/>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15"/>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15"/>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15"/>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15"/>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15"/>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15"/>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15"/>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15"/>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15"/>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15"/>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15"/>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15"/>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15"/>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15"/>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15"/>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5"/>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15"/>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15"/>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38" name="Google Shape;638;p15"/>
          <p:cNvSpPr/>
          <p:nvPr/>
        </p:nvSpPr>
        <p:spPr>
          <a:xfrm rot="-2518782">
            <a:off x="9568779" y="-943365"/>
            <a:ext cx="2386100" cy="2242024"/>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39" name="Google Shape;639;p15"/>
          <p:cNvGrpSpPr/>
          <p:nvPr/>
        </p:nvGrpSpPr>
        <p:grpSpPr>
          <a:xfrm rot="-10143876">
            <a:off x="10264877" y="-984973"/>
            <a:ext cx="2806288" cy="3285133"/>
            <a:chOff x="7987008" y="-231825"/>
            <a:chExt cx="1066140" cy="1248058"/>
          </a:xfrm>
        </p:grpSpPr>
        <p:sp>
          <p:nvSpPr>
            <p:cNvPr id="640" name="Google Shape;640;p15"/>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5"/>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5"/>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5"/>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5"/>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5"/>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15"/>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15"/>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5"/>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49" name="Google Shape;649;p15"/>
          <p:cNvSpPr/>
          <p:nvPr/>
        </p:nvSpPr>
        <p:spPr>
          <a:xfrm rot="-2199220" flipH="1">
            <a:off x="-469810" y="5525018"/>
            <a:ext cx="1293033" cy="1214959"/>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15"/>
          <p:cNvSpPr/>
          <p:nvPr/>
        </p:nvSpPr>
        <p:spPr>
          <a:xfrm rot="-3773086" flipH="1">
            <a:off x="52678" y="6227063"/>
            <a:ext cx="1291197" cy="646644"/>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15624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51"/>
        <p:cNvGrpSpPr/>
        <p:nvPr/>
      </p:nvGrpSpPr>
      <p:grpSpPr>
        <a:xfrm>
          <a:off x="0" y="0"/>
          <a:ext cx="0" cy="0"/>
          <a:chOff x="0" y="0"/>
          <a:chExt cx="0" cy="0"/>
        </a:xfrm>
      </p:grpSpPr>
      <p:sp>
        <p:nvSpPr>
          <p:cNvPr id="652" name="Google Shape;652;p16"/>
          <p:cNvSpPr/>
          <p:nvPr/>
        </p:nvSpPr>
        <p:spPr>
          <a:xfrm rot="5710146" flipH="1">
            <a:off x="10849259" y="5245081"/>
            <a:ext cx="2132263" cy="1237427"/>
          </a:xfrm>
          <a:custGeom>
            <a:avLst/>
            <a:gdLst/>
            <a:ahLst/>
            <a:cxnLst/>
            <a:rect l="l" t="t" r="r" b="b"/>
            <a:pathLst>
              <a:path w="44607" h="25887" extrusionOk="0">
                <a:moveTo>
                  <a:pt x="9114" y="1"/>
                </a:moveTo>
                <a:cubicBezTo>
                  <a:pt x="8558" y="1"/>
                  <a:pt x="8039" y="522"/>
                  <a:pt x="7645" y="857"/>
                </a:cubicBezTo>
                <a:cubicBezTo>
                  <a:pt x="6216" y="2110"/>
                  <a:pt x="5139" y="3714"/>
                  <a:pt x="4312" y="5418"/>
                </a:cubicBezTo>
                <a:cubicBezTo>
                  <a:pt x="3359" y="7348"/>
                  <a:pt x="2658" y="9453"/>
                  <a:pt x="2332" y="11584"/>
                </a:cubicBezTo>
                <a:cubicBezTo>
                  <a:pt x="2282" y="11659"/>
                  <a:pt x="2206" y="11734"/>
                  <a:pt x="2131" y="11809"/>
                </a:cubicBezTo>
                <a:cubicBezTo>
                  <a:pt x="2131" y="11809"/>
                  <a:pt x="2131" y="11834"/>
                  <a:pt x="2106" y="11834"/>
                </a:cubicBezTo>
                <a:cubicBezTo>
                  <a:pt x="1430" y="11859"/>
                  <a:pt x="728" y="11909"/>
                  <a:pt x="26" y="11985"/>
                </a:cubicBezTo>
                <a:cubicBezTo>
                  <a:pt x="1" y="11985"/>
                  <a:pt x="1" y="12010"/>
                  <a:pt x="26" y="12010"/>
                </a:cubicBezTo>
                <a:cubicBezTo>
                  <a:pt x="377" y="11997"/>
                  <a:pt x="728" y="11991"/>
                  <a:pt x="1075" y="11991"/>
                </a:cubicBezTo>
                <a:cubicBezTo>
                  <a:pt x="1423" y="11991"/>
                  <a:pt x="1768" y="11997"/>
                  <a:pt x="2106" y="12010"/>
                </a:cubicBezTo>
                <a:cubicBezTo>
                  <a:pt x="2142" y="12064"/>
                  <a:pt x="2191" y="12105"/>
                  <a:pt x="2263" y="12105"/>
                </a:cubicBezTo>
                <a:cubicBezTo>
                  <a:pt x="2291" y="12105"/>
                  <a:pt x="2322" y="12099"/>
                  <a:pt x="2357" y="12085"/>
                </a:cubicBezTo>
                <a:cubicBezTo>
                  <a:pt x="2382" y="12060"/>
                  <a:pt x="2407" y="12035"/>
                  <a:pt x="2432" y="12010"/>
                </a:cubicBezTo>
                <a:lnTo>
                  <a:pt x="2507" y="12010"/>
                </a:lnTo>
                <a:cubicBezTo>
                  <a:pt x="2532" y="12022"/>
                  <a:pt x="2557" y="12028"/>
                  <a:pt x="2582" y="12028"/>
                </a:cubicBezTo>
                <a:cubicBezTo>
                  <a:pt x="2607" y="12028"/>
                  <a:pt x="2633" y="12022"/>
                  <a:pt x="2658" y="12010"/>
                </a:cubicBezTo>
                <a:cubicBezTo>
                  <a:pt x="3134" y="12035"/>
                  <a:pt x="3635" y="12060"/>
                  <a:pt x="4136" y="12110"/>
                </a:cubicBezTo>
                <a:cubicBezTo>
                  <a:pt x="4136" y="12160"/>
                  <a:pt x="4136" y="12185"/>
                  <a:pt x="4161" y="12210"/>
                </a:cubicBezTo>
                <a:cubicBezTo>
                  <a:pt x="4161" y="12235"/>
                  <a:pt x="4186" y="12235"/>
                  <a:pt x="4186" y="12235"/>
                </a:cubicBezTo>
                <a:cubicBezTo>
                  <a:pt x="4262" y="13739"/>
                  <a:pt x="4938" y="15293"/>
                  <a:pt x="5640" y="16571"/>
                </a:cubicBezTo>
                <a:cubicBezTo>
                  <a:pt x="6392" y="17950"/>
                  <a:pt x="7420" y="19303"/>
                  <a:pt x="8648" y="20255"/>
                </a:cubicBezTo>
                <a:cubicBezTo>
                  <a:pt x="9059" y="20569"/>
                  <a:pt x="9669" y="20959"/>
                  <a:pt x="10251" y="20959"/>
                </a:cubicBezTo>
                <a:cubicBezTo>
                  <a:pt x="10414" y="20959"/>
                  <a:pt x="10574" y="20928"/>
                  <a:pt x="10728" y="20857"/>
                </a:cubicBezTo>
                <a:cubicBezTo>
                  <a:pt x="11354" y="20606"/>
                  <a:pt x="11104" y="19679"/>
                  <a:pt x="10953" y="19178"/>
                </a:cubicBezTo>
                <a:cubicBezTo>
                  <a:pt x="10527" y="17674"/>
                  <a:pt x="9550" y="16220"/>
                  <a:pt x="8522" y="15042"/>
                </a:cubicBezTo>
                <a:cubicBezTo>
                  <a:pt x="7921" y="14391"/>
                  <a:pt x="7269" y="13764"/>
                  <a:pt x="6567" y="13213"/>
                </a:cubicBezTo>
                <a:cubicBezTo>
                  <a:pt x="6216" y="12937"/>
                  <a:pt x="5866" y="12686"/>
                  <a:pt x="5490" y="12436"/>
                </a:cubicBezTo>
                <a:cubicBezTo>
                  <a:pt x="5389" y="12361"/>
                  <a:pt x="5264" y="12285"/>
                  <a:pt x="5139" y="12210"/>
                </a:cubicBezTo>
                <a:lnTo>
                  <a:pt x="5164" y="12210"/>
                </a:lnTo>
                <a:cubicBezTo>
                  <a:pt x="6818" y="12386"/>
                  <a:pt x="8472" y="12661"/>
                  <a:pt x="10101" y="12937"/>
                </a:cubicBezTo>
                <a:cubicBezTo>
                  <a:pt x="10252" y="13739"/>
                  <a:pt x="10703" y="14441"/>
                  <a:pt x="11154" y="15092"/>
                </a:cubicBezTo>
                <a:cubicBezTo>
                  <a:pt x="11630" y="15794"/>
                  <a:pt x="12181" y="16471"/>
                  <a:pt x="12758" y="17097"/>
                </a:cubicBezTo>
                <a:cubicBezTo>
                  <a:pt x="13961" y="18376"/>
                  <a:pt x="15339" y="19503"/>
                  <a:pt x="16868" y="20381"/>
                </a:cubicBezTo>
                <a:cubicBezTo>
                  <a:pt x="17281" y="20639"/>
                  <a:pt x="17777" y="20873"/>
                  <a:pt x="18274" y="20873"/>
                </a:cubicBezTo>
                <a:cubicBezTo>
                  <a:pt x="18501" y="20873"/>
                  <a:pt x="18728" y="20824"/>
                  <a:pt x="18948" y="20706"/>
                </a:cubicBezTo>
                <a:cubicBezTo>
                  <a:pt x="19600" y="20356"/>
                  <a:pt x="19650" y="19654"/>
                  <a:pt x="19374" y="19027"/>
                </a:cubicBezTo>
                <a:cubicBezTo>
                  <a:pt x="18698" y="17498"/>
                  <a:pt x="17094" y="16396"/>
                  <a:pt x="15765" y="15443"/>
                </a:cubicBezTo>
                <a:cubicBezTo>
                  <a:pt x="14888" y="14842"/>
                  <a:pt x="13986" y="14315"/>
                  <a:pt x="13034" y="13814"/>
                </a:cubicBezTo>
                <a:cubicBezTo>
                  <a:pt x="12683" y="13614"/>
                  <a:pt x="12307" y="13438"/>
                  <a:pt x="11931" y="13263"/>
                </a:cubicBezTo>
                <a:lnTo>
                  <a:pt x="11931" y="13263"/>
                </a:lnTo>
                <a:cubicBezTo>
                  <a:pt x="12532" y="13363"/>
                  <a:pt x="13109" y="13463"/>
                  <a:pt x="13710" y="13564"/>
                </a:cubicBezTo>
                <a:cubicBezTo>
                  <a:pt x="18121" y="14265"/>
                  <a:pt x="22582" y="14767"/>
                  <a:pt x="26968" y="15794"/>
                </a:cubicBezTo>
                <a:cubicBezTo>
                  <a:pt x="27119" y="16496"/>
                  <a:pt x="27420" y="17173"/>
                  <a:pt x="27720" y="17824"/>
                </a:cubicBezTo>
                <a:cubicBezTo>
                  <a:pt x="28096" y="18726"/>
                  <a:pt x="28472" y="19604"/>
                  <a:pt x="28898" y="20456"/>
                </a:cubicBezTo>
                <a:cubicBezTo>
                  <a:pt x="29750" y="22135"/>
                  <a:pt x="30903" y="23614"/>
                  <a:pt x="32156" y="24967"/>
                </a:cubicBezTo>
                <a:cubicBezTo>
                  <a:pt x="32504" y="25335"/>
                  <a:pt x="33069" y="25887"/>
                  <a:pt x="33632" y="25887"/>
                </a:cubicBezTo>
                <a:cubicBezTo>
                  <a:pt x="33759" y="25887"/>
                  <a:pt x="33887" y="25859"/>
                  <a:pt x="34011" y="25794"/>
                </a:cubicBezTo>
                <a:cubicBezTo>
                  <a:pt x="34713" y="25443"/>
                  <a:pt x="34387" y="24516"/>
                  <a:pt x="34187" y="23965"/>
                </a:cubicBezTo>
                <a:cubicBezTo>
                  <a:pt x="33585" y="22235"/>
                  <a:pt x="32708" y="20606"/>
                  <a:pt x="31630" y="19127"/>
                </a:cubicBezTo>
                <a:cubicBezTo>
                  <a:pt x="31054" y="18351"/>
                  <a:pt x="30402" y="17599"/>
                  <a:pt x="29700" y="16897"/>
                </a:cubicBezTo>
                <a:cubicBezTo>
                  <a:pt x="29525" y="16696"/>
                  <a:pt x="29324" y="16496"/>
                  <a:pt x="29099" y="16295"/>
                </a:cubicBezTo>
                <a:lnTo>
                  <a:pt x="29099" y="16295"/>
                </a:lnTo>
                <a:cubicBezTo>
                  <a:pt x="29826" y="16446"/>
                  <a:pt x="30552" y="16621"/>
                  <a:pt x="31254" y="16822"/>
                </a:cubicBezTo>
                <a:cubicBezTo>
                  <a:pt x="31881" y="17473"/>
                  <a:pt x="33009" y="17774"/>
                  <a:pt x="33836" y="18100"/>
                </a:cubicBezTo>
                <a:cubicBezTo>
                  <a:pt x="34813" y="18501"/>
                  <a:pt x="35841" y="18827"/>
                  <a:pt x="36868" y="19102"/>
                </a:cubicBezTo>
                <a:cubicBezTo>
                  <a:pt x="38898" y="19654"/>
                  <a:pt x="41004" y="19980"/>
                  <a:pt x="43134" y="20055"/>
                </a:cubicBezTo>
                <a:cubicBezTo>
                  <a:pt x="43278" y="20061"/>
                  <a:pt x="43443" y="20072"/>
                  <a:pt x="43608" y="20072"/>
                </a:cubicBezTo>
                <a:cubicBezTo>
                  <a:pt x="44104" y="20072"/>
                  <a:pt x="44606" y="19973"/>
                  <a:pt x="44588" y="19353"/>
                </a:cubicBezTo>
                <a:cubicBezTo>
                  <a:pt x="44563" y="18576"/>
                  <a:pt x="43886" y="17975"/>
                  <a:pt x="43309" y="17549"/>
                </a:cubicBezTo>
                <a:cubicBezTo>
                  <a:pt x="41781" y="16396"/>
                  <a:pt x="39776" y="15919"/>
                  <a:pt x="37921" y="15719"/>
                </a:cubicBezTo>
                <a:cubicBezTo>
                  <a:pt x="37243" y="15648"/>
                  <a:pt x="36565" y="15618"/>
                  <a:pt x="35887" y="15618"/>
                </a:cubicBezTo>
                <a:cubicBezTo>
                  <a:pt x="35362" y="15618"/>
                  <a:pt x="34837" y="15636"/>
                  <a:pt x="34312" y="15669"/>
                </a:cubicBezTo>
                <a:cubicBezTo>
                  <a:pt x="33410" y="15744"/>
                  <a:pt x="32432" y="15819"/>
                  <a:pt x="31530" y="16070"/>
                </a:cubicBezTo>
                <a:cubicBezTo>
                  <a:pt x="30452" y="15819"/>
                  <a:pt x="29375" y="15569"/>
                  <a:pt x="28272" y="15293"/>
                </a:cubicBezTo>
                <a:cubicBezTo>
                  <a:pt x="28071" y="15243"/>
                  <a:pt x="27871" y="15218"/>
                  <a:pt x="27670" y="15168"/>
                </a:cubicBezTo>
                <a:cubicBezTo>
                  <a:pt x="27570" y="15117"/>
                  <a:pt x="27470" y="15067"/>
                  <a:pt x="27369" y="15017"/>
                </a:cubicBezTo>
                <a:cubicBezTo>
                  <a:pt x="27328" y="15007"/>
                  <a:pt x="27291" y="15001"/>
                  <a:pt x="27258" y="15001"/>
                </a:cubicBezTo>
                <a:cubicBezTo>
                  <a:pt x="27211" y="15001"/>
                  <a:pt x="27173" y="15013"/>
                  <a:pt x="27144" y="15042"/>
                </a:cubicBezTo>
                <a:cubicBezTo>
                  <a:pt x="27094" y="15017"/>
                  <a:pt x="27069" y="15017"/>
                  <a:pt x="27019" y="15017"/>
                </a:cubicBezTo>
                <a:cubicBezTo>
                  <a:pt x="27269" y="14967"/>
                  <a:pt x="27545" y="14942"/>
                  <a:pt x="27770" y="14917"/>
                </a:cubicBezTo>
                <a:cubicBezTo>
                  <a:pt x="28748" y="14792"/>
                  <a:pt x="29725" y="14616"/>
                  <a:pt x="30678" y="14366"/>
                </a:cubicBezTo>
                <a:cubicBezTo>
                  <a:pt x="31680" y="14115"/>
                  <a:pt x="32683" y="13789"/>
                  <a:pt x="33660" y="13388"/>
                </a:cubicBezTo>
                <a:cubicBezTo>
                  <a:pt x="34437" y="13087"/>
                  <a:pt x="35314" y="12787"/>
                  <a:pt x="35941" y="12235"/>
                </a:cubicBezTo>
                <a:cubicBezTo>
                  <a:pt x="36442" y="11784"/>
                  <a:pt x="36843" y="10982"/>
                  <a:pt x="36392" y="10381"/>
                </a:cubicBezTo>
                <a:cubicBezTo>
                  <a:pt x="36107" y="9988"/>
                  <a:pt x="35631" y="9901"/>
                  <a:pt x="35173" y="9901"/>
                </a:cubicBezTo>
                <a:cubicBezTo>
                  <a:pt x="34987" y="9901"/>
                  <a:pt x="34804" y="9915"/>
                  <a:pt x="34638" y="9929"/>
                </a:cubicBezTo>
                <a:cubicBezTo>
                  <a:pt x="32858" y="10130"/>
                  <a:pt x="31129" y="10606"/>
                  <a:pt x="29500" y="11333"/>
                </a:cubicBezTo>
                <a:cubicBezTo>
                  <a:pt x="28522" y="11784"/>
                  <a:pt x="27620" y="12310"/>
                  <a:pt x="26768" y="12912"/>
                </a:cubicBezTo>
                <a:cubicBezTo>
                  <a:pt x="26116" y="13363"/>
                  <a:pt x="25390" y="13914"/>
                  <a:pt x="24888" y="14541"/>
                </a:cubicBezTo>
                <a:cubicBezTo>
                  <a:pt x="23811" y="14341"/>
                  <a:pt x="22733" y="14140"/>
                  <a:pt x="21630" y="13965"/>
                </a:cubicBezTo>
                <a:cubicBezTo>
                  <a:pt x="17044" y="13288"/>
                  <a:pt x="12457" y="12661"/>
                  <a:pt x="7846" y="12135"/>
                </a:cubicBezTo>
                <a:cubicBezTo>
                  <a:pt x="7269" y="12060"/>
                  <a:pt x="6693" y="12010"/>
                  <a:pt x="6116" y="11960"/>
                </a:cubicBezTo>
                <a:cubicBezTo>
                  <a:pt x="6718" y="11784"/>
                  <a:pt x="7319" y="11609"/>
                  <a:pt x="7921" y="11433"/>
                </a:cubicBezTo>
                <a:cubicBezTo>
                  <a:pt x="9049" y="11082"/>
                  <a:pt x="10176" y="10706"/>
                  <a:pt x="11279" y="10280"/>
                </a:cubicBezTo>
                <a:cubicBezTo>
                  <a:pt x="13309" y="9528"/>
                  <a:pt x="15364" y="8626"/>
                  <a:pt x="17069" y="7248"/>
                </a:cubicBezTo>
                <a:cubicBezTo>
                  <a:pt x="17570" y="6822"/>
                  <a:pt x="18848" y="5919"/>
                  <a:pt x="18447" y="5117"/>
                </a:cubicBezTo>
                <a:cubicBezTo>
                  <a:pt x="18218" y="4674"/>
                  <a:pt x="17720" y="4557"/>
                  <a:pt x="17209" y="4557"/>
                </a:cubicBezTo>
                <a:cubicBezTo>
                  <a:pt x="16824" y="4557"/>
                  <a:pt x="16432" y="4623"/>
                  <a:pt x="16141" y="4666"/>
                </a:cubicBezTo>
                <a:cubicBezTo>
                  <a:pt x="13911" y="4967"/>
                  <a:pt x="11780" y="6020"/>
                  <a:pt x="9901" y="7198"/>
                </a:cubicBezTo>
                <a:cubicBezTo>
                  <a:pt x="8873" y="7849"/>
                  <a:pt x="7921" y="8601"/>
                  <a:pt x="7019" y="9403"/>
                </a:cubicBezTo>
                <a:cubicBezTo>
                  <a:pt x="6216" y="10105"/>
                  <a:pt x="5389" y="10857"/>
                  <a:pt x="4788" y="11734"/>
                </a:cubicBezTo>
                <a:cubicBezTo>
                  <a:pt x="4688" y="11784"/>
                  <a:pt x="4587" y="11809"/>
                  <a:pt x="4512" y="11859"/>
                </a:cubicBezTo>
                <a:cubicBezTo>
                  <a:pt x="4122" y="11842"/>
                  <a:pt x="3720" y="11824"/>
                  <a:pt x="3323" y="11824"/>
                </a:cubicBezTo>
                <a:cubicBezTo>
                  <a:pt x="3158" y="11824"/>
                  <a:pt x="2995" y="11827"/>
                  <a:pt x="2833" y="11834"/>
                </a:cubicBezTo>
                <a:cubicBezTo>
                  <a:pt x="2833" y="11784"/>
                  <a:pt x="2833" y="11734"/>
                  <a:pt x="2858" y="11709"/>
                </a:cubicBezTo>
                <a:cubicBezTo>
                  <a:pt x="3535" y="11158"/>
                  <a:pt x="4136" y="10456"/>
                  <a:pt x="4713" y="9854"/>
                </a:cubicBezTo>
                <a:cubicBezTo>
                  <a:pt x="5440" y="9077"/>
                  <a:pt x="6191" y="8300"/>
                  <a:pt x="6868" y="7448"/>
                </a:cubicBezTo>
                <a:cubicBezTo>
                  <a:pt x="7545" y="6596"/>
                  <a:pt x="8196" y="5719"/>
                  <a:pt x="8798" y="4817"/>
                </a:cubicBezTo>
                <a:cubicBezTo>
                  <a:pt x="9349" y="3990"/>
                  <a:pt x="9976" y="3137"/>
                  <a:pt x="10201" y="2160"/>
                </a:cubicBezTo>
                <a:cubicBezTo>
                  <a:pt x="10352" y="1458"/>
                  <a:pt x="10227" y="531"/>
                  <a:pt x="9575" y="130"/>
                </a:cubicBezTo>
                <a:cubicBezTo>
                  <a:pt x="9420" y="39"/>
                  <a:pt x="9266" y="1"/>
                  <a:pt x="911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16"/>
          <p:cNvSpPr/>
          <p:nvPr/>
        </p:nvSpPr>
        <p:spPr>
          <a:xfrm rot="-4815510" flipH="1">
            <a:off x="10762026" y="5693656"/>
            <a:ext cx="1234773" cy="1160216"/>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16"/>
          <p:cNvSpPr/>
          <p:nvPr/>
        </p:nvSpPr>
        <p:spPr>
          <a:xfrm rot="-3319643">
            <a:off x="9571815" y="-739165"/>
            <a:ext cx="2367701" cy="2224736"/>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55" name="Google Shape;655;p16"/>
          <p:cNvGrpSpPr/>
          <p:nvPr/>
        </p:nvGrpSpPr>
        <p:grpSpPr>
          <a:xfrm rot="10655346">
            <a:off x="10349292" y="-1000608"/>
            <a:ext cx="2784520" cy="3259651"/>
            <a:chOff x="7987008" y="-231825"/>
            <a:chExt cx="1066140" cy="1248058"/>
          </a:xfrm>
        </p:grpSpPr>
        <p:sp>
          <p:nvSpPr>
            <p:cNvPr id="656" name="Google Shape;656;p16"/>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6"/>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6"/>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16"/>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16"/>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16"/>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6"/>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16"/>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16"/>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65" name="Google Shape;665;p16"/>
          <p:cNvSpPr/>
          <p:nvPr/>
        </p:nvSpPr>
        <p:spPr>
          <a:xfrm rot="-1501571" flipH="1">
            <a:off x="-105399" y="4213465"/>
            <a:ext cx="1882053" cy="176841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6" name="Google Shape;666;p16"/>
          <p:cNvGrpSpPr/>
          <p:nvPr/>
        </p:nvGrpSpPr>
        <p:grpSpPr>
          <a:xfrm flipH="1">
            <a:off x="-565385" y="3134446"/>
            <a:ext cx="2453503" cy="4097439"/>
            <a:chOff x="8020703" y="3817528"/>
            <a:chExt cx="843979" cy="1409475"/>
          </a:xfrm>
        </p:grpSpPr>
        <p:sp>
          <p:nvSpPr>
            <p:cNvPr id="667" name="Google Shape;667;p16"/>
            <p:cNvSpPr/>
            <p:nvPr/>
          </p:nvSpPr>
          <p:spPr>
            <a:xfrm>
              <a:off x="8535180" y="3823805"/>
              <a:ext cx="329502" cy="1345089"/>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6"/>
            <p:cNvSpPr/>
            <p:nvPr/>
          </p:nvSpPr>
          <p:spPr>
            <a:xfrm>
              <a:off x="8363026" y="3817528"/>
              <a:ext cx="329950" cy="135120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6"/>
            <p:cNvSpPr/>
            <p:nvPr/>
          </p:nvSpPr>
          <p:spPr>
            <a:xfrm>
              <a:off x="8574278" y="4531288"/>
              <a:ext cx="19352" cy="67005"/>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6"/>
            <p:cNvSpPr/>
            <p:nvPr/>
          </p:nvSpPr>
          <p:spPr>
            <a:xfrm>
              <a:off x="8545977" y="4475567"/>
              <a:ext cx="11694" cy="32373"/>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6"/>
            <p:cNvSpPr/>
            <p:nvPr/>
          </p:nvSpPr>
          <p:spPr>
            <a:xfrm>
              <a:off x="8537422" y="4540739"/>
              <a:ext cx="12160" cy="3911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6"/>
            <p:cNvSpPr/>
            <p:nvPr/>
          </p:nvSpPr>
          <p:spPr>
            <a:xfrm>
              <a:off x="8529334" y="4618035"/>
              <a:ext cx="13057" cy="4677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16"/>
            <p:cNvSpPr/>
            <p:nvPr/>
          </p:nvSpPr>
          <p:spPr>
            <a:xfrm>
              <a:off x="8505516" y="4531288"/>
              <a:ext cx="9900" cy="3597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16"/>
            <p:cNvSpPr/>
            <p:nvPr/>
          </p:nvSpPr>
          <p:spPr>
            <a:xfrm>
              <a:off x="8568001" y="4625675"/>
              <a:ext cx="9003" cy="28337"/>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6"/>
            <p:cNvSpPr/>
            <p:nvPr/>
          </p:nvSpPr>
          <p:spPr>
            <a:xfrm>
              <a:off x="8492030" y="4609050"/>
              <a:ext cx="9003" cy="42721"/>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16"/>
            <p:cNvSpPr/>
            <p:nvPr/>
          </p:nvSpPr>
          <p:spPr>
            <a:xfrm>
              <a:off x="8499670" y="4450387"/>
              <a:ext cx="11263" cy="36426"/>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16"/>
            <p:cNvSpPr/>
            <p:nvPr/>
          </p:nvSpPr>
          <p:spPr>
            <a:xfrm>
              <a:off x="8470454" y="4494433"/>
              <a:ext cx="10348" cy="33736"/>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6"/>
            <p:cNvSpPr/>
            <p:nvPr/>
          </p:nvSpPr>
          <p:spPr>
            <a:xfrm>
              <a:off x="8745984" y="4574438"/>
              <a:ext cx="9021" cy="44533"/>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6"/>
            <p:cNvSpPr/>
            <p:nvPr/>
          </p:nvSpPr>
          <p:spPr>
            <a:xfrm>
              <a:off x="8734757" y="4504333"/>
              <a:ext cx="9003" cy="283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6"/>
            <p:cNvSpPr/>
            <p:nvPr/>
          </p:nvSpPr>
          <p:spPr>
            <a:xfrm>
              <a:off x="8717683" y="4558261"/>
              <a:ext cx="8555" cy="30131"/>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6"/>
            <p:cNvSpPr/>
            <p:nvPr/>
          </p:nvSpPr>
          <p:spPr>
            <a:xfrm>
              <a:off x="8770268" y="4556916"/>
              <a:ext cx="9452" cy="33736"/>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6"/>
            <p:cNvSpPr/>
            <p:nvPr/>
          </p:nvSpPr>
          <p:spPr>
            <a:xfrm>
              <a:off x="8734757" y="4662100"/>
              <a:ext cx="9003" cy="30579"/>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6"/>
            <p:cNvSpPr/>
            <p:nvPr/>
          </p:nvSpPr>
          <p:spPr>
            <a:xfrm>
              <a:off x="8710940" y="4614897"/>
              <a:ext cx="8555" cy="26992"/>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6"/>
            <p:cNvSpPr/>
            <p:nvPr/>
          </p:nvSpPr>
          <p:spPr>
            <a:xfrm>
              <a:off x="8764869" y="4643215"/>
              <a:ext cx="8555" cy="39565"/>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6"/>
            <p:cNvSpPr/>
            <p:nvPr/>
          </p:nvSpPr>
          <p:spPr>
            <a:xfrm>
              <a:off x="8786893" y="4617587"/>
              <a:ext cx="9003" cy="23854"/>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16"/>
            <p:cNvSpPr/>
            <p:nvPr/>
          </p:nvSpPr>
          <p:spPr>
            <a:xfrm>
              <a:off x="8712285" y="4503867"/>
              <a:ext cx="8555" cy="26095"/>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16"/>
            <p:cNvSpPr/>
            <p:nvPr/>
          </p:nvSpPr>
          <p:spPr>
            <a:xfrm>
              <a:off x="8686208" y="4511525"/>
              <a:ext cx="9452" cy="27871"/>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16"/>
            <p:cNvSpPr/>
            <p:nvPr/>
          </p:nvSpPr>
          <p:spPr>
            <a:xfrm>
              <a:off x="8625983" y="4118678"/>
              <a:ext cx="9003" cy="32373"/>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16"/>
            <p:cNvSpPr/>
            <p:nvPr/>
          </p:nvSpPr>
          <p:spPr>
            <a:xfrm>
              <a:off x="8643506" y="4089015"/>
              <a:ext cx="9003" cy="36874"/>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16"/>
            <p:cNvSpPr/>
            <p:nvPr/>
          </p:nvSpPr>
          <p:spPr>
            <a:xfrm>
              <a:off x="8623275" y="4188334"/>
              <a:ext cx="9470" cy="34632"/>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16"/>
            <p:cNvSpPr/>
            <p:nvPr/>
          </p:nvSpPr>
          <p:spPr>
            <a:xfrm>
              <a:off x="8650697" y="4182505"/>
              <a:ext cx="9003" cy="39565"/>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16"/>
            <p:cNvSpPr/>
            <p:nvPr/>
          </p:nvSpPr>
          <p:spPr>
            <a:xfrm>
              <a:off x="8612945" y="4860756"/>
              <a:ext cx="10348" cy="51725"/>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16"/>
            <p:cNvSpPr/>
            <p:nvPr/>
          </p:nvSpPr>
          <p:spPr>
            <a:xfrm>
              <a:off x="8592715" y="4845924"/>
              <a:ext cx="8555" cy="37789"/>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16"/>
            <p:cNvSpPr/>
            <p:nvPr/>
          </p:nvSpPr>
          <p:spPr>
            <a:xfrm>
              <a:off x="8594957" y="4942123"/>
              <a:ext cx="10366" cy="26974"/>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16"/>
            <p:cNvSpPr/>
            <p:nvPr/>
          </p:nvSpPr>
          <p:spPr>
            <a:xfrm>
              <a:off x="8630467" y="4921445"/>
              <a:ext cx="12160" cy="43170"/>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16"/>
            <p:cNvSpPr/>
            <p:nvPr/>
          </p:nvSpPr>
          <p:spPr>
            <a:xfrm>
              <a:off x="8582384" y="4911994"/>
              <a:ext cx="8107" cy="22957"/>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16"/>
            <p:cNvSpPr/>
            <p:nvPr/>
          </p:nvSpPr>
          <p:spPr>
            <a:xfrm>
              <a:off x="8615187" y="4781648"/>
              <a:ext cx="11712" cy="36426"/>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16"/>
            <p:cNvSpPr/>
            <p:nvPr/>
          </p:nvSpPr>
          <p:spPr>
            <a:xfrm>
              <a:off x="8039955" y="4367264"/>
              <a:ext cx="608887" cy="854938"/>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16"/>
            <p:cNvSpPr/>
            <p:nvPr/>
          </p:nvSpPr>
          <p:spPr>
            <a:xfrm>
              <a:off x="8020703" y="4363640"/>
              <a:ext cx="563157" cy="863364"/>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0" name="Google Shape;700;p16"/>
          <p:cNvSpPr txBox="1">
            <a:spLocks noGrp="1"/>
          </p:cNvSpPr>
          <p:nvPr>
            <p:ph type="title"/>
          </p:nvPr>
        </p:nvSpPr>
        <p:spPr>
          <a:xfrm flipH="1">
            <a:off x="6096000" y="2147467"/>
            <a:ext cx="5145200" cy="1223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58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1" name="Google Shape;701;p16"/>
          <p:cNvSpPr txBox="1">
            <a:spLocks noGrp="1"/>
          </p:cNvSpPr>
          <p:nvPr>
            <p:ph type="subTitle" idx="1"/>
          </p:nvPr>
        </p:nvSpPr>
        <p:spPr>
          <a:xfrm flipH="1">
            <a:off x="6096000" y="3370933"/>
            <a:ext cx="5145200" cy="1339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116464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702"/>
        <p:cNvGrpSpPr/>
        <p:nvPr/>
      </p:nvGrpSpPr>
      <p:grpSpPr>
        <a:xfrm>
          <a:off x="0" y="0"/>
          <a:ext cx="0" cy="0"/>
          <a:chOff x="0" y="0"/>
          <a:chExt cx="0" cy="0"/>
        </a:xfrm>
      </p:grpSpPr>
      <p:sp>
        <p:nvSpPr>
          <p:cNvPr id="703" name="Google Shape;703;p17"/>
          <p:cNvSpPr txBox="1">
            <a:spLocks noGrp="1"/>
          </p:cNvSpPr>
          <p:nvPr>
            <p:ph type="title"/>
          </p:nvPr>
        </p:nvSpPr>
        <p:spPr>
          <a:xfrm>
            <a:off x="960000" y="2507400"/>
            <a:ext cx="4414800" cy="76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4" name="Google Shape;704;p17"/>
          <p:cNvSpPr txBox="1">
            <a:spLocks noGrp="1"/>
          </p:cNvSpPr>
          <p:nvPr>
            <p:ph type="subTitle" idx="1"/>
          </p:nvPr>
        </p:nvSpPr>
        <p:spPr>
          <a:xfrm>
            <a:off x="960000" y="3271000"/>
            <a:ext cx="4414800" cy="107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05" name="Google Shape;705;p17"/>
          <p:cNvSpPr/>
          <p:nvPr/>
        </p:nvSpPr>
        <p:spPr>
          <a:xfrm rot="9672070">
            <a:off x="10271911" y="-330472"/>
            <a:ext cx="2132208" cy="1237395"/>
          </a:xfrm>
          <a:custGeom>
            <a:avLst/>
            <a:gdLst/>
            <a:ahLst/>
            <a:cxnLst/>
            <a:rect l="l" t="t" r="r" b="b"/>
            <a:pathLst>
              <a:path w="44607" h="25887" extrusionOk="0">
                <a:moveTo>
                  <a:pt x="9114" y="1"/>
                </a:moveTo>
                <a:cubicBezTo>
                  <a:pt x="8558" y="1"/>
                  <a:pt x="8039" y="522"/>
                  <a:pt x="7645" y="857"/>
                </a:cubicBezTo>
                <a:cubicBezTo>
                  <a:pt x="6216" y="2110"/>
                  <a:pt x="5139" y="3714"/>
                  <a:pt x="4312" y="5418"/>
                </a:cubicBezTo>
                <a:cubicBezTo>
                  <a:pt x="3359" y="7348"/>
                  <a:pt x="2658" y="9453"/>
                  <a:pt x="2332" y="11584"/>
                </a:cubicBezTo>
                <a:cubicBezTo>
                  <a:pt x="2282" y="11659"/>
                  <a:pt x="2206" y="11734"/>
                  <a:pt x="2131" y="11809"/>
                </a:cubicBezTo>
                <a:cubicBezTo>
                  <a:pt x="2131" y="11809"/>
                  <a:pt x="2131" y="11834"/>
                  <a:pt x="2106" y="11834"/>
                </a:cubicBezTo>
                <a:cubicBezTo>
                  <a:pt x="1430" y="11859"/>
                  <a:pt x="728" y="11909"/>
                  <a:pt x="26" y="11985"/>
                </a:cubicBezTo>
                <a:cubicBezTo>
                  <a:pt x="1" y="11985"/>
                  <a:pt x="1" y="12010"/>
                  <a:pt x="26" y="12010"/>
                </a:cubicBezTo>
                <a:cubicBezTo>
                  <a:pt x="377" y="11997"/>
                  <a:pt x="728" y="11991"/>
                  <a:pt x="1075" y="11991"/>
                </a:cubicBezTo>
                <a:cubicBezTo>
                  <a:pt x="1423" y="11991"/>
                  <a:pt x="1768" y="11997"/>
                  <a:pt x="2106" y="12010"/>
                </a:cubicBezTo>
                <a:cubicBezTo>
                  <a:pt x="2142" y="12064"/>
                  <a:pt x="2191" y="12105"/>
                  <a:pt x="2263" y="12105"/>
                </a:cubicBezTo>
                <a:cubicBezTo>
                  <a:pt x="2291" y="12105"/>
                  <a:pt x="2322" y="12099"/>
                  <a:pt x="2357" y="12085"/>
                </a:cubicBezTo>
                <a:cubicBezTo>
                  <a:pt x="2382" y="12060"/>
                  <a:pt x="2407" y="12035"/>
                  <a:pt x="2432" y="12010"/>
                </a:cubicBezTo>
                <a:lnTo>
                  <a:pt x="2507" y="12010"/>
                </a:lnTo>
                <a:cubicBezTo>
                  <a:pt x="2532" y="12022"/>
                  <a:pt x="2557" y="12028"/>
                  <a:pt x="2582" y="12028"/>
                </a:cubicBezTo>
                <a:cubicBezTo>
                  <a:pt x="2607" y="12028"/>
                  <a:pt x="2633" y="12022"/>
                  <a:pt x="2658" y="12010"/>
                </a:cubicBezTo>
                <a:cubicBezTo>
                  <a:pt x="3134" y="12035"/>
                  <a:pt x="3635" y="12060"/>
                  <a:pt x="4136" y="12110"/>
                </a:cubicBezTo>
                <a:cubicBezTo>
                  <a:pt x="4136" y="12160"/>
                  <a:pt x="4136" y="12185"/>
                  <a:pt x="4161" y="12210"/>
                </a:cubicBezTo>
                <a:cubicBezTo>
                  <a:pt x="4161" y="12235"/>
                  <a:pt x="4186" y="12235"/>
                  <a:pt x="4186" y="12235"/>
                </a:cubicBezTo>
                <a:cubicBezTo>
                  <a:pt x="4262" y="13739"/>
                  <a:pt x="4938" y="15293"/>
                  <a:pt x="5640" y="16571"/>
                </a:cubicBezTo>
                <a:cubicBezTo>
                  <a:pt x="6392" y="17950"/>
                  <a:pt x="7420" y="19303"/>
                  <a:pt x="8648" y="20255"/>
                </a:cubicBezTo>
                <a:cubicBezTo>
                  <a:pt x="9059" y="20569"/>
                  <a:pt x="9669" y="20959"/>
                  <a:pt x="10251" y="20959"/>
                </a:cubicBezTo>
                <a:cubicBezTo>
                  <a:pt x="10414" y="20959"/>
                  <a:pt x="10574" y="20928"/>
                  <a:pt x="10728" y="20857"/>
                </a:cubicBezTo>
                <a:cubicBezTo>
                  <a:pt x="11354" y="20606"/>
                  <a:pt x="11104" y="19679"/>
                  <a:pt x="10953" y="19178"/>
                </a:cubicBezTo>
                <a:cubicBezTo>
                  <a:pt x="10527" y="17674"/>
                  <a:pt x="9550" y="16220"/>
                  <a:pt x="8522" y="15042"/>
                </a:cubicBezTo>
                <a:cubicBezTo>
                  <a:pt x="7921" y="14391"/>
                  <a:pt x="7269" y="13764"/>
                  <a:pt x="6567" y="13213"/>
                </a:cubicBezTo>
                <a:cubicBezTo>
                  <a:pt x="6216" y="12937"/>
                  <a:pt x="5866" y="12686"/>
                  <a:pt x="5490" y="12436"/>
                </a:cubicBezTo>
                <a:cubicBezTo>
                  <a:pt x="5389" y="12361"/>
                  <a:pt x="5264" y="12285"/>
                  <a:pt x="5139" y="12210"/>
                </a:cubicBezTo>
                <a:lnTo>
                  <a:pt x="5164" y="12210"/>
                </a:lnTo>
                <a:cubicBezTo>
                  <a:pt x="6818" y="12386"/>
                  <a:pt x="8472" y="12661"/>
                  <a:pt x="10101" y="12937"/>
                </a:cubicBezTo>
                <a:cubicBezTo>
                  <a:pt x="10252" y="13739"/>
                  <a:pt x="10703" y="14441"/>
                  <a:pt x="11154" y="15092"/>
                </a:cubicBezTo>
                <a:cubicBezTo>
                  <a:pt x="11630" y="15794"/>
                  <a:pt x="12181" y="16471"/>
                  <a:pt x="12758" y="17097"/>
                </a:cubicBezTo>
                <a:cubicBezTo>
                  <a:pt x="13961" y="18376"/>
                  <a:pt x="15339" y="19503"/>
                  <a:pt x="16868" y="20381"/>
                </a:cubicBezTo>
                <a:cubicBezTo>
                  <a:pt x="17281" y="20639"/>
                  <a:pt x="17777" y="20873"/>
                  <a:pt x="18274" y="20873"/>
                </a:cubicBezTo>
                <a:cubicBezTo>
                  <a:pt x="18501" y="20873"/>
                  <a:pt x="18728" y="20824"/>
                  <a:pt x="18948" y="20706"/>
                </a:cubicBezTo>
                <a:cubicBezTo>
                  <a:pt x="19600" y="20356"/>
                  <a:pt x="19650" y="19654"/>
                  <a:pt x="19374" y="19027"/>
                </a:cubicBezTo>
                <a:cubicBezTo>
                  <a:pt x="18698" y="17498"/>
                  <a:pt x="17094" y="16396"/>
                  <a:pt x="15765" y="15443"/>
                </a:cubicBezTo>
                <a:cubicBezTo>
                  <a:pt x="14888" y="14842"/>
                  <a:pt x="13986" y="14315"/>
                  <a:pt x="13034" y="13814"/>
                </a:cubicBezTo>
                <a:cubicBezTo>
                  <a:pt x="12683" y="13614"/>
                  <a:pt x="12307" y="13438"/>
                  <a:pt x="11931" y="13263"/>
                </a:cubicBezTo>
                <a:lnTo>
                  <a:pt x="11931" y="13263"/>
                </a:lnTo>
                <a:cubicBezTo>
                  <a:pt x="12532" y="13363"/>
                  <a:pt x="13109" y="13463"/>
                  <a:pt x="13710" y="13564"/>
                </a:cubicBezTo>
                <a:cubicBezTo>
                  <a:pt x="18121" y="14265"/>
                  <a:pt x="22582" y="14767"/>
                  <a:pt x="26968" y="15794"/>
                </a:cubicBezTo>
                <a:cubicBezTo>
                  <a:pt x="27119" y="16496"/>
                  <a:pt x="27420" y="17173"/>
                  <a:pt x="27720" y="17824"/>
                </a:cubicBezTo>
                <a:cubicBezTo>
                  <a:pt x="28096" y="18726"/>
                  <a:pt x="28472" y="19604"/>
                  <a:pt x="28898" y="20456"/>
                </a:cubicBezTo>
                <a:cubicBezTo>
                  <a:pt x="29750" y="22135"/>
                  <a:pt x="30903" y="23614"/>
                  <a:pt x="32156" y="24967"/>
                </a:cubicBezTo>
                <a:cubicBezTo>
                  <a:pt x="32504" y="25335"/>
                  <a:pt x="33069" y="25887"/>
                  <a:pt x="33632" y="25887"/>
                </a:cubicBezTo>
                <a:cubicBezTo>
                  <a:pt x="33759" y="25887"/>
                  <a:pt x="33887" y="25859"/>
                  <a:pt x="34011" y="25794"/>
                </a:cubicBezTo>
                <a:cubicBezTo>
                  <a:pt x="34713" y="25443"/>
                  <a:pt x="34387" y="24516"/>
                  <a:pt x="34187" y="23965"/>
                </a:cubicBezTo>
                <a:cubicBezTo>
                  <a:pt x="33585" y="22235"/>
                  <a:pt x="32708" y="20606"/>
                  <a:pt x="31630" y="19127"/>
                </a:cubicBezTo>
                <a:cubicBezTo>
                  <a:pt x="31054" y="18351"/>
                  <a:pt x="30402" y="17599"/>
                  <a:pt x="29700" y="16897"/>
                </a:cubicBezTo>
                <a:cubicBezTo>
                  <a:pt x="29525" y="16696"/>
                  <a:pt x="29324" y="16496"/>
                  <a:pt x="29099" y="16295"/>
                </a:cubicBezTo>
                <a:lnTo>
                  <a:pt x="29099" y="16295"/>
                </a:lnTo>
                <a:cubicBezTo>
                  <a:pt x="29826" y="16446"/>
                  <a:pt x="30552" y="16621"/>
                  <a:pt x="31254" y="16822"/>
                </a:cubicBezTo>
                <a:cubicBezTo>
                  <a:pt x="31881" y="17473"/>
                  <a:pt x="33009" y="17774"/>
                  <a:pt x="33836" y="18100"/>
                </a:cubicBezTo>
                <a:cubicBezTo>
                  <a:pt x="34813" y="18501"/>
                  <a:pt x="35841" y="18827"/>
                  <a:pt x="36868" y="19102"/>
                </a:cubicBezTo>
                <a:cubicBezTo>
                  <a:pt x="38898" y="19654"/>
                  <a:pt x="41004" y="19980"/>
                  <a:pt x="43134" y="20055"/>
                </a:cubicBezTo>
                <a:cubicBezTo>
                  <a:pt x="43278" y="20061"/>
                  <a:pt x="43443" y="20072"/>
                  <a:pt x="43608" y="20072"/>
                </a:cubicBezTo>
                <a:cubicBezTo>
                  <a:pt x="44104" y="20072"/>
                  <a:pt x="44606" y="19973"/>
                  <a:pt x="44588" y="19353"/>
                </a:cubicBezTo>
                <a:cubicBezTo>
                  <a:pt x="44563" y="18576"/>
                  <a:pt x="43886" y="17975"/>
                  <a:pt x="43309" y="17549"/>
                </a:cubicBezTo>
                <a:cubicBezTo>
                  <a:pt x="41781" y="16396"/>
                  <a:pt x="39776" y="15919"/>
                  <a:pt x="37921" y="15719"/>
                </a:cubicBezTo>
                <a:cubicBezTo>
                  <a:pt x="37243" y="15648"/>
                  <a:pt x="36565" y="15618"/>
                  <a:pt x="35887" y="15618"/>
                </a:cubicBezTo>
                <a:cubicBezTo>
                  <a:pt x="35362" y="15618"/>
                  <a:pt x="34837" y="15636"/>
                  <a:pt x="34312" y="15669"/>
                </a:cubicBezTo>
                <a:cubicBezTo>
                  <a:pt x="33410" y="15744"/>
                  <a:pt x="32432" y="15819"/>
                  <a:pt x="31530" y="16070"/>
                </a:cubicBezTo>
                <a:cubicBezTo>
                  <a:pt x="30452" y="15819"/>
                  <a:pt x="29375" y="15569"/>
                  <a:pt x="28272" y="15293"/>
                </a:cubicBezTo>
                <a:cubicBezTo>
                  <a:pt x="28071" y="15243"/>
                  <a:pt x="27871" y="15218"/>
                  <a:pt x="27670" y="15168"/>
                </a:cubicBezTo>
                <a:cubicBezTo>
                  <a:pt x="27570" y="15117"/>
                  <a:pt x="27470" y="15067"/>
                  <a:pt x="27369" y="15017"/>
                </a:cubicBezTo>
                <a:cubicBezTo>
                  <a:pt x="27328" y="15007"/>
                  <a:pt x="27291" y="15001"/>
                  <a:pt x="27258" y="15001"/>
                </a:cubicBezTo>
                <a:cubicBezTo>
                  <a:pt x="27211" y="15001"/>
                  <a:pt x="27173" y="15013"/>
                  <a:pt x="27144" y="15042"/>
                </a:cubicBezTo>
                <a:cubicBezTo>
                  <a:pt x="27094" y="15017"/>
                  <a:pt x="27069" y="15017"/>
                  <a:pt x="27019" y="15017"/>
                </a:cubicBezTo>
                <a:cubicBezTo>
                  <a:pt x="27269" y="14967"/>
                  <a:pt x="27545" y="14942"/>
                  <a:pt x="27770" y="14917"/>
                </a:cubicBezTo>
                <a:cubicBezTo>
                  <a:pt x="28748" y="14792"/>
                  <a:pt x="29725" y="14616"/>
                  <a:pt x="30678" y="14366"/>
                </a:cubicBezTo>
                <a:cubicBezTo>
                  <a:pt x="31680" y="14115"/>
                  <a:pt x="32683" y="13789"/>
                  <a:pt x="33660" y="13388"/>
                </a:cubicBezTo>
                <a:cubicBezTo>
                  <a:pt x="34437" y="13087"/>
                  <a:pt x="35314" y="12787"/>
                  <a:pt x="35941" y="12235"/>
                </a:cubicBezTo>
                <a:cubicBezTo>
                  <a:pt x="36442" y="11784"/>
                  <a:pt x="36843" y="10982"/>
                  <a:pt x="36392" y="10381"/>
                </a:cubicBezTo>
                <a:cubicBezTo>
                  <a:pt x="36107" y="9988"/>
                  <a:pt x="35631" y="9901"/>
                  <a:pt x="35173" y="9901"/>
                </a:cubicBezTo>
                <a:cubicBezTo>
                  <a:pt x="34987" y="9901"/>
                  <a:pt x="34804" y="9915"/>
                  <a:pt x="34638" y="9929"/>
                </a:cubicBezTo>
                <a:cubicBezTo>
                  <a:pt x="32858" y="10130"/>
                  <a:pt x="31129" y="10606"/>
                  <a:pt x="29500" y="11333"/>
                </a:cubicBezTo>
                <a:cubicBezTo>
                  <a:pt x="28522" y="11784"/>
                  <a:pt x="27620" y="12310"/>
                  <a:pt x="26768" y="12912"/>
                </a:cubicBezTo>
                <a:cubicBezTo>
                  <a:pt x="26116" y="13363"/>
                  <a:pt x="25390" y="13914"/>
                  <a:pt x="24888" y="14541"/>
                </a:cubicBezTo>
                <a:cubicBezTo>
                  <a:pt x="23811" y="14341"/>
                  <a:pt x="22733" y="14140"/>
                  <a:pt x="21630" y="13965"/>
                </a:cubicBezTo>
                <a:cubicBezTo>
                  <a:pt x="17044" y="13288"/>
                  <a:pt x="12457" y="12661"/>
                  <a:pt x="7846" y="12135"/>
                </a:cubicBezTo>
                <a:cubicBezTo>
                  <a:pt x="7269" y="12060"/>
                  <a:pt x="6693" y="12010"/>
                  <a:pt x="6116" y="11960"/>
                </a:cubicBezTo>
                <a:cubicBezTo>
                  <a:pt x="6718" y="11784"/>
                  <a:pt x="7319" y="11609"/>
                  <a:pt x="7921" y="11433"/>
                </a:cubicBezTo>
                <a:cubicBezTo>
                  <a:pt x="9049" y="11082"/>
                  <a:pt x="10176" y="10706"/>
                  <a:pt x="11279" y="10280"/>
                </a:cubicBezTo>
                <a:cubicBezTo>
                  <a:pt x="13309" y="9528"/>
                  <a:pt x="15364" y="8626"/>
                  <a:pt x="17069" y="7248"/>
                </a:cubicBezTo>
                <a:cubicBezTo>
                  <a:pt x="17570" y="6822"/>
                  <a:pt x="18848" y="5919"/>
                  <a:pt x="18447" y="5117"/>
                </a:cubicBezTo>
                <a:cubicBezTo>
                  <a:pt x="18218" y="4674"/>
                  <a:pt x="17720" y="4557"/>
                  <a:pt x="17209" y="4557"/>
                </a:cubicBezTo>
                <a:cubicBezTo>
                  <a:pt x="16824" y="4557"/>
                  <a:pt x="16432" y="4623"/>
                  <a:pt x="16141" y="4666"/>
                </a:cubicBezTo>
                <a:cubicBezTo>
                  <a:pt x="13911" y="4967"/>
                  <a:pt x="11780" y="6020"/>
                  <a:pt x="9901" y="7198"/>
                </a:cubicBezTo>
                <a:cubicBezTo>
                  <a:pt x="8873" y="7849"/>
                  <a:pt x="7921" y="8601"/>
                  <a:pt x="7019" y="9403"/>
                </a:cubicBezTo>
                <a:cubicBezTo>
                  <a:pt x="6216" y="10105"/>
                  <a:pt x="5389" y="10857"/>
                  <a:pt x="4788" y="11734"/>
                </a:cubicBezTo>
                <a:cubicBezTo>
                  <a:pt x="4688" y="11784"/>
                  <a:pt x="4587" y="11809"/>
                  <a:pt x="4512" y="11859"/>
                </a:cubicBezTo>
                <a:cubicBezTo>
                  <a:pt x="4122" y="11842"/>
                  <a:pt x="3720" y="11824"/>
                  <a:pt x="3323" y="11824"/>
                </a:cubicBezTo>
                <a:cubicBezTo>
                  <a:pt x="3158" y="11824"/>
                  <a:pt x="2995" y="11827"/>
                  <a:pt x="2833" y="11834"/>
                </a:cubicBezTo>
                <a:cubicBezTo>
                  <a:pt x="2833" y="11784"/>
                  <a:pt x="2833" y="11734"/>
                  <a:pt x="2858" y="11709"/>
                </a:cubicBezTo>
                <a:cubicBezTo>
                  <a:pt x="3535" y="11158"/>
                  <a:pt x="4136" y="10456"/>
                  <a:pt x="4713" y="9854"/>
                </a:cubicBezTo>
                <a:cubicBezTo>
                  <a:pt x="5440" y="9077"/>
                  <a:pt x="6191" y="8300"/>
                  <a:pt x="6868" y="7448"/>
                </a:cubicBezTo>
                <a:cubicBezTo>
                  <a:pt x="7545" y="6596"/>
                  <a:pt x="8196" y="5719"/>
                  <a:pt x="8798" y="4817"/>
                </a:cubicBezTo>
                <a:cubicBezTo>
                  <a:pt x="9349" y="3990"/>
                  <a:pt x="9976" y="3137"/>
                  <a:pt x="10201" y="2160"/>
                </a:cubicBezTo>
                <a:cubicBezTo>
                  <a:pt x="10352" y="1458"/>
                  <a:pt x="10227" y="531"/>
                  <a:pt x="9575" y="130"/>
                </a:cubicBezTo>
                <a:cubicBezTo>
                  <a:pt x="9420" y="39"/>
                  <a:pt x="9266" y="1"/>
                  <a:pt x="9114" y="1"/>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6" name="Google Shape;706;p17"/>
          <p:cNvSpPr/>
          <p:nvPr/>
        </p:nvSpPr>
        <p:spPr>
          <a:xfrm rot="4815673">
            <a:off x="350881" y="5092189"/>
            <a:ext cx="1595703" cy="149935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07" name="Google Shape;707;p17"/>
          <p:cNvGrpSpPr/>
          <p:nvPr/>
        </p:nvGrpSpPr>
        <p:grpSpPr>
          <a:xfrm>
            <a:off x="-601518" y="4223579"/>
            <a:ext cx="2057652" cy="2807859"/>
            <a:chOff x="4784068" y="3757226"/>
            <a:chExt cx="1128016" cy="1539284"/>
          </a:xfrm>
        </p:grpSpPr>
        <p:sp>
          <p:nvSpPr>
            <p:cNvPr id="708" name="Google Shape;708;p17"/>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17"/>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17"/>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17"/>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17"/>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17"/>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17"/>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17"/>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17"/>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17"/>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17"/>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17"/>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17"/>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17"/>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17"/>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17"/>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17"/>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17"/>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6" name="Google Shape;726;p17"/>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7" name="Google Shape;727;p17"/>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17"/>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17"/>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17"/>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17"/>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17"/>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17"/>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17"/>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17"/>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17"/>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17"/>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17"/>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17"/>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17"/>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17"/>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17"/>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17"/>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17"/>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17"/>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17"/>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17"/>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854176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748"/>
        <p:cNvGrpSpPr/>
        <p:nvPr/>
      </p:nvGrpSpPr>
      <p:grpSpPr>
        <a:xfrm>
          <a:off x="0" y="0"/>
          <a:ext cx="0" cy="0"/>
          <a:chOff x="0" y="0"/>
          <a:chExt cx="0" cy="0"/>
        </a:xfrm>
      </p:grpSpPr>
      <p:sp>
        <p:nvSpPr>
          <p:cNvPr id="749" name="Google Shape;749;p18"/>
          <p:cNvSpPr/>
          <p:nvPr/>
        </p:nvSpPr>
        <p:spPr>
          <a:xfrm rot="-1905136" flipH="1">
            <a:off x="10901682" y="4824835"/>
            <a:ext cx="1443373" cy="135622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50" name="Google Shape;750;p18"/>
          <p:cNvGrpSpPr/>
          <p:nvPr/>
        </p:nvGrpSpPr>
        <p:grpSpPr>
          <a:xfrm rot="-403479" flipH="1">
            <a:off x="10557944" y="4012157"/>
            <a:ext cx="1881627" cy="3142384"/>
            <a:chOff x="8020703" y="3817528"/>
            <a:chExt cx="843979" cy="1409475"/>
          </a:xfrm>
        </p:grpSpPr>
        <p:sp>
          <p:nvSpPr>
            <p:cNvPr id="751" name="Google Shape;751;p18"/>
            <p:cNvSpPr/>
            <p:nvPr/>
          </p:nvSpPr>
          <p:spPr>
            <a:xfrm>
              <a:off x="8535180" y="3823805"/>
              <a:ext cx="329502" cy="1345089"/>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18"/>
            <p:cNvSpPr/>
            <p:nvPr/>
          </p:nvSpPr>
          <p:spPr>
            <a:xfrm>
              <a:off x="8363026" y="3817528"/>
              <a:ext cx="329950" cy="135120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18"/>
            <p:cNvSpPr/>
            <p:nvPr/>
          </p:nvSpPr>
          <p:spPr>
            <a:xfrm>
              <a:off x="8574278" y="4531288"/>
              <a:ext cx="19352" cy="67005"/>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18"/>
            <p:cNvSpPr/>
            <p:nvPr/>
          </p:nvSpPr>
          <p:spPr>
            <a:xfrm>
              <a:off x="8545977" y="4475567"/>
              <a:ext cx="11694" cy="32373"/>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18"/>
            <p:cNvSpPr/>
            <p:nvPr/>
          </p:nvSpPr>
          <p:spPr>
            <a:xfrm>
              <a:off x="8537422" y="4540739"/>
              <a:ext cx="12160" cy="3911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18"/>
            <p:cNvSpPr/>
            <p:nvPr/>
          </p:nvSpPr>
          <p:spPr>
            <a:xfrm>
              <a:off x="8529334" y="4618035"/>
              <a:ext cx="13057" cy="4677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18"/>
            <p:cNvSpPr/>
            <p:nvPr/>
          </p:nvSpPr>
          <p:spPr>
            <a:xfrm>
              <a:off x="8505516" y="4531288"/>
              <a:ext cx="9900" cy="3597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18"/>
            <p:cNvSpPr/>
            <p:nvPr/>
          </p:nvSpPr>
          <p:spPr>
            <a:xfrm>
              <a:off x="8568001" y="4625675"/>
              <a:ext cx="9003" cy="28337"/>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18"/>
            <p:cNvSpPr/>
            <p:nvPr/>
          </p:nvSpPr>
          <p:spPr>
            <a:xfrm>
              <a:off x="8492030" y="4609050"/>
              <a:ext cx="9003" cy="42721"/>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18"/>
            <p:cNvSpPr/>
            <p:nvPr/>
          </p:nvSpPr>
          <p:spPr>
            <a:xfrm>
              <a:off x="8499670" y="4450387"/>
              <a:ext cx="11263" cy="36426"/>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18"/>
            <p:cNvSpPr/>
            <p:nvPr/>
          </p:nvSpPr>
          <p:spPr>
            <a:xfrm>
              <a:off x="8470454" y="4494433"/>
              <a:ext cx="10348" cy="33736"/>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18"/>
            <p:cNvSpPr/>
            <p:nvPr/>
          </p:nvSpPr>
          <p:spPr>
            <a:xfrm>
              <a:off x="8745984" y="4574438"/>
              <a:ext cx="9021" cy="44533"/>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18"/>
            <p:cNvSpPr/>
            <p:nvPr/>
          </p:nvSpPr>
          <p:spPr>
            <a:xfrm>
              <a:off x="8734757" y="4504333"/>
              <a:ext cx="9003" cy="283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18"/>
            <p:cNvSpPr/>
            <p:nvPr/>
          </p:nvSpPr>
          <p:spPr>
            <a:xfrm>
              <a:off x="8717683" y="4558261"/>
              <a:ext cx="8555" cy="30131"/>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18"/>
            <p:cNvSpPr/>
            <p:nvPr/>
          </p:nvSpPr>
          <p:spPr>
            <a:xfrm>
              <a:off x="8770268" y="4556916"/>
              <a:ext cx="9452" cy="33736"/>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18"/>
            <p:cNvSpPr/>
            <p:nvPr/>
          </p:nvSpPr>
          <p:spPr>
            <a:xfrm>
              <a:off x="8734757" y="4662100"/>
              <a:ext cx="9003" cy="30579"/>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18"/>
            <p:cNvSpPr/>
            <p:nvPr/>
          </p:nvSpPr>
          <p:spPr>
            <a:xfrm>
              <a:off x="8710940" y="4614897"/>
              <a:ext cx="8555" cy="26992"/>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18"/>
            <p:cNvSpPr/>
            <p:nvPr/>
          </p:nvSpPr>
          <p:spPr>
            <a:xfrm>
              <a:off x="8764869" y="4643215"/>
              <a:ext cx="8555" cy="39565"/>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18"/>
            <p:cNvSpPr/>
            <p:nvPr/>
          </p:nvSpPr>
          <p:spPr>
            <a:xfrm>
              <a:off x="8786893" y="4617587"/>
              <a:ext cx="9003" cy="23854"/>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18"/>
            <p:cNvSpPr/>
            <p:nvPr/>
          </p:nvSpPr>
          <p:spPr>
            <a:xfrm>
              <a:off x="8712285" y="4503867"/>
              <a:ext cx="8555" cy="26095"/>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18"/>
            <p:cNvSpPr/>
            <p:nvPr/>
          </p:nvSpPr>
          <p:spPr>
            <a:xfrm>
              <a:off x="8686208" y="4511525"/>
              <a:ext cx="9452" cy="27871"/>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18"/>
            <p:cNvSpPr/>
            <p:nvPr/>
          </p:nvSpPr>
          <p:spPr>
            <a:xfrm>
              <a:off x="8625983" y="4118678"/>
              <a:ext cx="9003" cy="32373"/>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18"/>
            <p:cNvSpPr/>
            <p:nvPr/>
          </p:nvSpPr>
          <p:spPr>
            <a:xfrm>
              <a:off x="8643506" y="4089015"/>
              <a:ext cx="9003" cy="36874"/>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18"/>
            <p:cNvSpPr/>
            <p:nvPr/>
          </p:nvSpPr>
          <p:spPr>
            <a:xfrm>
              <a:off x="8623275" y="4188334"/>
              <a:ext cx="9470" cy="34632"/>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18"/>
            <p:cNvSpPr/>
            <p:nvPr/>
          </p:nvSpPr>
          <p:spPr>
            <a:xfrm>
              <a:off x="8650697" y="4182505"/>
              <a:ext cx="9003" cy="39565"/>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18"/>
            <p:cNvSpPr/>
            <p:nvPr/>
          </p:nvSpPr>
          <p:spPr>
            <a:xfrm>
              <a:off x="8612945" y="4860756"/>
              <a:ext cx="10348" cy="51725"/>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18"/>
            <p:cNvSpPr/>
            <p:nvPr/>
          </p:nvSpPr>
          <p:spPr>
            <a:xfrm>
              <a:off x="8592715" y="4845924"/>
              <a:ext cx="8555" cy="37789"/>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18"/>
            <p:cNvSpPr/>
            <p:nvPr/>
          </p:nvSpPr>
          <p:spPr>
            <a:xfrm>
              <a:off x="8594957" y="4942123"/>
              <a:ext cx="10366" cy="26974"/>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18"/>
            <p:cNvSpPr/>
            <p:nvPr/>
          </p:nvSpPr>
          <p:spPr>
            <a:xfrm>
              <a:off x="8630467" y="4921445"/>
              <a:ext cx="12160" cy="43170"/>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18"/>
            <p:cNvSpPr/>
            <p:nvPr/>
          </p:nvSpPr>
          <p:spPr>
            <a:xfrm>
              <a:off x="8582384" y="4911994"/>
              <a:ext cx="8107" cy="22957"/>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18"/>
            <p:cNvSpPr/>
            <p:nvPr/>
          </p:nvSpPr>
          <p:spPr>
            <a:xfrm>
              <a:off x="8615187" y="4781648"/>
              <a:ext cx="11712" cy="36426"/>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18"/>
            <p:cNvSpPr/>
            <p:nvPr/>
          </p:nvSpPr>
          <p:spPr>
            <a:xfrm>
              <a:off x="8039955" y="4367264"/>
              <a:ext cx="608887" cy="854938"/>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18"/>
            <p:cNvSpPr/>
            <p:nvPr/>
          </p:nvSpPr>
          <p:spPr>
            <a:xfrm>
              <a:off x="8020703" y="4363640"/>
              <a:ext cx="563157" cy="863364"/>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4" name="Google Shape;784;p18"/>
          <p:cNvSpPr/>
          <p:nvPr/>
        </p:nvSpPr>
        <p:spPr>
          <a:xfrm rot="-8679739">
            <a:off x="-676062" y="221250"/>
            <a:ext cx="2362963" cy="2220177"/>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5" name="Google Shape;785;p18"/>
          <p:cNvGrpSpPr/>
          <p:nvPr/>
        </p:nvGrpSpPr>
        <p:grpSpPr>
          <a:xfrm rot="6056041">
            <a:off x="-551621" y="-1192712"/>
            <a:ext cx="2778912" cy="3253085"/>
            <a:chOff x="7987008" y="-231825"/>
            <a:chExt cx="1066140" cy="1248058"/>
          </a:xfrm>
        </p:grpSpPr>
        <p:sp>
          <p:nvSpPr>
            <p:cNvPr id="786" name="Google Shape;786;p18"/>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18"/>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18"/>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18"/>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18"/>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18"/>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18"/>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18"/>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18"/>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5" name="Google Shape;795;p1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18"/>
          <p:cNvSpPr txBox="1">
            <a:spLocks noGrp="1"/>
          </p:cNvSpPr>
          <p:nvPr>
            <p:ph type="body" idx="1"/>
          </p:nvPr>
        </p:nvSpPr>
        <p:spPr>
          <a:xfrm>
            <a:off x="2980200" y="2253033"/>
            <a:ext cx="6231600" cy="33828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chemeClr val="dk2"/>
              </a:buClr>
              <a:buSzPts val="1200"/>
              <a:buChar char="●"/>
              <a:defRPr/>
            </a:lvl1pPr>
            <a:lvl2pPr marL="1219170" lvl="1" indent="-406390" rtl="0">
              <a:lnSpc>
                <a:spcPct val="115000"/>
              </a:lnSpc>
              <a:spcBef>
                <a:spcPts val="667"/>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Tree>
    <p:extLst>
      <p:ext uri="{BB962C8B-B14F-4D97-AF65-F5344CB8AC3E}">
        <p14:creationId xmlns:p14="http://schemas.microsoft.com/office/powerpoint/2010/main" val="487881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97"/>
        <p:cNvGrpSpPr/>
        <p:nvPr/>
      </p:nvGrpSpPr>
      <p:grpSpPr>
        <a:xfrm>
          <a:off x="0" y="0"/>
          <a:ext cx="0" cy="0"/>
          <a:chOff x="0" y="0"/>
          <a:chExt cx="0" cy="0"/>
        </a:xfrm>
      </p:grpSpPr>
      <p:sp>
        <p:nvSpPr>
          <p:cNvPr id="798" name="Google Shape;798;p19"/>
          <p:cNvSpPr txBox="1">
            <a:spLocks noGrp="1"/>
          </p:cNvSpPr>
          <p:nvPr>
            <p:ph type="body" idx="1"/>
          </p:nvPr>
        </p:nvSpPr>
        <p:spPr>
          <a:xfrm>
            <a:off x="1376851" y="2346459"/>
            <a:ext cx="4151600" cy="31960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chemeClr val="dk2"/>
              </a:buClr>
              <a:buSzPts val="1200"/>
              <a:buChar char="●"/>
              <a:defRPr/>
            </a:lvl1pPr>
            <a:lvl2pPr marL="1219170" lvl="1" indent="-406390" rtl="0">
              <a:lnSpc>
                <a:spcPct val="115000"/>
              </a:lnSpc>
              <a:spcBef>
                <a:spcPts val="667"/>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
        <p:nvSpPr>
          <p:cNvPr id="799" name="Google Shape;799;p19"/>
          <p:cNvSpPr txBox="1">
            <a:spLocks noGrp="1"/>
          </p:cNvSpPr>
          <p:nvPr>
            <p:ph type="body" idx="2"/>
          </p:nvPr>
        </p:nvSpPr>
        <p:spPr>
          <a:xfrm>
            <a:off x="6663519" y="2346416"/>
            <a:ext cx="4151600" cy="31960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Clr>
                <a:schemeClr val="dk2"/>
              </a:buClr>
              <a:buSzPts val="1200"/>
              <a:buChar char="●"/>
              <a:defRPr>
                <a:solidFill>
                  <a:schemeClr val="dk2"/>
                </a:solidFill>
              </a:defRPr>
            </a:lvl1pPr>
            <a:lvl2pPr marL="1219170" lvl="1" indent="-406390" rtl="0">
              <a:lnSpc>
                <a:spcPct val="115000"/>
              </a:lnSpc>
              <a:spcBef>
                <a:spcPts val="667"/>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
        <p:nvSpPr>
          <p:cNvPr id="800" name="Google Shape;800;p19"/>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01" name="Google Shape;801;p19"/>
          <p:cNvGrpSpPr/>
          <p:nvPr/>
        </p:nvGrpSpPr>
        <p:grpSpPr>
          <a:xfrm rot="5786128">
            <a:off x="-13502" y="-785435"/>
            <a:ext cx="1418356" cy="1935480"/>
            <a:chOff x="4784068" y="3757226"/>
            <a:chExt cx="1128016" cy="1539284"/>
          </a:xfrm>
        </p:grpSpPr>
        <p:sp>
          <p:nvSpPr>
            <p:cNvPr id="802" name="Google Shape;802;p19"/>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19"/>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19"/>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19"/>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19"/>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19"/>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19"/>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19"/>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19"/>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19"/>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19"/>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19"/>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4" name="Google Shape;814;p19"/>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5" name="Google Shape;815;p19"/>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19"/>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19"/>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19"/>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19"/>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19"/>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19"/>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19"/>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19"/>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19"/>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19"/>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19"/>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19"/>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19"/>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9" name="Google Shape;829;p19"/>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0" name="Google Shape;830;p19"/>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1" name="Google Shape;831;p19"/>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19"/>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19"/>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19"/>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19"/>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19"/>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19"/>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19"/>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19"/>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19"/>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19"/>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449553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842"/>
        <p:cNvGrpSpPr/>
        <p:nvPr/>
      </p:nvGrpSpPr>
      <p:grpSpPr>
        <a:xfrm>
          <a:off x="0" y="0"/>
          <a:ext cx="0" cy="0"/>
          <a:chOff x="0" y="0"/>
          <a:chExt cx="0" cy="0"/>
        </a:xfrm>
      </p:grpSpPr>
      <p:grpSp>
        <p:nvGrpSpPr>
          <p:cNvPr id="843" name="Google Shape;843;p20"/>
          <p:cNvGrpSpPr/>
          <p:nvPr/>
        </p:nvGrpSpPr>
        <p:grpSpPr>
          <a:xfrm flipH="1">
            <a:off x="10559262" y="3470563"/>
            <a:ext cx="2573380" cy="3511620"/>
            <a:chOff x="4784068" y="3757226"/>
            <a:chExt cx="1128016" cy="1539284"/>
          </a:xfrm>
        </p:grpSpPr>
        <p:sp>
          <p:nvSpPr>
            <p:cNvPr id="844" name="Google Shape;844;p20"/>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20"/>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20"/>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20"/>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20"/>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20"/>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20"/>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20"/>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20"/>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20"/>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20"/>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20"/>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20"/>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20"/>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20"/>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20"/>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20"/>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20"/>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20"/>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20"/>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4" name="Google Shape;864;p20"/>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20"/>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20"/>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20"/>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20"/>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20"/>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20"/>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20"/>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20"/>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20"/>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20"/>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20"/>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20"/>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20"/>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20"/>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20"/>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20"/>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20"/>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20"/>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20"/>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84" name="Google Shape;884;p20"/>
          <p:cNvSpPr/>
          <p:nvPr/>
        </p:nvSpPr>
        <p:spPr>
          <a:xfrm rot="-8679600">
            <a:off x="-735276" y="233739"/>
            <a:ext cx="2154351" cy="202419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85" name="Google Shape;885;p20"/>
          <p:cNvGrpSpPr/>
          <p:nvPr/>
        </p:nvGrpSpPr>
        <p:grpSpPr>
          <a:xfrm rot="6056089">
            <a:off x="-622239" y="-1054850"/>
            <a:ext cx="2533661" cy="2965823"/>
            <a:chOff x="7987008" y="-231825"/>
            <a:chExt cx="1066140" cy="1248058"/>
          </a:xfrm>
        </p:grpSpPr>
        <p:sp>
          <p:nvSpPr>
            <p:cNvPr id="886" name="Google Shape;886;p20"/>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20"/>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20"/>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20"/>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20"/>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20"/>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20"/>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20"/>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20"/>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5" name="Google Shape;895;p20"/>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6" name="Google Shape;896;p20"/>
          <p:cNvSpPr txBox="1">
            <a:spLocks noGrp="1"/>
          </p:cNvSpPr>
          <p:nvPr>
            <p:ph type="title" idx="2"/>
          </p:nvPr>
        </p:nvSpPr>
        <p:spPr>
          <a:xfrm>
            <a:off x="2197633" y="4444767"/>
            <a:ext cx="30312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7" name="Google Shape;897;p20"/>
          <p:cNvSpPr txBox="1">
            <a:spLocks noGrp="1"/>
          </p:cNvSpPr>
          <p:nvPr>
            <p:ph type="subTitle" idx="1"/>
          </p:nvPr>
        </p:nvSpPr>
        <p:spPr>
          <a:xfrm>
            <a:off x="2197633" y="4998067"/>
            <a:ext cx="30312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98" name="Google Shape;898;p20"/>
          <p:cNvSpPr txBox="1">
            <a:spLocks noGrp="1"/>
          </p:cNvSpPr>
          <p:nvPr>
            <p:ph type="title" idx="3"/>
          </p:nvPr>
        </p:nvSpPr>
        <p:spPr>
          <a:xfrm>
            <a:off x="6963133" y="4444767"/>
            <a:ext cx="30312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9" name="Google Shape;899;p20"/>
          <p:cNvSpPr txBox="1">
            <a:spLocks noGrp="1"/>
          </p:cNvSpPr>
          <p:nvPr>
            <p:ph type="subTitle" idx="4"/>
          </p:nvPr>
        </p:nvSpPr>
        <p:spPr>
          <a:xfrm>
            <a:off x="6963133" y="4998067"/>
            <a:ext cx="30312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30449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6523667" y="2901551"/>
            <a:ext cx="4717600" cy="21232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667">
                <a:solidFill>
                  <a:schemeClr val="dk2"/>
                </a:solidFill>
              </a:defRPr>
            </a:lvl1pPr>
            <a:lvl2pPr lvl="1">
              <a:spcBef>
                <a:spcPts val="0"/>
              </a:spcBef>
              <a:spcAft>
                <a:spcPts val="0"/>
              </a:spcAft>
              <a:buSzPts val="3600"/>
              <a:buNone/>
              <a:defRPr sz="4800"/>
            </a:lvl2pPr>
            <a:lvl3pPr lvl="2">
              <a:spcBef>
                <a:spcPts val="0"/>
              </a:spcBef>
              <a:spcAft>
                <a:spcPts val="0"/>
              </a:spcAft>
              <a:buSzPts val="3600"/>
              <a:buNone/>
              <a:defRPr sz="4800"/>
            </a:lvl3pPr>
            <a:lvl4pPr lvl="3">
              <a:spcBef>
                <a:spcPts val="0"/>
              </a:spcBef>
              <a:spcAft>
                <a:spcPts val="0"/>
              </a:spcAft>
              <a:buSzPts val="3600"/>
              <a:buNone/>
              <a:defRPr sz="4800"/>
            </a:lvl4pPr>
            <a:lvl5pPr lvl="4">
              <a:spcBef>
                <a:spcPts val="0"/>
              </a:spcBef>
              <a:spcAft>
                <a:spcPts val="0"/>
              </a:spcAft>
              <a:buSzPts val="3600"/>
              <a:buNone/>
              <a:defRPr sz="4800"/>
            </a:lvl5pPr>
            <a:lvl6pPr lvl="5">
              <a:spcBef>
                <a:spcPts val="0"/>
              </a:spcBef>
              <a:spcAft>
                <a:spcPts val="0"/>
              </a:spcAft>
              <a:buSzPts val="3600"/>
              <a:buNone/>
              <a:defRPr sz="4800"/>
            </a:lvl6pPr>
            <a:lvl7pPr lvl="6">
              <a:spcBef>
                <a:spcPts val="0"/>
              </a:spcBef>
              <a:spcAft>
                <a:spcPts val="0"/>
              </a:spcAft>
              <a:buSzPts val="3600"/>
              <a:buNone/>
              <a:defRPr sz="4800"/>
            </a:lvl7pPr>
            <a:lvl8pPr lvl="7">
              <a:spcBef>
                <a:spcPts val="0"/>
              </a:spcBef>
              <a:spcAft>
                <a:spcPts val="0"/>
              </a:spcAft>
              <a:buSzPts val="3600"/>
              <a:buNone/>
              <a:defRPr sz="4800"/>
            </a:lvl8pPr>
            <a:lvl9pPr lvl="8">
              <a:spcBef>
                <a:spcPts val="0"/>
              </a:spcBef>
              <a:spcAft>
                <a:spcPts val="0"/>
              </a:spcAft>
              <a:buSzPts val="3600"/>
              <a:buNone/>
              <a:defRPr sz="4800"/>
            </a:lvl9pPr>
          </a:lstStyle>
          <a:p>
            <a:endParaRPr/>
          </a:p>
        </p:txBody>
      </p:sp>
      <p:sp>
        <p:nvSpPr>
          <p:cNvPr id="15" name="Google Shape;15;p3"/>
          <p:cNvSpPr txBox="1">
            <a:spLocks noGrp="1"/>
          </p:cNvSpPr>
          <p:nvPr>
            <p:ph type="title" idx="2" hasCustomPrompt="1"/>
          </p:nvPr>
        </p:nvSpPr>
        <p:spPr>
          <a:xfrm>
            <a:off x="8150667" y="1564484"/>
            <a:ext cx="1463600" cy="9232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8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6" name="Google Shape;16;p3"/>
          <p:cNvSpPr txBox="1">
            <a:spLocks noGrp="1"/>
          </p:cNvSpPr>
          <p:nvPr>
            <p:ph type="subTitle" idx="1"/>
          </p:nvPr>
        </p:nvSpPr>
        <p:spPr>
          <a:xfrm>
            <a:off x="6523667" y="5024517"/>
            <a:ext cx="4717600" cy="53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2133"/>
              </a:spcBef>
              <a:spcAft>
                <a:spcPts val="0"/>
              </a:spcAft>
              <a:buSzPts val="1400"/>
              <a:buNone/>
              <a:defRPr/>
            </a:lvl3pPr>
            <a:lvl4pPr lvl="3" rtl="0">
              <a:lnSpc>
                <a:spcPct val="100000"/>
              </a:lnSpc>
              <a:spcBef>
                <a:spcPts val="2133"/>
              </a:spcBef>
              <a:spcAft>
                <a:spcPts val="0"/>
              </a:spcAft>
              <a:buSzPts val="1400"/>
              <a:buNone/>
              <a:defRPr/>
            </a:lvl4pPr>
            <a:lvl5pPr lvl="4" rtl="0">
              <a:lnSpc>
                <a:spcPct val="100000"/>
              </a:lnSpc>
              <a:spcBef>
                <a:spcPts val="2133"/>
              </a:spcBef>
              <a:spcAft>
                <a:spcPts val="0"/>
              </a:spcAft>
              <a:buSzPts val="1400"/>
              <a:buNone/>
              <a:defRPr/>
            </a:lvl5pPr>
            <a:lvl6pPr lvl="5" rtl="0">
              <a:lnSpc>
                <a:spcPct val="100000"/>
              </a:lnSpc>
              <a:spcBef>
                <a:spcPts val="2133"/>
              </a:spcBef>
              <a:spcAft>
                <a:spcPts val="0"/>
              </a:spcAft>
              <a:buSzPts val="1400"/>
              <a:buNone/>
              <a:defRPr/>
            </a:lvl6pPr>
            <a:lvl7pPr lvl="6" rtl="0">
              <a:lnSpc>
                <a:spcPct val="100000"/>
              </a:lnSpc>
              <a:spcBef>
                <a:spcPts val="2133"/>
              </a:spcBef>
              <a:spcAft>
                <a:spcPts val="0"/>
              </a:spcAft>
              <a:buSzPts val="1400"/>
              <a:buNone/>
              <a:defRPr/>
            </a:lvl7pPr>
            <a:lvl8pPr lvl="7" rtl="0">
              <a:lnSpc>
                <a:spcPct val="100000"/>
              </a:lnSpc>
              <a:spcBef>
                <a:spcPts val="2133"/>
              </a:spcBef>
              <a:spcAft>
                <a:spcPts val="0"/>
              </a:spcAft>
              <a:buSzPts val="1400"/>
              <a:buNone/>
              <a:defRPr/>
            </a:lvl8pPr>
            <a:lvl9pPr lvl="8" rtl="0">
              <a:lnSpc>
                <a:spcPct val="100000"/>
              </a:lnSpc>
              <a:spcBef>
                <a:spcPts val="2133"/>
              </a:spcBef>
              <a:spcAft>
                <a:spcPts val="2133"/>
              </a:spcAft>
              <a:buSzPts val="1400"/>
              <a:buNone/>
              <a:defRPr/>
            </a:lvl9pPr>
          </a:lstStyle>
          <a:p>
            <a:endParaRPr/>
          </a:p>
        </p:txBody>
      </p:sp>
      <p:sp>
        <p:nvSpPr>
          <p:cNvPr id="17" name="Google Shape;17;p3"/>
          <p:cNvSpPr/>
          <p:nvPr/>
        </p:nvSpPr>
        <p:spPr>
          <a:xfrm rot="8806756">
            <a:off x="25338" y="382483"/>
            <a:ext cx="1519251" cy="1427517"/>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 name="Google Shape;18;p3"/>
          <p:cNvGrpSpPr/>
          <p:nvPr/>
        </p:nvGrpSpPr>
        <p:grpSpPr>
          <a:xfrm rot="4426151">
            <a:off x="-172080" y="-725031"/>
            <a:ext cx="1629896" cy="2223949"/>
            <a:chOff x="4784068" y="3757226"/>
            <a:chExt cx="1128016" cy="1539284"/>
          </a:xfrm>
        </p:grpSpPr>
        <p:sp>
          <p:nvSpPr>
            <p:cNvPr id="19" name="Google Shape;19;p3"/>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3"/>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3"/>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 name="Google Shape;59;p3"/>
          <p:cNvSpPr/>
          <p:nvPr/>
        </p:nvSpPr>
        <p:spPr>
          <a:xfrm rot="8679739" flipH="1">
            <a:off x="10706899" y="221250"/>
            <a:ext cx="2362963" cy="2220177"/>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0" name="Google Shape;60;p3"/>
          <p:cNvGrpSpPr/>
          <p:nvPr/>
        </p:nvGrpSpPr>
        <p:grpSpPr>
          <a:xfrm rot="-6056041" flipH="1">
            <a:off x="10166509" y="-1192712"/>
            <a:ext cx="2778912" cy="3253085"/>
            <a:chOff x="7987008" y="-231825"/>
            <a:chExt cx="1066140" cy="1248058"/>
          </a:xfrm>
        </p:grpSpPr>
        <p:sp>
          <p:nvSpPr>
            <p:cNvPr id="61" name="Google Shape;61;p3"/>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3"/>
          <p:cNvSpPr/>
          <p:nvPr/>
        </p:nvSpPr>
        <p:spPr>
          <a:xfrm rot="-3265022">
            <a:off x="5409254" y="-602887"/>
            <a:ext cx="1402245" cy="1317576"/>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rot="-1685846">
            <a:off x="5956373" y="-41139"/>
            <a:ext cx="1400283" cy="701275"/>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907714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900"/>
        <p:cNvGrpSpPr/>
        <p:nvPr/>
      </p:nvGrpSpPr>
      <p:grpSpPr>
        <a:xfrm>
          <a:off x="0" y="0"/>
          <a:ext cx="0" cy="0"/>
          <a:chOff x="0" y="0"/>
          <a:chExt cx="0" cy="0"/>
        </a:xfrm>
      </p:grpSpPr>
      <p:sp>
        <p:nvSpPr>
          <p:cNvPr id="901" name="Google Shape;901;p21"/>
          <p:cNvSpPr/>
          <p:nvPr/>
        </p:nvSpPr>
        <p:spPr>
          <a:xfrm rot="-9299907">
            <a:off x="-540247" y="733412"/>
            <a:ext cx="1519172" cy="1427443"/>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2" name="Google Shape;902;p21"/>
          <p:cNvSpPr/>
          <p:nvPr/>
        </p:nvSpPr>
        <p:spPr>
          <a:xfrm rot="-7165955">
            <a:off x="10979851" y="428779"/>
            <a:ext cx="1467832" cy="1379268"/>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3" name="Google Shape;903;p21"/>
          <p:cNvGrpSpPr/>
          <p:nvPr/>
        </p:nvGrpSpPr>
        <p:grpSpPr>
          <a:xfrm rot="-5783605" flipH="1">
            <a:off x="9785554" y="-1477611"/>
            <a:ext cx="2342039" cy="3195932"/>
            <a:chOff x="4784068" y="3757226"/>
            <a:chExt cx="1128016" cy="1539284"/>
          </a:xfrm>
        </p:grpSpPr>
        <p:sp>
          <p:nvSpPr>
            <p:cNvPr id="904" name="Google Shape;904;p21"/>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21"/>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21"/>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21"/>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21"/>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21"/>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21"/>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21"/>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21"/>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21"/>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21"/>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21"/>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21"/>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21"/>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21"/>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9" name="Google Shape;919;p21"/>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21"/>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21"/>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21"/>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21"/>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21"/>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21"/>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21"/>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21"/>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21"/>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21"/>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21"/>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1" name="Google Shape;931;p21"/>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21"/>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21"/>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21"/>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21"/>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21"/>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21"/>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21"/>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21"/>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21"/>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1" name="Google Shape;941;p21"/>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21"/>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21"/>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4" name="Google Shape;944;p21"/>
          <p:cNvGrpSpPr/>
          <p:nvPr/>
        </p:nvGrpSpPr>
        <p:grpSpPr>
          <a:xfrm rot="4426151">
            <a:off x="-2524" y="-725031"/>
            <a:ext cx="1629896" cy="2223949"/>
            <a:chOff x="4784068" y="3757226"/>
            <a:chExt cx="1128016" cy="1539284"/>
          </a:xfrm>
        </p:grpSpPr>
        <p:sp>
          <p:nvSpPr>
            <p:cNvPr id="945" name="Google Shape;945;p21"/>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21"/>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21"/>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21"/>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21"/>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21"/>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21"/>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21"/>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21"/>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21"/>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21"/>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21"/>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21"/>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21"/>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21"/>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21"/>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21"/>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21"/>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21"/>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21"/>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21"/>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21"/>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21"/>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21"/>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21"/>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21"/>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21"/>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21"/>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21"/>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21"/>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21"/>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21"/>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21"/>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21"/>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21"/>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21"/>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21"/>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21"/>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21"/>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21"/>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5" name="Google Shape;985;p21"/>
          <p:cNvSpPr txBox="1">
            <a:spLocks noGrp="1"/>
          </p:cNvSpPr>
          <p:nvPr>
            <p:ph type="body" idx="1"/>
          </p:nvPr>
        </p:nvSpPr>
        <p:spPr>
          <a:xfrm>
            <a:off x="950800" y="2007333"/>
            <a:ext cx="5145200" cy="4131600"/>
          </a:xfrm>
          <a:prstGeom prst="rect">
            <a:avLst/>
          </a:prstGeom>
        </p:spPr>
        <p:txBody>
          <a:bodyPr spcFirstLastPara="1" wrap="square" lIns="91425" tIns="91425" rIns="91425" bIns="91425" anchor="b" anchorCtr="0">
            <a:noAutofit/>
          </a:bodyPr>
          <a:lstStyle>
            <a:lvl1pPr marL="609585" lvl="0" indent="-406390" rtl="0">
              <a:lnSpc>
                <a:spcPct val="100000"/>
              </a:lnSpc>
              <a:spcBef>
                <a:spcPts val="0"/>
              </a:spcBef>
              <a:spcAft>
                <a:spcPts val="0"/>
              </a:spcAft>
              <a:buClr>
                <a:schemeClr val="dk2"/>
              </a:buClr>
              <a:buSzPts val="1200"/>
              <a:buChar char="●"/>
              <a:defRPr sz="1667"/>
            </a:lvl1pPr>
            <a:lvl2pPr marL="1219170" lvl="1" indent="-406390" rtl="0">
              <a:lnSpc>
                <a:spcPct val="115000"/>
              </a:lnSpc>
              <a:spcBef>
                <a:spcPts val="0"/>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
        <p:nvSpPr>
          <p:cNvPr id="986" name="Google Shape;986;p21"/>
          <p:cNvSpPr txBox="1">
            <a:spLocks noGrp="1"/>
          </p:cNvSpPr>
          <p:nvPr>
            <p:ph type="body" idx="2"/>
          </p:nvPr>
        </p:nvSpPr>
        <p:spPr>
          <a:xfrm>
            <a:off x="6096000" y="2007167"/>
            <a:ext cx="5145200" cy="4131600"/>
          </a:xfrm>
          <a:prstGeom prst="rect">
            <a:avLst/>
          </a:prstGeom>
        </p:spPr>
        <p:txBody>
          <a:bodyPr spcFirstLastPara="1" wrap="square" lIns="91425" tIns="91425" rIns="91425" bIns="91425" anchor="b" anchorCtr="0">
            <a:noAutofit/>
          </a:bodyPr>
          <a:lstStyle>
            <a:lvl1pPr marL="609585" lvl="0" indent="-380990" rtl="0">
              <a:lnSpc>
                <a:spcPct val="100000"/>
              </a:lnSpc>
              <a:spcBef>
                <a:spcPts val="0"/>
              </a:spcBef>
              <a:spcAft>
                <a:spcPts val="0"/>
              </a:spcAft>
              <a:buClr>
                <a:schemeClr val="dk2"/>
              </a:buClr>
              <a:buSzPts val="900"/>
              <a:buFont typeface="Changa One"/>
              <a:buChar char="●"/>
              <a:defRPr sz="2933">
                <a:solidFill>
                  <a:schemeClr val="dk2"/>
                </a:solidFill>
                <a:latin typeface="Changa One"/>
                <a:ea typeface="Changa One"/>
                <a:cs typeface="Changa One"/>
                <a:sym typeface="Changa One"/>
              </a:defRPr>
            </a:lvl1pPr>
            <a:lvl2pPr marL="1219170" lvl="1" indent="-406390" rtl="0">
              <a:lnSpc>
                <a:spcPct val="115000"/>
              </a:lnSpc>
              <a:spcBef>
                <a:spcPts val="0"/>
              </a:spcBef>
              <a:spcAft>
                <a:spcPts val="0"/>
              </a:spcAft>
              <a:buSzPts val="1200"/>
              <a:buFont typeface="Roboto Condensed Light"/>
              <a:buChar char="○"/>
              <a:defRPr/>
            </a:lvl2pPr>
            <a:lvl3pPr marL="1828754" lvl="2" indent="-406390" rtl="0">
              <a:lnSpc>
                <a:spcPct val="115000"/>
              </a:lnSpc>
              <a:spcBef>
                <a:spcPts val="2133"/>
              </a:spcBef>
              <a:spcAft>
                <a:spcPts val="0"/>
              </a:spcAft>
              <a:buSzPts val="1200"/>
              <a:buFont typeface="Roboto Condensed Light"/>
              <a:buChar char="■"/>
              <a:defRPr/>
            </a:lvl3pPr>
            <a:lvl4pPr marL="2438339" lvl="3" indent="-406390" rtl="0">
              <a:lnSpc>
                <a:spcPct val="115000"/>
              </a:lnSpc>
              <a:spcBef>
                <a:spcPts val="2133"/>
              </a:spcBef>
              <a:spcAft>
                <a:spcPts val="0"/>
              </a:spcAft>
              <a:buSzPts val="1200"/>
              <a:buFont typeface="Roboto Condensed Light"/>
              <a:buChar char="●"/>
              <a:defRPr/>
            </a:lvl4pPr>
            <a:lvl5pPr marL="3047924" lvl="4" indent="-406390" rtl="0">
              <a:lnSpc>
                <a:spcPct val="115000"/>
              </a:lnSpc>
              <a:spcBef>
                <a:spcPts val="2133"/>
              </a:spcBef>
              <a:spcAft>
                <a:spcPts val="0"/>
              </a:spcAft>
              <a:buSzPts val="1200"/>
              <a:buFont typeface="Roboto Condensed Light"/>
              <a:buChar char="○"/>
              <a:defRPr/>
            </a:lvl5pPr>
            <a:lvl6pPr marL="3657509" lvl="5" indent="-406390" rtl="0">
              <a:lnSpc>
                <a:spcPct val="115000"/>
              </a:lnSpc>
              <a:spcBef>
                <a:spcPts val="2133"/>
              </a:spcBef>
              <a:spcAft>
                <a:spcPts val="0"/>
              </a:spcAft>
              <a:buSzPts val="1200"/>
              <a:buFont typeface="Roboto Condensed Light"/>
              <a:buChar char="■"/>
              <a:defRPr/>
            </a:lvl6pPr>
            <a:lvl7pPr marL="4267093" lvl="6" indent="-406390" rtl="0">
              <a:lnSpc>
                <a:spcPct val="115000"/>
              </a:lnSpc>
              <a:spcBef>
                <a:spcPts val="2133"/>
              </a:spcBef>
              <a:spcAft>
                <a:spcPts val="0"/>
              </a:spcAft>
              <a:buSzPts val="1200"/>
              <a:buFont typeface="Roboto Condensed Light"/>
              <a:buChar char="●"/>
              <a:defRPr/>
            </a:lvl7pPr>
            <a:lvl8pPr marL="4876678" lvl="7" indent="-406390" rtl="0">
              <a:lnSpc>
                <a:spcPct val="115000"/>
              </a:lnSpc>
              <a:spcBef>
                <a:spcPts val="2133"/>
              </a:spcBef>
              <a:spcAft>
                <a:spcPts val="0"/>
              </a:spcAft>
              <a:buSzPts val="1200"/>
              <a:buFont typeface="Roboto Condensed Light"/>
              <a:buChar char="○"/>
              <a:defRPr/>
            </a:lvl8pPr>
            <a:lvl9pPr marL="5486263" lvl="8" indent="-406390" rtl="0">
              <a:lnSpc>
                <a:spcPct val="115000"/>
              </a:lnSpc>
              <a:spcBef>
                <a:spcPts val="2133"/>
              </a:spcBef>
              <a:spcAft>
                <a:spcPts val="2133"/>
              </a:spcAft>
              <a:buSzPts val="1200"/>
              <a:buFont typeface="Roboto Condensed Light"/>
              <a:buChar char="■"/>
              <a:defRPr/>
            </a:lvl9pPr>
          </a:lstStyle>
          <a:p>
            <a:endParaRPr/>
          </a:p>
        </p:txBody>
      </p:sp>
      <p:sp>
        <p:nvSpPr>
          <p:cNvPr id="987" name="Google Shape;987;p21"/>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3595765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039"/>
        <p:cNvGrpSpPr/>
        <p:nvPr/>
      </p:nvGrpSpPr>
      <p:grpSpPr>
        <a:xfrm>
          <a:off x="0" y="0"/>
          <a:ext cx="0" cy="0"/>
          <a:chOff x="0" y="0"/>
          <a:chExt cx="0" cy="0"/>
        </a:xfrm>
      </p:grpSpPr>
      <p:sp>
        <p:nvSpPr>
          <p:cNvPr id="1040" name="Google Shape;1040;p23"/>
          <p:cNvSpPr/>
          <p:nvPr/>
        </p:nvSpPr>
        <p:spPr>
          <a:xfrm rot="8099768" flipH="1">
            <a:off x="10985447" y="1636963"/>
            <a:ext cx="1467924" cy="1379195"/>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23"/>
          <p:cNvSpPr/>
          <p:nvPr/>
        </p:nvSpPr>
        <p:spPr>
          <a:xfrm rot="-1501668" flipH="1">
            <a:off x="-251492" y="4670736"/>
            <a:ext cx="1467965" cy="137927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42" name="Google Shape;1042;p23"/>
          <p:cNvGrpSpPr/>
          <p:nvPr/>
        </p:nvGrpSpPr>
        <p:grpSpPr>
          <a:xfrm flipH="1">
            <a:off x="-610449" y="3829048"/>
            <a:ext cx="1913693" cy="3195939"/>
            <a:chOff x="8020703" y="3817528"/>
            <a:chExt cx="843979" cy="1409475"/>
          </a:xfrm>
        </p:grpSpPr>
        <p:sp>
          <p:nvSpPr>
            <p:cNvPr id="1043" name="Google Shape;1043;p23"/>
            <p:cNvSpPr/>
            <p:nvPr/>
          </p:nvSpPr>
          <p:spPr>
            <a:xfrm>
              <a:off x="8535180" y="3823805"/>
              <a:ext cx="329502" cy="1345089"/>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23"/>
            <p:cNvSpPr/>
            <p:nvPr/>
          </p:nvSpPr>
          <p:spPr>
            <a:xfrm>
              <a:off x="8363026" y="3817528"/>
              <a:ext cx="329950" cy="135120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23"/>
            <p:cNvSpPr/>
            <p:nvPr/>
          </p:nvSpPr>
          <p:spPr>
            <a:xfrm>
              <a:off x="8574278" y="4531288"/>
              <a:ext cx="19352" cy="67005"/>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23"/>
            <p:cNvSpPr/>
            <p:nvPr/>
          </p:nvSpPr>
          <p:spPr>
            <a:xfrm>
              <a:off x="8545977" y="4475567"/>
              <a:ext cx="11694" cy="32373"/>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23"/>
            <p:cNvSpPr/>
            <p:nvPr/>
          </p:nvSpPr>
          <p:spPr>
            <a:xfrm>
              <a:off x="8537422" y="4540739"/>
              <a:ext cx="12160" cy="3911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23"/>
            <p:cNvSpPr/>
            <p:nvPr/>
          </p:nvSpPr>
          <p:spPr>
            <a:xfrm>
              <a:off x="8529334" y="4618035"/>
              <a:ext cx="13057" cy="4677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23"/>
            <p:cNvSpPr/>
            <p:nvPr/>
          </p:nvSpPr>
          <p:spPr>
            <a:xfrm>
              <a:off x="8505516" y="4531288"/>
              <a:ext cx="9900" cy="3597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23"/>
            <p:cNvSpPr/>
            <p:nvPr/>
          </p:nvSpPr>
          <p:spPr>
            <a:xfrm>
              <a:off x="8568001" y="4625675"/>
              <a:ext cx="9003" cy="28337"/>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23"/>
            <p:cNvSpPr/>
            <p:nvPr/>
          </p:nvSpPr>
          <p:spPr>
            <a:xfrm>
              <a:off x="8492030" y="4609050"/>
              <a:ext cx="9003" cy="42721"/>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23"/>
            <p:cNvSpPr/>
            <p:nvPr/>
          </p:nvSpPr>
          <p:spPr>
            <a:xfrm>
              <a:off x="8499670" y="4450387"/>
              <a:ext cx="11263" cy="36426"/>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23"/>
            <p:cNvSpPr/>
            <p:nvPr/>
          </p:nvSpPr>
          <p:spPr>
            <a:xfrm>
              <a:off x="8470454" y="4494433"/>
              <a:ext cx="10348" cy="33736"/>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23"/>
            <p:cNvSpPr/>
            <p:nvPr/>
          </p:nvSpPr>
          <p:spPr>
            <a:xfrm>
              <a:off x="8745984" y="4574438"/>
              <a:ext cx="9021" cy="44533"/>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23"/>
            <p:cNvSpPr/>
            <p:nvPr/>
          </p:nvSpPr>
          <p:spPr>
            <a:xfrm>
              <a:off x="8734757" y="4504333"/>
              <a:ext cx="9003" cy="283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23"/>
            <p:cNvSpPr/>
            <p:nvPr/>
          </p:nvSpPr>
          <p:spPr>
            <a:xfrm>
              <a:off x="8717683" y="4558261"/>
              <a:ext cx="8555" cy="30131"/>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23"/>
            <p:cNvSpPr/>
            <p:nvPr/>
          </p:nvSpPr>
          <p:spPr>
            <a:xfrm>
              <a:off x="8770268" y="4556916"/>
              <a:ext cx="9452" cy="33736"/>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23"/>
            <p:cNvSpPr/>
            <p:nvPr/>
          </p:nvSpPr>
          <p:spPr>
            <a:xfrm>
              <a:off x="8734757" y="4662100"/>
              <a:ext cx="9003" cy="30579"/>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23"/>
            <p:cNvSpPr/>
            <p:nvPr/>
          </p:nvSpPr>
          <p:spPr>
            <a:xfrm>
              <a:off x="8710940" y="4614897"/>
              <a:ext cx="8555" cy="26992"/>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23"/>
            <p:cNvSpPr/>
            <p:nvPr/>
          </p:nvSpPr>
          <p:spPr>
            <a:xfrm>
              <a:off x="8764869" y="4643215"/>
              <a:ext cx="8555" cy="39565"/>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23"/>
            <p:cNvSpPr/>
            <p:nvPr/>
          </p:nvSpPr>
          <p:spPr>
            <a:xfrm>
              <a:off x="8786893" y="4617587"/>
              <a:ext cx="9003" cy="23854"/>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23"/>
            <p:cNvSpPr/>
            <p:nvPr/>
          </p:nvSpPr>
          <p:spPr>
            <a:xfrm>
              <a:off x="8712285" y="4503867"/>
              <a:ext cx="8555" cy="26095"/>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23"/>
            <p:cNvSpPr/>
            <p:nvPr/>
          </p:nvSpPr>
          <p:spPr>
            <a:xfrm>
              <a:off x="8686208" y="4511525"/>
              <a:ext cx="9452" cy="27871"/>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23"/>
            <p:cNvSpPr/>
            <p:nvPr/>
          </p:nvSpPr>
          <p:spPr>
            <a:xfrm>
              <a:off x="8625983" y="4118678"/>
              <a:ext cx="9003" cy="32373"/>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23"/>
            <p:cNvSpPr/>
            <p:nvPr/>
          </p:nvSpPr>
          <p:spPr>
            <a:xfrm>
              <a:off x="8643506" y="4089015"/>
              <a:ext cx="9003" cy="36874"/>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23"/>
            <p:cNvSpPr/>
            <p:nvPr/>
          </p:nvSpPr>
          <p:spPr>
            <a:xfrm>
              <a:off x="8623275" y="4188334"/>
              <a:ext cx="9470" cy="34632"/>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23"/>
            <p:cNvSpPr/>
            <p:nvPr/>
          </p:nvSpPr>
          <p:spPr>
            <a:xfrm>
              <a:off x="8650697" y="4182505"/>
              <a:ext cx="9003" cy="39565"/>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23"/>
            <p:cNvSpPr/>
            <p:nvPr/>
          </p:nvSpPr>
          <p:spPr>
            <a:xfrm>
              <a:off x="8612945" y="4860756"/>
              <a:ext cx="10348" cy="51725"/>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23"/>
            <p:cNvSpPr/>
            <p:nvPr/>
          </p:nvSpPr>
          <p:spPr>
            <a:xfrm>
              <a:off x="8592715" y="4845924"/>
              <a:ext cx="8555" cy="37789"/>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23"/>
            <p:cNvSpPr/>
            <p:nvPr/>
          </p:nvSpPr>
          <p:spPr>
            <a:xfrm>
              <a:off x="8594957" y="4942123"/>
              <a:ext cx="10366" cy="26974"/>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23"/>
            <p:cNvSpPr/>
            <p:nvPr/>
          </p:nvSpPr>
          <p:spPr>
            <a:xfrm>
              <a:off x="8630467" y="4921445"/>
              <a:ext cx="12160" cy="43170"/>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23"/>
            <p:cNvSpPr/>
            <p:nvPr/>
          </p:nvSpPr>
          <p:spPr>
            <a:xfrm>
              <a:off x="8582384" y="4911994"/>
              <a:ext cx="8107" cy="22957"/>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23"/>
            <p:cNvSpPr/>
            <p:nvPr/>
          </p:nvSpPr>
          <p:spPr>
            <a:xfrm>
              <a:off x="8615187" y="4781648"/>
              <a:ext cx="11712" cy="36426"/>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23"/>
            <p:cNvSpPr/>
            <p:nvPr/>
          </p:nvSpPr>
          <p:spPr>
            <a:xfrm>
              <a:off x="8039955" y="4367264"/>
              <a:ext cx="608887" cy="854938"/>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23"/>
            <p:cNvSpPr/>
            <p:nvPr/>
          </p:nvSpPr>
          <p:spPr>
            <a:xfrm>
              <a:off x="8020703" y="4363640"/>
              <a:ext cx="563157" cy="863364"/>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76" name="Google Shape;1076;p23"/>
          <p:cNvGrpSpPr/>
          <p:nvPr/>
        </p:nvGrpSpPr>
        <p:grpSpPr>
          <a:xfrm rot="10800000">
            <a:off x="10734807" y="-254279"/>
            <a:ext cx="2342061" cy="3195964"/>
            <a:chOff x="4784068" y="3757226"/>
            <a:chExt cx="1128016" cy="1539284"/>
          </a:xfrm>
        </p:grpSpPr>
        <p:sp>
          <p:nvSpPr>
            <p:cNvPr id="1077" name="Google Shape;1077;p23"/>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23"/>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23"/>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23"/>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23"/>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23"/>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23"/>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23"/>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23"/>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23"/>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23"/>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23"/>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23"/>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23"/>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23"/>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23"/>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23"/>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23"/>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23"/>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23"/>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23"/>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23"/>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23"/>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23"/>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23"/>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23"/>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23"/>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23"/>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23"/>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23"/>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23"/>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23"/>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23"/>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23"/>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23"/>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23"/>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23"/>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3"/>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23"/>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23"/>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17" name="Google Shape;1117;p23"/>
          <p:cNvSpPr/>
          <p:nvPr/>
        </p:nvSpPr>
        <p:spPr>
          <a:xfrm rot="3200780" flipH="1">
            <a:off x="21857" y="-480465"/>
            <a:ext cx="1293033" cy="1214959"/>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8" name="Google Shape;1118;p23"/>
          <p:cNvSpPr/>
          <p:nvPr/>
        </p:nvSpPr>
        <p:spPr>
          <a:xfrm rot="1626914" flipH="1">
            <a:off x="-395113" y="325262"/>
            <a:ext cx="1291197" cy="646644"/>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9" name="Google Shape;1119;p23"/>
          <p:cNvSpPr/>
          <p:nvPr/>
        </p:nvSpPr>
        <p:spPr>
          <a:xfrm rot="-3200780">
            <a:off x="10877108" y="5567535"/>
            <a:ext cx="1293033" cy="1214959"/>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0" name="Google Shape;1120;p23"/>
          <p:cNvSpPr/>
          <p:nvPr/>
        </p:nvSpPr>
        <p:spPr>
          <a:xfrm rot="-1626914">
            <a:off x="11295912" y="6373262"/>
            <a:ext cx="1291197" cy="646644"/>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1" name="Google Shape;1121;p23"/>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22" name="Google Shape;1122;p23"/>
          <p:cNvSpPr txBox="1">
            <a:spLocks noGrp="1"/>
          </p:cNvSpPr>
          <p:nvPr>
            <p:ph type="title" idx="2"/>
          </p:nvPr>
        </p:nvSpPr>
        <p:spPr>
          <a:xfrm>
            <a:off x="2805951" y="2523333"/>
            <a:ext cx="30312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23" name="Google Shape;1123;p23"/>
          <p:cNvSpPr txBox="1">
            <a:spLocks noGrp="1"/>
          </p:cNvSpPr>
          <p:nvPr>
            <p:ph type="subTitle" idx="1"/>
          </p:nvPr>
        </p:nvSpPr>
        <p:spPr>
          <a:xfrm>
            <a:off x="2805951" y="3076633"/>
            <a:ext cx="30312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4" name="Google Shape;1124;p23"/>
          <p:cNvSpPr txBox="1">
            <a:spLocks noGrp="1"/>
          </p:cNvSpPr>
          <p:nvPr>
            <p:ph type="title" idx="3"/>
          </p:nvPr>
        </p:nvSpPr>
        <p:spPr>
          <a:xfrm>
            <a:off x="6354860" y="2523333"/>
            <a:ext cx="30312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25" name="Google Shape;1125;p23"/>
          <p:cNvSpPr txBox="1">
            <a:spLocks noGrp="1"/>
          </p:cNvSpPr>
          <p:nvPr>
            <p:ph type="subTitle" idx="4"/>
          </p:nvPr>
        </p:nvSpPr>
        <p:spPr>
          <a:xfrm>
            <a:off x="6354855" y="3076633"/>
            <a:ext cx="30312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6" name="Google Shape;1126;p23"/>
          <p:cNvSpPr txBox="1">
            <a:spLocks noGrp="1"/>
          </p:cNvSpPr>
          <p:nvPr>
            <p:ph type="title" idx="5"/>
          </p:nvPr>
        </p:nvSpPr>
        <p:spPr>
          <a:xfrm>
            <a:off x="2805951" y="4833200"/>
            <a:ext cx="30312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27" name="Google Shape;1127;p23"/>
          <p:cNvSpPr txBox="1">
            <a:spLocks noGrp="1"/>
          </p:cNvSpPr>
          <p:nvPr>
            <p:ph type="subTitle" idx="6"/>
          </p:nvPr>
        </p:nvSpPr>
        <p:spPr>
          <a:xfrm>
            <a:off x="2805951" y="5386400"/>
            <a:ext cx="30312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8" name="Google Shape;1128;p23"/>
          <p:cNvSpPr txBox="1">
            <a:spLocks noGrp="1"/>
          </p:cNvSpPr>
          <p:nvPr>
            <p:ph type="title" idx="7"/>
          </p:nvPr>
        </p:nvSpPr>
        <p:spPr>
          <a:xfrm>
            <a:off x="6354860" y="4833200"/>
            <a:ext cx="30312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129" name="Google Shape;1129;p23"/>
          <p:cNvSpPr txBox="1">
            <a:spLocks noGrp="1"/>
          </p:cNvSpPr>
          <p:nvPr>
            <p:ph type="subTitle" idx="8"/>
          </p:nvPr>
        </p:nvSpPr>
        <p:spPr>
          <a:xfrm>
            <a:off x="6354855" y="5386400"/>
            <a:ext cx="30312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745948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130"/>
        <p:cNvGrpSpPr/>
        <p:nvPr/>
      </p:nvGrpSpPr>
      <p:grpSpPr>
        <a:xfrm>
          <a:off x="0" y="0"/>
          <a:ext cx="0" cy="0"/>
          <a:chOff x="0" y="0"/>
          <a:chExt cx="0" cy="0"/>
        </a:xfrm>
      </p:grpSpPr>
      <p:sp>
        <p:nvSpPr>
          <p:cNvPr id="1131" name="Google Shape;1131;p24"/>
          <p:cNvSpPr/>
          <p:nvPr/>
        </p:nvSpPr>
        <p:spPr>
          <a:xfrm rot="10023010" flipH="1">
            <a:off x="11098314" y="651869"/>
            <a:ext cx="1519221" cy="1427489"/>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2" name="Google Shape;1132;p24"/>
          <p:cNvSpPr/>
          <p:nvPr/>
        </p:nvSpPr>
        <p:spPr>
          <a:xfrm rot="6825679" flipH="1">
            <a:off x="-278757" y="442438"/>
            <a:ext cx="1467877" cy="1379124"/>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33" name="Google Shape;1133;p24"/>
          <p:cNvGrpSpPr/>
          <p:nvPr/>
        </p:nvGrpSpPr>
        <p:grpSpPr>
          <a:xfrm rot="5783605">
            <a:off x="147567" y="-1477611"/>
            <a:ext cx="2342039" cy="3195932"/>
            <a:chOff x="4784068" y="3757226"/>
            <a:chExt cx="1128016" cy="1539284"/>
          </a:xfrm>
        </p:grpSpPr>
        <p:sp>
          <p:nvSpPr>
            <p:cNvPr id="1134" name="Google Shape;1134;p24"/>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4"/>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4"/>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4"/>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24"/>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24"/>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24"/>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4"/>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24"/>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24"/>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4"/>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4"/>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4"/>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4"/>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4"/>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4"/>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4"/>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4"/>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24"/>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24"/>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4"/>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24"/>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24"/>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4"/>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4"/>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4"/>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4"/>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4"/>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4"/>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4"/>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4"/>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24"/>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24"/>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24"/>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24"/>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24"/>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24"/>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1" name="Google Shape;1171;p24"/>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2" name="Google Shape;1172;p24"/>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3" name="Google Shape;1173;p24"/>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74" name="Google Shape;1174;p24"/>
          <p:cNvGrpSpPr/>
          <p:nvPr/>
        </p:nvGrpSpPr>
        <p:grpSpPr>
          <a:xfrm rot="-4426151" flipH="1">
            <a:off x="10647787" y="-725031"/>
            <a:ext cx="1629896" cy="2223949"/>
            <a:chOff x="4784068" y="3757226"/>
            <a:chExt cx="1128016" cy="1539284"/>
          </a:xfrm>
        </p:grpSpPr>
        <p:sp>
          <p:nvSpPr>
            <p:cNvPr id="1175" name="Google Shape;1175;p24"/>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6" name="Google Shape;1176;p24"/>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7" name="Google Shape;1177;p24"/>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24"/>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24"/>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24"/>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24"/>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24"/>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24"/>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24"/>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24"/>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6" name="Google Shape;1186;p24"/>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7" name="Google Shape;1187;p24"/>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24"/>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24"/>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24"/>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24"/>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24"/>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24"/>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24"/>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24"/>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6" name="Google Shape;1196;p24"/>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7" name="Google Shape;1197;p24"/>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24"/>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24"/>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24"/>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24"/>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24"/>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24"/>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24"/>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24"/>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24"/>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24"/>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24"/>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24"/>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24"/>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24"/>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24"/>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24"/>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24"/>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15" name="Google Shape;1215;p2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16" name="Google Shape;1216;p24"/>
          <p:cNvSpPr txBox="1">
            <a:spLocks noGrp="1"/>
          </p:cNvSpPr>
          <p:nvPr>
            <p:ph type="title" idx="2"/>
          </p:nvPr>
        </p:nvSpPr>
        <p:spPr>
          <a:xfrm>
            <a:off x="3591717" y="3788233"/>
            <a:ext cx="24008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17" name="Google Shape;1217;p24"/>
          <p:cNvSpPr txBox="1">
            <a:spLocks noGrp="1"/>
          </p:cNvSpPr>
          <p:nvPr>
            <p:ph type="subTitle" idx="1"/>
          </p:nvPr>
        </p:nvSpPr>
        <p:spPr>
          <a:xfrm>
            <a:off x="3591717" y="4341433"/>
            <a:ext cx="24008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18" name="Google Shape;1218;p24"/>
          <p:cNvSpPr txBox="1">
            <a:spLocks noGrp="1"/>
          </p:cNvSpPr>
          <p:nvPr>
            <p:ph type="title" idx="3"/>
          </p:nvPr>
        </p:nvSpPr>
        <p:spPr>
          <a:xfrm>
            <a:off x="6199487" y="3788233"/>
            <a:ext cx="24008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19" name="Google Shape;1219;p24"/>
          <p:cNvSpPr txBox="1">
            <a:spLocks noGrp="1"/>
          </p:cNvSpPr>
          <p:nvPr>
            <p:ph type="subTitle" idx="4"/>
          </p:nvPr>
        </p:nvSpPr>
        <p:spPr>
          <a:xfrm>
            <a:off x="6199484" y="4341433"/>
            <a:ext cx="24008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20" name="Google Shape;1220;p24"/>
          <p:cNvSpPr txBox="1">
            <a:spLocks noGrp="1"/>
          </p:cNvSpPr>
          <p:nvPr>
            <p:ph type="title" idx="5"/>
          </p:nvPr>
        </p:nvSpPr>
        <p:spPr>
          <a:xfrm>
            <a:off x="983951" y="3788233"/>
            <a:ext cx="24008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21" name="Google Shape;1221;p24"/>
          <p:cNvSpPr txBox="1">
            <a:spLocks noGrp="1"/>
          </p:cNvSpPr>
          <p:nvPr>
            <p:ph type="subTitle" idx="6"/>
          </p:nvPr>
        </p:nvSpPr>
        <p:spPr>
          <a:xfrm>
            <a:off x="983951" y="4341433"/>
            <a:ext cx="24008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222" name="Google Shape;1222;p24"/>
          <p:cNvSpPr txBox="1">
            <a:spLocks noGrp="1"/>
          </p:cNvSpPr>
          <p:nvPr>
            <p:ph type="title" idx="7"/>
          </p:nvPr>
        </p:nvSpPr>
        <p:spPr>
          <a:xfrm>
            <a:off x="8807253" y="3788233"/>
            <a:ext cx="24008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223" name="Google Shape;1223;p24"/>
          <p:cNvSpPr txBox="1">
            <a:spLocks noGrp="1"/>
          </p:cNvSpPr>
          <p:nvPr>
            <p:ph type="subTitle" idx="8"/>
          </p:nvPr>
        </p:nvSpPr>
        <p:spPr>
          <a:xfrm>
            <a:off x="8807251" y="4341433"/>
            <a:ext cx="24008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38067458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224"/>
        <p:cNvGrpSpPr/>
        <p:nvPr/>
      </p:nvGrpSpPr>
      <p:grpSpPr>
        <a:xfrm>
          <a:off x="0" y="0"/>
          <a:ext cx="0" cy="0"/>
          <a:chOff x="0" y="0"/>
          <a:chExt cx="0" cy="0"/>
        </a:xfrm>
      </p:grpSpPr>
      <p:grpSp>
        <p:nvGrpSpPr>
          <p:cNvPr id="1225" name="Google Shape;1225;p25"/>
          <p:cNvGrpSpPr/>
          <p:nvPr/>
        </p:nvGrpSpPr>
        <p:grpSpPr>
          <a:xfrm>
            <a:off x="-680090" y="4486859"/>
            <a:ext cx="1878823" cy="2563832"/>
            <a:chOff x="4784068" y="3757226"/>
            <a:chExt cx="1128016" cy="1539284"/>
          </a:xfrm>
        </p:grpSpPr>
        <p:sp>
          <p:nvSpPr>
            <p:cNvPr id="1226" name="Google Shape;1226;p25"/>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25"/>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25"/>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25"/>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25"/>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25"/>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25"/>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25"/>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25"/>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25"/>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25"/>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25"/>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25"/>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9" name="Google Shape;1239;p25"/>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25"/>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25"/>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25"/>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25"/>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25"/>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25"/>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25"/>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25"/>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25"/>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25"/>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25"/>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25"/>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25"/>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25"/>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25"/>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25"/>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25"/>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25"/>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25"/>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25"/>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25"/>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25"/>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25"/>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25"/>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25"/>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25"/>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6" name="Google Shape;1266;p25"/>
          <p:cNvSpPr/>
          <p:nvPr/>
        </p:nvSpPr>
        <p:spPr>
          <a:xfrm rot="2759750">
            <a:off x="10978442" y="4308037"/>
            <a:ext cx="2327612" cy="2187068"/>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7" name="Google Shape;1267;p25"/>
          <p:cNvSpPr/>
          <p:nvPr/>
        </p:nvSpPr>
        <p:spPr>
          <a:xfrm rot="1091806">
            <a:off x="10261279" y="6185310"/>
            <a:ext cx="1959859" cy="981516"/>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68" name="Google Shape;1268;p25"/>
          <p:cNvGrpSpPr/>
          <p:nvPr/>
        </p:nvGrpSpPr>
        <p:grpSpPr>
          <a:xfrm rot="-5643345" flipH="1">
            <a:off x="10692508" y="-599291"/>
            <a:ext cx="1418385" cy="1935520"/>
            <a:chOff x="4784068" y="3757226"/>
            <a:chExt cx="1128016" cy="1539284"/>
          </a:xfrm>
        </p:grpSpPr>
        <p:sp>
          <p:nvSpPr>
            <p:cNvPr id="1269" name="Google Shape;1269;p25"/>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25"/>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25"/>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25"/>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25"/>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25"/>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25"/>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25"/>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25"/>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25"/>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25"/>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25"/>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25"/>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25"/>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25"/>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25"/>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25"/>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25"/>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25"/>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25"/>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25"/>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25"/>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25"/>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25"/>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25"/>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25"/>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25"/>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25"/>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25"/>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25"/>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25"/>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25"/>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25"/>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25"/>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25"/>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25"/>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25"/>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25"/>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25"/>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25"/>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09" name="Google Shape;1309;p25"/>
          <p:cNvSpPr/>
          <p:nvPr/>
        </p:nvSpPr>
        <p:spPr>
          <a:xfrm rot="3200780" flipH="1">
            <a:off x="21857" y="-480465"/>
            <a:ext cx="1293033" cy="1214959"/>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0" name="Google Shape;1310;p25"/>
          <p:cNvSpPr/>
          <p:nvPr/>
        </p:nvSpPr>
        <p:spPr>
          <a:xfrm rot="1626914" flipH="1">
            <a:off x="-395113" y="325262"/>
            <a:ext cx="1291197" cy="646644"/>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1" name="Google Shape;1311;p2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12" name="Google Shape;1312;p25"/>
          <p:cNvSpPr txBox="1">
            <a:spLocks noGrp="1"/>
          </p:cNvSpPr>
          <p:nvPr>
            <p:ph type="title" idx="2"/>
          </p:nvPr>
        </p:nvSpPr>
        <p:spPr>
          <a:xfrm>
            <a:off x="1468233" y="2292600"/>
            <a:ext cx="26480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13" name="Google Shape;1313;p25"/>
          <p:cNvSpPr txBox="1">
            <a:spLocks noGrp="1"/>
          </p:cNvSpPr>
          <p:nvPr>
            <p:ph type="subTitle" idx="1"/>
          </p:nvPr>
        </p:nvSpPr>
        <p:spPr>
          <a:xfrm>
            <a:off x="1468233" y="2845800"/>
            <a:ext cx="26480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14" name="Google Shape;1314;p25"/>
          <p:cNvSpPr txBox="1">
            <a:spLocks noGrp="1"/>
          </p:cNvSpPr>
          <p:nvPr>
            <p:ph type="title" idx="3"/>
          </p:nvPr>
        </p:nvSpPr>
        <p:spPr>
          <a:xfrm>
            <a:off x="4771929" y="2292600"/>
            <a:ext cx="26480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15" name="Google Shape;1315;p25"/>
          <p:cNvSpPr txBox="1">
            <a:spLocks noGrp="1"/>
          </p:cNvSpPr>
          <p:nvPr>
            <p:ph type="subTitle" idx="4"/>
          </p:nvPr>
        </p:nvSpPr>
        <p:spPr>
          <a:xfrm>
            <a:off x="4772000" y="2845800"/>
            <a:ext cx="26480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16" name="Google Shape;1316;p25"/>
          <p:cNvSpPr txBox="1">
            <a:spLocks noGrp="1"/>
          </p:cNvSpPr>
          <p:nvPr>
            <p:ph type="title" idx="5"/>
          </p:nvPr>
        </p:nvSpPr>
        <p:spPr>
          <a:xfrm>
            <a:off x="1468233" y="4203800"/>
            <a:ext cx="26480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17" name="Google Shape;1317;p25"/>
          <p:cNvSpPr txBox="1">
            <a:spLocks noGrp="1"/>
          </p:cNvSpPr>
          <p:nvPr>
            <p:ph type="subTitle" idx="6"/>
          </p:nvPr>
        </p:nvSpPr>
        <p:spPr>
          <a:xfrm>
            <a:off x="1468233" y="4757000"/>
            <a:ext cx="26480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18" name="Google Shape;1318;p25"/>
          <p:cNvSpPr txBox="1">
            <a:spLocks noGrp="1"/>
          </p:cNvSpPr>
          <p:nvPr>
            <p:ph type="title" idx="7"/>
          </p:nvPr>
        </p:nvSpPr>
        <p:spPr>
          <a:xfrm>
            <a:off x="4771929" y="4203800"/>
            <a:ext cx="26480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19" name="Google Shape;1319;p25"/>
          <p:cNvSpPr txBox="1">
            <a:spLocks noGrp="1"/>
          </p:cNvSpPr>
          <p:nvPr>
            <p:ph type="subTitle" idx="8"/>
          </p:nvPr>
        </p:nvSpPr>
        <p:spPr>
          <a:xfrm>
            <a:off x="4771929" y="4757000"/>
            <a:ext cx="26480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20" name="Google Shape;1320;p25"/>
          <p:cNvSpPr txBox="1">
            <a:spLocks noGrp="1"/>
          </p:cNvSpPr>
          <p:nvPr>
            <p:ph type="title" idx="9"/>
          </p:nvPr>
        </p:nvSpPr>
        <p:spPr>
          <a:xfrm>
            <a:off x="8075633" y="2292600"/>
            <a:ext cx="26480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21" name="Google Shape;1321;p25"/>
          <p:cNvSpPr txBox="1">
            <a:spLocks noGrp="1"/>
          </p:cNvSpPr>
          <p:nvPr>
            <p:ph type="subTitle" idx="13"/>
          </p:nvPr>
        </p:nvSpPr>
        <p:spPr>
          <a:xfrm>
            <a:off x="8075633" y="2845800"/>
            <a:ext cx="26480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322" name="Google Shape;1322;p25"/>
          <p:cNvSpPr txBox="1">
            <a:spLocks noGrp="1"/>
          </p:cNvSpPr>
          <p:nvPr>
            <p:ph type="title" idx="14"/>
          </p:nvPr>
        </p:nvSpPr>
        <p:spPr>
          <a:xfrm>
            <a:off x="8075633" y="4203800"/>
            <a:ext cx="2648000" cy="55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933">
                <a:solidFill>
                  <a:schemeClr val="dk2"/>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23" name="Google Shape;1323;p25"/>
          <p:cNvSpPr txBox="1">
            <a:spLocks noGrp="1"/>
          </p:cNvSpPr>
          <p:nvPr>
            <p:ph type="subTitle" idx="15"/>
          </p:nvPr>
        </p:nvSpPr>
        <p:spPr>
          <a:xfrm>
            <a:off x="8075633" y="4757000"/>
            <a:ext cx="2648000" cy="75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433245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324"/>
        <p:cNvGrpSpPr/>
        <p:nvPr/>
      </p:nvGrpSpPr>
      <p:grpSpPr>
        <a:xfrm>
          <a:off x="0" y="0"/>
          <a:ext cx="0" cy="0"/>
          <a:chOff x="0" y="0"/>
          <a:chExt cx="0" cy="0"/>
        </a:xfrm>
      </p:grpSpPr>
      <p:sp>
        <p:nvSpPr>
          <p:cNvPr id="1325" name="Google Shape;1325;p26"/>
          <p:cNvSpPr txBox="1">
            <a:spLocks noGrp="1"/>
          </p:cNvSpPr>
          <p:nvPr>
            <p:ph type="title" hasCustomPrompt="1"/>
          </p:nvPr>
        </p:nvSpPr>
        <p:spPr>
          <a:xfrm>
            <a:off x="950800" y="3119653"/>
            <a:ext cx="3010800" cy="150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26" name="Google Shape;1326;p26"/>
          <p:cNvSpPr txBox="1">
            <a:spLocks noGrp="1"/>
          </p:cNvSpPr>
          <p:nvPr>
            <p:ph type="subTitle" idx="1"/>
          </p:nvPr>
        </p:nvSpPr>
        <p:spPr>
          <a:xfrm>
            <a:off x="950800" y="4625403"/>
            <a:ext cx="3010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1327" name="Google Shape;1327;p26"/>
          <p:cNvSpPr txBox="1">
            <a:spLocks noGrp="1"/>
          </p:cNvSpPr>
          <p:nvPr>
            <p:ph type="title" idx="2" hasCustomPrompt="1"/>
          </p:nvPr>
        </p:nvSpPr>
        <p:spPr>
          <a:xfrm>
            <a:off x="4590600" y="1035133"/>
            <a:ext cx="3010800" cy="150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dk2"/>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28" name="Google Shape;1328;p26"/>
          <p:cNvSpPr txBox="1">
            <a:spLocks noGrp="1"/>
          </p:cNvSpPr>
          <p:nvPr>
            <p:ph type="subTitle" idx="3"/>
          </p:nvPr>
        </p:nvSpPr>
        <p:spPr>
          <a:xfrm>
            <a:off x="4590600" y="2540867"/>
            <a:ext cx="3010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1329" name="Google Shape;1329;p26"/>
          <p:cNvSpPr txBox="1">
            <a:spLocks noGrp="1"/>
          </p:cNvSpPr>
          <p:nvPr>
            <p:ph type="title" idx="4" hasCustomPrompt="1"/>
          </p:nvPr>
        </p:nvSpPr>
        <p:spPr>
          <a:xfrm>
            <a:off x="8230400" y="3119645"/>
            <a:ext cx="3010800" cy="150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solidFill>
                  <a:schemeClr val="accent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330" name="Google Shape;1330;p26"/>
          <p:cNvSpPr txBox="1">
            <a:spLocks noGrp="1"/>
          </p:cNvSpPr>
          <p:nvPr>
            <p:ph type="subTitle" idx="5"/>
          </p:nvPr>
        </p:nvSpPr>
        <p:spPr>
          <a:xfrm>
            <a:off x="8230400" y="4625364"/>
            <a:ext cx="3010800" cy="79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a:buNone/>
              <a:defRPr sz="2133"/>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800">
                <a:solidFill>
                  <a:schemeClr val="dk1"/>
                </a:solidFill>
                <a:latin typeface="PT Sans"/>
                <a:ea typeface="PT Sans"/>
                <a:cs typeface="PT Sans"/>
                <a:sym typeface="PT Sans"/>
              </a:defRPr>
            </a:lvl9pPr>
          </a:lstStyle>
          <a:p>
            <a:endParaRPr/>
          </a:p>
        </p:txBody>
      </p:sp>
      <p:sp>
        <p:nvSpPr>
          <p:cNvPr id="1331" name="Google Shape;1331;p26"/>
          <p:cNvSpPr/>
          <p:nvPr/>
        </p:nvSpPr>
        <p:spPr>
          <a:xfrm rot="-8679600">
            <a:off x="-1006509" y="233739"/>
            <a:ext cx="2154351" cy="202419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32" name="Google Shape;1332;p26"/>
          <p:cNvGrpSpPr/>
          <p:nvPr/>
        </p:nvGrpSpPr>
        <p:grpSpPr>
          <a:xfrm rot="6056089">
            <a:off x="-893472" y="-1054850"/>
            <a:ext cx="2533661" cy="2965823"/>
            <a:chOff x="7987008" y="-231825"/>
            <a:chExt cx="1066140" cy="1248058"/>
          </a:xfrm>
        </p:grpSpPr>
        <p:sp>
          <p:nvSpPr>
            <p:cNvPr id="1333" name="Google Shape;1333;p26"/>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26"/>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26"/>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26"/>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26"/>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26"/>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6"/>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6"/>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6"/>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42" name="Google Shape;1342;p26"/>
          <p:cNvSpPr/>
          <p:nvPr/>
        </p:nvSpPr>
        <p:spPr>
          <a:xfrm rot="2881098">
            <a:off x="11215193" y="4725108"/>
            <a:ext cx="1948929" cy="1831251"/>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3" name="Google Shape;1343;p26"/>
          <p:cNvSpPr/>
          <p:nvPr/>
        </p:nvSpPr>
        <p:spPr>
          <a:xfrm rot="1927526">
            <a:off x="10590921" y="6127348"/>
            <a:ext cx="1806287" cy="904605"/>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782692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430"/>
        <p:cNvGrpSpPr/>
        <p:nvPr/>
      </p:nvGrpSpPr>
      <p:grpSpPr>
        <a:xfrm>
          <a:off x="0" y="0"/>
          <a:ext cx="0" cy="0"/>
          <a:chOff x="0" y="0"/>
          <a:chExt cx="0" cy="0"/>
        </a:xfrm>
      </p:grpSpPr>
      <p:sp>
        <p:nvSpPr>
          <p:cNvPr id="1431" name="Google Shape;1431;p28"/>
          <p:cNvSpPr/>
          <p:nvPr/>
        </p:nvSpPr>
        <p:spPr>
          <a:xfrm rot="8679721" flipH="1">
            <a:off x="11004787" y="278849"/>
            <a:ext cx="1969000" cy="1850001"/>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32" name="Google Shape;1432;p28"/>
          <p:cNvGrpSpPr/>
          <p:nvPr/>
        </p:nvGrpSpPr>
        <p:grpSpPr>
          <a:xfrm rot="-6055914" flipH="1">
            <a:off x="10553828" y="-899387"/>
            <a:ext cx="2315453" cy="2710545"/>
            <a:chOff x="7987008" y="-231825"/>
            <a:chExt cx="1066140" cy="1248058"/>
          </a:xfrm>
        </p:grpSpPr>
        <p:sp>
          <p:nvSpPr>
            <p:cNvPr id="1433" name="Google Shape;1433;p28"/>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8"/>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8"/>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8"/>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8"/>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8"/>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8"/>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8"/>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28"/>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42" name="Google Shape;1442;p28"/>
          <p:cNvSpPr/>
          <p:nvPr/>
        </p:nvSpPr>
        <p:spPr>
          <a:xfrm rot="2950700" flipH="1">
            <a:off x="196199" y="-726133"/>
            <a:ext cx="1803085" cy="169421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3" name="Google Shape;1443;p28"/>
          <p:cNvSpPr/>
          <p:nvPr/>
        </p:nvSpPr>
        <p:spPr>
          <a:xfrm rot="2700000" flipH="1">
            <a:off x="-554596" y="427781"/>
            <a:ext cx="1955429" cy="979297"/>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4" name="Google Shape;1444;p28"/>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7322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445"/>
        <p:cNvGrpSpPr/>
        <p:nvPr/>
      </p:nvGrpSpPr>
      <p:grpSpPr>
        <a:xfrm>
          <a:off x="0" y="0"/>
          <a:ext cx="0" cy="0"/>
          <a:chOff x="0" y="0"/>
          <a:chExt cx="0" cy="0"/>
        </a:xfrm>
      </p:grpSpPr>
      <p:sp>
        <p:nvSpPr>
          <p:cNvPr id="1446" name="Google Shape;1446;p29"/>
          <p:cNvSpPr txBox="1">
            <a:spLocks noGrp="1"/>
          </p:cNvSpPr>
          <p:nvPr>
            <p:ph type="title"/>
          </p:nvPr>
        </p:nvSpPr>
        <p:spPr>
          <a:xfrm>
            <a:off x="960000" y="719200"/>
            <a:ext cx="4579600" cy="1164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47" name="Google Shape;1447;p29"/>
          <p:cNvSpPr txBox="1">
            <a:spLocks noGrp="1"/>
          </p:cNvSpPr>
          <p:nvPr>
            <p:ph type="subTitle" idx="1"/>
          </p:nvPr>
        </p:nvSpPr>
        <p:spPr>
          <a:xfrm>
            <a:off x="960000" y="2935967"/>
            <a:ext cx="4579600" cy="159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1448" name="Google Shape;1448;p29"/>
          <p:cNvGrpSpPr/>
          <p:nvPr/>
        </p:nvGrpSpPr>
        <p:grpSpPr>
          <a:xfrm rot="-5400000">
            <a:off x="9906328" y="-1188883"/>
            <a:ext cx="2141425" cy="2922177"/>
            <a:chOff x="4784068" y="3757226"/>
            <a:chExt cx="1128016" cy="1539284"/>
          </a:xfrm>
        </p:grpSpPr>
        <p:sp>
          <p:nvSpPr>
            <p:cNvPr id="1449" name="Google Shape;1449;p29"/>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9"/>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9"/>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9"/>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9"/>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29"/>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29"/>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29"/>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9"/>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29"/>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29"/>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9"/>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9"/>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9"/>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9"/>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9"/>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9"/>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9"/>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9"/>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29"/>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29"/>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9"/>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29"/>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29"/>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9"/>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9"/>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9"/>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9"/>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9"/>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9"/>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9"/>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9"/>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29"/>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29"/>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29"/>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29"/>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29"/>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29"/>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9"/>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9"/>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489" name="Google Shape;1489;p29"/>
          <p:cNvSpPr/>
          <p:nvPr/>
        </p:nvSpPr>
        <p:spPr>
          <a:xfrm rot="3454392" flipH="1">
            <a:off x="6864617" y="-766789"/>
            <a:ext cx="1596435" cy="150004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0" name="Google Shape;1490;p29"/>
          <p:cNvSpPr/>
          <p:nvPr/>
        </p:nvSpPr>
        <p:spPr>
          <a:xfrm rot="1880820" flipH="1">
            <a:off x="6202316" y="165161"/>
            <a:ext cx="1856096" cy="929551"/>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1" name="Google Shape;1491;p29"/>
          <p:cNvSpPr txBox="1"/>
          <p:nvPr/>
        </p:nvSpPr>
        <p:spPr>
          <a:xfrm>
            <a:off x="960000" y="4738400"/>
            <a:ext cx="4579600" cy="8208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0"/>
              </a:spcBef>
              <a:spcAft>
                <a:spcPts val="0"/>
              </a:spcAft>
              <a:buNone/>
            </a:pPr>
            <a:r>
              <a:rPr lang="en" sz="1600">
                <a:solidFill>
                  <a:schemeClr val="lt2"/>
                </a:solidFill>
                <a:latin typeface="Cairo"/>
                <a:ea typeface="Cairo"/>
                <a:cs typeface="Cairo"/>
                <a:sym typeface="Cairo"/>
              </a:rPr>
              <a:t>CREDITS: This presentation template was created by </a:t>
            </a:r>
            <a:r>
              <a:rPr lang="en" sz="1600" b="1">
                <a:solidFill>
                  <a:schemeClr val="lt2"/>
                </a:solidFill>
                <a:uFill>
                  <a:noFill/>
                </a:uFill>
                <a:latin typeface="Cairo"/>
                <a:ea typeface="Cairo"/>
                <a:cs typeface="Cairo"/>
                <a:sym typeface="Cairo"/>
                <a:hlinkClick r:id="rId2">
                  <a:extLst>
                    <a:ext uri="{A12FA001-AC4F-418D-AE19-62706E023703}">
                      <ahyp:hlinkClr xmlns:ahyp="http://schemas.microsoft.com/office/drawing/2018/hyperlinkcolor" val="tx"/>
                    </a:ext>
                  </a:extLst>
                </a:hlinkClick>
              </a:rPr>
              <a:t>Slidesgo</a:t>
            </a:r>
            <a:r>
              <a:rPr lang="en" sz="1600">
                <a:solidFill>
                  <a:schemeClr val="lt2"/>
                </a:solidFill>
                <a:latin typeface="Cairo"/>
                <a:ea typeface="Cairo"/>
                <a:cs typeface="Cairo"/>
                <a:sym typeface="Cairo"/>
              </a:rPr>
              <a:t>, including icons by </a:t>
            </a:r>
            <a:r>
              <a:rPr lang="en" sz="1600" b="1">
                <a:solidFill>
                  <a:schemeClr val="lt2"/>
                </a:solidFill>
                <a:uFill>
                  <a:noFill/>
                </a:uFill>
                <a:latin typeface="Cairo"/>
                <a:ea typeface="Cairo"/>
                <a:cs typeface="Cairo"/>
                <a:sym typeface="Cairo"/>
                <a:hlinkClick r:id="rId3">
                  <a:extLst>
                    <a:ext uri="{A12FA001-AC4F-418D-AE19-62706E023703}">
                      <ahyp:hlinkClr xmlns:ahyp="http://schemas.microsoft.com/office/drawing/2018/hyperlinkcolor" val="tx"/>
                    </a:ext>
                  </a:extLst>
                </a:hlinkClick>
              </a:rPr>
              <a:t>Flaticon</a:t>
            </a:r>
            <a:r>
              <a:rPr lang="en" sz="1600">
                <a:solidFill>
                  <a:schemeClr val="lt2"/>
                </a:solidFill>
                <a:latin typeface="Cairo"/>
                <a:ea typeface="Cairo"/>
                <a:cs typeface="Cairo"/>
                <a:sym typeface="Cairo"/>
              </a:rPr>
              <a:t>, infographics and images by </a:t>
            </a:r>
            <a:r>
              <a:rPr lang="en" sz="1600" b="1">
                <a:solidFill>
                  <a:schemeClr val="lt2"/>
                </a:solidFill>
                <a:uFill>
                  <a:noFill/>
                </a:uFill>
                <a:latin typeface="Cairo"/>
                <a:ea typeface="Cairo"/>
                <a:cs typeface="Cairo"/>
                <a:sym typeface="Cairo"/>
                <a:hlinkClick r:id="rId4">
                  <a:extLst>
                    <a:ext uri="{A12FA001-AC4F-418D-AE19-62706E023703}">
                      <ahyp:hlinkClr xmlns:ahyp="http://schemas.microsoft.com/office/drawing/2018/hyperlinkcolor" val="tx"/>
                    </a:ext>
                  </a:extLst>
                </a:hlinkClick>
              </a:rPr>
              <a:t>Freepik</a:t>
            </a:r>
            <a:endParaRPr sz="1600" b="1">
              <a:solidFill>
                <a:schemeClr val="lt2"/>
              </a:solidFill>
              <a:latin typeface="Cairo"/>
              <a:ea typeface="Cairo"/>
              <a:cs typeface="Cairo"/>
              <a:sym typeface="Cairo"/>
            </a:endParaRPr>
          </a:p>
        </p:txBody>
      </p:sp>
    </p:spTree>
    <p:extLst>
      <p:ext uri="{BB962C8B-B14F-4D97-AF65-F5344CB8AC3E}">
        <p14:creationId xmlns:p14="http://schemas.microsoft.com/office/powerpoint/2010/main" val="26948251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492"/>
        <p:cNvGrpSpPr/>
        <p:nvPr/>
      </p:nvGrpSpPr>
      <p:grpSpPr>
        <a:xfrm>
          <a:off x="0" y="0"/>
          <a:ext cx="0" cy="0"/>
          <a:chOff x="0" y="0"/>
          <a:chExt cx="0" cy="0"/>
        </a:xfrm>
      </p:grpSpPr>
      <p:sp>
        <p:nvSpPr>
          <p:cNvPr id="1493" name="Google Shape;1493;p30"/>
          <p:cNvSpPr/>
          <p:nvPr/>
        </p:nvSpPr>
        <p:spPr>
          <a:xfrm>
            <a:off x="1534000" y="1358400"/>
            <a:ext cx="9124000" cy="4141200"/>
          </a:xfrm>
          <a:prstGeom prst="roundRect">
            <a:avLst>
              <a:gd name="adj" fmla="val 8834"/>
            </a:avLst>
          </a:prstGeom>
          <a:solidFill>
            <a:srgbClr val="BDA3BC">
              <a:alpha val="285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94" name="Google Shape;1494;p30"/>
          <p:cNvGrpSpPr/>
          <p:nvPr/>
        </p:nvGrpSpPr>
        <p:grpSpPr>
          <a:xfrm>
            <a:off x="302424" y="3846084"/>
            <a:ext cx="2504496" cy="3417621"/>
            <a:chOff x="4784068" y="3757226"/>
            <a:chExt cx="1128016" cy="1539284"/>
          </a:xfrm>
        </p:grpSpPr>
        <p:sp>
          <p:nvSpPr>
            <p:cNvPr id="1495" name="Google Shape;1495;p30"/>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30"/>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30"/>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30"/>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30"/>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30"/>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30"/>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30"/>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30"/>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30"/>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30"/>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30"/>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30"/>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30"/>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30"/>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30"/>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30"/>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30"/>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30"/>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30"/>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30"/>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30"/>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30"/>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30"/>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30"/>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30"/>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30"/>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30"/>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30"/>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30"/>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30"/>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30"/>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30"/>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30"/>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30"/>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30"/>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30"/>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30"/>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30"/>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30"/>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35" name="Google Shape;1535;p30"/>
          <p:cNvGrpSpPr/>
          <p:nvPr/>
        </p:nvGrpSpPr>
        <p:grpSpPr>
          <a:xfrm rot="10800000">
            <a:off x="9412253" y="-298873"/>
            <a:ext cx="2779732" cy="3793207"/>
            <a:chOff x="4784068" y="3757226"/>
            <a:chExt cx="1128016" cy="1539284"/>
          </a:xfrm>
        </p:grpSpPr>
        <p:sp>
          <p:nvSpPr>
            <p:cNvPr id="1536" name="Google Shape;1536;p30"/>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30"/>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30"/>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30"/>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30"/>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30"/>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30"/>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30"/>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30"/>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30"/>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30"/>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30"/>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30"/>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30"/>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30"/>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30"/>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30"/>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30"/>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30"/>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30"/>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30"/>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30"/>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30"/>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30"/>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30"/>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30"/>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30"/>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30"/>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30"/>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30"/>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30"/>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30"/>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30"/>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30"/>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30"/>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30"/>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30"/>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30"/>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30"/>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30"/>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76" name="Google Shape;1576;p30"/>
          <p:cNvSpPr/>
          <p:nvPr/>
        </p:nvSpPr>
        <p:spPr>
          <a:xfrm rot="-10656195" flipH="1">
            <a:off x="-8169" y="-181852"/>
            <a:ext cx="1917924" cy="1802117"/>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7" name="Google Shape;1577;p30"/>
          <p:cNvSpPr/>
          <p:nvPr/>
        </p:nvSpPr>
        <p:spPr>
          <a:xfrm rot="-3180013" flipH="1">
            <a:off x="10036520" y="5452122"/>
            <a:ext cx="2742411" cy="1373369"/>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9509541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578"/>
        <p:cNvGrpSpPr/>
        <p:nvPr/>
      </p:nvGrpSpPr>
      <p:grpSpPr>
        <a:xfrm>
          <a:off x="0" y="0"/>
          <a:ext cx="0" cy="0"/>
          <a:chOff x="0" y="0"/>
          <a:chExt cx="0" cy="0"/>
        </a:xfrm>
      </p:grpSpPr>
      <p:sp>
        <p:nvSpPr>
          <p:cNvPr id="1579" name="Google Shape;1579;p31"/>
          <p:cNvSpPr/>
          <p:nvPr/>
        </p:nvSpPr>
        <p:spPr>
          <a:xfrm rot="2409421">
            <a:off x="11372384" y="4486308"/>
            <a:ext cx="1700553" cy="159787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80" name="Google Shape;1580;p31"/>
          <p:cNvGrpSpPr/>
          <p:nvPr/>
        </p:nvGrpSpPr>
        <p:grpSpPr>
          <a:xfrm rot="-389676">
            <a:off x="10821316" y="4762937"/>
            <a:ext cx="1824355" cy="2489299"/>
            <a:chOff x="4784068" y="3757226"/>
            <a:chExt cx="1128016" cy="1539284"/>
          </a:xfrm>
        </p:grpSpPr>
        <p:sp>
          <p:nvSpPr>
            <p:cNvPr id="1581" name="Google Shape;1581;p31"/>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31"/>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31"/>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31"/>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31"/>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31"/>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31"/>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31"/>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31"/>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31"/>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31"/>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31"/>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31"/>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31"/>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31"/>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31"/>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31"/>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31"/>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31"/>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31"/>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31"/>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31"/>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31"/>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31"/>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31"/>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31"/>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31"/>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31"/>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31"/>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31"/>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31"/>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31"/>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31"/>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31"/>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31"/>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31"/>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31"/>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31"/>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31"/>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31"/>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1" name="Google Shape;1621;p31"/>
          <p:cNvGrpSpPr/>
          <p:nvPr/>
        </p:nvGrpSpPr>
        <p:grpSpPr>
          <a:xfrm rot="4426151">
            <a:off x="-172080" y="-725031"/>
            <a:ext cx="1629896" cy="2223949"/>
            <a:chOff x="4784068" y="3757226"/>
            <a:chExt cx="1128016" cy="1539284"/>
          </a:xfrm>
        </p:grpSpPr>
        <p:sp>
          <p:nvSpPr>
            <p:cNvPr id="1622" name="Google Shape;1622;p31"/>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31"/>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31"/>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31"/>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31"/>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31"/>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31"/>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31"/>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31"/>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31"/>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31"/>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31"/>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31"/>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31"/>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31"/>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31"/>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31"/>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31"/>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31"/>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31"/>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31"/>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31"/>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31"/>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31"/>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31"/>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31"/>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31"/>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31"/>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31"/>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31"/>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31"/>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31"/>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31"/>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31"/>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31"/>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31"/>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31"/>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31"/>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31"/>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31"/>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62" name="Google Shape;1662;p31"/>
          <p:cNvSpPr/>
          <p:nvPr/>
        </p:nvSpPr>
        <p:spPr>
          <a:xfrm rot="-10023010">
            <a:off x="-511935" y="651869"/>
            <a:ext cx="1519221" cy="1427489"/>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7106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72"/>
        <p:cNvGrpSpPr/>
        <p:nvPr/>
      </p:nvGrpSpPr>
      <p:grpSpPr>
        <a:xfrm>
          <a:off x="0" y="0"/>
          <a:ext cx="0" cy="0"/>
          <a:chOff x="0" y="0"/>
          <a:chExt cx="0" cy="0"/>
        </a:xfrm>
      </p:grpSpPr>
      <p:sp>
        <p:nvSpPr>
          <p:cNvPr id="73" name="Google Shape;73;p4"/>
          <p:cNvSpPr/>
          <p:nvPr/>
        </p:nvSpPr>
        <p:spPr>
          <a:xfrm rot="-2518824">
            <a:off x="10641710" y="-473147"/>
            <a:ext cx="1402249" cy="131758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 name="Google Shape;74;p4"/>
          <p:cNvGrpSpPr/>
          <p:nvPr/>
        </p:nvGrpSpPr>
        <p:grpSpPr>
          <a:xfrm rot="2245815">
            <a:off x="-553265" y="-264288"/>
            <a:ext cx="1504033" cy="2052395"/>
            <a:chOff x="4784068" y="3757226"/>
            <a:chExt cx="1128016" cy="1539284"/>
          </a:xfrm>
        </p:grpSpPr>
        <p:sp>
          <p:nvSpPr>
            <p:cNvPr id="75" name="Google Shape;75;p4"/>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4"/>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4"/>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4"/>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4"/>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4"/>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4"/>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4"/>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4"/>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4"/>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4"/>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4"/>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4"/>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4"/>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4"/>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4"/>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4"/>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4"/>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4"/>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4"/>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4"/>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4"/>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4"/>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4"/>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4"/>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4"/>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4"/>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4"/>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4"/>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4"/>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4"/>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4"/>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4"/>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4"/>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4"/>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4"/>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4"/>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4"/>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4"/>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4"/>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 name="Google Shape;115;p4"/>
          <p:cNvGrpSpPr/>
          <p:nvPr/>
        </p:nvGrpSpPr>
        <p:grpSpPr>
          <a:xfrm rot="-10143835">
            <a:off x="11050713" y="-497795"/>
            <a:ext cx="1649203" cy="1930611"/>
            <a:chOff x="7987008" y="-231825"/>
            <a:chExt cx="1066140" cy="1248058"/>
          </a:xfrm>
        </p:grpSpPr>
        <p:sp>
          <p:nvSpPr>
            <p:cNvPr id="116" name="Google Shape;116;p4"/>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4"/>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4"/>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4"/>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4"/>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4"/>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4"/>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4"/>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4"/>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4"/>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6" name="Google Shape;126;p4"/>
          <p:cNvSpPr txBox="1">
            <a:spLocks noGrp="1"/>
          </p:cNvSpPr>
          <p:nvPr>
            <p:ph type="body" idx="1"/>
          </p:nvPr>
        </p:nvSpPr>
        <p:spPr>
          <a:xfrm>
            <a:off x="960000" y="1621000"/>
            <a:ext cx="10272000" cy="4517600"/>
          </a:xfrm>
          <a:prstGeom prst="rect">
            <a:avLst/>
          </a:prstGeom>
        </p:spPr>
        <p:txBody>
          <a:bodyPr spcFirstLastPara="1" wrap="square" lIns="91425" tIns="91425" rIns="91425" bIns="91425" anchor="ctr" anchorCtr="0">
            <a:noAutofit/>
          </a:bodyPr>
          <a:lstStyle>
            <a:lvl1pPr marL="609585" lvl="0" indent="-406390" rtl="0">
              <a:lnSpc>
                <a:spcPct val="100000"/>
              </a:lnSpc>
              <a:spcBef>
                <a:spcPts val="0"/>
              </a:spcBef>
              <a:spcAft>
                <a:spcPts val="0"/>
              </a:spcAft>
              <a:buSzPts val="1200"/>
              <a:buAutoNum type="arabicPeriod"/>
              <a:defRPr sz="1667"/>
            </a:lvl1pPr>
            <a:lvl2pPr marL="1219170" lvl="1" indent="-406390" rtl="0">
              <a:lnSpc>
                <a:spcPct val="115000"/>
              </a:lnSpc>
              <a:spcBef>
                <a:spcPts val="2133"/>
              </a:spcBef>
              <a:spcAft>
                <a:spcPts val="0"/>
              </a:spcAft>
              <a:buSzPts val="1200"/>
              <a:buFont typeface="Roboto Condensed Light"/>
              <a:buAutoNum type="alphaLcPeriod"/>
              <a:defRPr/>
            </a:lvl2pPr>
            <a:lvl3pPr marL="1828754" lvl="2" indent="-406390" rtl="0">
              <a:lnSpc>
                <a:spcPct val="115000"/>
              </a:lnSpc>
              <a:spcBef>
                <a:spcPts val="2133"/>
              </a:spcBef>
              <a:spcAft>
                <a:spcPts val="0"/>
              </a:spcAft>
              <a:buSzPts val="1200"/>
              <a:buFont typeface="Roboto Condensed Light"/>
              <a:buAutoNum type="romanLcPeriod"/>
              <a:defRPr/>
            </a:lvl3pPr>
            <a:lvl4pPr marL="2438339" lvl="3" indent="-406390" rtl="0">
              <a:lnSpc>
                <a:spcPct val="115000"/>
              </a:lnSpc>
              <a:spcBef>
                <a:spcPts val="2133"/>
              </a:spcBef>
              <a:spcAft>
                <a:spcPts val="0"/>
              </a:spcAft>
              <a:buSzPts val="1200"/>
              <a:buFont typeface="Roboto Condensed Light"/>
              <a:buAutoNum type="arabicPeriod"/>
              <a:defRPr/>
            </a:lvl4pPr>
            <a:lvl5pPr marL="3047924" lvl="4" indent="-406390" rtl="0">
              <a:lnSpc>
                <a:spcPct val="115000"/>
              </a:lnSpc>
              <a:spcBef>
                <a:spcPts val="2133"/>
              </a:spcBef>
              <a:spcAft>
                <a:spcPts val="0"/>
              </a:spcAft>
              <a:buSzPts val="1200"/>
              <a:buFont typeface="Roboto Condensed Light"/>
              <a:buAutoNum type="alphaLcPeriod"/>
              <a:defRPr/>
            </a:lvl5pPr>
            <a:lvl6pPr marL="3657509" lvl="5" indent="-406390" rtl="0">
              <a:lnSpc>
                <a:spcPct val="115000"/>
              </a:lnSpc>
              <a:spcBef>
                <a:spcPts val="2133"/>
              </a:spcBef>
              <a:spcAft>
                <a:spcPts val="0"/>
              </a:spcAft>
              <a:buSzPts val="1200"/>
              <a:buFont typeface="Roboto Condensed Light"/>
              <a:buAutoNum type="romanLcPeriod"/>
              <a:defRPr/>
            </a:lvl6pPr>
            <a:lvl7pPr marL="4267093" lvl="6" indent="-406390" rtl="0">
              <a:lnSpc>
                <a:spcPct val="115000"/>
              </a:lnSpc>
              <a:spcBef>
                <a:spcPts val="2133"/>
              </a:spcBef>
              <a:spcAft>
                <a:spcPts val="0"/>
              </a:spcAft>
              <a:buSzPts val="1200"/>
              <a:buFont typeface="Roboto Condensed Light"/>
              <a:buAutoNum type="arabicPeriod"/>
              <a:defRPr/>
            </a:lvl7pPr>
            <a:lvl8pPr marL="4876678" lvl="7" indent="-406390" rtl="0">
              <a:lnSpc>
                <a:spcPct val="115000"/>
              </a:lnSpc>
              <a:spcBef>
                <a:spcPts val="2133"/>
              </a:spcBef>
              <a:spcAft>
                <a:spcPts val="0"/>
              </a:spcAft>
              <a:buSzPts val="1200"/>
              <a:buFont typeface="Roboto Condensed Light"/>
              <a:buAutoNum type="alphaLcPeriod"/>
              <a:defRPr/>
            </a:lvl8pPr>
            <a:lvl9pPr marL="5486263" lvl="8" indent="-406390" rtl="0">
              <a:lnSpc>
                <a:spcPct val="115000"/>
              </a:lnSpc>
              <a:spcBef>
                <a:spcPts val="2133"/>
              </a:spcBef>
              <a:spcAft>
                <a:spcPts val="2133"/>
              </a:spcAft>
              <a:buSzPts val="1200"/>
              <a:buFont typeface="Roboto Condensed Light"/>
              <a:buAutoNum type="romanLcPeriod"/>
              <a:defRPr/>
            </a:lvl9pPr>
          </a:lstStyle>
          <a:p>
            <a:endParaRPr/>
          </a:p>
        </p:txBody>
      </p:sp>
    </p:spTree>
    <p:extLst>
      <p:ext uri="{BB962C8B-B14F-4D97-AF65-F5344CB8AC3E}">
        <p14:creationId xmlns:p14="http://schemas.microsoft.com/office/powerpoint/2010/main" val="4126526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27"/>
        <p:cNvGrpSpPr/>
        <p:nvPr/>
      </p:nvGrpSpPr>
      <p:grpSpPr>
        <a:xfrm>
          <a:off x="0" y="0"/>
          <a:ext cx="0" cy="0"/>
          <a:chOff x="0" y="0"/>
          <a:chExt cx="0" cy="0"/>
        </a:xfrm>
      </p:grpSpPr>
      <p:sp>
        <p:nvSpPr>
          <p:cNvPr id="128" name="Google Shape;128;p5"/>
          <p:cNvSpPr/>
          <p:nvPr/>
        </p:nvSpPr>
        <p:spPr>
          <a:xfrm rot="1905136">
            <a:off x="-416988" y="4824835"/>
            <a:ext cx="1443373" cy="135622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29" name="Google Shape;129;p5"/>
          <p:cNvGrpSpPr/>
          <p:nvPr/>
        </p:nvGrpSpPr>
        <p:grpSpPr>
          <a:xfrm rot="403479">
            <a:off x="-511504" y="4012157"/>
            <a:ext cx="1881627" cy="3142384"/>
            <a:chOff x="8020703" y="3817528"/>
            <a:chExt cx="843979" cy="1409475"/>
          </a:xfrm>
        </p:grpSpPr>
        <p:sp>
          <p:nvSpPr>
            <p:cNvPr id="130" name="Google Shape;130;p5"/>
            <p:cNvSpPr/>
            <p:nvPr/>
          </p:nvSpPr>
          <p:spPr>
            <a:xfrm>
              <a:off x="8535180" y="3823805"/>
              <a:ext cx="329502" cy="1345089"/>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8363026" y="3817528"/>
              <a:ext cx="329950" cy="135120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8574278" y="4531288"/>
              <a:ext cx="19352" cy="67005"/>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5"/>
            <p:cNvSpPr/>
            <p:nvPr/>
          </p:nvSpPr>
          <p:spPr>
            <a:xfrm>
              <a:off x="8545977" y="4475567"/>
              <a:ext cx="11694" cy="32373"/>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8537422" y="4540739"/>
              <a:ext cx="12160" cy="3911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5"/>
            <p:cNvSpPr/>
            <p:nvPr/>
          </p:nvSpPr>
          <p:spPr>
            <a:xfrm>
              <a:off x="8529334" y="4618035"/>
              <a:ext cx="13057" cy="4677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8505516" y="4531288"/>
              <a:ext cx="9900" cy="3597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8568001" y="4625675"/>
              <a:ext cx="9003" cy="28337"/>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5"/>
            <p:cNvSpPr/>
            <p:nvPr/>
          </p:nvSpPr>
          <p:spPr>
            <a:xfrm>
              <a:off x="8492030" y="4609050"/>
              <a:ext cx="9003" cy="42721"/>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8499670" y="4450387"/>
              <a:ext cx="11263" cy="36426"/>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5"/>
            <p:cNvSpPr/>
            <p:nvPr/>
          </p:nvSpPr>
          <p:spPr>
            <a:xfrm>
              <a:off x="8470454" y="4494433"/>
              <a:ext cx="10348" cy="33736"/>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5"/>
            <p:cNvSpPr/>
            <p:nvPr/>
          </p:nvSpPr>
          <p:spPr>
            <a:xfrm>
              <a:off x="8745984" y="4574438"/>
              <a:ext cx="9021" cy="44533"/>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5"/>
            <p:cNvSpPr/>
            <p:nvPr/>
          </p:nvSpPr>
          <p:spPr>
            <a:xfrm>
              <a:off x="8734757" y="4504333"/>
              <a:ext cx="9003" cy="283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8717683" y="4558261"/>
              <a:ext cx="8555" cy="30131"/>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5"/>
            <p:cNvSpPr/>
            <p:nvPr/>
          </p:nvSpPr>
          <p:spPr>
            <a:xfrm>
              <a:off x="8770268" y="4556916"/>
              <a:ext cx="9452" cy="33736"/>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8734757" y="4662100"/>
              <a:ext cx="9003" cy="30579"/>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5"/>
            <p:cNvSpPr/>
            <p:nvPr/>
          </p:nvSpPr>
          <p:spPr>
            <a:xfrm>
              <a:off x="8710940" y="4614897"/>
              <a:ext cx="8555" cy="26992"/>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5"/>
            <p:cNvSpPr/>
            <p:nvPr/>
          </p:nvSpPr>
          <p:spPr>
            <a:xfrm>
              <a:off x="8764869" y="4643215"/>
              <a:ext cx="8555" cy="39565"/>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5"/>
            <p:cNvSpPr/>
            <p:nvPr/>
          </p:nvSpPr>
          <p:spPr>
            <a:xfrm>
              <a:off x="8786893" y="4617587"/>
              <a:ext cx="9003" cy="23854"/>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5"/>
            <p:cNvSpPr/>
            <p:nvPr/>
          </p:nvSpPr>
          <p:spPr>
            <a:xfrm>
              <a:off x="8712285" y="4503867"/>
              <a:ext cx="8555" cy="26095"/>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5"/>
            <p:cNvSpPr/>
            <p:nvPr/>
          </p:nvSpPr>
          <p:spPr>
            <a:xfrm>
              <a:off x="8686208" y="4511525"/>
              <a:ext cx="9452" cy="27871"/>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5"/>
            <p:cNvSpPr/>
            <p:nvPr/>
          </p:nvSpPr>
          <p:spPr>
            <a:xfrm>
              <a:off x="8625983" y="4118678"/>
              <a:ext cx="9003" cy="32373"/>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5"/>
            <p:cNvSpPr/>
            <p:nvPr/>
          </p:nvSpPr>
          <p:spPr>
            <a:xfrm>
              <a:off x="8643506" y="4089015"/>
              <a:ext cx="9003" cy="36874"/>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5"/>
            <p:cNvSpPr/>
            <p:nvPr/>
          </p:nvSpPr>
          <p:spPr>
            <a:xfrm>
              <a:off x="8623275" y="4188334"/>
              <a:ext cx="9470" cy="34632"/>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5"/>
            <p:cNvSpPr/>
            <p:nvPr/>
          </p:nvSpPr>
          <p:spPr>
            <a:xfrm>
              <a:off x="8650697" y="4182505"/>
              <a:ext cx="9003" cy="39565"/>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5"/>
            <p:cNvSpPr/>
            <p:nvPr/>
          </p:nvSpPr>
          <p:spPr>
            <a:xfrm>
              <a:off x="8612945" y="4860756"/>
              <a:ext cx="10348" cy="51725"/>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5"/>
            <p:cNvSpPr/>
            <p:nvPr/>
          </p:nvSpPr>
          <p:spPr>
            <a:xfrm>
              <a:off x="8592715" y="4845924"/>
              <a:ext cx="8555" cy="37789"/>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5"/>
            <p:cNvSpPr/>
            <p:nvPr/>
          </p:nvSpPr>
          <p:spPr>
            <a:xfrm>
              <a:off x="8594957" y="4942123"/>
              <a:ext cx="10366" cy="26974"/>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5"/>
            <p:cNvSpPr/>
            <p:nvPr/>
          </p:nvSpPr>
          <p:spPr>
            <a:xfrm>
              <a:off x="8630467" y="4921445"/>
              <a:ext cx="12160" cy="43170"/>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5"/>
            <p:cNvSpPr/>
            <p:nvPr/>
          </p:nvSpPr>
          <p:spPr>
            <a:xfrm>
              <a:off x="8582384" y="4911994"/>
              <a:ext cx="8107" cy="22957"/>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5"/>
            <p:cNvSpPr/>
            <p:nvPr/>
          </p:nvSpPr>
          <p:spPr>
            <a:xfrm>
              <a:off x="8615187" y="4781648"/>
              <a:ext cx="11712" cy="36426"/>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5"/>
            <p:cNvSpPr/>
            <p:nvPr/>
          </p:nvSpPr>
          <p:spPr>
            <a:xfrm>
              <a:off x="8039955" y="4367264"/>
              <a:ext cx="608887" cy="854938"/>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5"/>
            <p:cNvSpPr/>
            <p:nvPr/>
          </p:nvSpPr>
          <p:spPr>
            <a:xfrm>
              <a:off x="8020703" y="4363640"/>
              <a:ext cx="563157" cy="863364"/>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3" name="Google Shape;163;p5"/>
          <p:cNvSpPr/>
          <p:nvPr/>
        </p:nvSpPr>
        <p:spPr>
          <a:xfrm rot="8679739" flipH="1">
            <a:off x="10706899" y="221250"/>
            <a:ext cx="2362963" cy="2220177"/>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4" name="Google Shape;164;p5"/>
          <p:cNvGrpSpPr/>
          <p:nvPr/>
        </p:nvGrpSpPr>
        <p:grpSpPr>
          <a:xfrm rot="-6056041" flipH="1">
            <a:off x="10166509" y="-1192712"/>
            <a:ext cx="2778912" cy="3253085"/>
            <a:chOff x="7987008" y="-231825"/>
            <a:chExt cx="1066140" cy="1248058"/>
          </a:xfrm>
        </p:grpSpPr>
        <p:sp>
          <p:nvSpPr>
            <p:cNvPr id="165" name="Google Shape;165;p5"/>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5"/>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5"/>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5"/>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5"/>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5"/>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5"/>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5"/>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5"/>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4" name="Google Shape;174;p5"/>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5" name="Google Shape;175;p5"/>
          <p:cNvSpPr txBox="1">
            <a:spLocks noGrp="1"/>
          </p:cNvSpPr>
          <p:nvPr>
            <p:ph type="title" idx="2"/>
          </p:nvPr>
        </p:nvSpPr>
        <p:spPr>
          <a:xfrm>
            <a:off x="2243833" y="2164500"/>
            <a:ext cx="3481600" cy="5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933" b="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 name="Google Shape;176;p5"/>
          <p:cNvSpPr txBox="1">
            <a:spLocks noGrp="1"/>
          </p:cNvSpPr>
          <p:nvPr>
            <p:ph type="title" idx="3"/>
          </p:nvPr>
        </p:nvSpPr>
        <p:spPr>
          <a:xfrm>
            <a:off x="6466567" y="4042933"/>
            <a:ext cx="3481600" cy="5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2933" b="0">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 name="Google Shape;177;p5"/>
          <p:cNvSpPr txBox="1">
            <a:spLocks noGrp="1"/>
          </p:cNvSpPr>
          <p:nvPr>
            <p:ph type="subTitle" idx="1"/>
          </p:nvPr>
        </p:nvSpPr>
        <p:spPr>
          <a:xfrm>
            <a:off x="6466567" y="4640733"/>
            <a:ext cx="3481600" cy="12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78" name="Google Shape;178;p5"/>
          <p:cNvSpPr txBox="1">
            <a:spLocks noGrp="1"/>
          </p:cNvSpPr>
          <p:nvPr>
            <p:ph type="subTitle" idx="4"/>
          </p:nvPr>
        </p:nvSpPr>
        <p:spPr>
          <a:xfrm>
            <a:off x="2243833" y="2762133"/>
            <a:ext cx="3481600" cy="128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830591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9"/>
        <p:cNvGrpSpPr/>
        <p:nvPr/>
      </p:nvGrpSpPr>
      <p:grpSpPr>
        <a:xfrm>
          <a:off x="0" y="0"/>
          <a:ext cx="0" cy="0"/>
          <a:chOff x="0" y="0"/>
          <a:chExt cx="0" cy="0"/>
        </a:xfrm>
      </p:grpSpPr>
      <p:sp>
        <p:nvSpPr>
          <p:cNvPr id="180" name="Google Shape;180;p6"/>
          <p:cNvSpPr/>
          <p:nvPr/>
        </p:nvSpPr>
        <p:spPr>
          <a:xfrm rot="2518824" flipH="1">
            <a:off x="116402" y="-473147"/>
            <a:ext cx="1402249" cy="131758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1" name="Google Shape;181;p6"/>
          <p:cNvGrpSpPr/>
          <p:nvPr/>
        </p:nvGrpSpPr>
        <p:grpSpPr>
          <a:xfrm rot="10143835" flipH="1">
            <a:off x="-539556" y="-497795"/>
            <a:ext cx="1649203" cy="1930611"/>
            <a:chOff x="7987008" y="-231825"/>
            <a:chExt cx="1066140" cy="1248058"/>
          </a:xfrm>
        </p:grpSpPr>
        <p:sp>
          <p:nvSpPr>
            <p:cNvPr id="182" name="Google Shape;182;p6"/>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6"/>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6"/>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6"/>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6"/>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6"/>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6"/>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6"/>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6"/>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91" name="Google Shape;191;p6"/>
          <p:cNvSpPr/>
          <p:nvPr/>
        </p:nvSpPr>
        <p:spPr>
          <a:xfrm rot="-2518824">
            <a:off x="10641710" y="-579465"/>
            <a:ext cx="1402249" cy="131758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6"/>
          <p:cNvSpPr/>
          <p:nvPr/>
        </p:nvSpPr>
        <p:spPr>
          <a:xfrm rot="-945155">
            <a:off x="10975573" y="372481"/>
            <a:ext cx="1400283" cy="701275"/>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6"/>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94038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4"/>
        <p:cNvGrpSpPr/>
        <p:nvPr/>
      </p:nvGrpSpPr>
      <p:grpSpPr>
        <a:xfrm>
          <a:off x="0" y="0"/>
          <a:ext cx="0" cy="0"/>
          <a:chOff x="0" y="0"/>
          <a:chExt cx="0" cy="0"/>
        </a:xfrm>
      </p:grpSpPr>
      <p:sp>
        <p:nvSpPr>
          <p:cNvPr id="195" name="Google Shape;195;p7"/>
          <p:cNvSpPr txBox="1">
            <a:spLocks noGrp="1"/>
          </p:cNvSpPr>
          <p:nvPr>
            <p:ph type="body" idx="1"/>
          </p:nvPr>
        </p:nvSpPr>
        <p:spPr>
          <a:xfrm>
            <a:off x="960000" y="2652300"/>
            <a:ext cx="4690800" cy="3317600"/>
          </a:xfrm>
          <a:prstGeom prst="rect">
            <a:avLst/>
          </a:prstGeom>
        </p:spPr>
        <p:txBody>
          <a:bodyPr spcFirstLastPara="1" wrap="square" lIns="91425" tIns="91425" rIns="91425" bIns="91425" anchor="ctr" anchorCtr="0">
            <a:noAutofit/>
          </a:bodyPr>
          <a:lstStyle>
            <a:lvl1pPr marL="609585" lvl="0" indent="-423323" rtl="0">
              <a:lnSpc>
                <a:spcPct val="100000"/>
              </a:lnSpc>
              <a:spcBef>
                <a:spcPts val="0"/>
              </a:spcBef>
              <a:spcAft>
                <a:spcPts val="0"/>
              </a:spcAft>
              <a:buClr>
                <a:schemeClr val="dk2"/>
              </a:buClr>
              <a:buSzPts val="1400"/>
              <a:buChar char="●"/>
              <a:defRPr/>
            </a:lvl1pPr>
            <a:lvl2pPr marL="1219170" lvl="1" indent="-423323" rtl="0">
              <a:lnSpc>
                <a:spcPct val="115000"/>
              </a:lnSpc>
              <a:spcBef>
                <a:spcPts val="0"/>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96" name="Google Shape;196;p7"/>
          <p:cNvSpPr txBox="1">
            <a:spLocks noGrp="1"/>
          </p:cNvSpPr>
          <p:nvPr>
            <p:ph type="title"/>
          </p:nvPr>
        </p:nvSpPr>
        <p:spPr>
          <a:xfrm>
            <a:off x="960000" y="1016567"/>
            <a:ext cx="4690800" cy="1635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97" name="Google Shape;197;p7"/>
          <p:cNvGrpSpPr/>
          <p:nvPr/>
        </p:nvGrpSpPr>
        <p:grpSpPr>
          <a:xfrm rot="-5400000">
            <a:off x="9048086" y="-1679473"/>
            <a:ext cx="2779732" cy="3793207"/>
            <a:chOff x="4784068" y="3757226"/>
            <a:chExt cx="1128016" cy="1539284"/>
          </a:xfrm>
        </p:grpSpPr>
        <p:sp>
          <p:nvSpPr>
            <p:cNvPr id="198" name="Google Shape;198;p7"/>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7"/>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7"/>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7"/>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7"/>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7"/>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7"/>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7"/>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7"/>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7"/>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7"/>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7"/>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7"/>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7"/>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7"/>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7"/>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7"/>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7"/>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7"/>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7"/>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7"/>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7"/>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7"/>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7"/>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7"/>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7"/>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7"/>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7"/>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7"/>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7"/>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7"/>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7"/>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7"/>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7"/>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7"/>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7"/>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7"/>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7"/>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7"/>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7"/>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38" name="Google Shape;238;p7"/>
          <p:cNvSpPr/>
          <p:nvPr/>
        </p:nvSpPr>
        <p:spPr>
          <a:xfrm rot="3454497" flipH="1">
            <a:off x="5811062" y="-728801"/>
            <a:ext cx="1402211" cy="1317544"/>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7"/>
          <p:cNvSpPr/>
          <p:nvPr/>
        </p:nvSpPr>
        <p:spPr>
          <a:xfrm rot="1880641" flipH="1">
            <a:off x="5318324" y="109992"/>
            <a:ext cx="1400267" cy="701267"/>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1033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40"/>
        <p:cNvGrpSpPr/>
        <p:nvPr/>
      </p:nvGrpSpPr>
      <p:grpSpPr>
        <a:xfrm>
          <a:off x="0" y="0"/>
          <a:ext cx="0" cy="0"/>
          <a:chOff x="0" y="0"/>
          <a:chExt cx="0" cy="0"/>
        </a:xfrm>
      </p:grpSpPr>
      <p:sp>
        <p:nvSpPr>
          <p:cNvPr id="241" name="Google Shape;241;p8"/>
          <p:cNvSpPr/>
          <p:nvPr/>
        </p:nvSpPr>
        <p:spPr>
          <a:xfrm>
            <a:off x="1534000" y="1358400"/>
            <a:ext cx="9124000" cy="4141200"/>
          </a:xfrm>
          <a:prstGeom prst="roundRect">
            <a:avLst>
              <a:gd name="adj" fmla="val 8834"/>
            </a:avLst>
          </a:prstGeom>
          <a:solidFill>
            <a:srgbClr val="BDA3BC">
              <a:alpha val="2857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8"/>
          <p:cNvSpPr/>
          <p:nvPr/>
        </p:nvSpPr>
        <p:spPr>
          <a:xfrm rot="8806762">
            <a:off x="333828" y="282946"/>
            <a:ext cx="2155008" cy="2024885"/>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43" name="Google Shape;243;p8"/>
          <p:cNvGrpSpPr/>
          <p:nvPr/>
        </p:nvGrpSpPr>
        <p:grpSpPr>
          <a:xfrm rot="4426043">
            <a:off x="53979" y="-1287912"/>
            <a:ext cx="2311952" cy="3154679"/>
            <a:chOff x="4784068" y="3757226"/>
            <a:chExt cx="1128016" cy="1539284"/>
          </a:xfrm>
        </p:grpSpPr>
        <p:sp>
          <p:nvSpPr>
            <p:cNvPr id="244" name="Google Shape;244;p8"/>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8"/>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8"/>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8"/>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8"/>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8"/>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8"/>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8"/>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8"/>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8"/>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8"/>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8"/>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8"/>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8"/>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8"/>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8"/>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8"/>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8"/>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8"/>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8"/>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8"/>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8"/>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8"/>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8"/>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8"/>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8"/>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8"/>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8"/>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8"/>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8"/>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8"/>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8"/>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8"/>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8"/>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8"/>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8"/>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8"/>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8"/>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8"/>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8"/>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8"/>
          <p:cNvSpPr/>
          <p:nvPr/>
        </p:nvSpPr>
        <p:spPr>
          <a:xfrm rot="-9013032" flipH="1">
            <a:off x="9676369" y="5516672"/>
            <a:ext cx="2155044" cy="2024920"/>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5" name="Google Shape;285;p8"/>
          <p:cNvGrpSpPr/>
          <p:nvPr/>
        </p:nvGrpSpPr>
        <p:grpSpPr>
          <a:xfrm rot="-4426160" flipH="1">
            <a:off x="9709511" y="3942636"/>
            <a:ext cx="2427376" cy="3312187"/>
            <a:chOff x="4784068" y="3757226"/>
            <a:chExt cx="1128016" cy="1539284"/>
          </a:xfrm>
        </p:grpSpPr>
        <p:sp>
          <p:nvSpPr>
            <p:cNvPr id="286" name="Google Shape;286;p8"/>
            <p:cNvSpPr/>
            <p:nvPr/>
          </p:nvSpPr>
          <p:spPr>
            <a:xfrm>
              <a:off x="5332557" y="4868956"/>
              <a:ext cx="577072" cy="427554"/>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8"/>
            <p:cNvSpPr/>
            <p:nvPr/>
          </p:nvSpPr>
          <p:spPr>
            <a:xfrm>
              <a:off x="5331083" y="4846305"/>
              <a:ext cx="581001" cy="390189"/>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8"/>
            <p:cNvSpPr/>
            <p:nvPr/>
          </p:nvSpPr>
          <p:spPr>
            <a:xfrm>
              <a:off x="5252798" y="3764101"/>
              <a:ext cx="360918" cy="1473336"/>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8"/>
            <p:cNvSpPr/>
            <p:nvPr/>
          </p:nvSpPr>
          <p:spPr>
            <a:xfrm>
              <a:off x="5064226" y="3757226"/>
              <a:ext cx="361409" cy="148003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8"/>
            <p:cNvSpPr/>
            <p:nvPr/>
          </p:nvSpPr>
          <p:spPr>
            <a:xfrm>
              <a:off x="4799824" y="4581432"/>
              <a:ext cx="498295" cy="699657"/>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8"/>
            <p:cNvSpPr/>
            <p:nvPr/>
          </p:nvSpPr>
          <p:spPr>
            <a:xfrm>
              <a:off x="4784068" y="4578465"/>
              <a:ext cx="460872" cy="706552"/>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8"/>
            <p:cNvSpPr/>
            <p:nvPr/>
          </p:nvSpPr>
          <p:spPr>
            <a:xfrm>
              <a:off x="5295624" y="4539077"/>
              <a:ext cx="21197" cy="73394"/>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8"/>
            <p:cNvSpPr/>
            <p:nvPr/>
          </p:nvSpPr>
          <p:spPr>
            <a:xfrm>
              <a:off x="5264624" y="4478040"/>
              <a:ext cx="12809" cy="35459"/>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8"/>
            <p:cNvSpPr/>
            <p:nvPr/>
          </p:nvSpPr>
          <p:spPr>
            <a:xfrm>
              <a:off x="5255254" y="4549430"/>
              <a:ext cx="13319" cy="4284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8"/>
            <p:cNvSpPr/>
            <p:nvPr/>
          </p:nvSpPr>
          <p:spPr>
            <a:xfrm>
              <a:off x="5246394" y="4634100"/>
              <a:ext cx="14302" cy="5123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8"/>
            <p:cNvSpPr/>
            <p:nvPr/>
          </p:nvSpPr>
          <p:spPr>
            <a:xfrm>
              <a:off x="5220305" y="4539077"/>
              <a:ext cx="10844" cy="3940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8"/>
            <p:cNvSpPr/>
            <p:nvPr/>
          </p:nvSpPr>
          <p:spPr>
            <a:xfrm>
              <a:off x="5288749" y="4642469"/>
              <a:ext cx="9862" cy="31039"/>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8"/>
            <p:cNvSpPr/>
            <p:nvPr/>
          </p:nvSpPr>
          <p:spPr>
            <a:xfrm>
              <a:off x="5205532" y="4624258"/>
              <a:ext cx="9862" cy="46794"/>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8"/>
            <p:cNvSpPr/>
            <p:nvPr/>
          </p:nvSpPr>
          <p:spPr>
            <a:xfrm>
              <a:off x="5213901" y="4450458"/>
              <a:ext cx="12337" cy="39899"/>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8"/>
            <p:cNvSpPr/>
            <p:nvPr/>
          </p:nvSpPr>
          <p:spPr>
            <a:xfrm>
              <a:off x="5181899" y="4498707"/>
              <a:ext cx="11335" cy="36952"/>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8"/>
            <p:cNvSpPr/>
            <p:nvPr/>
          </p:nvSpPr>
          <p:spPr>
            <a:xfrm>
              <a:off x="5483705" y="4586343"/>
              <a:ext cx="9881" cy="48779"/>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8"/>
            <p:cNvSpPr/>
            <p:nvPr/>
          </p:nvSpPr>
          <p:spPr>
            <a:xfrm>
              <a:off x="5471408" y="4509551"/>
              <a:ext cx="9862" cy="310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8"/>
            <p:cNvSpPr/>
            <p:nvPr/>
          </p:nvSpPr>
          <p:spPr>
            <a:xfrm>
              <a:off x="5452706" y="4568623"/>
              <a:ext cx="9371" cy="33004"/>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8"/>
            <p:cNvSpPr/>
            <p:nvPr/>
          </p:nvSpPr>
          <p:spPr>
            <a:xfrm>
              <a:off x="5510305" y="4567150"/>
              <a:ext cx="10353" cy="36952"/>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8"/>
            <p:cNvSpPr/>
            <p:nvPr/>
          </p:nvSpPr>
          <p:spPr>
            <a:xfrm>
              <a:off x="5471408" y="4682368"/>
              <a:ext cx="9862" cy="33495"/>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8"/>
            <p:cNvSpPr/>
            <p:nvPr/>
          </p:nvSpPr>
          <p:spPr>
            <a:xfrm>
              <a:off x="5445319" y="4630662"/>
              <a:ext cx="9371" cy="29566"/>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8"/>
            <p:cNvSpPr/>
            <p:nvPr/>
          </p:nvSpPr>
          <p:spPr>
            <a:xfrm>
              <a:off x="5504392" y="4661682"/>
              <a:ext cx="9371" cy="43337"/>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8"/>
            <p:cNvSpPr/>
            <p:nvPr/>
          </p:nvSpPr>
          <p:spPr>
            <a:xfrm>
              <a:off x="5528516" y="4633609"/>
              <a:ext cx="9862" cy="26128"/>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8"/>
            <p:cNvSpPr/>
            <p:nvPr/>
          </p:nvSpPr>
          <p:spPr>
            <a:xfrm>
              <a:off x="5446793" y="4509040"/>
              <a:ext cx="9371" cy="28583"/>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8"/>
            <p:cNvSpPr/>
            <p:nvPr/>
          </p:nvSpPr>
          <p:spPr>
            <a:xfrm>
              <a:off x="5418229" y="4517428"/>
              <a:ext cx="10353" cy="30528"/>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8"/>
            <p:cNvSpPr/>
            <p:nvPr/>
          </p:nvSpPr>
          <p:spPr>
            <a:xfrm>
              <a:off x="5352261" y="4087105"/>
              <a:ext cx="9862" cy="35459"/>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8"/>
            <p:cNvSpPr/>
            <p:nvPr/>
          </p:nvSpPr>
          <p:spPr>
            <a:xfrm>
              <a:off x="5371454" y="4054612"/>
              <a:ext cx="9862" cy="40390"/>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8"/>
            <p:cNvSpPr/>
            <p:nvPr/>
          </p:nvSpPr>
          <p:spPr>
            <a:xfrm>
              <a:off x="5349294" y="4163406"/>
              <a:ext cx="10373" cy="37934"/>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8"/>
            <p:cNvSpPr/>
            <p:nvPr/>
          </p:nvSpPr>
          <p:spPr>
            <a:xfrm>
              <a:off x="5379332" y="4157021"/>
              <a:ext cx="9862" cy="43337"/>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8"/>
            <p:cNvSpPr/>
            <p:nvPr/>
          </p:nvSpPr>
          <p:spPr>
            <a:xfrm>
              <a:off x="5337979" y="4899975"/>
              <a:ext cx="11335" cy="56656"/>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8"/>
            <p:cNvSpPr/>
            <p:nvPr/>
          </p:nvSpPr>
          <p:spPr>
            <a:xfrm>
              <a:off x="5315819" y="4883729"/>
              <a:ext cx="9371" cy="41392"/>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8"/>
            <p:cNvSpPr/>
            <p:nvPr/>
          </p:nvSpPr>
          <p:spPr>
            <a:xfrm>
              <a:off x="5318275" y="4989105"/>
              <a:ext cx="11355" cy="29546"/>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8"/>
            <p:cNvSpPr/>
            <p:nvPr/>
          </p:nvSpPr>
          <p:spPr>
            <a:xfrm>
              <a:off x="5357172" y="4966454"/>
              <a:ext cx="13319" cy="47286"/>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8"/>
            <p:cNvSpPr/>
            <p:nvPr/>
          </p:nvSpPr>
          <p:spPr>
            <a:xfrm>
              <a:off x="5304504" y="4956101"/>
              <a:ext cx="8880" cy="25146"/>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8"/>
            <p:cNvSpPr/>
            <p:nvPr/>
          </p:nvSpPr>
          <p:spPr>
            <a:xfrm>
              <a:off x="5340435" y="4813321"/>
              <a:ext cx="12828" cy="39899"/>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8"/>
            <p:cNvSpPr/>
            <p:nvPr/>
          </p:nvSpPr>
          <p:spPr>
            <a:xfrm>
              <a:off x="5759443" y="4955610"/>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8"/>
            <p:cNvSpPr/>
            <p:nvPr/>
          </p:nvSpPr>
          <p:spPr>
            <a:xfrm>
              <a:off x="5774216" y="4916163"/>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8"/>
            <p:cNvSpPr/>
            <p:nvPr/>
          </p:nvSpPr>
          <p:spPr>
            <a:xfrm>
              <a:off x="5740721" y="4946259"/>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8"/>
            <p:cNvSpPr/>
            <p:nvPr/>
          </p:nvSpPr>
          <p:spPr>
            <a:xfrm>
              <a:off x="5723001" y="4991560"/>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8"/>
            <p:cNvSpPr/>
            <p:nvPr/>
          </p:nvSpPr>
          <p:spPr>
            <a:xfrm>
              <a:off x="5694929" y="4985156"/>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26" name="Google Shape;326;p8"/>
          <p:cNvSpPr txBox="1">
            <a:spLocks noGrp="1"/>
          </p:cNvSpPr>
          <p:nvPr>
            <p:ph type="title"/>
          </p:nvPr>
        </p:nvSpPr>
        <p:spPr>
          <a:xfrm>
            <a:off x="2257800" y="1742800"/>
            <a:ext cx="76764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666"/>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66551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27"/>
        <p:cNvGrpSpPr/>
        <p:nvPr/>
      </p:nvGrpSpPr>
      <p:grpSpPr>
        <a:xfrm>
          <a:off x="0" y="0"/>
          <a:ext cx="0" cy="0"/>
          <a:chOff x="0" y="0"/>
          <a:chExt cx="0" cy="0"/>
        </a:xfrm>
      </p:grpSpPr>
      <p:sp>
        <p:nvSpPr>
          <p:cNvPr id="328" name="Google Shape;328;p9"/>
          <p:cNvSpPr txBox="1">
            <a:spLocks noGrp="1"/>
          </p:cNvSpPr>
          <p:nvPr>
            <p:ph type="title"/>
          </p:nvPr>
        </p:nvSpPr>
        <p:spPr>
          <a:xfrm>
            <a:off x="950800" y="2134900"/>
            <a:ext cx="5145200" cy="9160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600"/>
              <a:buNone/>
              <a:defRPr sz="58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29" name="Google Shape;329;p9"/>
          <p:cNvSpPr txBox="1">
            <a:spLocks noGrp="1"/>
          </p:cNvSpPr>
          <p:nvPr>
            <p:ph type="subTitle" idx="1"/>
          </p:nvPr>
        </p:nvSpPr>
        <p:spPr>
          <a:xfrm>
            <a:off x="950800" y="3050700"/>
            <a:ext cx="5145200" cy="167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30" name="Google Shape;330;p9"/>
          <p:cNvSpPr/>
          <p:nvPr/>
        </p:nvSpPr>
        <p:spPr>
          <a:xfrm rot="-5710146">
            <a:off x="-904701" y="5245081"/>
            <a:ext cx="2132263" cy="1237427"/>
          </a:xfrm>
          <a:custGeom>
            <a:avLst/>
            <a:gdLst/>
            <a:ahLst/>
            <a:cxnLst/>
            <a:rect l="l" t="t" r="r" b="b"/>
            <a:pathLst>
              <a:path w="44607" h="25887" extrusionOk="0">
                <a:moveTo>
                  <a:pt x="9114" y="1"/>
                </a:moveTo>
                <a:cubicBezTo>
                  <a:pt x="8558" y="1"/>
                  <a:pt x="8039" y="522"/>
                  <a:pt x="7645" y="857"/>
                </a:cubicBezTo>
                <a:cubicBezTo>
                  <a:pt x="6216" y="2110"/>
                  <a:pt x="5139" y="3714"/>
                  <a:pt x="4312" y="5418"/>
                </a:cubicBezTo>
                <a:cubicBezTo>
                  <a:pt x="3359" y="7348"/>
                  <a:pt x="2658" y="9453"/>
                  <a:pt x="2332" y="11584"/>
                </a:cubicBezTo>
                <a:cubicBezTo>
                  <a:pt x="2282" y="11659"/>
                  <a:pt x="2206" y="11734"/>
                  <a:pt x="2131" y="11809"/>
                </a:cubicBezTo>
                <a:cubicBezTo>
                  <a:pt x="2131" y="11809"/>
                  <a:pt x="2131" y="11834"/>
                  <a:pt x="2106" y="11834"/>
                </a:cubicBezTo>
                <a:cubicBezTo>
                  <a:pt x="1430" y="11859"/>
                  <a:pt x="728" y="11909"/>
                  <a:pt x="26" y="11985"/>
                </a:cubicBezTo>
                <a:cubicBezTo>
                  <a:pt x="1" y="11985"/>
                  <a:pt x="1" y="12010"/>
                  <a:pt x="26" y="12010"/>
                </a:cubicBezTo>
                <a:cubicBezTo>
                  <a:pt x="377" y="11997"/>
                  <a:pt x="728" y="11991"/>
                  <a:pt x="1075" y="11991"/>
                </a:cubicBezTo>
                <a:cubicBezTo>
                  <a:pt x="1423" y="11991"/>
                  <a:pt x="1768" y="11997"/>
                  <a:pt x="2106" y="12010"/>
                </a:cubicBezTo>
                <a:cubicBezTo>
                  <a:pt x="2142" y="12064"/>
                  <a:pt x="2191" y="12105"/>
                  <a:pt x="2263" y="12105"/>
                </a:cubicBezTo>
                <a:cubicBezTo>
                  <a:pt x="2291" y="12105"/>
                  <a:pt x="2322" y="12099"/>
                  <a:pt x="2357" y="12085"/>
                </a:cubicBezTo>
                <a:cubicBezTo>
                  <a:pt x="2382" y="12060"/>
                  <a:pt x="2407" y="12035"/>
                  <a:pt x="2432" y="12010"/>
                </a:cubicBezTo>
                <a:lnTo>
                  <a:pt x="2507" y="12010"/>
                </a:lnTo>
                <a:cubicBezTo>
                  <a:pt x="2532" y="12022"/>
                  <a:pt x="2557" y="12028"/>
                  <a:pt x="2582" y="12028"/>
                </a:cubicBezTo>
                <a:cubicBezTo>
                  <a:pt x="2607" y="12028"/>
                  <a:pt x="2633" y="12022"/>
                  <a:pt x="2658" y="12010"/>
                </a:cubicBezTo>
                <a:cubicBezTo>
                  <a:pt x="3134" y="12035"/>
                  <a:pt x="3635" y="12060"/>
                  <a:pt x="4136" y="12110"/>
                </a:cubicBezTo>
                <a:cubicBezTo>
                  <a:pt x="4136" y="12160"/>
                  <a:pt x="4136" y="12185"/>
                  <a:pt x="4161" y="12210"/>
                </a:cubicBezTo>
                <a:cubicBezTo>
                  <a:pt x="4161" y="12235"/>
                  <a:pt x="4186" y="12235"/>
                  <a:pt x="4186" y="12235"/>
                </a:cubicBezTo>
                <a:cubicBezTo>
                  <a:pt x="4262" y="13739"/>
                  <a:pt x="4938" y="15293"/>
                  <a:pt x="5640" y="16571"/>
                </a:cubicBezTo>
                <a:cubicBezTo>
                  <a:pt x="6392" y="17950"/>
                  <a:pt x="7420" y="19303"/>
                  <a:pt x="8648" y="20255"/>
                </a:cubicBezTo>
                <a:cubicBezTo>
                  <a:pt x="9059" y="20569"/>
                  <a:pt x="9669" y="20959"/>
                  <a:pt x="10251" y="20959"/>
                </a:cubicBezTo>
                <a:cubicBezTo>
                  <a:pt x="10414" y="20959"/>
                  <a:pt x="10574" y="20928"/>
                  <a:pt x="10728" y="20857"/>
                </a:cubicBezTo>
                <a:cubicBezTo>
                  <a:pt x="11354" y="20606"/>
                  <a:pt x="11104" y="19679"/>
                  <a:pt x="10953" y="19178"/>
                </a:cubicBezTo>
                <a:cubicBezTo>
                  <a:pt x="10527" y="17674"/>
                  <a:pt x="9550" y="16220"/>
                  <a:pt x="8522" y="15042"/>
                </a:cubicBezTo>
                <a:cubicBezTo>
                  <a:pt x="7921" y="14391"/>
                  <a:pt x="7269" y="13764"/>
                  <a:pt x="6567" y="13213"/>
                </a:cubicBezTo>
                <a:cubicBezTo>
                  <a:pt x="6216" y="12937"/>
                  <a:pt x="5866" y="12686"/>
                  <a:pt x="5490" y="12436"/>
                </a:cubicBezTo>
                <a:cubicBezTo>
                  <a:pt x="5389" y="12361"/>
                  <a:pt x="5264" y="12285"/>
                  <a:pt x="5139" y="12210"/>
                </a:cubicBezTo>
                <a:lnTo>
                  <a:pt x="5164" y="12210"/>
                </a:lnTo>
                <a:cubicBezTo>
                  <a:pt x="6818" y="12386"/>
                  <a:pt x="8472" y="12661"/>
                  <a:pt x="10101" y="12937"/>
                </a:cubicBezTo>
                <a:cubicBezTo>
                  <a:pt x="10252" y="13739"/>
                  <a:pt x="10703" y="14441"/>
                  <a:pt x="11154" y="15092"/>
                </a:cubicBezTo>
                <a:cubicBezTo>
                  <a:pt x="11630" y="15794"/>
                  <a:pt x="12181" y="16471"/>
                  <a:pt x="12758" y="17097"/>
                </a:cubicBezTo>
                <a:cubicBezTo>
                  <a:pt x="13961" y="18376"/>
                  <a:pt x="15339" y="19503"/>
                  <a:pt x="16868" y="20381"/>
                </a:cubicBezTo>
                <a:cubicBezTo>
                  <a:pt x="17281" y="20639"/>
                  <a:pt x="17777" y="20873"/>
                  <a:pt x="18274" y="20873"/>
                </a:cubicBezTo>
                <a:cubicBezTo>
                  <a:pt x="18501" y="20873"/>
                  <a:pt x="18728" y="20824"/>
                  <a:pt x="18948" y="20706"/>
                </a:cubicBezTo>
                <a:cubicBezTo>
                  <a:pt x="19600" y="20356"/>
                  <a:pt x="19650" y="19654"/>
                  <a:pt x="19374" y="19027"/>
                </a:cubicBezTo>
                <a:cubicBezTo>
                  <a:pt x="18698" y="17498"/>
                  <a:pt x="17094" y="16396"/>
                  <a:pt x="15765" y="15443"/>
                </a:cubicBezTo>
                <a:cubicBezTo>
                  <a:pt x="14888" y="14842"/>
                  <a:pt x="13986" y="14315"/>
                  <a:pt x="13034" y="13814"/>
                </a:cubicBezTo>
                <a:cubicBezTo>
                  <a:pt x="12683" y="13614"/>
                  <a:pt x="12307" y="13438"/>
                  <a:pt x="11931" y="13263"/>
                </a:cubicBezTo>
                <a:lnTo>
                  <a:pt x="11931" y="13263"/>
                </a:lnTo>
                <a:cubicBezTo>
                  <a:pt x="12532" y="13363"/>
                  <a:pt x="13109" y="13463"/>
                  <a:pt x="13710" y="13564"/>
                </a:cubicBezTo>
                <a:cubicBezTo>
                  <a:pt x="18121" y="14265"/>
                  <a:pt x="22582" y="14767"/>
                  <a:pt x="26968" y="15794"/>
                </a:cubicBezTo>
                <a:cubicBezTo>
                  <a:pt x="27119" y="16496"/>
                  <a:pt x="27420" y="17173"/>
                  <a:pt x="27720" y="17824"/>
                </a:cubicBezTo>
                <a:cubicBezTo>
                  <a:pt x="28096" y="18726"/>
                  <a:pt x="28472" y="19604"/>
                  <a:pt x="28898" y="20456"/>
                </a:cubicBezTo>
                <a:cubicBezTo>
                  <a:pt x="29750" y="22135"/>
                  <a:pt x="30903" y="23614"/>
                  <a:pt x="32156" y="24967"/>
                </a:cubicBezTo>
                <a:cubicBezTo>
                  <a:pt x="32504" y="25335"/>
                  <a:pt x="33069" y="25887"/>
                  <a:pt x="33632" y="25887"/>
                </a:cubicBezTo>
                <a:cubicBezTo>
                  <a:pt x="33759" y="25887"/>
                  <a:pt x="33887" y="25859"/>
                  <a:pt x="34011" y="25794"/>
                </a:cubicBezTo>
                <a:cubicBezTo>
                  <a:pt x="34713" y="25443"/>
                  <a:pt x="34387" y="24516"/>
                  <a:pt x="34187" y="23965"/>
                </a:cubicBezTo>
                <a:cubicBezTo>
                  <a:pt x="33585" y="22235"/>
                  <a:pt x="32708" y="20606"/>
                  <a:pt x="31630" y="19127"/>
                </a:cubicBezTo>
                <a:cubicBezTo>
                  <a:pt x="31054" y="18351"/>
                  <a:pt x="30402" y="17599"/>
                  <a:pt x="29700" y="16897"/>
                </a:cubicBezTo>
                <a:cubicBezTo>
                  <a:pt x="29525" y="16696"/>
                  <a:pt x="29324" y="16496"/>
                  <a:pt x="29099" y="16295"/>
                </a:cubicBezTo>
                <a:lnTo>
                  <a:pt x="29099" y="16295"/>
                </a:lnTo>
                <a:cubicBezTo>
                  <a:pt x="29826" y="16446"/>
                  <a:pt x="30552" y="16621"/>
                  <a:pt x="31254" y="16822"/>
                </a:cubicBezTo>
                <a:cubicBezTo>
                  <a:pt x="31881" y="17473"/>
                  <a:pt x="33009" y="17774"/>
                  <a:pt x="33836" y="18100"/>
                </a:cubicBezTo>
                <a:cubicBezTo>
                  <a:pt x="34813" y="18501"/>
                  <a:pt x="35841" y="18827"/>
                  <a:pt x="36868" y="19102"/>
                </a:cubicBezTo>
                <a:cubicBezTo>
                  <a:pt x="38898" y="19654"/>
                  <a:pt x="41004" y="19980"/>
                  <a:pt x="43134" y="20055"/>
                </a:cubicBezTo>
                <a:cubicBezTo>
                  <a:pt x="43278" y="20061"/>
                  <a:pt x="43443" y="20072"/>
                  <a:pt x="43608" y="20072"/>
                </a:cubicBezTo>
                <a:cubicBezTo>
                  <a:pt x="44104" y="20072"/>
                  <a:pt x="44606" y="19973"/>
                  <a:pt x="44588" y="19353"/>
                </a:cubicBezTo>
                <a:cubicBezTo>
                  <a:pt x="44563" y="18576"/>
                  <a:pt x="43886" y="17975"/>
                  <a:pt x="43309" y="17549"/>
                </a:cubicBezTo>
                <a:cubicBezTo>
                  <a:pt x="41781" y="16396"/>
                  <a:pt x="39776" y="15919"/>
                  <a:pt x="37921" y="15719"/>
                </a:cubicBezTo>
                <a:cubicBezTo>
                  <a:pt x="37243" y="15648"/>
                  <a:pt x="36565" y="15618"/>
                  <a:pt x="35887" y="15618"/>
                </a:cubicBezTo>
                <a:cubicBezTo>
                  <a:pt x="35362" y="15618"/>
                  <a:pt x="34837" y="15636"/>
                  <a:pt x="34312" y="15669"/>
                </a:cubicBezTo>
                <a:cubicBezTo>
                  <a:pt x="33410" y="15744"/>
                  <a:pt x="32432" y="15819"/>
                  <a:pt x="31530" y="16070"/>
                </a:cubicBezTo>
                <a:cubicBezTo>
                  <a:pt x="30452" y="15819"/>
                  <a:pt x="29375" y="15569"/>
                  <a:pt x="28272" y="15293"/>
                </a:cubicBezTo>
                <a:cubicBezTo>
                  <a:pt x="28071" y="15243"/>
                  <a:pt x="27871" y="15218"/>
                  <a:pt x="27670" y="15168"/>
                </a:cubicBezTo>
                <a:cubicBezTo>
                  <a:pt x="27570" y="15117"/>
                  <a:pt x="27470" y="15067"/>
                  <a:pt x="27369" y="15017"/>
                </a:cubicBezTo>
                <a:cubicBezTo>
                  <a:pt x="27328" y="15007"/>
                  <a:pt x="27291" y="15001"/>
                  <a:pt x="27258" y="15001"/>
                </a:cubicBezTo>
                <a:cubicBezTo>
                  <a:pt x="27211" y="15001"/>
                  <a:pt x="27173" y="15013"/>
                  <a:pt x="27144" y="15042"/>
                </a:cubicBezTo>
                <a:cubicBezTo>
                  <a:pt x="27094" y="15017"/>
                  <a:pt x="27069" y="15017"/>
                  <a:pt x="27019" y="15017"/>
                </a:cubicBezTo>
                <a:cubicBezTo>
                  <a:pt x="27269" y="14967"/>
                  <a:pt x="27545" y="14942"/>
                  <a:pt x="27770" y="14917"/>
                </a:cubicBezTo>
                <a:cubicBezTo>
                  <a:pt x="28748" y="14792"/>
                  <a:pt x="29725" y="14616"/>
                  <a:pt x="30678" y="14366"/>
                </a:cubicBezTo>
                <a:cubicBezTo>
                  <a:pt x="31680" y="14115"/>
                  <a:pt x="32683" y="13789"/>
                  <a:pt x="33660" y="13388"/>
                </a:cubicBezTo>
                <a:cubicBezTo>
                  <a:pt x="34437" y="13087"/>
                  <a:pt x="35314" y="12787"/>
                  <a:pt x="35941" y="12235"/>
                </a:cubicBezTo>
                <a:cubicBezTo>
                  <a:pt x="36442" y="11784"/>
                  <a:pt x="36843" y="10982"/>
                  <a:pt x="36392" y="10381"/>
                </a:cubicBezTo>
                <a:cubicBezTo>
                  <a:pt x="36107" y="9988"/>
                  <a:pt x="35631" y="9901"/>
                  <a:pt x="35173" y="9901"/>
                </a:cubicBezTo>
                <a:cubicBezTo>
                  <a:pt x="34987" y="9901"/>
                  <a:pt x="34804" y="9915"/>
                  <a:pt x="34638" y="9929"/>
                </a:cubicBezTo>
                <a:cubicBezTo>
                  <a:pt x="32858" y="10130"/>
                  <a:pt x="31129" y="10606"/>
                  <a:pt x="29500" y="11333"/>
                </a:cubicBezTo>
                <a:cubicBezTo>
                  <a:pt x="28522" y="11784"/>
                  <a:pt x="27620" y="12310"/>
                  <a:pt x="26768" y="12912"/>
                </a:cubicBezTo>
                <a:cubicBezTo>
                  <a:pt x="26116" y="13363"/>
                  <a:pt x="25390" y="13914"/>
                  <a:pt x="24888" y="14541"/>
                </a:cubicBezTo>
                <a:cubicBezTo>
                  <a:pt x="23811" y="14341"/>
                  <a:pt x="22733" y="14140"/>
                  <a:pt x="21630" y="13965"/>
                </a:cubicBezTo>
                <a:cubicBezTo>
                  <a:pt x="17044" y="13288"/>
                  <a:pt x="12457" y="12661"/>
                  <a:pt x="7846" y="12135"/>
                </a:cubicBezTo>
                <a:cubicBezTo>
                  <a:pt x="7269" y="12060"/>
                  <a:pt x="6693" y="12010"/>
                  <a:pt x="6116" y="11960"/>
                </a:cubicBezTo>
                <a:cubicBezTo>
                  <a:pt x="6718" y="11784"/>
                  <a:pt x="7319" y="11609"/>
                  <a:pt x="7921" y="11433"/>
                </a:cubicBezTo>
                <a:cubicBezTo>
                  <a:pt x="9049" y="11082"/>
                  <a:pt x="10176" y="10706"/>
                  <a:pt x="11279" y="10280"/>
                </a:cubicBezTo>
                <a:cubicBezTo>
                  <a:pt x="13309" y="9528"/>
                  <a:pt x="15364" y="8626"/>
                  <a:pt x="17069" y="7248"/>
                </a:cubicBezTo>
                <a:cubicBezTo>
                  <a:pt x="17570" y="6822"/>
                  <a:pt x="18848" y="5919"/>
                  <a:pt x="18447" y="5117"/>
                </a:cubicBezTo>
                <a:cubicBezTo>
                  <a:pt x="18218" y="4674"/>
                  <a:pt x="17720" y="4557"/>
                  <a:pt x="17209" y="4557"/>
                </a:cubicBezTo>
                <a:cubicBezTo>
                  <a:pt x="16824" y="4557"/>
                  <a:pt x="16432" y="4623"/>
                  <a:pt x="16141" y="4666"/>
                </a:cubicBezTo>
                <a:cubicBezTo>
                  <a:pt x="13911" y="4967"/>
                  <a:pt x="11780" y="6020"/>
                  <a:pt x="9901" y="7198"/>
                </a:cubicBezTo>
                <a:cubicBezTo>
                  <a:pt x="8873" y="7849"/>
                  <a:pt x="7921" y="8601"/>
                  <a:pt x="7019" y="9403"/>
                </a:cubicBezTo>
                <a:cubicBezTo>
                  <a:pt x="6216" y="10105"/>
                  <a:pt x="5389" y="10857"/>
                  <a:pt x="4788" y="11734"/>
                </a:cubicBezTo>
                <a:cubicBezTo>
                  <a:pt x="4688" y="11784"/>
                  <a:pt x="4587" y="11809"/>
                  <a:pt x="4512" y="11859"/>
                </a:cubicBezTo>
                <a:cubicBezTo>
                  <a:pt x="4122" y="11842"/>
                  <a:pt x="3720" y="11824"/>
                  <a:pt x="3323" y="11824"/>
                </a:cubicBezTo>
                <a:cubicBezTo>
                  <a:pt x="3158" y="11824"/>
                  <a:pt x="2995" y="11827"/>
                  <a:pt x="2833" y="11834"/>
                </a:cubicBezTo>
                <a:cubicBezTo>
                  <a:pt x="2833" y="11784"/>
                  <a:pt x="2833" y="11734"/>
                  <a:pt x="2858" y="11709"/>
                </a:cubicBezTo>
                <a:cubicBezTo>
                  <a:pt x="3535" y="11158"/>
                  <a:pt x="4136" y="10456"/>
                  <a:pt x="4713" y="9854"/>
                </a:cubicBezTo>
                <a:cubicBezTo>
                  <a:pt x="5440" y="9077"/>
                  <a:pt x="6191" y="8300"/>
                  <a:pt x="6868" y="7448"/>
                </a:cubicBezTo>
                <a:cubicBezTo>
                  <a:pt x="7545" y="6596"/>
                  <a:pt x="8196" y="5719"/>
                  <a:pt x="8798" y="4817"/>
                </a:cubicBezTo>
                <a:cubicBezTo>
                  <a:pt x="9349" y="3990"/>
                  <a:pt x="9976" y="3137"/>
                  <a:pt x="10201" y="2160"/>
                </a:cubicBezTo>
                <a:cubicBezTo>
                  <a:pt x="10352" y="1458"/>
                  <a:pt x="10227" y="531"/>
                  <a:pt x="9575" y="130"/>
                </a:cubicBezTo>
                <a:cubicBezTo>
                  <a:pt x="9420" y="39"/>
                  <a:pt x="9266" y="1"/>
                  <a:pt x="9114"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1" name="Google Shape;331;p9"/>
          <p:cNvSpPr/>
          <p:nvPr/>
        </p:nvSpPr>
        <p:spPr>
          <a:xfrm rot="4815510">
            <a:off x="80022" y="5693656"/>
            <a:ext cx="1234773" cy="1160216"/>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2" name="Google Shape;332;p9"/>
          <p:cNvSpPr/>
          <p:nvPr/>
        </p:nvSpPr>
        <p:spPr>
          <a:xfrm rot="3319643" flipH="1">
            <a:off x="195539" y="-739165"/>
            <a:ext cx="2367701" cy="2224736"/>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33" name="Google Shape;333;p9"/>
          <p:cNvGrpSpPr/>
          <p:nvPr/>
        </p:nvGrpSpPr>
        <p:grpSpPr>
          <a:xfrm rot="-10655346" flipH="1">
            <a:off x="-998759" y="-1000608"/>
            <a:ext cx="2784520" cy="3259651"/>
            <a:chOff x="7987008" y="-231825"/>
            <a:chExt cx="1066140" cy="1248058"/>
          </a:xfrm>
        </p:grpSpPr>
        <p:sp>
          <p:nvSpPr>
            <p:cNvPr id="334" name="Google Shape;334;p9"/>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9"/>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9"/>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9"/>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9"/>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9"/>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9"/>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9"/>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9"/>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43" name="Google Shape;343;p9"/>
          <p:cNvSpPr/>
          <p:nvPr/>
        </p:nvSpPr>
        <p:spPr>
          <a:xfrm rot="1501571">
            <a:off x="10300167" y="4213465"/>
            <a:ext cx="1882053" cy="1768412"/>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44" name="Google Shape;344;p9"/>
          <p:cNvGrpSpPr/>
          <p:nvPr/>
        </p:nvGrpSpPr>
        <p:grpSpPr>
          <a:xfrm>
            <a:off x="10188705" y="3134446"/>
            <a:ext cx="2453503" cy="4097439"/>
            <a:chOff x="8020703" y="3817528"/>
            <a:chExt cx="843979" cy="1409475"/>
          </a:xfrm>
        </p:grpSpPr>
        <p:sp>
          <p:nvSpPr>
            <p:cNvPr id="345" name="Google Shape;345;p9"/>
            <p:cNvSpPr/>
            <p:nvPr/>
          </p:nvSpPr>
          <p:spPr>
            <a:xfrm>
              <a:off x="8535180" y="3823805"/>
              <a:ext cx="329502" cy="1345089"/>
            </a:xfrm>
            <a:custGeom>
              <a:avLst/>
              <a:gdLst/>
              <a:ahLst/>
              <a:cxnLst/>
              <a:rect l="l" t="t" r="r" b="b"/>
              <a:pathLst>
                <a:path w="18372" h="74998" extrusionOk="0">
                  <a:moveTo>
                    <a:pt x="6016" y="1"/>
                  </a:moveTo>
                  <a:cubicBezTo>
                    <a:pt x="1705" y="8322"/>
                    <a:pt x="1" y="18222"/>
                    <a:pt x="1304" y="27370"/>
                  </a:cubicBezTo>
                  <a:cubicBezTo>
                    <a:pt x="2181" y="33460"/>
                    <a:pt x="4311" y="39099"/>
                    <a:pt x="5965" y="44913"/>
                  </a:cubicBezTo>
                  <a:cubicBezTo>
                    <a:pt x="7620" y="50728"/>
                    <a:pt x="8798" y="56969"/>
                    <a:pt x="7720" y="63134"/>
                  </a:cubicBezTo>
                  <a:cubicBezTo>
                    <a:pt x="6893" y="67721"/>
                    <a:pt x="4562" y="72257"/>
                    <a:pt x="1229" y="74989"/>
                  </a:cubicBezTo>
                  <a:cubicBezTo>
                    <a:pt x="1358" y="74995"/>
                    <a:pt x="1487" y="74997"/>
                    <a:pt x="1616" y="74997"/>
                  </a:cubicBezTo>
                  <a:cubicBezTo>
                    <a:pt x="4297" y="74997"/>
                    <a:pt x="6999" y="73769"/>
                    <a:pt x="9199" y="71856"/>
                  </a:cubicBezTo>
                  <a:cubicBezTo>
                    <a:pt x="11630" y="69751"/>
                    <a:pt x="13509" y="66869"/>
                    <a:pt x="14913" y="63786"/>
                  </a:cubicBezTo>
                  <a:cubicBezTo>
                    <a:pt x="17344" y="58397"/>
                    <a:pt x="18372" y="52257"/>
                    <a:pt x="17845" y="46442"/>
                  </a:cubicBezTo>
                  <a:cubicBezTo>
                    <a:pt x="16868" y="35791"/>
                    <a:pt x="10928" y="26969"/>
                    <a:pt x="8146" y="16868"/>
                  </a:cubicBezTo>
                  <a:cubicBezTo>
                    <a:pt x="6667" y="11480"/>
                    <a:pt x="6116" y="5740"/>
                    <a:pt x="6016"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9"/>
            <p:cNvSpPr/>
            <p:nvPr/>
          </p:nvSpPr>
          <p:spPr>
            <a:xfrm>
              <a:off x="8363026" y="3817528"/>
              <a:ext cx="329950" cy="1351205"/>
            </a:xfrm>
            <a:custGeom>
              <a:avLst/>
              <a:gdLst/>
              <a:ahLst/>
              <a:cxnLst/>
              <a:rect l="l" t="t" r="r" b="b"/>
              <a:pathLst>
                <a:path w="18397" h="75339" extrusionOk="0">
                  <a:moveTo>
                    <a:pt x="15615" y="0"/>
                  </a:moveTo>
                  <a:cubicBezTo>
                    <a:pt x="12356" y="4311"/>
                    <a:pt x="8973" y="8095"/>
                    <a:pt x="6291" y="12882"/>
                  </a:cubicBezTo>
                  <a:cubicBezTo>
                    <a:pt x="3610" y="17644"/>
                    <a:pt x="1504" y="22933"/>
                    <a:pt x="853" y="28421"/>
                  </a:cubicBezTo>
                  <a:cubicBezTo>
                    <a:pt x="0" y="35489"/>
                    <a:pt x="1579" y="42532"/>
                    <a:pt x="4111" y="48797"/>
                  </a:cubicBezTo>
                  <a:cubicBezTo>
                    <a:pt x="5790" y="52983"/>
                    <a:pt x="7895" y="56943"/>
                    <a:pt x="9224" y="61304"/>
                  </a:cubicBezTo>
                  <a:cubicBezTo>
                    <a:pt x="10552" y="65665"/>
                    <a:pt x="11905" y="70828"/>
                    <a:pt x="10351" y="75314"/>
                  </a:cubicBezTo>
                  <a:cubicBezTo>
                    <a:pt x="10527" y="75339"/>
                    <a:pt x="10677" y="75339"/>
                    <a:pt x="10828" y="75339"/>
                  </a:cubicBezTo>
                  <a:cubicBezTo>
                    <a:pt x="14161" y="72607"/>
                    <a:pt x="16492" y="68071"/>
                    <a:pt x="17319" y="63484"/>
                  </a:cubicBezTo>
                  <a:cubicBezTo>
                    <a:pt x="18397" y="57319"/>
                    <a:pt x="17219" y="51078"/>
                    <a:pt x="15564" y="45263"/>
                  </a:cubicBezTo>
                  <a:cubicBezTo>
                    <a:pt x="13910" y="39449"/>
                    <a:pt x="11780" y="33810"/>
                    <a:pt x="10903" y="27720"/>
                  </a:cubicBezTo>
                  <a:cubicBezTo>
                    <a:pt x="9600" y="18572"/>
                    <a:pt x="11304" y="8672"/>
                    <a:pt x="15615" y="351"/>
                  </a:cubicBezTo>
                  <a:cubicBezTo>
                    <a:pt x="15615" y="226"/>
                    <a:pt x="15615" y="125"/>
                    <a:pt x="156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9"/>
            <p:cNvSpPr/>
            <p:nvPr/>
          </p:nvSpPr>
          <p:spPr>
            <a:xfrm>
              <a:off x="8574278" y="4531288"/>
              <a:ext cx="19352" cy="67005"/>
            </a:xfrm>
            <a:custGeom>
              <a:avLst/>
              <a:gdLst/>
              <a:ahLst/>
              <a:cxnLst/>
              <a:rect l="l" t="t" r="r" b="b"/>
              <a:pathLst>
                <a:path w="1079" h="3736" extrusionOk="0">
                  <a:moveTo>
                    <a:pt x="1" y="1"/>
                  </a:moveTo>
                  <a:lnTo>
                    <a:pt x="1" y="1"/>
                  </a:lnTo>
                  <a:cubicBezTo>
                    <a:pt x="51" y="652"/>
                    <a:pt x="227" y="1279"/>
                    <a:pt x="377" y="1906"/>
                  </a:cubicBezTo>
                  <a:cubicBezTo>
                    <a:pt x="527" y="2507"/>
                    <a:pt x="703" y="3134"/>
                    <a:pt x="978" y="3735"/>
                  </a:cubicBezTo>
                  <a:cubicBezTo>
                    <a:pt x="1079" y="3058"/>
                    <a:pt x="978" y="2407"/>
                    <a:pt x="828" y="1780"/>
                  </a:cubicBezTo>
                  <a:cubicBezTo>
                    <a:pt x="653" y="1154"/>
                    <a:pt x="402" y="527"/>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9"/>
            <p:cNvSpPr/>
            <p:nvPr/>
          </p:nvSpPr>
          <p:spPr>
            <a:xfrm>
              <a:off x="8545977" y="4475567"/>
              <a:ext cx="11694" cy="32373"/>
            </a:xfrm>
            <a:custGeom>
              <a:avLst/>
              <a:gdLst/>
              <a:ahLst/>
              <a:cxnLst/>
              <a:rect l="l" t="t" r="r" b="b"/>
              <a:pathLst>
                <a:path w="652" h="1805" extrusionOk="0">
                  <a:moveTo>
                    <a:pt x="100" y="0"/>
                  </a:moveTo>
                  <a:cubicBezTo>
                    <a:pt x="0" y="351"/>
                    <a:pt x="25" y="677"/>
                    <a:pt x="100" y="977"/>
                  </a:cubicBezTo>
                  <a:cubicBezTo>
                    <a:pt x="175" y="1253"/>
                    <a:pt x="301" y="1554"/>
                    <a:pt x="551" y="1805"/>
                  </a:cubicBezTo>
                  <a:cubicBezTo>
                    <a:pt x="652" y="1454"/>
                    <a:pt x="627" y="1153"/>
                    <a:pt x="551" y="852"/>
                  </a:cubicBezTo>
                  <a:cubicBezTo>
                    <a:pt x="476" y="551"/>
                    <a:pt x="351" y="276"/>
                    <a:pt x="1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9"/>
            <p:cNvSpPr/>
            <p:nvPr/>
          </p:nvSpPr>
          <p:spPr>
            <a:xfrm>
              <a:off x="8537422" y="4540739"/>
              <a:ext cx="12160" cy="39116"/>
            </a:xfrm>
            <a:custGeom>
              <a:avLst/>
              <a:gdLst/>
              <a:ahLst/>
              <a:cxnLst/>
              <a:rect l="l" t="t" r="r" b="b"/>
              <a:pathLst>
                <a:path w="678" h="2181" extrusionOk="0">
                  <a:moveTo>
                    <a:pt x="26" y="0"/>
                  </a:moveTo>
                  <a:cubicBezTo>
                    <a:pt x="1" y="426"/>
                    <a:pt x="51" y="777"/>
                    <a:pt x="126" y="1128"/>
                  </a:cubicBezTo>
                  <a:cubicBezTo>
                    <a:pt x="201" y="1479"/>
                    <a:pt x="302" y="1830"/>
                    <a:pt x="502" y="2181"/>
                  </a:cubicBezTo>
                  <a:cubicBezTo>
                    <a:pt x="678" y="1805"/>
                    <a:pt x="652" y="1404"/>
                    <a:pt x="577" y="1028"/>
                  </a:cubicBezTo>
                  <a:cubicBezTo>
                    <a:pt x="502" y="652"/>
                    <a:pt x="327" y="276"/>
                    <a:pt x="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9"/>
            <p:cNvSpPr/>
            <p:nvPr/>
          </p:nvSpPr>
          <p:spPr>
            <a:xfrm>
              <a:off x="8529334" y="4618035"/>
              <a:ext cx="13057" cy="46774"/>
            </a:xfrm>
            <a:custGeom>
              <a:avLst/>
              <a:gdLst/>
              <a:ahLst/>
              <a:cxnLst/>
              <a:rect l="l" t="t" r="r" b="b"/>
              <a:pathLst>
                <a:path w="728" h="2608" extrusionOk="0">
                  <a:moveTo>
                    <a:pt x="76" y="1"/>
                  </a:moveTo>
                  <a:cubicBezTo>
                    <a:pt x="1" y="477"/>
                    <a:pt x="51" y="928"/>
                    <a:pt x="126" y="1354"/>
                  </a:cubicBezTo>
                  <a:cubicBezTo>
                    <a:pt x="251" y="1780"/>
                    <a:pt x="377" y="2206"/>
                    <a:pt x="652" y="2607"/>
                  </a:cubicBezTo>
                  <a:cubicBezTo>
                    <a:pt x="728" y="2131"/>
                    <a:pt x="677" y="1680"/>
                    <a:pt x="602" y="1254"/>
                  </a:cubicBezTo>
                  <a:cubicBezTo>
                    <a:pt x="477" y="828"/>
                    <a:pt x="352" y="402"/>
                    <a:pt x="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9"/>
            <p:cNvSpPr/>
            <p:nvPr/>
          </p:nvSpPr>
          <p:spPr>
            <a:xfrm>
              <a:off x="8505516" y="4531288"/>
              <a:ext cx="9900" cy="35978"/>
            </a:xfrm>
            <a:custGeom>
              <a:avLst/>
              <a:gdLst/>
              <a:ahLst/>
              <a:cxnLst/>
              <a:rect l="l" t="t" r="r" b="b"/>
              <a:pathLst>
                <a:path w="552" h="2006" extrusionOk="0">
                  <a:moveTo>
                    <a:pt x="126" y="1"/>
                  </a:moveTo>
                  <a:cubicBezTo>
                    <a:pt x="0" y="352"/>
                    <a:pt x="0" y="703"/>
                    <a:pt x="51" y="1028"/>
                  </a:cubicBezTo>
                  <a:cubicBezTo>
                    <a:pt x="101" y="1354"/>
                    <a:pt x="201" y="1680"/>
                    <a:pt x="426" y="2006"/>
                  </a:cubicBezTo>
                  <a:cubicBezTo>
                    <a:pt x="552" y="1630"/>
                    <a:pt x="552" y="1304"/>
                    <a:pt x="502" y="953"/>
                  </a:cubicBezTo>
                  <a:cubicBezTo>
                    <a:pt x="452" y="627"/>
                    <a:pt x="351" y="302"/>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9"/>
            <p:cNvSpPr/>
            <p:nvPr/>
          </p:nvSpPr>
          <p:spPr>
            <a:xfrm>
              <a:off x="8568001" y="4625675"/>
              <a:ext cx="9003" cy="28337"/>
            </a:xfrm>
            <a:custGeom>
              <a:avLst/>
              <a:gdLst/>
              <a:ahLst/>
              <a:cxnLst/>
              <a:rect l="l" t="t" r="r" b="b"/>
              <a:pathLst>
                <a:path w="502" h="1580" extrusionOk="0">
                  <a:moveTo>
                    <a:pt x="176" y="1"/>
                  </a:moveTo>
                  <a:cubicBezTo>
                    <a:pt x="25" y="277"/>
                    <a:pt x="0" y="552"/>
                    <a:pt x="25" y="828"/>
                  </a:cubicBezTo>
                  <a:cubicBezTo>
                    <a:pt x="50" y="1079"/>
                    <a:pt x="125" y="1354"/>
                    <a:pt x="326" y="1580"/>
                  </a:cubicBezTo>
                  <a:cubicBezTo>
                    <a:pt x="501" y="1304"/>
                    <a:pt x="501" y="1029"/>
                    <a:pt x="476" y="778"/>
                  </a:cubicBezTo>
                  <a:cubicBezTo>
                    <a:pt x="451" y="502"/>
                    <a:pt x="376" y="252"/>
                    <a:pt x="1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9"/>
            <p:cNvSpPr/>
            <p:nvPr/>
          </p:nvSpPr>
          <p:spPr>
            <a:xfrm>
              <a:off x="8492030" y="4609050"/>
              <a:ext cx="9003" cy="42721"/>
            </a:xfrm>
            <a:custGeom>
              <a:avLst/>
              <a:gdLst/>
              <a:ahLst/>
              <a:cxnLst/>
              <a:rect l="l" t="t" r="r" b="b"/>
              <a:pathLst>
                <a:path w="502" h="2382" extrusionOk="0">
                  <a:moveTo>
                    <a:pt x="151" y="1"/>
                  </a:moveTo>
                  <a:cubicBezTo>
                    <a:pt x="0" y="402"/>
                    <a:pt x="0" y="803"/>
                    <a:pt x="26" y="1204"/>
                  </a:cubicBezTo>
                  <a:cubicBezTo>
                    <a:pt x="51" y="1605"/>
                    <a:pt x="126" y="2006"/>
                    <a:pt x="351" y="2382"/>
                  </a:cubicBezTo>
                  <a:cubicBezTo>
                    <a:pt x="502" y="1981"/>
                    <a:pt x="502" y="1580"/>
                    <a:pt x="477" y="1179"/>
                  </a:cubicBezTo>
                  <a:cubicBezTo>
                    <a:pt x="452" y="778"/>
                    <a:pt x="376" y="377"/>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9"/>
            <p:cNvSpPr/>
            <p:nvPr/>
          </p:nvSpPr>
          <p:spPr>
            <a:xfrm>
              <a:off x="8499670" y="4450387"/>
              <a:ext cx="11263" cy="36426"/>
            </a:xfrm>
            <a:custGeom>
              <a:avLst/>
              <a:gdLst/>
              <a:ahLst/>
              <a:cxnLst/>
              <a:rect l="l" t="t" r="r" b="b"/>
              <a:pathLst>
                <a:path w="628" h="2031" extrusionOk="0">
                  <a:moveTo>
                    <a:pt x="101" y="1"/>
                  </a:moveTo>
                  <a:cubicBezTo>
                    <a:pt x="1" y="376"/>
                    <a:pt x="26" y="727"/>
                    <a:pt x="76" y="1078"/>
                  </a:cubicBezTo>
                  <a:cubicBezTo>
                    <a:pt x="151" y="1404"/>
                    <a:pt x="276" y="1730"/>
                    <a:pt x="527" y="2031"/>
                  </a:cubicBezTo>
                  <a:cubicBezTo>
                    <a:pt x="627" y="1680"/>
                    <a:pt x="602" y="1329"/>
                    <a:pt x="552" y="978"/>
                  </a:cubicBezTo>
                  <a:cubicBezTo>
                    <a:pt x="477" y="652"/>
                    <a:pt x="351" y="30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9"/>
            <p:cNvSpPr/>
            <p:nvPr/>
          </p:nvSpPr>
          <p:spPr>
            <a:xfrm>
              <a:off x="8470454" y="4494433"/>
              <a:ext cx="10348" cy="33736"/>
            </a:xfrm>
            <a:custGeom>
              <a:avLst/>
              <a:gdLst/>
              <a:ahLst/>
              <a:cxnLst/>
              <a:rect l="l" t="t" r="r" b="b"/>
              <a:pathLst>
                <a:path w="577" h="1881" extrusionOk="0">
                  <a:moveTo>
                    <a:pt x="126" y="1"/>
                  </a:moveTo>
                  <a:cubicBezTo>
                    <a:pt x="0" y="352"/>
                    <a:pt x="0" y="677"/>
                    <a:pt x="51" y="978"/>
                  </a:cubicBezTo>
                  <a:cubicBezTo>
                    <a:pt x="101" y="1304"/>
                    <a:pt x="201" y="1605"/>
                    <a:pt x="452" y="1880"/>
                  </a:cubicBezTo>
                  <a:cubicBezTo>
                    <a:pt x="577" y="1555"/>
                    <a:pt x="552" y="1229"/>
                    <a:pt x="502" y="903"/>
                  </a:cubicBezTo>
                  <a:cubicBezTo>
                    <a:pt x="452" y="602"/>
                    <a:pt x="351" y="276"/>
                    <a:pt x="1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9"/>
            <p:cNvSpPr/>
            <p:nvPr/>
          </p:nvSpPr>
          <p:spPr>
            <a:xfrm>
              <a:off x="8745984" y="4574438"/>
              <a:ext cx="9021" cy="44533"/>
            </a:xfrm>
            <a:custGeom>
              <a:avLst/>
              <a:gdLst/>
              <a:ahLst/>
              <a:cxnLst/>
              <a:rect l="l" t="t" r="r" b="b"/>
              <a:pathLst>
                <a:path w="503" h="2483" extrusionOk="0">
                  <a:moveTo>
                    <a:pt x="151" y="1"/>
                  </a:moveTo>
                  <a:cubicBezTo>
                    <a:pt x="1" y="427"/>
                    <a:pt x="1" y="828"/>
                    <a:pt x="26" y="1254"/>
                  </a:cubicBezTo>
                  <a:cubicBezTo>
                    <a:pt x="51" y="1680"/>
                    <a:pt x="126" y="2081"/>
                    <a:pt x="327" y="2482"/>
                  </a:cubicBezTo>
                  <a:cubicBezTo>
                    <a:pt x="477" y="2056"/>
                    <a:pt x="502" y="1630"/>
                    <a:pt x="477" y="1229"/>
                  </a:cubicBezTo>
                  <a:cubicBezTo>
                    <a:pt x="452" y="803"/>
                    <a:pt x="377" y="4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9"/>
            <p:cNvSpPr/>
            <p:nvPr/>
          </p:nvSpPr>
          <p:spPr>
            <a:xfrm>
              <a:off x="8734757" y="4504333"/>
              <a:ext cx="9003" cy="28319"/>
            </a:xfrm>
            <a:custGeom>
              <a:avLst/>
              <a:gdLst/>
              <a:ahLst/>
              <a:cxnLst/>
              <a:rect l="l" t="t" r="r" b="b"/>
              <a:pathLst>
                <a:path w="502" h="1579" extrusionOk="0">
                  <a:moveTo>
                    <a:pt x="176" y="0"/>
                  </a:moveTo>
                  <a:cubicBezTo>
                    <a:pt x="25" y="276"/>
                    <a:pt x="0" y="551"/>
                    <a:pt x="25" y="827"/>
                  </a:cubicBezTo>
                  <a:cubicBezTo>
                    <a:pt x="76" y="1078"/>
                    <a:pt x="126" y="1353"/>
                    <a:pt x="351" y="1579"/>
                  </a:cubicBezTo>
                  <a:cubicBezTo>
                    <a:pt x="502" y="1303"/>
                    <a:pt x="502" y="1028"/>
                    <a:pt x="502" y="777"/>
                  </a:cubicBezTo>
                  <a:cubicBezTo>
                    <a:pt x="452" y="501"/>
                    <a:pt x="376" y="251"/>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9"/>
            <p:cNvSpPr/>
            <p:nvPr/>
          </p:nvSpPr>
          <p:spPr>
            <a:xfrm>
              <a:off x="8717683" y="4558261"/>
              <a:ext cx="8555" cy="30131"/>
            </a:xfrm>
            <a:custGeom>
              <a:avLst/>
              <a:gdLst/>
              <a:ahLst/>
              <a:cxnLst/>
              <a:rect l="l" t="t" r="r" b="b"/>
              <a:pathLst>
                <a:path w="477" h="1680" extrusionOk="0">
                  <a:moveTo>
                    <a:pt x="276" y="1"/>
                  </a:moveTo>
                  <a:cubicBezTo>
                    <a:pt x="75" y="276"/>
                    <a:pt x="25" y="552"/>
                    <a:pt x="25" y="828"/>
                  </a:cubicBezTo>
                  <a:cubicBezTo>
                    <a:pt x="0" y="1103"/>
                    <a:pt x="50" y="1404"/>
                    <a:pt x="226" y="1680"/>
                  </a:cubicBezTo>
                  <a:cubicBezTo>
                    <a:pt x="401" y="1404"/>
                    <a:pt x="451" y="1128"/>
                    <a:pt x="476" y="853"/>
                  </a:cubicBezTo>
                  <a:cubicBezTo>
                    <a:pt x="476" y="577"/>
                    <a:pt x="451" y="301"/>
                    <a:pt x="27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9"/>
            <p:cNvSpPr/>
            <p:nvPr/>
          </p:nvSpPr>
          <p:spPr>
            <a:xfrm>
              <a:off x="8770268" y="4556916"/>
              <a:ext cx="9452" cy="33736"/>
            </a:xfrm>
            <a:custGeom>
              <a:avLst/>
              <a:gdLst/>
              <a:ahLst/>
              <a:cxnLst/>
              <a:rect l="l" t="t" r="r" b="b"/>
              <a:pathLst>
                <a:path w="527" h="1881" extrusionOk="0">
                  <a:moveTo>
                    <a:pt x="151" y="0"/>
                  </a:moveTo>
                  <a:cubicBezTo>
                    <a:pt x="0" y="351"/>
                    <a:pt x="0" y="652"/>
                    <a:pt x="25" y="978"/>
                  </a:cubicBezTo>
                  <a:cubicBezTo>
                    <a:pt x="76" y="1279"/>
                    <a:pt x="151" y="1579"/>
                    <a:pt x="376" y="1880"/>
                  </a:cubicBezTo>
                  <a:cubicBezTo>
                    <a:pt x="527" y="1554"/>
                    <a:pt x="527" y="1228"/>
                    <a:pt x="502" y="928"/>
                  </a:cubicBezTo>
                  <a:cubicBezTo>
                    <a:pt x="451" y="602"/>
                    <a:pt x="376" y="30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9"/>
            <p:cNvSpPr/>
            <p:nvPr/>
          </p:nvSpPr>
          <p:spPr>
            <a:xfrm>
              <a:off x="8734757" y="4662100"/>
              <a:ext cx="9003" cy="30579"/>
            </a:xfrm>
            <a:custGeom>
              <a:avLst/>
              <a:gdLst/>
              <a:ahLst/>
              <a:cxnLst/>
              <a:rect l="l" t="t" r="r" b="b"/>
              <a:pathLst>
                <a:path w="502" h="1705" extrusionOk="0">
                  <a:moveTo>
                    <a:pt x="126" y="0"/>
                  </a:moveTo>
                  <a:cubicBezTo>
                    <a:pt x="0" y="326"/>
                    <a:pt x="0" y="602"/>
                    <a:pt x="25" y="877"/>
                  </a:cubicBezTo>
                  <a:cubicBezTo>
                    <a:pt x="51" y="1153"/>
                    <a:pt x="101" y="1404"/>
                    <a:pt x="276" y="1704"/>
                  </a:cubicBezTo>
                  <a:cubicBezTo>
                    <a:pt x="477" y="1429"/>
                    <a:pt x="502" y="1128"/>
                    <a:pt x="502" y="827"/>
                  </a:cubicBezTo>
                  <a:cubicBezTo>
                    <a:pt x="452" y="526"/>
                    <a:pt x="376" y="226"/>
                    <a:pt x="1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9"/>
            <p:cNvSpPr/>
            <p:nvPr/>
          </p:nvSpPr>
          <p:spPr>
            <a:xfrm>
              <a:off x="8710940" y="4614897"/>
              <a:ext cx="8555" cy="26992"/>
            </a:xfrm>
            <a:custGeom>
              <a:avLst/>
              <a:gdLst/>
              <a:ahLst/>
              <a:cxnLst/>
              <a:rect l="l" t="t" r="r" b="b"/>
              <a:pathLst>
                <a:path w="477" h="1505" extrusionOk="0">
                  <a:moveTo>
                    <a:pt x="251" y="0"/>
                  </a:moveTo>
                  <a:cubicBezTo>
                    <a:pt x="50" y="251"/>
                    <a:pt x="25" y="502"/>
                    <a:pt x="0" y="752"/>
                  </a:cubicBezTo>
                  <a:cubicBezTo>
                    <a:pt x="25" y="1003"/>
                    <a:pt x="50" y="1254"/>
                    <a:pt x="251" y="1504"/>
                  </a:cubicBezTo>
                  <a:cubicBezTo>
                    <a:pt x="426" y="1254"/>
                    <a:pt x="476" y="1003"/>
                    <a:pt x="476" y="752"/>
                  </a:cubicBezTo>
                  <a:cubicBezTo>
                    <a:pt x="476" y="502"/>
                    <a:pt x="426" y="251"/>
                    <a:pt x="2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9"/>
            <p:cNvSpPr/>
            <p:nvPr/>
          </p:nvSpPr>
          <p:spPr>
            <a:xfrm>
              <a:off x="8764869" y="4643215"/>
              <a:ext cx="8555" cy="39565"/>
            </a:xfrm>
            <a:custGeom>
              <a:avLst/>
              <a:gdLst/>
              <a:ahLst/>
              <a:cxnLst/>
              <a:rect l="l" t="t" r="r" b="b"/>
              <a:pathLst>
                <a:path w="477" h="2206" extrusionOk="0">
                  <a:moveTo>
                    <a:pt x="201" y="0"/>
                  </a:moveTo>
                  <a:cubicBezTo>
                    <a:pt x="26" y="376"/>
                    <a:pt x="1" y="727"/>
                    <a:pt x="1" y="1103"/>
                  </a:cubicBezTo>
                  <a:cubicBezTo>
                    <a:pt x="26" y="1479"/>
                    <a:pt x="51" y="1830"/>
                    <a:pt x="251" y="2206"/>
                  </a:cubicBezTo>
                  <a:cubicBezTo>
                    <a:pt x="427" y="1830"/>
                    <a:pt x="477" y="1454"/>
                    <a:pt x="477" y="1103"/>
                  </a:cubicBezTo>
                  <a:cubicBezTo>
                    <a:pt x="452" y="727"/>
                    <a:pt x="402" y="376"/>
                    <a:pt x="20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9"/>
            <p:cNvSpPr/>
            <p:nvPr/>
          </p:nvSpPr>
          <p:spPr>
            <a:xfrm>
              <a:off x="8786893" y="4617587"/>
              <a:ext cx="9003" cy="23854"/>
            </a:xfrm>
            <a:custGeom>
              <a:avLst/>
              <a:gdLst/>
              <a:ahLst/>
              <a:cxnLst/>
              <a:rect l="l" t="t" r="r" b="b"/>
              <a:pathLst>
                <a:path w="502" h="1330" extrusionOk="0">
                  <a:moveTo>
                    <a:pt x="201" y="1"/>
                  </a:moveTo>
                  <a:cubicBezTo>
                    <a:pt x="26" y="251"/>
                    <a:pt x="1" y="477"/>
                    <a:pt x="26" y="703"/>
                  </a:cubicBezTo>
                  <a:cubicBezTo>
                    <a:pt x="51" y="903"/>
                    <a:pt x="101" y="1129"/>
                    <a:pt x="301" y="1329"/>
                  </a:cubicBezTo>
                  <a:cubicBezTo>
                    <a:pt x="477" y="1104"/>
                    <a:pt x="502" y="878"/>
                    <a:pt x="477" y="652"/>
                  </a:cubicBezTo>
                  <a:cubicBezTo>
                    <a:pt x="452" y="427"/>
                    <a:pt x="402" y="226"/>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9"/>
            <p:cNvSpPr/>
            <p:nvPr/>
          </p:nvSpPr>
          <p:spPr>
            <a:xfrm>
              <a:off x="8712285" y="4503867"/>
              <a:ext cx="8555" cy="26095"/>
            </a:xfrm>
            <a:custGeom>
              <a:avLst/>
              <a:gdLst/>
              <a:ahLst/>
              <a:cxnLst/>
              <a:rect l="l" t="t" r="r" b="b"/>
              <a:pathLst>
                <a:path w="477" h="1455" extrusionOk="0">
                  <a:moveTo>
                    <a:pt x="201" y="1"/>
                  </a:moveTo>
                  <a:cubicBezTo>
                    <a:pt x="25" y="252"/>
                    <a:pt x="0" y="502"/>
                    <a:pt x="0" y="728"/>
                  </a:cubicBezTo>
                  <a:cubicBezTo>
                    <a:pt x="25" y="978"/>
                    <a:pt x="75" y="1229"/>
                    <a:pt x="276" y="1455"/>
                  </a:cubicBezTo>
                  <a:cubicBezTo>
                    <a:pt x="451" y="1204"/>
                    <a:pt x="476" y="953"/>
                    <a:pt x="476" y="703"/>
                  </a:cubicBezTo>
                  <a:cubicBezTo>
                    <a:pt x="451" y="477"/>
                    <a:pt x="401" y="227"/>
                    <a:pt x="2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9"/>
            <p:cNvSpPr/>
            <p:nvPr/>
          </p:nvSpPr>
          <p:spPr>
            <a:xfrm>
              <a:off x="8686208" y="4511525"/>
              <a:ext cx="9452" cy="27871"/>
            </a:xfrm>
            <a:custGeom>
              <a:avLst/>
              <a:gdLst/>
              <a:ahLst/>
              <a:cxnLst/>
              <a:rect l="l" t="t" r="r" b="b"/>
              <a:pathLst>
                <a:path w="527" h="1554" extrusionOk="0">
                  <a:moveTo>
                    <a:pt x="176" y="0"/>
                  </a:moveTo>
                  <a:cubicBezTo>
                    <a:pt x="26" y="276"/>
                    <a:pt x="1" y="551"/>
                    <a:pt x="26" y="802"/>
                  </a:cubicBezTo>
                  <a:cubicBezTo>
                    <a:pt x="76" y="1053"/>
                    <a:pt x="126" y="1303"/>
                    <a:pt x="351" y="1554"/>
                  </a:cubicBezTo>
                  <a:cubicBezTo>
                    <a:pt x="502" y="1278"/>
                    <a:pt x="527" y="1003"/>
                    <a:pt x="502" y="752"/>
                  </a:cubicBezTo>
                  <a:cubicBezTo>
                    <a:pt x="452" y="501"/>
                    <a:pt x="377" y="226"/>
                    <a:pt x="1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9"/>
            <p:cNvSpPr/>
            <p:nvPr/>
          </p:nvSpPr>
          <p:spPr>
            <a:xfrm>
              <a:off x="8625983" y="4118678"/>
              <a:ext cx="9003" cy="32373"/>
            </a:xfrm>
            <a:custGeom>
              <a:avLst/>
              <a:gdLst/>
              <a:ahLst/>
              <a:cxnLst/>
              <a:rect l="l" t="t" r="r" b="b"/>
              <a:pathLst>
                <a:path w="502" h="1805" extrusionOk="0">
                  <a:moveTo>
                    <a:pt x="226" y="0"/>
                  </a:moveTo>
                  <a:cubicBezTo>
                    <a:pt x="50" y="301"/>
                    <a:pt x="0" y="602"/>
                    <a:pt x="25" y="927"/>
                  </a:cubicBezTo>
                  <a:cubicBezTo>
                    <a:pt x="50" y="1228"/>
                    <a:pt x="126" y="1529"/>
                    <a:pt x="326" y="1805"/>
                  </a:cubicBezTo>
                  <a:cubicBezTo>
                    <a:pt x="476" y="1479"/>
                    <a:pt x="501" y="1203"/>
                    <a:pt x="476" y="902"/>
                  </a:cubicBezTo>
                  <a:cubicBezTo>
                    <a:pt x="451" y="602"/>
                    <a:pt x="401" y="301"/>
                    <a:pt x="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9"/>
            <p:cNvSpPr/>
            <p:nvPr/>
          </p:nvSpPr>
          <p:spPr>
            <a:xfrm>
              <a:off x="8643506" y="4089015"/>
              <a:ext cx="9003" cy="36874"/>
            </a:xfrm>
            <a:custGeom>
              <a:avLst/>
              <a:gdLst/>
              <a:ahLst/>
              <a:cxnLst/>
              <a:rect l="l" t="t" r="r" b="b"/>
              <a:pathLst>
                <a:path w="502" h="2056" extrusionOk="0">
                  <a:moveTo>
                    <a:pt x="151" y="0"/>
                  </a:moveTo>
                  <a:cubicBezTo>
                    <a:pt x="1" y="351"/>
                    <a:pt x="1" y="702"/>
                    <a:pt x="26" y="1053"/>
                  </a:cubicBezTo>
                  <a:cubicBezTo>
                    <a:pt x="51" y="1378"/>
                    <a:pt x="126" y="1729"/>
                    <a:pt x="326" y="2055"/>
                  </a:cubicBezTo>
                  <a:cubicBezTo>
                    <a:pt x="477" y="1704"/>
                    <a:pt x="502" y="1353"/>
                    <a:pt x="477" y="1003"/>
                  </a:cubicBezTo>
                  <a:cubicBezTo>
                    <a:pt x="452" y="652"/>
                    <a:pt x="377" y="326"/>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9"/>
            <p:cNvSpPr/>
            <p:nvPr/>
          </p:nvSpPr>
          <p:spPr>
            <a:xfrm>
              <a:off x="8623275" y="4188334"/>
              <a:ext cx="9470" cy="34632"/>
            </a:xfrm>
            <a:custGeom>
              <a:avLst/>
              <a:gdLst/>
              <a:ahLst/>
              <a:cxnLst/>
              <a:rect l="l" t="t" r="r" b="b"/>
              <a:pathLst>
                <a:path w="528" h="1931" extrusionOk="0">
                  <a:moveTo>
                    <a:pt x="151" y="1"/>
                  </a:moveTo>
                  <a:cubicBezTo>
                    <a:pt x="1" y="352"/>
                    <a:pt x="1" y="678"/>
                    <a:pt x="26" y="1003"/>
                  </a:cubicBezTo>
                  <a:cubicBezTo>
                    <a:pt x="76" y="1329"/>
                    <a:pt x="151" y="1630"/>
                    <a:pt x="377" y="1931"/>
                  </a:cubicBezTo>
                  <a:cubicBezTo>
                    <a:pt x="527" y="1605"/>
                    <a:pt x="527" y="1279"/>
                    <a:pt x="502" y="953"/>
                  </a:cubicBezTo>
                  <a:cubicBezTo>
                    <a:pt x="452" y="627"/>
                    <a:pt x="377" y="302"/>
                    <a:pt x="1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9"/>
            <p:cNvSpPr/>
            <p:nvPr/>
          </p:nvSpPr>
          <p:spPr>
            <a:xfrm>
              <a:off x="8650697" y="4182505"/>
              <a:ext cx="9003" cy="39565"/>
            </a:xfrm>
            <a:custGeom>
              <a:avLst/>
              <a:gdLst/>
              <a:ahLst/>
              <a:cxnLst/>
              <a:rect l="l" t="t" r="r" b="b"/>
              <a:pathLst>
                <a:path w="502" h="2206" extrusionOk="0">
                  <a:moveTo>
                    <a:pt x="151" y="0"/>
                  </a:moveTo>
                  <a:cubicBezTo>
                    <a:pt x="1" y="376"/>
                    <a:pt x="1" y="752"/>
                    <a:pt x="26" y="1128"/>
                  </a:cubicBezTo>
                  <a:cubicBezTo>
                    <a:pt x="51" y="1479"/>
                    <a:pt x="126" y="1855"/>
                    <a:pt x="352" y="2206"/>
                  </a:cubicBezTo>
                  <a:cubicBezTo>
                    <a:pt x="502" y="1805"/>
                    <a:pt x="502" y="1454"/>
                    <a:pt x="477" y="1078"/>
                  </a:cubicBezTo>
                  <a:cubicBezTo>
                    <a:pt x="452" y="702"/>
                    <a:pt x="377" y="351"/>
                    <a:pt x="1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9"/>
            <p:cNvSpPr/>
            <p:nvPr/>
          </p:nvSpPr>
          <p:spPr>
            <a:xfrm>
              <a:off x="8612945" y="4860756"/>
              <a:ext cx="10348" cy="51725"/>
            </a:xfrm>
            <a:custGeom>
              <a:avLst/>
              <a:gdLst/>
              <a:ahLst/>
              <a:cxnLst/>
              <a:rect l="l" t="t" r="r" b="b"/>
              <a:pathLst>
                <a:path w="577" h="2884" extrusionOk="0">
                  <a:moveTo>
                    <a:pt x="301" y="1"/>
                  </a:moveTo>
                  <a:cubicBezTo>
                    <a:pt x="151" y="502"/>
                    <a:pt x="126" y="953"/>
                    <a:pt x="76" y="1429"/>
                  </a:cubicBezTo>
                  <a:cubicBezTo>
                    <a:pt x="25" y="1906"/>
                    <a:pt x="0" y="2357"/>
                    <a:pt x="51" y="2883"/>
                  </a:cubicBezTo>
                  <a:cubicBezTo>
                    <a:pt x="351" y="2457"/>
                    <a:pt x="477" y="1956"/>
                    <a:pt x="527" y="1480"/>
                  </a:cubicBezTo>
                  <a:cubicBezTo>
                    <a:pt x="577" y="978"/>
                    <a:pt x="527" y="477"/>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9"/>
            <p:cNvSpPr/>
            <p:nvPr/>
          </p:nvSpPr>
          <p:spPr>
            <a:xfrm>
              <a:off x="8592715" y="4845924"/>
              <a:ext cx="8555" cy="37789"/>
            </a:xfrm>
            <a:custGeom>
              <a:avLst/>
              <a:gdLst/>
              <a:ahLst/>
              <a:cxnLst/>
              <a:rect l="l" t="t" r="r" b="b"/>
              <a:pathLst>
                <a:path w="477" h="2107" extrusionOk="0">
                  <a:moveTo>
                    <a:pt x="226" y="1"/>
                  </a:moveTo>
                  <a:cubicBezTo>
                    <a:pt x="51" y="377"/>
                    <a:pt x="1" y="728"/>
                    <a:pt x="1" y="1053"/>
                  </a:cubicBezTo>
                  <a:cubicBezTo>
                    <a:pt x="26" y="1404"/>
                    <a:pt x="76" y="1755"/>
                    <a:pt x="251" y="2106"/>
                  </a:cubicBezTo>
                  <a:cubicBezTo>
                    <a:pt x="427" y="1755"/>
                    <a:pt x="477" y="1404"/>
                    <a:pt x="477" y="1053"/>
                  </a:cubicBezTo>
                  <a:cubicBezTo>
                    <a:pt x="452" y="703"/>
                    <a:pt x="402" y="352"/>
                    <a:pt x="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9"/>
            <p:cNvSpPr/>
            <p:nvPr/>
          </p:nvSpPr>
          <p:spPr>
            <a:xfrm>
              <a:off x="8594957" y="4942123"/>
              <a:ext cx="10366" cy="26974"/>
            </a:xfrm>
            <a:custGeom>
              <a:avLst/>
              <a:gdLst/>
              <a:ahLst/>
              <a:cxnLst/>
              <a:rect l="l" t="t" r="r" b="b"/>
              <a:pathLst>
                <a:path w="578" h="1504" extrusionOk="0">
                  <a:moveTo>
                    <a:pt x="452" y="0"/>
                  </a:moveTo>
                  <a:cubicBezTo>
                    <a:pt x="201" y="201"/>
                    <a:pt x="126" y="451"/>
                    <a:pt x="51" y="702"/>
                  </a:cubicBezTo>
                  <a:cubicBezTo>
                    <a:pt x="26" y="953"/>
                    <a:pt x="1" y="1203"/>
                    <a:pt x="126" y="1504"/>
                  </a:cubicBezTo>
                  <a:cubicBezTo>
                    <a:pt x="377" y="1278"/>
                    <a:pt x="452" y="1053"/>
                    <a:pt x="527" y="802"/>
                  </a:cubicBezTo>
                  <a:cubicBezTo>
                    <a:pt x="552" y="552"/>
                    <a:pt x="577" y="276"/>
                    <a:pt x="4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9"/>
            <p:cNvSpPr/>
            <p:nvPr/>
          </p:nvSpPr>
          <p:spPr>
            <a:xfrm>
              <a:off x="8630467" y="4921445"/>
              <a:ext cx="12160" cy="43170"/>
            </a:xfrm>
            <a:custGeom>
              <a:avLst/>
              <a:gdLst/>
              <a:ahLst/>
              <a:cxnLst/>
              <a:rect l="l" t="t" r="r" b="b"/>
              <a:pathLst>
                <a:path w="678" h="2407" extrusionOk="0">
                  <a:moveTo>
                    <a:pt x="552" y="0"/>
                  </a:moveTo>
                  <a:cubicBezTo>
                    <a:pt x="327" y="401"/>
                    <a:pt x="226" y="777"/>
                    <a:pt x="126" y="1178"/>
                  </a:cubicBezTo>
                  <a:cubicBezTo>
                    <a:pt x="51" y="1579"/>
                    <a:pt x="1" y="1980"/>
                    <a:pt x="76" y="2406"/>
                  </a:cubicBezTo>
                  <a:cubicBezTo>
                    <a:pt x="377" y="2055"/>
                    <a:pt x="502" y="1654"/>
                    <a:pt x="577" y="1253"/>
                  </a:cubicBezTo>
                  <a:cubicBezTo>
                    <a:pt x="652" y="852"/>
                    <a:pt x="678" y="426"/>
                    <a:pt x="5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9"/>
            <p:cNvSpPr/>
            <p:nvPr/>
          </p:nvSpPr>
          <p:spPr>
            <a:xfrm>
              <a:off x="8582384" y="4911994"/>
              <a:ext cx="8107" cy="22957"/>
            </a:xfrm>
            <a:custGeom>
              <a:avLst/>
              <a:gdLst/>
              <a:ahLst/>
              <a:cxnLst/>
              <a:rect l="l" t="t" r="r" b="b"/>
              <a:pathLst>
                <a:path w="452" h="1280" extrusionOk="0">
                  <a:moveTo>
                    <a:pt x="251" y="1"/>
                  </a:moveTo>
                  <a:cubicBezTo>
                    <a:pt x="50" y="227"/>
                    <a:pt x="0" y="427"/>
                    <a:pt x="0" y="653"/>
                  </a:cubicBezTo>
                  <a:cubicBezTo>
                    <a:pt x="0" y="853"/>
                    <a:pt x="25" y="1079"/>
                    <a:pt x="201" y="1279"/>
                  </a:cubicBezTo>
                  <a:cubicBezTo>
                    <a:pt x="401" y="1079"/>
                    <a:pt x="451" y="878"/>
                    <a:pt x="451" y="653"/>
                  </a:cubicBezTo>
                  <a:cubicBezTo>
                    <a:pt x="451" y="452"/>
                    <a:pt x="426" y="227"/>
                    <a:pt x="2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9"/>
            <p:cNvSpPr/>
            <p:nvPr/>
          </p:nvSpPr>
          <p:spPr>
            <a:xfrm>
              <a:off x="8615187" y="4781648"/>
              <a:ext cx="11712" cy="36426"/>
            </a:xfrm>
            <a:custGeom>
              <a:avLst/>
              <a:gdLst/>
              <a:ahLst/>
              <a:cxnLst/>
              <a:rect l="l" t="t" r="r" b="b"/>
              <a:pathLst>
                <a:path w="653" h="2031" extrusionOk="0">
                  <a:moveTo>
                    <a:pt x="101" y="1"/>
                  </a:moveTo>
                  <a:cubicBezTo>
                    <a:pt x="1" y="377"/>
                    <a:pt x="26" y="728"/>
                    <a:pt x="101" y="1053"/>
                  </a:cubicBezTo>
                  <a:cubicBezTo>
                    <a:pt x="176" y="1404"/>
                    <a:pt x="276" y="1730"/>
                    <a:pt x="527" y="2031"/>
                  </a:cubicBezTo>
                  <a:cubicBezTo>
                    <a:pt x="652" y="1655"/>
                    <a:pt x="602" y="1304"/>
                    <a:pt x="552" y="978"/>
                  </a:cubicBezTo>
                  <a:cubicBezTo>
                    <a:pt x="477" y="627"/>
                    <a:pt x="352" y="302"/>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9"/>
            <p:cNvSpPr/>
            <p:nvPr/>
          </p:nvSpPr>
          <p:spPr>
            <a:xfrm>
              <a:off x="8039955" y="4367264"/>
              <a:ext cx="608887" cy="854938"/>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9"/>
            <p:cNvSpPr/>
            <p:nvPr/>
          </p:nvSpPr>
          <p:spPr>
            <a:xfrm>
              <a:off x="8020703" y="4363640"/>
              <a:ext cx="563157" cy="863364"/>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011844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8"/>
        <p:cNvGrpSpPr/>
        <p:nvPr/>
      </p:nvGrpSpPr>
      <p:grpSpPr>
        <a:xfrm>
          <a:off x="0" y="0"/>
          <a:ext cx="0" cy="0"/>
          <a:chOff x="0" y="0"/>
          <a:chExt cx="0" cy="0"/>
        </a:xfrm>
      </p:grpSpPr>
      <p:sp>
        <p:nvSpPr>
          <p:cNvPr id="379" name="Google Shape;379;p10"/>
          <p:cNvSpPr txBox="1">
            <a:spLocks noGrp="1"/>
          </p:cNvSpPr>
          <p:nvPr>
            <p:ph type="title"/>
          </p:nvPr>
        </p:nvSpPr>
        <p:spPr>
          <a:xfrm>
            <a:off x="6151667" y="1223800"/>
            <a:ext cx="4893200" cy="4410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8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80" name="Google Shape;380;p10"/>
          <p:cNvSpPr/>
          <p:nvPr/>
        </p:nvSpPr>
        <p:spPr>
          <a:xfrm rot="2120261">
            <a:off x="10623465" y="4417361"/>
            <a:ext cx="2362963" cy="2220177"/>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1" name="Google Shape;381;p10"/>
          <p:cNvGrpSpPr/>
          <p:nvPr/>
        </p:nvGrpSpPr>
        <p:grpSpPr>
          <a:xfrm rot="-4743959">
            <a:off x="10083076" y="4798412"/>
            <a:ext cx="2778912" cy="3253085"/>
            <a:chOff x="7987008" y="-231825"/>
            <a:chExt cx="1066140" cy="1248058"/>
          </a:xfrm>
        </p:grpSpPr>
        <p:sp>
          <p:nvSpPr>
            <p:cNvPr id="382" name="Google Shape;382;p10"/>
            <p:cNvSpPr/>
            <p:nvPr/>
          </p:nvSpPr>
          <p:spPr>
            <a:xfrm rot="2245793">
              <a:off x="8389840" y="457328"/>
              <a:ext cx="577070" cy="427552"/>
            </a:xfrm>
            <a:custGeom>
              <a:avLst/>
              <a:gdLst/>
              <a:ahLst/>
              <a:cxnLst/>
              <a:rect l="l" t="t" r="r" b="b"/>
              <a:pathLst>
                <a:path w="29375" h="21764" extrusionOk="0">
                  <a:moveTo>
                    <a:pt x="29374" y="1"/>
                  </a:moveTo>
                  <a:cubicBezTo>
                    <a:pt x="25314" y="151"/>
                    <a:pt x="21204" y="2006"/>
                    <a:pt x="18021" y="5139"/>
                  </a:cubicBezTo>
                  <a:cubicBezTo>
                    <a:pt x="15916" y="7219"/>
                    <a:pt x="14236" y="9800"/>
                    <a:pt x="12407" y="12206"/>
                  </a:cubicBezTo>
                  <a:cubicBezTo>
                    <a:pt x="10552" y="14587"/>
                    <a:pt x="8447" y="16868"/>
                    <a:pt x="5865" y="18021"/>
                  </a:cubicBezTo>
                  <a:cubicBezTo>
                    <a:pt x="4865" y="18469"/>
                    <a:pt x="3781" y="18709"/>
                    <a:pt x="2724" y="18709"/>
                  </a:cubicBezTo>
                  <a:cubicBezTo>
                    <a:pt x="1768" y="18709"/>
                    <a:pt x="834" y="18513"/>
                    <a:pt x="1" y="18096"/>
                  </a:cubicBezTo>
                  <a:lnTo>
                    <a:pt x="1" y="18096"/>
                  </a:lnTo>
                  <a:cubicBezTo>
                    <a:pt x="577" y="19475"/>
                    <a:pt x="1655" y="20527"/>
                    <a:pt x="2908" y="21129"/>
                  </a:cubicBezTo>
                  <a:cubicBezTo>
                    <a:pt x="3885" y="21580"/>
                    <a:pt x="4976" y="21763"/>
                    <a:pt x="6073" y="21763"/>
                  </a:cubicBezTo>
                  <a:cubicBezTo>
                    <a:pt x="6439" y="21763"/>
                    <a:pt x="6805" y="21743"/>
                    <a:pt x="7169" y="21705"/>
                  </a:cubicBezTo>
                  <a:cubicBezTo>
                    <a:pt x="9750" y="21430"/>
                    <a:pt x="12281" y="20252"/>
                    <a:pt x="14362" y="18422"/>
                  </a:cubicBezTo>
                  <a:cubicBezTo>
                    <a:pt x="18171" y="15039"/>
                    <a:pt x="20251" y="9725"/>
                    <a:pt x="23459" y="5615"/>
                  </a:cubicBezTo>
                  <a:cubicBezTo>
                    <a:pt x="25189" y="3434"/>
                    <a:pt x="27219" y="1605"/>
                    <a:pt x="29374"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0"/>
            <p:cNvSpPr/>
            <p:nvPr/>
          </p:nvSpPr>
          <p:spPr>
            <a:xfrm rot="2245793">
              <a:off x="8413387" y="443487"/>
              <a:ext cx="580999" cy="390188"/>
            </a:xfrm>
            <a:custGeom>
              <a:avLst/>
              <a:gdLst/>
              <a:ahLst/>
              <a:cxnLst/>
              <a:rect l="l" t="t" r="r" b="b"/>
              <a:pathLst>
                <a:path w="29575" h="19862" extrusionOk="0">
                  <a:moveTo>
                    <a:pt x="22707" y="1"/>
                  </a:moveTo>
                  <a:cubicBezTo>
                    <a:pt x="20326" y="1"/>
                    <a:pt x="17895" y="402"/>
                    <a:pt x="15665" y="1580"/>
                  </a:cubicBezTo>
                  <a:cubicBezTo>
                    <a:pt x="12808" y="3109"/>
                    <a:pt x="10502" y="5790"/>
                    <a:pt x="8672" y="8723"/>
                  </a:cubicBezTo>
                  <a:cubicBezTo>
                    <a:pt x="7444" y="10703"/>
                    <a:pt x="6417" y="12783"/>
                    <a:pt x="5038" y="14638"/>
                  </a:cubicBezTo>
                  <a:cubicBezTo>
                    <a:pt x="3685" y="16467"/>
                    <a:pt x="2031" y="18522"/>
                    <a:pt x="1" y="18999"/>
                  </a:cubicBezTo>
                  <a:cubicBezTo>
                    <a:pt x="26" y="19099"/>
                    <a:pt x="51" y="19174"/>
                    <a:pt x="76" y="19249"/>
                  </a:cubicBezTo>
                  <a:cubicBezTo>
                    <a:pt x="909" y="19666"/>
                    <a:pt x="1843" y="19862"/>
                    <a:pt x="2799" y="19862"/>
                  </a:cubicBezTo>
                  <a:cubicBezTo>
                    <a:pt x="3856" y="19862"/>
                    <a:pt x="4940" y="19622"/>
                    <a:pt x="5940" y="19174"/>
                  </a:cubicBezTo>
                  <a:cubicBezTo>
                    <a:pt x="8522" y="18021"/>
                    <a:pt x="10627" y="15740"/>
                    <a:pt x="12482" y="13359"/>
                  </a:cubicBezTo>
                  <a:cubicBezTo>
                    <a:pt x="14311" y="10953"/>
                    <a:pt x="15991" y="8372"/>
                    <a:pt x="18096" y="6292"/>
                  </a:cubicBezTo>
                  <a:cubicBezTo>
                    <a:pt x="21279" y="3159"/>
                    <a:pt x="25389" y="1304"/>
                    <a:pt x="29449" y="1154"/>
                  </a:cubicBezTo>
                  <a:cubicBezTo>
                    <a:pt x="29499" y="1104"/>
                    <a:pt x="29550" y="1079"/>
                    <a:pt x="29575" y="1054"/>
                  </a:cubicBezTo>
                  <a:cubicBezTo>
                    <a:pt x="27244" y="628"/>
                    <a:pt x="25088" y="1"/>
                    <a:pt x="2270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0"/>
            <p:cNvSpPr/>
            <p:nvPr/>
          </p:nvSpPr>
          <p:spPr>
            <a:xfrm rot="2245793">
              <a:off x="8163229" y="-140495"/>
              <a:ext cx="498294" cy="699654"/>
            </a:xfrm>
            <a:custGeom>
              <a:avLst/>
              <a:gdLst/>
              <a:ahLst/>
              <a:cxnLst/>
              <a:rect l="l" t="t" r="r" b="b"/>
              <a:pathLst>
                <a:path w="25365" h="35615" extrusionOk="0">
                  <a:moveTo>
                    <a:pt x="1" y="0"/>
                  </a:moveTo>
                  <a:lnTo>
                    <a:pt x="1" y="0"/>
                  </a:lnTo>
                  <a:cubicBezTo>
                    <a:pt x="552" y="5539"/>
                    <a:pt x="2908" y="10702"/>
                    <a:pt x="6517" y="14236"/>
                  </a:cubicBezTo>
                  <a:cubicBezTo>
                    <a:pt x="8923" y="16592"/>
                    <a:pt x="11805" y="18246"/>
                    <a:pt x="14512" y="20151"/>
                  </a:cubicBezTo>
                  <a:cubicBezTo>
                    <a:pt x="17219" y="22081"/>
                    <a:pt x="19825" y="24386"/>
                    <a:pt x="21279" y="27594"/>
                  </a:cubicBezTo>
                  <a:cubicBezTo>
                    <a:pt x="22357" y="30000"/>
                    <a:pt x="22658" y="33008"/>
                    <a:pt x="21881" y="35614"/>
                  </a:cubicBezTo>
                  <a:cubicBezTo>
                    <a:pt x="23309" y="34512"/>
                    <a:pt x="24337" y="32757"/>
                    <a:pt x="24838" y="30903"/>
                  </a:cubicBezTo>
                  <a:cubicBezTo>
                    <a:pt x="25364" y="28923"/>
                    <a:pt x="25364" y="26842"/>
                    <a:pt x="25064" y="24888"/>
                  </a:cubicBezTo>
                  <a:cubicBezTo>
                    <a:pt x="24537" y="21454"/>
                    <a:pt x="23059" y="18271"/>
                    <a:pt x="20928" y="15890"/>
                  </a:cubicBezTo>
                  <a:cubicBezTo>
                    <a:pt x="16968" y="11529"/>
                    <a:pt x="11179" y="10050"/>
                    <a:pt x="6517" y="6667"/>
                  </a:cubicBezTo>
                  <a:cubicBezTo>
                    <a:pt x="4036" y="4887"/>
                    <a:pt x="1906" y="255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0"/>
            <p:cNvSpPr/>
            <p:nvPr/>
          </p:nvSpPr>
          <p:spPr>
            <a:xfrm rot="2245793">
              <a:off x="8154278" y="-164509"/>
              <a:ext cx="460870" cy="706550"/>
            </a:xfrm>
            <a:custGeom>
              <a:avLst/>
              <a:gdLst/>
              <a:ahLst/>
              <a:cxnLst/>
              <a:rect l="l" t="t" r="r" b="b"/>
              <a:pathLst>
                <a:path w="23460" h="35966" extrusionOk="0">
                  <a:moveTo>
                    <a:pt x="703" y="1"/>
                  </a:moveTo>
                  <a:cubicBezTo>
                    <a:pt x="477" y="3309"/>
                    <a:pt x="1" y="6417"/>
                    <a:pt x="201" y="9675"/>
                  </a:cubicBezTo>
                  <a:cubicBezTo>
                    <a:pt x="427" y="12933"/>
                    <a:pt x="1078" y="16166"/>
                    <a:pt x="2532" y="18898"/>
                  </a:cubicBezTo>
                  <a:cubicBezTo>
                    <a:pt x="4412" y="22432"/>
                    <a:pt x="7469" y="24913"/>
                    <a:pt x="10753" y="26693"/>
                  </a:cubicBezTo>
                  <a:cubicBezTo>
                    <a:pt x="12958" y="27871"/>
                    <a:pt x="15264" y="28748"/>
                    <a:pt x="17344" y="30151"/>
                  </a:cubicBezTo>
                  <a:cubicBezTo>
                    <a:pt x="19424" y="31555"/>
                    <a:pt x="21755" y="33309"/>
                    <a:pt x="22457" y="35966"/>
                  </a:cubicBezTo>
                  <a:cubicBezTo>
                    <a:pt x="22532" y="35891"/>
                    <a:pt x="22607" y="35841"/>
                    <a:pt x="22683" y="35765"/>
                  </a:cubicBezTo>
                  <a:cubicBezTo>
                    <a:pt x="23460" y="33159"/>
                    <a:pt x="23159" y="30151"/>
                    <a:pt x="22081" y="27745"/>
                  </a:cubicBezTo>
                  <a:cubicBezTo>
                    <a:pt x="20627" y="24537"/>
                    <a:pt x="18021" y="22232"/>
                    <a:pt x="15314" y="20302"/>
                  </a:cubicBezTo>
                  <a:cubicBezTo>
                    <a:pt x="12607" y="18397"/>
                    <a:pt x="9725" y="16743"/>
                    <a:pt x="7319" y="14387"/>
                  </a:cubicBezTo>
                  <a:cubicBezTo>
                    <a:pt x="3710" y="10853"/>
                    <a:pt x="1354" y="5690"/>
                    <a:pt x="803" y="151"/>
                  </a:cubicBezTo>
                  <a:cubicBezTo>
                    <a:pt x="778" y="101"/>
                    <a:pt x="728" y="51"/>
                    <a:pt x="703" y="1"/>
                  </a:cubicBezTo>
                  <a:close/>
                </a:path>
              </a:pathLst>
            </a:custGeom>
            <a:solidFill>
              <a:srgbClr val="BDA3BC">
                <a:alpha val="230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0"/>
            <p:cNvSpPr/>
            <p:nvPr/>
          </p:nvSpPr>
          <p:spPr>
            <a:xfrm rot="2245793">
              <a:off x="8856284" y="658301"/>
              <a:ext cx="21177" cy="23161"/>
            </a:xfrm>
            <a:custGeom>
              <a:avLst/>
              <a:gdLst/>
              <a:ahLst/>
              <a:cxnLst/>
              <a:rect l="l" t="t" r="r" b="b"/>
              <a:pathLst>
                <a:path w="1078" h="1179" extrusionOk="0">
                  <a:moveTo>
                    <a:pt x="1078" y="1"/>
                  </a:moveTo>
                  <a:cubicBezTo>
                    <a:pt x="777" y="101"/>
                    <a:pt x="602" y="277"/>
                    <a:pt x="401" y="452"/>
                  </a:cubicBezTo>
                  <a:cubicBezTo>
                    <a:pt x="226" y="653"/>
                    <a:pt x="75" y="853"/>
                    <a:pt x="0" y="1179"/>
                  </a:cubicBezTo>
                  <a:cubicBezTo>
                    <a:pt x="326" y="1154"/>
                    <a:pt x="552" y="978"/>
                    <a:pt x="752" y="778"/>
                  </a:cubicBezTo>
                  <a:cubicBezTo>
                    <a:pt x="927" y="577"/>
                    <a:pt x="1078" y="327"/>
                    <a:pt x="10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0"/>
            <p:cNvSpPr/>
            <p:nvPr/>
          </p:nvSpPr>
          <p:spPr>
            <a:xfrm rot="2245793">
              <a:off x="8893406" y="638105"/>
              <a:ext cx="26108" cy="16836"/>
            </a:xfrm>
            <a:custGeom>
              <a:avLst/>
              <a:gdLst/>
              <a:ahLst/>
              <a:cxnLst/>
              <a:rect l="l" t="t" r="r" b="b"/>
              <a:pathLst>
                <a:path w="1329" h="857" extrusionOk="0">
                  <a:moveTo>
                    <a:pt x="1245" y="1"/>
                  </a:moveTo>
                  <a:cubicBezTo>
                    <a:pt x="959" y="1"/>
                    <a:pt x="732" y="115"/>
                    <a:pt x="526" y="229"/>
                  </a:cubicBezTo>
                  <a:cubicBezTo>
                    <a:pt x="326" y="380"/>
                    <a:pt x="125" y="555"/>
                    <a:pt x="0" y="856"/>
                  </a:cubicBezTo>
                  <a:cubicBezTo>
                    <a:pt x="326" y="856"/>
                    <a:pt x="576" y="756"/>
                    <a:pt x="802" y="630"/>
                  </a:cubicBezTo>
                  <a:cubicBezTo>
                    <a:pt x="1003" y="480"/>
                    <a:pt x="1203" y="305"/>
                    <a:pt x="1328" y="4"/>
                  </a:cubicBezTo>
                  <a:cubicBezTo>
                    <a:pt x="1300" y="2"/>
                    <a:pt x="1272" y="1"/>
                    <a:pt x="12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0"/>
            <p:cNvSpPr/>
            <p:nvPr/>
          </p:nvSpPr>
          <p:spPr>
            <a:xfrm rot="2245793">
              <a:off x="8849704" y="638215"/>
              <a:ext cx="14793" cy="16757"/>
            </a:xfrm>
            <a:custGeom>
              <a:avLst/>
              <a:gdLst/>
              <a:ahLst/>
              <a:cxnLst/>
              <a:rect l="l" t="t" r="r" b="b"/>
              <a:pathLst>
                <a:path w="753" h="853" extrusionOk="0">
                  <a:moveTo>
                    <a:pt x="728" y="1"/>
                  </a:moveTo>
                  <a:lnTo>
                    <a:pt x="728" y="1"/>
                  </a:lnTo>
                  <a:cubicBezTo>
                    <a:pt x="477" y="26"/>
                    <a:pt x="327" y="151"/>
                    <a:pt x="201" y="276"/>
                  </a:cubicBezTo>
                  <a:cubicBezTo>
                    <a:pt x="76" y="427"/>
                    <a:pt x="1" y="577"/>
                    <a:pt x="26" y="853"/>
                  </a:cubicBezTo>
                  <a:cubicBezTo>
                    <a:pt x="276" y="828"/>
                    <a:pt x="427" y="702"/>
                    <a:pt x="552" y="577"/>
                  </a:cubicBezTo>
                  <a:cubicBezTo>
                    <a:pt x="677" y="427"/>
                    <a:pt x="753" y="276"/>
                    <a:pt x="7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0"/>
            <p:cNvSpPr/>
            <p:nvPr/>
          </p:nvSpPr>
          <p:spPr>
            <a:xfrm rot="2245793">
              <a:off x="8808696" y="663621"/>
              <a:ext cx="14793" cy="14793"/>
            </a:xfrm>
            <a:custGeom>
              <a:avLst/>
              <a:gdLst/>
              <a:ahLst/>
              <a:cxnLst/>
              <a:rect l="l" t="t" r="r" b="b"/>
              <a:pathLst>
                <a:path w="753" h="753" extrusionOk="0">
                  <a:moveTo>
                    <a:pt x="752" y="1"/>
                  </a:moveTo>
                  <a:cubicBezTo>
                    <a:pt x="502" y="1"/>
                    <a:pt x="326" y="101"/>
                    <a:pt x="201" y="201"/>
                  </a:cubicBezTo>
                  <a:cubicBezTo>
                    <a:pt x="101" y="351"/>
                    <a:pt x="0" y="502"/>
                    <a:pt x="0" y="752"/>
                  </a:cubicBezTo>
                  <a:cubicBezTo>
                    <a:pt x="251" y="752"/>
                    <a:pt x="401" y="652"/>
                    <a:pt x="552" y="552"/>
                  </a:cubicBezTo>
                  <a:cubicBezTo>
                    <a:pt x="652" y="402"/>
                    <a:pt x="752" y="251"/>
                    <a:pt x="7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0"/>
            <p:cNvSpPr/>
            <p:nvPr/>
          </p:nvSpPr>
          <p:spPr>
            <a:xfrm rot="2245793">
              <a:off x="8786246" y="642603"/>
              <a:ext cx="22179" cy="25617"/>
            </a:xfrm>
            <a:custGeom>
              <a:avLst/>
              <a:gdLst/>
              <a:ahLst/>
              <a:cxnLst/>
              <a:rect l="l" t="t" r="r" b="b"/>
              <a:pathLst>
                <a:path w="1129" h="1304" extrusionOk="0">
                  <a:moveTo>
                    <a:pt x="1129" y="1"/>
                  </a:moveTo>
                  <a:lnTo>
                    <a:pt x="1129" y="1"/>
                  </a:lnTo>
                  <a:cubicBezTo>
                    <a:pt x="803" y="101"/>
                    <a:pt x="577" y="276"/>
                    <a:pt x="402" y="502"/>
                  </a:cubicBezTo>
                  <a:cubicBezTo>
                    <a:pt x="201" y="702"/>
                    <a:pt x="51" y="953"/>
                    <a:pt x="1" y="1304"/>
                  </a:cubicBezTo>
                  <a:cubicBezTo>
                    <a:pt x="327" y="1204"/>
                    <a:pt x="552" y="1003"/>
                    <a:pt x="753" y="803"/>
                  </a:cubicBezTo>
                  <a:cubicBezTo>
                    <a:pt x="928" y="577"/>
                    <a:pt x="1079" y="327"/>
                    <a:pt x="11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1" name="Google Shape;391;p10"/>
          <p:cNvSpPr/>
          <p:nvPr/>
        </p:nvSpPr>
        <p:spPr>
          <a:xfrm rot="-3265221">
            <a:off x="4300010" y="-685279"/>
            <a:ext cx="2025093" cy="1902816"/>
          </a:xfrm>
          <a:custGeom>
            <a:avLst/>
            <a:gdLst/>
            <a:ahLst/>
            <a:cxnLst/>
            <a:rect l="l" t="t" r="r" b="b"/>
            <a:pathLst>
              <a:path w="42066" h="39526" extrusionOk="0">
                <a:moveTo>
                  <a:pt x="2930" y="0"/>
                </a:moveTo>
                <a:cubicBezTo>
                  <a:pt x="2487" y="0"/>
                  <a:pt x="2071" y="255"/>
                  <a:pt x="1730" y="899"/>
                </a:cubicBezTo>
                <a:cubicBezTo>
                  <a:pt x="1178" y="1951"/>
                  <a:pt x="1479" y="3330"/>
                  <a:pt x="1805" y="4407"/>
                </a:cubicBezTo>
                <a:cubicBezTo>
                  <a:pt x="2156" y="5560"/>
                  <a:pt x="2732" y="6588"/>
                  <a:pt x="3434" y="7565"/>
                </a:cubicBezTo>
                <a:cubicBezTo>
                  <a:pt x="4236" y="8643"/>
                  <a:pt x="5188" y="9646"/>
                  <a:pt x="6241" y="10523"/>
                </a:cubicBezTo>
                <a:cubicBezTo>
                  <a:pt x="6767" y="10924"/>
                  <a:pt x="7294" y="11300"/>
                  <a:pt x="7845" y="11651"/>
                </a:cubicBezTo>
                <a:cubicBezTo>
                  <a:pt x="8371" y="12001"/>
                  <a:pt x="8973" y="12402"/>
                  <a:pt x="9625" y="12503"/>
                </a:cubicBezTo>
                <a:cubicBezTo>
                  <a:pt x="10402" y="13505"/>
                  <a:pt x="11178" y="14508"/>
                  <a:pt x="12006" y="15485"/>
                </a:cubicBezTo>
                <a:cubicBezTo>
                  <a:pt x="10279" y="14545"/>
                  <a:pt x="8284" y="14083"/>
                  <a:pt x="6316" y="14083"/>
                </a:cubicBezTo>
                <a:cubicBezTo>
                  <a:pt x="5398" y="14083"/>
                  <a:pt x="4486" y="14183"/>
                  <a:pt x="3609" y="14382"/>
                </a:cubicBezTo>
                <a:cubicBezTo>
                  <a:pt x="2707" y="14583"/>
                  <a:pt x="0" y="15285"/>
                  <a:pt x="978" y="16738"/>
                </a:cubicBezTo>
                <a:cubicBezTo>
                  <a:pt x="1454" y="17415"/>
                  <a:pt x="2381" y="17390"/>
                  <a:pt x="3108" y="17415"/>
                </a:cubicBezTo>
                <a:cubicBezTo>
                  <a:pt x="4161" y="17490"/>
                  <a:pt x="5214" y="17540"/>
                  <a:pt x="6266" y="17540"/>
                </a:cubicBezTo>
                <a:cubicBezTo>
                  <a:pt x="6453" y="17544"/>
                  <a:pt x="6641" y="17547"/>
                  <a:pt x="6829" y="17547"/>
                </a:cubicBezTo>
                <a:cubicBezTo>
                  <a:pt x="7800" y="17547"/>
                  <a:pt x="8780" y="17491"/>
                  <a:pt x="9725" y="17365"/>
                </a:cubicBezTo>
                <a:cubicBezTo>
                  <a:pt x="10301" y="17290"/>
                  <a:pt x="10853" y="17189"/>
                  <a:pt x="11404" y="17039"/>
                </a:cubicBezTo>
                <a:cubicBezTo>
                  <a:pt x="11905" y="16939"/>
                  <a:pt x="12457" y="16814"/>
                  <a:pt x="12908" y="16563"/>
                </a:cubicBezTo>
                <a:cubicBezTo>
                  <a:pt x="13234" y="16939"/>
                  <a:pt x="13559" y="17340"/>
                  <a:pt x="13910" y="17716"/>
                </a:cubicBezTo>
                <a:cubicBezTo>
                  <a:pt x="12457" y="17741"/>
                  <a:pt x="11078" y="18217"/>
                  <a:pt x="9850" y="18919"/>
                </a:cubicBezTo>
                <a:cubicBezTo>
                  <a:pt x="9173" y="19295"/>
                  <a:pt x="8572" y="19771"/>
                  <a:pt x="8021" y="20272"/>
                </a:cubicBezTo>
                <a:cubicBezTo>
                  <a:pt x="7419" y="20773"/>
                  <a:pt x="6843" y="21325"/>
                  <a:pt x="6442" y="22002"/>
                </a:cubicBezTo>
                <a:cubicBezTo>
                  <a:pt x="6066" y="22628"/>
                  <a:pt x="5890" y="23355"/>
                  <a:pt x="6091" y="24082"/>
                </a:cubicBezTo>
                <a:cubicBezTo>
                  <a:pt x="6228" y="24630"/>
                  <a:pt x="6579" y="24826"/>
                  <a:pt x="7037" y="24826"/>
                </a:cubicBezTo>
                <a:cubicBezTo>
                  <a:pt x="7165" y="24826"/>
                  <a:pt x="7301" y="24811"/>
                  <a:pt x="7444" y="24784"/>
                </a:cubicBezTo>
                <a:cubicBezTo>
                  <a:pt x="8196" y="24658"/>
                  <a:pt x="8873" y="24232"/>
                  <a:pt x="9449" y="23781"/>
                </a:cubicBezTo>
                <a:cubicBezTo>
                  <a:pt x="10076" y="23305"/>
                  <a:pt x="10677" y="22778"/>
                  <a:pt x="11279" y="22252"/>
                </a:cubicBezTo>
                <a:cubicBezTo>
                  <a:pt x="11955" y="21651"/>
                  <a:pt x="12582" y="20999"/>
                  <a:pt x="13158" y="20297"/>
                </a:cubicBezTo>
                <a:cubicBezTo>
                  <a:pt x="13635" y="19721"/>
                  <a:pt x="14236" y="19019"/>
                  <a:pt x="14412" y="18267"/>
                </a:cubicBezTo>
                <a:cubicBezTo>
                  <a:pt x="15464" y="19470"/>
                  <a:pt x="16567" y="20623"/>
                  <a:pt x="17720" y="21751"/>
                </a:cubicBezTo>
                <a:cubicBezTo>
                  <a:pt x="18998" y="23054"/>
                  <a:pt x="20301" y="24357"/>
                  <a:pt x="21655" y="25611"/>
                </a:cubicBezTo>
                <a:cubicBezTo>
                  <a:pt x="20909" y="25570"/>
                  <a:pt x="20159" y="25538"/>
                  <a:pt x="19412" y="25538"/>
                </a:cubicBezTo>
                <a:cubicBezTo>
                  <a:pt x="17399" y="25538"/>
                  <a:pt x="15406" y="25767"/>
                  <a:pt x="13559" y="26663"/>
                </a:cubicBezTo>
                <a:cubicBezTo>
                  <a:pt x="13058" y="26914"/>
                  <a:pt x="12457" y="27215"/>
                  <a:pt x="12356" y="27841"/>
                </a:cubicBezTo>
                <a:cubicBezTo>
                  <a:pt x="12281" y="28393"/>
                  <a:pt x="12632" y="28794"/>
                  <a:pt x="13183" y="28869"/>
                </a:cubicBezTo>
                <a:cubicBezTo>
                  <a:pt x="13404" y="28898"/>
                  <a:pt x="13630" y="28910"/>
                  <a:pt x="13860" y="28910"/>
                </a:cubicBezTo>
                <a:cubicBezTo>
                  <a:pt x="14413" y="28910"/>
                  <a:pt x="14983" y="28839"/>
                  <a:pt x="15514" y="28769"/>
                </a:cubicBezTo>
                <a:cubicBezTo>
                  <a:pt x="16316" y="28668"/>
                  <a:pt x="17093" y="28493"/>
                  <a:pt x="17870" y="28292"/>
                </a:cubicBezTo>
                <a:cubicBezTo>
                  <a:pt x="18747" y="28042"/>
                  <a:pt x="19625" y="27741"/>
                  <a:pt x="20477" y="27390"/>
                </a:cubicBezTo>
                <a:cubicBezTo>
                  <a:pt x="20903" y="27240"/>
                  <a:pt x="21329" y="27039"/>
                  <a:pt x="21730" y="26864"/>
                </a:cubicBezTo>
                <a:cubicBezTo>
                  <a:pt x="22006" y="26738"/>
                  <a:pt x="22306" y="26638"/>
                  <a:pt x="22557" y="26488"/>
                </a:cubicBezTo>
                <a:cubicBezTo>
                  <a:pt x="25063" y="28844"/>
                  <a:pt x="27670" y="31099"/>
                  <a:pt x="30402" y="33180"/>
                </a:cubicBezTo>
                <a:cubicBezTo>
                  <a:pt x="29877" y="33090"/>
                  <a:pt x="29344" y="33046"/>
                  <a:pt x="28811" y="33046"/>
                </a:cubicBezTo>
                <a:cubicBezTo>
                  <a:pt x="26801" y="33046"/>
                  <a:pt x="24788" y="33675"/>
                  <a:pt x="23184" y="34884"/>
                </a:cubicBezTo>
                <a:cubicBezTo>
                  <a:pt x="22707" y="35235"/>
                  <a:pt x="22031" y="35711"/>
                  <a:pt x="21780" y="36262"/>
                </a:cubicBezTo>
                <a:cubicBezTo>
                  <a:pt x="21504" y="36864"/>
                  <a:pt x="22106" y="37114"/>
                  <a:pt x="22607" y="37190"/>
                </a:cubicBezTo>
                <a:cubicBezTo>
                  <a:pt x="22826" y="37219"/>
                  <a:pt x="23046" y="37233"/>
                  <a:pt x="23267" y="37233"/>
                </a:cubicBezTo>
                <a:cubicBezTo>
                  <a:pt x="24534" y="37233"/>
                  <a:pt x="25811" y="36778"/>
                  <a:pt x="26943" y="36287"/>
                </a:cubicBezTo>
                <a:cubicBezTo>
                  <a:pt x="27770" y="35936"/>
                  <a:pt x="28572" y="35510"/>
                  <a:pt x="29299" y="35034"/>
                </a:cubicBezTo>
                <a:cubicBezTo>
                  <a:pt x="29650" y="34809"/>
                  <a:pt x="29976" y="34583"/>
                  <a:pt x="30301" y="34332"/>
                </a:cubicBezTo>
                <a:cubicBezTo>
                  <a:pt x="30552" y="34107"/>
                  <a:pt x="30853" y="33931"/>
                  <a:pt x="31028" y="33631"/>
                </a:cubicBezTo>
                <a:cubicBezTo>
                  <a:pt x="31429" y="33906"/>
                  <a:pt x="31805" y="34207"/>
                  <a:pt x="32206" y="34483"/>
                </a:cubicBezTo>
                <a:cubicBezTo>
                  <a:pt x="33710" y="35535"/>
                  <a:pt x="35239" y="36488"/>
                  <a:pt x="36818" y="37390"/>
                </a:cubicBezTo>
                <a:cubicBezTo>
                  <a:pt x="38347" y="38242"/>
                  <a:pt x="39951" y="39119"/>
                  <a:pt x="41680" y="39520"/>
                </a:cubicBezTo>
                <a:cubicBezTo>
                  <a:pt x="41697" y="39524"/>
                  <a:pt x="41715" y="39526"/>
                  <a:pt x="41731" y="39526"/>
                </a:cubicBezTo>
                <a:cubicBezTo>
                  <a:pt x="41950" y="39526"/>
                  <a:pt x="42065" y="39234"/>
                  <a:pt x="41855" y="39094"/>
                </a:cubicBezTo>
                <a:cubicBezTo>
                  <a:pt x="40552" y="38242"/>
                  <a:pt x="39123" y="37616"/>
                  <a:pt x="37745" y="36864"/>
                </a:cubicBezTo>
                <a:cubicBezTo>
                  <a:pt x="36392" y="36112"/>
                  <a:pt x="35038" y="35285"/>
                  <a:pt x="33735" y="34433"/>
                </a:cubicBezTo>
                <a:cubicBezTo>
                  <a:pt x="31529" y="32954"/>
                  <a:pt x="29399" y="31325"/>
                  <a:pt x="27344" y="29621"/>
                </a:cubicBezTo>
                <a:cubicBezTo>
                  <a:pt x="27469" y="29019"/>
                  <a:pt x="27494" y="28393"/>
                  <a:pt x="27494" y="27791"/>
                </a:cubicBezTo>
                <a:cubicBezTo>
                  <a:pt x="27544" y="27039"/>
                  <a:pt x="27519" y="26262"/>
                  <a:pt x="27469" y="25485"/>
                </a:cubicBezTo>
                <a:cubicBezTo>
                  <a:pt x="27419" y="24758"/>
                  <a:pt x="27344" y="24007"/>
                  <a:pt x="27244" y="23280"/>
                </a:cubicBezTo>
                <a:cubicBezTo>
                  <a:pt x="27169" y="22703"/>
                  <a:pt x="27018" y="22102"/>
                  <a:pt x="26692" y="21601"/>
                </a:cubicBezTo>
                <a:cubicBezTo>
                  <a:pt x="26417" y="21225"/>
                  <a:pt x="26041" y="20824"/>
                  <a:pt x="25539" y="20824"/>
                </a:cubicBezTo>
                <a:cubicBezTo>
                  <a:pt x="25523" y="20823"/>
                  <a:pt x="25507" y="20822"/>
                  <a:pt x="25492" y="20822"/>
                </a:cubicBezTo>
                <a:cubicBezTo>
                  <a:pt x="25043" y="20822"/>
                  <a:pt x="24761" y="21165"/>
                  <a:pt x="24712" y="21601"/>
                </a:cubicBezTo>
                <a:cubicBezTo>
                  <a:pt x="24512" y="22929"/>
                  <a:pt x="24737" y="24408"/>
                  <a:pt x="25038" y="25711"/>
                </a:cubicBezTo>
                <a:cubicBezTo>
                  <a:pt x="25239" y="26638"/>
                  <a:pt x="25514" y="27540"/>
                  <a:pt x="25890" y="28393"/>
                </a:cubicBezTo>
                <a:cubicBezTo>
                  <a:pt x="23534" y="26337"/>
                  <a:pt x="21229" y="24232"/>
                  <a:pt x="18973" y="22027"/>
                </a:cubicBezTo>
                <a:cubicBezTo>
                  <a:pt x="19224" y="21375"/>
                  <a:pt x="19224" y="20548"/>
                  <a:pt x="19274" y="19896"/>
                </a:cubicBezTo>
                <a:cubicBezTo>
                  <a:pt x="19349" y="18944"/>
                  <a:pt x="19349" y="17992"/>
                  <a:pt x="19249" y="17039"/>
                </a:cubicBezTo>
                <a:cubicBezTo>
                  <a:pt x="19098" y="15535"/>
                  <a:pt x="18848" y="14032"/>
                  <a:pt x="18346" y="12603"/>
                </a:cubicBezTo>
                <a:cubicBezTo>
                  <a:pt x="18171" y="12127"/>
                  <a:pt x="17970" y="11225"/>
                  <a:pt x="17344" y="11199"/>
                </a:cubicBezTo>
                <a:cubicBezTo>
                  <a:pt x="17324" y="11198"/>
                  <a:pt x="17304" y="11197"/>
                  <a:pt x="17285" y="11197"/>
                </a:cubicBezTo>
                <a:cubicBezTo>
                  <a:pt x="16716" y="11197"/>
                  <a:pt x="16335" y="11892"/>
                  <a:pt x="16141" y="12352"/>
                </a:cubicBezTo>
                <a:cubicBezTo>
                  <a:pt x="15514" y="13681"/>
                  <a:pt x="15815" y="15260"/>
                  <a:pt x="16166" y="16613"/>
                </a:cubicBezTo>
                <a:cubicBezTo>
                  <a:pt x="16517" y="17941"/>
                  <a:pt x="16943" y="19345"/>
                  <a:pt x="17569" y="20623"/>
                </a:cubicBezTo>
                <a:cubicBezTo>
                  <a:pt x="15665" y="18718"/>
                  <a:pt x="13835" y="16788"/>
                  <a:pt x="12056" y="14783"/>
                </a:cubicBezTo>
                <a:cubicBezTo>
                  <a:pt x="11304" y="13956"/>
                  <a:pt x="10577" y="13079"/>
                  <a:pt x="9875" y="12202"/>
                </a:cubicBezTo>
                <a:cubicBezTo>
                  <a:pt x="9875" y="11776"/>
                  <a:pt x="9700" y="11325"/>
                  <a:pt x="9574" y="10949"/>
                </a:cubicBezTo>
                <a:cubicBezTo>
                  <a:pt x="9299" y="10072"/>
                  <a:pt x="8973" y="9245"/>
                  <a:pt x="8672" y="8392"/>
                </a:cubicBezTo>
                <a:cubicBezTo>
                  <a:pt x="8046" y="6588"/>
                  <a:pt x="7344" y="4808"/>
                  <a:pt x="6366" y="3179"/>
                </a:cubicBezTo>
                <a:cubicBezTo>
                  <a:pt x="5804" y="2242"/>
                  <a:pt x="4246" y="0"/>
                  <a:pt x="2930" y="0"/>
                </a:cubicBezTo>
                <a:close/>
              </a:path>
            </a:pathLst>
          </a:cu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10"/>
          <p:cNvSpPr/>
          <p:nvPr/>
        </p:nvSpPr>
        <p:spPr>
          <a:xfrm rot="-1685889">
            <a:off x="5090137" y="126068"/>
            <a:ext cx="2022185" cy="1012729"/>
          </a:xfrm>
          <a:custGeom>
            <a:avLst/>
            <a:gdLst/>
            <a:ahLst/>
            <a:cxnLst/>
            <a:rect l="l" t="t" r="r" b="b"/>
            <a:pathLst>
              <a:path w="42006" h="21037" extrusionOk="0">
                <a:moveTo>
                  <a:pt x="28329" y="1"/>
                </a:moveTo>
                <a:cubicBezTo>
                  <a:pt x="28204" y="1"/>
                  <a:pt x="28084" y="17"/>
                  <a:pt x="27971" y="57"/>
                </a:cubicBezTo>
                <a:cubicBezTo>
                  <a:pt x="27444" y="207"/>
                  <a:pt x="27519" y="734"/>
                  <a:pt x="27695" y="1135"/>
                </a:cubicBezTo>
                <a:cubicBezTo>
                  <a:pt x="28171" y="2237"/>
                  <a:pt x="29299" y="2864"/>
                  <a:pt x="30276" y="3440"/>
                </a:cubicBezTo>
                <a:cubicBezTo>
                  <a:pt x="31429" y="4092"/>
                  <a:pt x="32607" y="4694"/>
                  <a:pt x="33885" y="4894"/>
                </a:cubicBezTo>
                <a:cubicBezTo>
                  <a:pt x="32081" y="5095"/>
                  <a:pt x="30276" y="5395"/>
                  <a:pt x="28497" y="5771"/>
                </a:cubicBezTo>
                <a:cubicBezTo>
                  <a:pt x="27344" y="4668"/>
                  <a:pt x="25815" y="4042"/>
                  <a:pt x="24311" y="3641"/>
                </a:cubicBezTo>
                <a:cubicBezTo>
                  <a:pt x="22943" y="3288"/>
                  <a:pt x="21523" y="2970"/>
                  <a:pt x="20108" y="2970"/>
                </a:cubicBezTo>
                <a:cubicBezTo>
                  <a:pt x="19813" y="2970"/>
                  <a:pt x="19518" y="2984"/>
                  <a:pt x="19224" y="3014"/>
                </a:cubicBezTo>
                <a:cubicBezTo>
                  <a:pt x="18522" y="3089"/>
                  <a:pt x="15464" y="3691"/>
                  <a:pt x="16442" y="4944"/>
                </a:cubicBezTo>
                <a:cubicBezTo>
                  <a:pt x="16918" y="5546"/>
                  <a:pt x="17920" y="5621"/>
                  <a:pt x="18622" y="5771"/>
                </a:cubicBezTo>
                <a:cubicBezTo>
                  <a:pt x="19550" y="5972"/>
                  <a:pt x="20502" y="6122"/>
                  <a:pt x="21454" y="6222"/>
                </a:cubicBezTo>
                <a:cubicBezTo>
                  <a:pt x="22329" y="6319"/>
                  <a:pt x="23203" y="6356"/>
                  <a:pt x="24077" y="6356"/>
                </a:cubicBezTo>
                <a:cubicBezTo>
                  <a:pt x="24331" y="6356"/>
                  <a:pt x="24584" y="6353"/>
                  <a:pt x="24838" y="6348"/>
                </a:cubicBezTo>
                <a:cubicBezTo>
                  <a:pt x="25314" y="6323"/>
                  <a:pt x="25790" y="6323"/>
                  <a:pt x="26241" y="6272"/>
                </a:cubicBezTo>
                <a:lnTo>
                  <a:pt x="26241" y="6272"/>
                </a:lnTo>
                <a:cubicBezTo>
                  <a:pt x="23810" y="6874"/>
                  <a:pt x="21404" y="7576"/>
                  <a:pt x="19023" y="8328"/>
                </a:cubicBezTo>
                <a:cubicBezTo>
                  <a:pt x="17595" y="8779"/>
                  <a:pt x="16166" y="9255"/>
                  <a:pt x="14763" y="9781"/>
                </a:cubicBezTo>
                <a:cubicBezTo>
                  <a:pt x="13472" y="8180"/>
                  <a:pt x="11136" y="7467"/>
                  <a:pt x="9067" y="7467"/>
                </a:cubicBezTo>
                <a:cubicBezTo>
                  <a:pt x="8805" y="7467"/>
                  <a:pt x="8547" y="7478"/>
                  <a:pt x="8296" y="7501"/>
                </a:cubicBezTo>
                <a:cubicBezTo>
                  <a:pt x="7870" y="7551"/>
                  <a:pt x="5464" y="7826"/>
                  <a:pt x="6016" y="8628"/>
                </a:cubicBezTo>
                <a:cubicBezTo>
                  <a:pt x="6141" y="8829"/>
                  <a:pt x="6467" y="8904"/>
                  <a:pt x="6692" y="8979"/>
                </a:cubicBezTo>
                <a:cubicBezTo>
                  <a:pt x="7043" y="9130"/>
                  <a:pt x="7419" y="9255"/>
                  <a:pt x="7770" y="9380"/>
                </a:cubicBezTo>
                <a:cubicBezTo>
                  <a:pt x="8447" y="9581"/>
                  <a:pt x="9174" y="9731"/>
                  <a:pt x="9875" y="9856"/>
                </a:cubicBezTo>
                <a:cubicBezTo>
                  <a:pt x="10652" y="9982"/>
                  <a:pt x="11429" y="10057"/>
                  <a:pt x="12206" y="10107"/>
                </a:cubicBezTo>
                <a:cubicBezTo>
                  <a:pt x="12510" y="10122"/>
                  <a:pt x="12839" y="10136"/>
                  <a:pt x="13169" y="10136"/>
                </a:cubicBezTo>
                <a:cubicBezTo>
                  <a:pt x="13410" y="10136"/>
                  <a:pt x="13652" y="10128"/>
                  <a:pt x="13885" y="10107"/>
                </a:cubicBezTo>
                <a:lnTo>
                  <a:pt x="13885" y="10107"/>
                </a:lnTo>
                <a:cubicBezTo>
                  <a:pt x="13409" y="10308"/>
                  <a:pt x="12908" y="10508"/>
                  <a:pt x="12432" y="10709"/>
                </a:cubicBezTo>
                <a:cubicBezTo>
                  <a:pt x="11254" y="11235"/>
                  <a:pt x="10101" y="11811"/>
                  <a:pt x="8998" y="12463"/>
                </a:cubicBezTo>
                <a:cubicBezTo>
                  <a:pt x="8973" y="12438"/>
                  <a:pt x="8948" y="12438"/>
                  <a:pt x="8923" y="12438"/>
                </a:cubicBezTo>
                <a:cubicBezTo>
                  <a:pt x="8731" y="12390"/>
                  <a:pt x="8528" y="12370"/>
                  <a:pt x="8320" y="12370"/>
                </a:cubicBezTo>
                <a:cubicBezTo>
                  <a:pt x="7767" y="12370"/>
                  <a:pt x="7177" y="12511"/>
                  <a:pt x="6667" y="12638"/>
                </a:cubicBezTo>
                <a:cubicBezTo>
                  <a:pt x="5915" y="12839"/>
                  <a:pt x="5189" y="13115"/>
                  <a:pt x="4512" y="13440"/>
                </a:cubicBezTo>
                <a:cubicBezTo>
                  <a:pt x="3158" y="14142"/>
                  <a:pt x="1930" y="15195"/>
                  <a:pt x="1053" y="16448"/>
                </a:cubicBezTo>
                <a:cubicBezTo>
                  <a:pt x="702" y="16974"/>
                  <a:pt x="1" y="17801"/>
                  <a:pt x="251" y="18478"/>
                </a:cubicBezTo>
                <a:cubicBezTo>
                  <a:pt x="403" y="18914"/>
                  <a:pt x="854" y="19077"/>
                  <a:pt x="1293" y="19077"/>
                </a:cubicBezTo>
                <a:cubicBezTo>
                  <a:pt x="1435" y="19077"/>
                  <a:pt x="1576" y="19060"/>
                  <a:pt x="1705" y="19029"/>
                </a:cubicBezTo>
                <a:cubicBezTo>
                  <a:pt x="2457" y="18854"/>
                  <a:pt x="3209" y="18453"/>
                  <a:pt x="3885" y="18052"/>
                </a:cubicBezTo>
                <a:cubicBezTo>
                  <a:pt x="4612" y="17651"/>
                  <a:pt x="5264" y="17200"/>
                  <a:pt x="5915" y="16674"/>
                </a:cubicBezTo>
                <a:cubicBezTo>
                  <a:pt x="6642" y="16097"/>
                  <a:pt x="7319" y="15445"/>
                  <a:pt x="7945" y="14744"/>
                </a:cubicBezTo>
                <a:cubicBezTo>
                  <a:pt x="8447" y="14167"/>
                  <a:pt x="8898" y="13566"/>
                  <a:pt x="9174" y="12889"/>
                </a:cubicBezTo>
                <a:cubicBezTo>
                  <a:pt x="10803" y="11987"/>
                  <a:pt x="12532" y="11235"/>
                  <a:pt x="14286" y="10558"/>
                </a:cubicBezTo>
                <a:lnTo>
                  <a:pt x="14286" y="10558"/>
                </a:lnTo>
                <a:cubicBezTo>
                  <a:pt x="13961" y="10859"/>
                  <a:pt x="13635" y="11135"/>
                  <a:pt x="13334" y="11460"/>
                </a:cubicBezTo>
                <a:cubicBezTo>
                  <a:pt x="12783" y="12037"/>
                  <a:pt x="12281" y="12739"/>
                  <a:pt x="11855" y="13415"/>
                </a:cubicBezTo>
                <a:cubicBezTo>
                  <a:pt x="11003" y="14844"/>
                  <a:pt x="10351" y="16448"/>
                  <a:pt x="10176" y="18127"/>
                </a:cubicBezTo>
                <a:cubicBezTo>
                  <a:pt x="10110" y="18698"/>
                  <a:pt x="9929" y="21037"/>
                  <a:pt x="10878" y="21037"/>
                </a:cubicBezTo>
                <a:cubicBezTo>
                  <a:pt x="11013" y="21037"/>
                  <a:pt x="11170" y="20990"/>
                  <a:pt x="11354" y="20884"/>
                </a:cubicBezTo>
                <a:cubicBezTo>
                  <a:pt x="12031" y="20508"/>
                  <a:pt x="12582" y="19556"/>
                  <a:pt x="12958" y="18904"/>
                </a:cubicBezTo>
                <a:cubicBezTo>
                  <a:pt x="13409" y="18127"/>
                  <a:pt x="13785" y="17275"/>
                  <a:pt x="14086" y="16423"/>
                </a:cubicBezTo>
                <a:cubicBezTo>
                  <a:pt x="14412" y="15420"/>
                  <a:pt x="14587" y="14393"/>
                  <a:pt x="14687" y="13365"/>
                </a:cubicBezTo>
                <a:cubicBezTo>
                  <a:pt x="14788" y="12363"/>
                  <a:pt x="14813" y="11285"/>
                  <a:pt x="15063" y="10283"/>
                </a:cubicBezTo>
                <a:cubicBezTo>
                  <a:pt x="16166" y="9882"/>
                  <a:pt x="17319" y="9506"/>
                  <a:pt x="18447" y="9130"/>
                </a:cubicBezTo>
                <a:cubicBezTo>
                  <a:pt x="19199" y="8879"/>
                  <a:pt x="19976" y="8653"/>
                  <a:pt x="20753" y="8428"/>
                </a:cubicBezTo>
                <a:lnTo>
                  <a:pt x="20753" y="8428"/>
                </a:lnTo>
                <a:cubicBezTo>
                  <a:pt x="20402" y="8729"/>
                  <a:pt x="20076" y="9054"/>
                  <a:pt x="19775" y="9380"/>
                </a:cubicBezTo>
                <a:cubicBezTo>
                  <a:pt x="19023" y="10232"/>
                  <a:pt x="18397" y="11210"/>
                  <a:pt x="17996" y="12288"/>
                </a:cubicBezTo>
                <a:cubicBezTo>
                  <a:pt x="17895" y="12538"/>
                  <a:pt x="17795" y="12814"/>
                  <a:pt x="17720" y="13064"/>
                </a:cubicBezTo>
                <a:cubicBezTo>
                  <a:pt x="17645" y="13340"/>
                  <a:pt x="17545" y="13691"/>
                  <a:pt x="17545" y="13967"/>
                </a:cubicBezTo>
                <a:cubicBezTo>
                  <a:pt x="17560" y="14263"/>
                  <a:pt x="17750" y="14375"/>
                  <a:pt x="17970" y="14375"/>
                </a:cubicBezTo>
                <a:cubicBezTo>
                  <a:pt x="18104" y="14375"/>
                  <a:pt x="18249" y="14334"/>
                  <a:pt x="18372" y="14267"/>
                </a:cubicBezTo>
                <a:cubicBezTo>
                  <a:pt x="19349" y="13741"/>
                  <a:pt x="20201" y="12764"/>
                  <a:pt x="20828" y="11861"/>
                </a:cubicBezTo>
                <a:cubicBezTo>
                  <a:pt x="21605" y="10759"/>
                  <a:pt x="22281" y="9105"/>
                  <a:pt x="22758" y="7826"/>
                </a:cubicBezTo>
                <a:cubicBezTo>
                  <a:pt x="23860" y="7526"/>
                  <a:pt x="24938" y="7225"/>
                  <a:pt x="26041" y="6949"/>
                </a:cubicBezTo>
                <a:lnTo>
                  <a:pt x="26041" y="6949"/>
                </a:lnTo>
                <a:cubicBezTo>
                  <a:pt x="25489" y="7801"/>
                  <a:pt x="25088" y="8729"/>
                  <a:pt x="24788" y="9706"/>
                </a:cubicBezTo>
                <a:cubicBezTo>
                  <a:pt x="24437" y="10859"/>
                  <a:pt x="24186" y="12187"/>
                  <a:pt x="24362" y="13390"/>
                </a:cubicBezTo>
                <a:cubicBezTo>
                  <a:pt x="24412" y="13816"/>
                  <a:pt x="24512" y="14493"/>
                  <a:pt x="24913" y="14719"/>
                </a:cubicBezTo>
                <a:cubicBezTo>
                  <a:pt x="25012" y="14781"/>
                  <a:pt x="25110" y="14808"/>
                  <a:pt x="25205" y="14808"/>
                </a:cubicBezTo>
                <a:cubicBezTo>
                  <a:pt x="25491" y="14808"/>
                  <a:pt x="25746" y="14563"/>
                  <a:pt x="25915" y="14318"/>
                </a:cubicBezTo>
                <a:cubicBezTo>
                  <a:pt x="26592" y="13315"/>
                  <a:pt x="27018" y="12187"/>
                  <a:pt x="26968" y="10984"/>
                </a:cubicBezTo>
                <a:cubicBezTo>
                  <a:pt x="26943" y="10257"/>
                  <a:pt x="26943" y="9556"/>
                  <a:pt x="26918" y="8829"/>
                </a:cubicBezTo>
                <a:cubicBezTo>
                  <a:pt x="26868" y="8152"/>
                  <a:pt x="27043" y="7425"/>
                  <a:pt x="26893" y="6774"/>
                </a:cubicBezTo>
                <a:cubicBezTo>
                  <a:pt x="26893" y="6774"/>
                  <a:pt x="26868" y="6774"/>
                  <a:pt x="26868" y="6749"/>
                </a:cubicBezTo>
                <a:cubicBezTo>
                  <a:pt x="28998" y="6272"/>
                  <a:pt x="31103" y="5846"/>
                  <a:pt x="33259" y="5571"/>
                </a:cubicBezTo>
                <a:cubicBezTo>
                  <a:pt x="33535" y="5546"/>
                  <a:pt x="33810" y="5496"/>
                  <a:pt x="34086" y="5470"/>
                </a:cubicBezTo>
                <a:lnTo>
                  <a:pt x="34086" y="5470"/>
                </a:lnTo>
                <a:cubicBezTo>
                  <a:pt x="33986" y="5546"/>
                  <a:pt x="33885" y="5621"/>
                  <a:pt x="33810" y="5671"/>
                </a:cubicBezTo>
                <a:cubicBezTo>
                  <a:pt x="33284" y="6097"/>
                  <a:pt x="32808" y="6573"/>
                  <a:pt x="32357" y="7049"/>
                </a:cubicBezTo>
                <a:cubicBezTo>
                  <a:pt x="31429" y="8077"/>
                  <a:pt x="30677" y="9230"/>
                  <a:pt x="30126" y="10458"/>
                </a:cubicBezTo>
                <a:cubicBezTo>
                  <a:pt x="29900" y="10959"/>
                  <a:pt x="29575" y="11636"/>
                  <a:pt x="29976" y="12137"/>
                </a:cubicBezTo>
                <a:cubicBezTo>
                  <a:pt x="30155" y="12367"/>
                  <a:pt x="30425" y="12447"/>
                  <a:pt x="30710" y="12447"/>
                </a:cubicBezTo>
                <a:cubicBezTo>
                  <a:pt x="30984" y="12447"/>
                  <a:pt x="31271" y="12373"/>
                  <a:pt x="31504" y="12288"/>
                </a:cubicBezTo>
                <a:cubicBezTo>
                  <a:pt x="32758" y="11761"/>
                  <a:pt x="33610" y="10608"/>
                  <a:pt x="34286" y="9480"/>
                </a:cubicBezTo>
                <a:cubicBezTo>
                  <a:pt x="34713" y="8779"/>
                  <a:pt x="35063" y="8027"/>
                  <a:pt x="35389" y="7275"/>
                </a:cubicBezTo>
                <a:cubicBezTo>
                  <a:pt x="35640" y="6648"/>
                  <a:pt x="35966" y="5972"/>
                  <a:pt x="36016" y="5295"/>
                </a:cubicBezTo>
                <a:cubicBezTo>
                  <a:pt x="36517" y="5270"/>
                  <a:pt x="37018" y="5245"/>
                  <a:pt x="37520" y="5220"/>
                </a:cubicBezTo>
                <a:cubicBezTo>
                  <a:pt x="37877" y="5207"/>
                  <a:pt x="38235" y="5204"/>
                  <a:pt x="38595" y="5204"/>
                </a:cubicBezTo>
                <a:cubicBezTo>
                  <a:pt x="38954" y="5204"/>
                  <a:pt x="39313" y="5207"/>
                  <a:pt x="39672" y="5207"/>
                </a:cubicBezTo>
                <a:cubicBezTo>
                  <a:pt x="40389" y="5207"/>
                  <a:pt x="41104" y="5195"/>
                  <a:pt x="41805" y="5120"/>
                </a:cubicBezTo>
                <a:cubicBezTo>
                  <a:pt x="41956" y="5095"/>
                  <a:pt x="42006" y="4894"/>
                  <a:pt x="41855" y="4869"/>
                </a:cubicBezTo>
                <a:cubicBezTo>
                  <a:pt x="40902" y="4636"/>
                  <a:pt x="39949" y="4583"/>
                  <a:pt x="38985" y="4583"/>
                </a:cubicBezTo>
                <a:cubicBezTo>
                  <a:pt x="38706" y="4583"/>
                  <a:pt x="38427" y="4588"/>
                  <a:pt x="38146" y="4593"/>
                </a:cubicBezTo>
                <a:cubicBezTo>
                  <a:pt x="37219" y="4618"/>
                  <a:pt x="36291" y="4668"/>
                  <a:pt x="35364" y="4744"/>
                </a:cubicBezTo>
                <a:cubicBezTo>
                  <a:pt x="35088" y="4318"/>
                  <a:pt x="34637" y="3967"/>
                  <a:pt x="34261" y="3616"/>
                </a:cubicBezTo>
                <a:cubicBezTo>
                  <a:pt x="33785" y="3165"/>
                  <a:pt x="33309" y="2739"/>
                  <a:pt x="32808" y="2313"/>
                </a:cubicBezTo>
                <a:cubicBezTo>
                  <a:pt x="31830" y="1511"/>
                  <a:pt x="30803" y="759"/>
                  <a:pt x="29600" y="333"/>
                </a:cubicBezTo>
                <a:cubicBezTo>
                  <a:pt x="29231" y="197"/>
                  <a:pt x="28757" y="1"/>
                  <a:pt x="28329"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1528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Changa One"/>
              <a:buNone/>
              <a:defRPr sz="3500">
                <a:solidFill>
                  <a:schemeClr val="dk1"/>
                </a:solidFill>
                <a:latin typeface="Changa One"/>
                <a:ea typeface="Changa One"/>
                <a:cs typeface="Changa One"/>
                <a:sym typeface="Changa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ctr" anchorCtr="0">
            <a:noAutofit/>
          </a:bodyPr>
          <a:lstStyle>
            <a:lvl1pPr marL="457200" lvl="0" indent="-317500">
              <a:lnSpc>
                <a:spcPct val="115000"/>
              </a:lnSpc>
              <a:spcBef>
                <a:spcPts val="0"/>
              </a:spcBef>
              <a:spcAft>
                <a:spcPts val="0"/>
              </a:spcAft>
              <a:buClr>
                <a:schemeClr val="lt2"/>
              </a:buClr>
              <a:buSzPts val="1400"/>
              <a:buFont typeface="Cairo"/>
              <a:buChar char="●"/>
              <a:defRPr>
                <a:solidFill>
                  <a:schemeClr val="lt2"/>
                </a:solidFill>
                <a:latin typeface="Cairo"/>
                <a:ea typeface="Cairo"/>
                <a:cs typeface="Cairo"/>
                <a:sym typeface="Cairo"/>
              </a:defRPr>
            </a:lvl1pPr>
            <a:lvl2pPr marL="914400" lvl="1"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2pPr>
            <a:lvl3pPr marL="1371600" lvl="2"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3pPr>
            <a:lvl4pPr marL="1828800" lvl="3"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4pPr>
            <a:lvl5pPr marL="2286000" lvl="4"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5pPr>
            <a:lvl6pPr marL="2743200" lvl="5"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6pPr>
            <a:lvl7pPr marL="3200400" lvl="6"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7pPr>
            <a:lvl8pPr marL="3657600" lvl="7" indent="-317500">
              <a:lnSpc>
                <a:spcPct val="115000"/>
              </a:lnSpc>
              <a:spcBef>
                <a:spcPts val="1600"/>
              </a:spcBef>
              <a:spcAft>
                <a:spcPts val="0"/>
              </a:spcAft>
              <a:buClr>
                <a:schemeClr val="lt2"/>
              </a:buClr>
              <a:buSzPts val="1400"/>
              <a:buFont typeface="Cairo"/>
              <a:buChar char="○"/>
              <a:defRPr>
                <a:solidFill>
                  <a:schemeClr val="lt2"/>
                </a:solidFill>
                <a:latin typeface="Cairo"/>
                <a:ea typeface="Cairo"/>
                <a:cs typeface="Cairo"/>
                <a:sym typeface="Cairo"/>
              </a:defRPr>
            </a:lvl8pPr>
            <a:lvl9pPr marL="4114800" lvl="8" indent="-317500">
              <a:lnSpc>
                <a:spcPct val="115000"/>
              </a:lnSpc>
              <a:spcBef>
                <a:spcPts val="1600"/>
              </a:spcBef>
              <a:spcAft>
                <a:spcPts val="1600"/>
              </a:spcAft>
              <a:buClr>
                <a:schemeClr val="lt2"/>
              </a:buClr>
              <a:buSzPts val="1400"/>
              <a:buFont typeface="Cairo"/>
              <a:buChar char="■"/>
              <a:defRPr>
                <a:solidFill>
                  <a:schemeClr val="lt2"/>
                </a:solidFill>
                <a:latin typeface="Cairo"/>
                <a:ea typeface="Cairo"/>
                <a:cs typeface="Cairo"/>
                <a:sym typeface="Cairo"/>
              </a:defRPr>
            </a:lvl9pPr>
          </a:lstStyle>
          <a:p>
            <a:endParaRPr/>
          </a:p>
        </p:txBody>
      </p:sp>
    </p:spTree>
    <p:extLst>
      <p:ext uri="{BB962C8B-B14F-4D97-AF65-F5344CB8AC3E}">
        <p14:creationId xmlns:p14="http://schemas.microsoft.com/office/powerpoint/2010/main" val="2329893748"/>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2" r:id="rId21"/>
    <p:sldLayoutId id="2147483683" r:id="rId22"/>
    <p:sldLayoutId id="2147483684" r:id="rId23"/>
    <p:sldLayoutId id="2147483685" r:id="rId24"/>
    <p:sldLayoutId id="2147483687" r:id="rId25"/>
    <p:sldLayoutId id="2147483688" r:id="rId26"/>
    <p:sldLayoutId id="2147483689" r:id="rId27"/>
    <p:sldLayoutId id="2147483690" r:id="rId2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49">
          <p15:clr>
            <a:srgbClr val="EA4335"/>
          </p15:clr>
        </p15:guide>
        <p15:guide id="3" orient="horz" pos="2900">
          <p15:clr>
            <a:srgbClr val="EA4335"/>
          </p15:clr>
        </p15:guide>
        <p15:guide id="4" pos="5311">
          <p15:clr>
            <a:srgbClr val="EA4335"/>
          </p15:clr>
        </p15:guide>
        <p15:guide id="5" pos="2880">
          <p15:clr>
            <a:srgbClr val="EA4335"/>
          </p15:clr>
        </p15:guide>
        <p15:guide id="6" orient="horz" pos="162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5.xml"/><Relationship Id="rId1" Type="http://schemas.openxmlformats.org/officeDocument/2006/relationships/tags" Target="../tags/tag10.xml"/><Relationship Id="rId5" Type="http://schemas.openxmlformats.org/officeDocument/2006/relationships/image" Target="../media/image7.sv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tags" Target="../tags/tag11.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5.svg"/><Relationship Id="rId2" Type="http://schemas.openxmlformats.org/officeDocument/2006/relationships/slideLayout" Target="../slideLayouts/slideLayout25.xml"/><Relationship Id="rId1" Type="http://schemas.openxmlformats.org/officeDocument/2006/relationships/tags" Target="../tags/tag12.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sv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5.svg"/><Relationship Id="rId2" Type="http://schemas.openxmlformats.org/officeDocument/2006/relationships/slideLayout" Target="../slideLayouts/slideLayout25.xml"/><Relationship Id="rId1" Type="http://schemas.openxmlformats.org/officeDocument/2006/relationships/tags" Target="../tags/tag14.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5.xml"/><Relationship Id="rId1" Type="http://schemas.openxmlformats.org/officeDocument/2006/relationships/tags" Target="../tags/tag15.xml"/><Relationship Id="rId5" Type="http://schemas.openxmlformats.org/officeDocument/2006/relationships/image" Target="../media/image9.sv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5.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5.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5.xml"/><Relationship Id="rId1" Type="http://schemas.openxmlformats.org/officeDocument/2006/relationships/tags" Target="../tags/tag1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5.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5.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5.xml"/><Relationship Id="rId1" Type="http://schemas.openxmlformats.org/officeDocument/2006/relationships/tags" Target="../tags/tag21.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5.xml"/><Relationship Id="rId1" Type="http://schemas.openxmlformats.org/officeDocument/2006/relationships/tags" Target="../tags/tag22.xml"/><Relationship Id="rId5" Type="http://schemas.openxmlformats.org/officeDocument/2006/relationships/image" Target="../media/image3.sv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5.xml"/><Relationship Id="rId1" Type="http://schemas.openxmlformats.org/officeDocument/2006/relationships/tags" Target="../tags/tag23.xml"/><Relationship Id="rId5" Type="http://schemas.openxmlformats.org/officeDocument/2006/relationships/image" Target="../media/image3.sv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19.svg"/><Relationship Id="rId2" Type="http://schemas.openxmlformats.org/officeDocument/2006/relationships/slideLayout" Target="../slideLayouts/slideLayout25.xml"/><Relationship Id="rId1" Type="http://schemas.openxmlformats.org/officeDocument/2006/relationships/tags" Target="../tags/tag24.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0.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image" Target="../media/image21.png"/><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0.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0.xml"/><Relationship Id="rId1" Type="http://schemas.openxmlformats.org/officeDocument/2006/relationships/tags" Target="../tags/tag2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4.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5.xml"/><Relationship Id="rId1" Type="http://schemas.openxmlformats.org/officeDocument/2006/relationships/tags" Target="../tags/tag5.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5.xml"/><Relationship Id="rId1" Type="http://schemas.openxmlformats.org/officeDocument/2006/relationships/tags" Target="../tags/tag6.xml"/><Relationship Id="rId5" Type="http://schemas.openxmlformats.org/officeDocument/2006/relationships/image" Target="../media/image7.sv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5.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5.xml"/><Relationship Id="rId1" Type="http://schemas.openxmlformats.org/officeDocument/2006/relationships/tags" Target="../tags/tag8.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5.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7E90E-E42B-17C5-11BC-6B81DC2AB26D}"/>
              </a:ext>
            </a:extLst>
          </p:cNvPr>
          <p:cNvSpPr txBox="1"/>
          <p:nvPr/>
        </p:nvSpPr>
        <p:spPr>
          <a:xfrm>
            <a:off x="2640018" y="2321004"/>
            <a:ext cx="7125669" cy="2215991"/>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13800" b="0" i="0" u="none" strike="noStrike" kern="1200" cap="none" spc="0" normalizeH="0" baseline="0" noProof="0" dirty="0">
                <a:ln>
                  <a:noFill/>
                </a:ln>
                <a:solidFill>
                  <a:srgbClr val="0067B4"/>
                </a:solidFill>
                <a:effectLst/>
                <a:uLnTx/>
                <a:uFillTx/>
                <a:latin typeface="#9Slide03 Neutra" panose="02040603050506020204" pitchFamily="18" charset="0"/>
                <a:cs typeface="#9Slide03 Arima Madurai" panose="00000500000000000000" pitchFamily="2" charset="0"/>
              </a:rPr>
              <a:t>TỨ GIÁC</a:t>
            </a:r>
            <a:endParaRPr kumimoji="0" lang="vi-VN" sz="7200" b="0" i="0" u="none" strike="noStrike" kern="1200" cap="none" spc="0" normalizeH="0" baseline="0" noProof="0" dirty="0">
              <a:ln>
                <a:noFill/>
              </a:ln>
              <a:solidFill>
                <a:srgbClr val="0067B4"/>
              </a:solidFill>
              <a:effectLst/>
              <a:uLnTx/>
              <a:uFillTx/>
              <a:latin typeface="#9Slide03 Bebas Neue Bold" panose="020B0606020202050201" pitchFamily="34" charset="0"/>
              <a:cs typeface="#9Slide03 Arima Madurai" panose="00000500000000000000" pitchFamily="2" charset="0"/>
            </a:endParaRPr>
          </a:p>
        </p:txBody>
      </p:sp>
      <p:grpSp>
        <p:nvGrpSpPr>
          <p:cNvPr id="5" name="Group 4">
            <a:extLst>
              <a:ext uri="{FF2B5EF4-FFF2-40B4-BE49-F238E27FC236}">
                <a16:creationId xmlns:a16="http://schemas.microsoft.com/office/drawing/2014/main" id="{6341D64D-3EE7-43C4-97AE-5944047F4A13}"/>
              </a:ext>
            </a:extLst>
          </p:cNvPr>
          <p:cNvGrpSpPr/>
          <p:nvPr/>
        </p:nvGrpSpPr>
        <p:grpSpPr>
          <a:xfrm>
            <a:off x="8267700" y="340380"/>
            <a:ext cx="1852752" cy="1314438"/>
            <a:chOff x="2306817" y="4443278"/>
            <a:chExt cx="1144293" cy="930118"/>
          </a:xfrm>
        </p:grpSpPr>
        <p:cxnSp>
          <p:nvCxnSpPr>
            <p:cNvPr id="6" name="Straight Connector 5">
              <a:extLst>
                <a:ext uri="{FF2B5EF4-FFF2-40B4-BE49-F238E27FC236}">
                  <a16:creationId xmlns:a16="http://schemas.microsoft.com/office/drawing/2014/main" id="{CFB30B9A-6961-4A4C-A32F-2D18192DA58F}"/>
                </a:ext>
              </a:extLst>
            </p:cNvPr>
            <p:cNvCxnSpPr>
              <a:cxnSpLocks/>
            </p:cNvCxnSpPr>
            <p:nvPr/>
          </p:nvCxnSpPr>
          <p:spPr>
            <a:xfrm>
              <a:off x="2308972" y="4928204"/>
              <a:ext cx="459363" cy="444263"/>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2824AE-4175-4D49-BE1F-213BA3617A3F}"/>
                </a:ext>
              </a:extLst>
            </p:cNvPr>
            <p:cNvCxnSpPr>
              <a:cxnSpLocks/>
            </p:cNvCxnSpPr>
            <p:nvPr/>
          </p:nvCxnSpPr>
          <p:spPr>
            <a:xfrm>
              <a:off x="2723937" y="4443278"/>
              <a:ext cx="727173" cy="369697"/>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752106B-546A-49FE-BBB2-3C8A1309F27F}"/>
                </a:ext>
              </a:extLst>
            </p:cNvPr>
            <p:cNvCxnSpPr>
              <a:cxnSpLocks/>
            </p:cNvCxnSpPr>
            <p:nvPr/>
          </p:nvCxnSpPr>
          <p:spPr>
            <a:xfrm flipV="1">
              <a:off x="2306817" y="4443278"/>
              <a:ext cx="420295" cy="483219"/>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E7A8369-7A32-4EB9-A33F-C0A310494B60}"/>
                </a:ext>
              </a:extLst>
            </p:cNvPr>
            <p:cNvCxnSpPr>
              <a:cxnSpLocks/>
            </p:cNvCxnSpPr>
            <p:nvPr/>
          </p:nvCxnSpPr>
          <p:spPr>
            <a:xfrm flipV="1">
              <a:off x="2763005" y="4806625"/>
              <a:ext cx="688105" cy="566771"/>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a:extLst>
              <a:ext uri="{FF2B5EF4-FFF2-40B4-BE49-F238E27FC236}">
                <a16:creationId xmlns:a16="http://schemas.microsoft.com/office/drawing/2014/main" id="{3DB4E5BC-D43A-4043-808D-5756080AAD75}"/>
              </a:ext>
            </a:extLst>
          </p:cNvPr>
          <p:cNvSpPr txBox="1"/>
          <p:nvPr/>
        </p:nvSpPr>
        <p:spPr>
          <a:xfrm>
            <a:off x="8799640" y="-50242"/>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75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cs typeface="#9Slide03 Arima Madurai" panose="00000500000000000000" pitchFamily="2" charset="0"/>
            </a:endParaRPr>
          </a:p>
        </p:txBody>
      </p:sp>
      <p:sp>
        <p:nvSpPr>
          <p:cNvPr id="11" name="TextBox 10">
            <a:extLst>
              <a:ext uri="{FF2B5EF4-FFF2-40B4-BE49-F238E27FC236}">
                <a16:creationId xmlns:a16="http://schemas.microsoft.com/office/drawing/2014/main" id="{8F4C98E2-9B91-47C8-A60B-65FD63C94868}"/>
              </a:ext>
            </a:extLst>
          </p:cNvPr>
          <p:cNvSpPr txBox="1"/>
          <p:nvPr/>
        </p:nvSpPr>
        <p:spPr>
          <a:xfrm>
            <a:off x="10125543" y="61310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solidFill>
              <a:effectLst/>
              <a:uLnTx/>
              <a:uFillTx/>
              <a:latin typeface="#9Slide03 Arima Madurai" panose="00000500000000000000" pitchFamily="2" charset="0"/>
              <a:cs typeface="#9Slide03 Arima Madurai" panose="00000500000000000000" pitchFamily="2" charset="0"/>
            </a:endParaRPr>
          </a:p>
        </p:txBody>
      </p:sp>
      <p:sp>
        <p:nvSpPr>
          <p:cNvPr id="12" name="TextBox 11">
            <a:extLst>
              <a:ext uri="{FF2B5EF4-FFF2-40B4-BE49-F238E27FC236}">
                <a16:creationId xmlns:a16="http://schemas.microsoft.com/office/drawing/2014/main" id="{A614D3E5-56C9-4DB2-8EB2-2CDFC5CFDCE3}"/>
              </a:ext>
            </a:extLst>
          </p:cNvPr>
          <p:cNvSpPr txBox="1"/>
          <p:nvPr/>
        </p:nvSpPr>
        <p:spPr>
          <a:xfrm>
            <a:off x="8862896" y="153674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75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cs typeface="#9Slide03 Arima Madurai" panose="00000500000000000000" pitchFamily="2" charset="0"/>
            </a:endParaRPr>
          </a:p>
        </p:txBody>
      </p:sp>
      <p:sp>
        <p:nvSpPr>
          <p:cNvPr id="13" name="TextBox 12">
            <a:extLst>
              <a:ext uri="{FF2B5EF4-FFF2-40B4-BE49-F238E27FC236}">
                <a16:creationId xmlns:a16="http://schemas.microsoft.com/office/drawing/2014/main" id="{5EC7C50B-6072-4FCC-955F-86CAD7EB1AD1}"/>
              </a:ext>
            </a:extLst>
          </p:cNvPr>
          <p:cNvSpPr txBox="1"/>
          <p:nvPr/>
        </p:nvSpPr>
        <p:spPr>
          <a:xfrm>
            <a:off x="7994513" y="77163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75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cs typeface="#9Slide03 Arima Madurai" panose="00000500000000000000" pitchFamily="2" charset="0"/>
            </a:endParaRPr>
          </a:p>
        </p:txBody>
      </p:sp>
      <p:grpSp>
        <p:nvGrpSpPr>
          <p:cNvPr id="16" name="Group 15">
            <a:extLst>
              <a:ext uri="{FF2B5EF4-FFF2-40B4-BE49-F238E27FC236}">
                <a16:creationId xmlns:a16="http://schemas.microsoft.com/office/drawing/2014/main" id="{DAFE8EEE-8D1F-FECC-3C6F-012B0A077BF8}"/>
              </a:ext>
            </a:extLst>
          </p:cNvPr>
          <p:cNvGrpSpPr/>
          <p:nvPr/>
        </p:nvGrpSpPr>
        <p:grpSpPr>
          <a:xfrm>
            <a:off x="1163938" y="849711"/>
            <a:ext cx="1586772" cy="1799417"/>
            <a:chOff x="2553898" y="4355947"/>
            <a:chExt cx="897212" cy="1017449"/>
          </a:xfrm>
        </p:grpSpPr>
        <p:cxnSp>
          <p:nvCxnSpPr>
            <p:cNvPr id="17" name="Straight Connector 16">
              <a:extLst>
                <a:ext uri="{FF2B5EF4-FFF2-40B4-BE49-F238E27FC236}">
                  <a16:creationId xmlns:a16="http://schemas.microsoft.com/office/drawing/2014/main" id="{A4D6C268-AC0C-6A1D-8188-8CC32424E693}"/>
                </a:ext>
              </a:extLst>
            </p:cNvPr>
            <p:cNvCxnSpPr>
              <a:cxnSpLocks/>
            </p:cNvCxnSpPr>
            <p:nvPr/>
          </p:nvCxnSpPr>
          <p:spPr>
            <a:xfrm flipH="1">
              <a:off x="2764745" y="4900194"/>
              <a:ext cx="169109" cy="470478"/>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F28218-A959-BFEF-898A-CF85E7ED7FBF}"/>
                </a:ext>
              </a:extLst>
            </p:cNvPr>
            <p:cNvCxnSpPr>
              <a:cxnSpLocks/>
            </p:cNvCxnSpPr>
            <p:nvPr/>
          </p:nvCxnSpPr>
          <p:spPr>
            <a:xfrm>
              <a:off x="2553898" y="4355947"/>
              <a:ext cx="895417" cy="455233"/>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D4A516A-3DD9-723F-A6F0-14813FAD5841}"/>
                </a:ext>
              </a:extLst>
            </p:cNvPr>
            <p:cNvCxnSpPr>
              <a:cxnSpLocks/>
            </p:cNvCxnSpPr>
            <p:nvPr/>
          </p:nvCxnSpPr>
          <p:spPr>
            <a:xfrm flipH="1" flipV="1">
              <a:off x="2553898" y="4358502"/>
              <a:ext cx="381751" cy="543487"/>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D6694AE-C042-0257-ACC5-3B25E404941D}"/>
                </a:ext>
              </a:extLst>
            </p:cNvPr>
            <p:cNvCxnSpPr>
              <a:cxnSpLocks/>
            </p:cNvCxnSpPr>
            <p:nvPr/>
          </p:nvCxnSpPr>
          <p:spPr>
            <a:xfrm flipV="1">
              <a:off x="2763005" y="4806625"/>
              <a:ext cx="688105" cy="566771"/>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871918BE-74EF-5FBD-2F4F-611D9A449855}"/>
              </a:ext>
            </a:extLst>
          </p:cNvPr>
          <p:cNvSpPr txBox="1"/>
          <p:nvPr/>
        </p:nvSpPr>
        <p:spPr>
          <a:xfrm>
            <a:off x="871311" y="53125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75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cs typeface="#9Slide03 Arima Madurai" panose="00000500000000000000" pitchFamily="2" charset="0"/>
            </a:endParaRPr>
          </a:p>
        </p:txBody>
      </p:sp>
      <p:sp>
        <p:nvSpPr>
          <p:cNvPr id="22" name="TextBox 21">
            <a:extLst>
              <a:ext uri="{FF2B5EF4-FFF2-40B4-BE49-F238E27FC236}">
                <a16:creationId xmlns:a16="http://schemas.microsoft.com/office/drawing/2014/main" id="{A8F778E9-3C2E-0460-CBEF-D3DCAA7157DE}"/>
              </a:ext>
            </a:extLst>
          </p:cNvPr>
          <p:cNvSpPr txBox="1"/>
          <p:nvPr/>
        </p:nvSpPr>
        <p:spPr>
          <a:xfrm>
            <a:off x="2738043" y="1418214"/>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75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cs typeface="#9Slide03 Arima Madurai" panose="00000500000000000000" pitchFamily="2" charset="0"/>
            </a:endParaRPr>
          </a:p>
        </p:txBody>
      </p:sp>
      <p:sp>
        <p:nvSpPr>
          <p:cNvPr id="23" name="TextBox 22">
            <a:extLst>
              <a:ext uri="{FF2B5EF4-FFF2-40B4-BE49-F238E27FC236}">
                <a16:creationId xmlns:a16="http://schemas.microsoft.com/office/drawing/2014/main" id="{29295A14-B6EA-C308-39F6-0263728E37AC}"/>
              </a:ext>
            </a:extLst>
          </p:cNvPr>
          <p:cNvSpPr txBox="1"/>
          <p:nvPr/>
        </p:nvSpPr>
        <p:spPr>
          <a:xfrm>
            <a:off x="1269747" y="249256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75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cs typeface="#9Slide03 Arima Madurai" panose="00000500000000000000" pitchFamily="2" charset="0"/>
            </a:endParaRPr>
          </a:p>
        </p:txBody>
      </p:sp>
      <p:sp>
        <p:nvSpPr>
          <p:cNvPr id="24" name="TextBox 23">
            <a:extLst>
              <a:ext uri="{FF2B5EF4-FFF2-40B4-BE49-F238E27FC236}">
                <a16:creationId xmlns:a16="http://schemas.microsoft.com/office/drawing/2014/main" id="{89063C93-AFF0-1FB5-97CC-4BC4E108CA41}"/>
              </a:ext>
            </a:extLst>
          </p:cNvPr>
          <p:cNvSpPr txBox="1"/>
          <p:nvPr/>
        </p:nvSpPr>
        <p:spPr>
          <a:xfrm>
            <a:off x="1487608" y="16208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75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cs typeface="#9Slide03 Arima Madurai" panose="00000500000000000000" pitchFamily="2" charset="0"/>
            </a:endParaRPr>
          </a:p>
        </p:txBody>
      </p:sp>
      <p:sp>
        <p:nvSpPr>
          <p:cNvPr id="3" name="TextBox 2">
            <a:extLst>
              <a:ext uri="{FF2B5EF4-FFF2-40B4-BE49-F238E27FC236}">
                <a16:creationId xmlns:a16="http://schemas.microsoft.com/office/drawing/2014/main" id="{A09A8539-16D4-175A-7719-9D22A0CEFA3F}"/>
              </a:ext>
            </a:extLst>
          </p:cNvPr>
          <p:cNvSpPr txBox="1"/>
          <p:nvPr/>
        </p:nvSpPr>
        <p:spPr>
          <a:xfrm>
            <a:off x="6228426" y="4850091"/>
            <a:ext cx="432959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b="0" i="0" u="none" strike="noStrike" kern="1200" cap="none" spc="0" normalizeH="0" baseline="0" noProof="0" dirty="0" err="1">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Tổng</a:t>
            </a:r>
            <a:r>
              <a:rPr kumimoji="0" lang="en-US" b="0" i="0" u="none" strike="noStrike" kern="1200" cap="none" spc="0" normalizeH="0" baseline="0" noProof="0" dirty="0">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 </a:t>
            </a:r>
            <a:r>
              <a:rPr kumimoji="0" lang="en-US" b="0" i="0" u="none" strike="noStrike" kern="1200" cap="none" spc="0" normalizeH="0" baseline="0" noProof="0" dirty="0" err="1">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các</a:t>
            </a:r>
            <a:r>
              <a:rPr kumimoji="0" lang="en-US" b="0" i="0" u="none" strike="noStrike" kern="1200" cap="none" spc="0" normalizeH="0" baseline="0" noProof="0" dirty="0">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 </a:t>
            </a:r>
            <a:r>
              <a:rPr kumimoji="0" lang="en-US" b="0" i="0" u="none" strike="noStrike" kern="1200" cap="none" spc="0" normalizeH="0" baseline="0" noProof="0" dirty="0" err="1">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góc</a:t>
            </a:r>
            <a:r>
              <a:rPr kumimoji="0" lang="en-US" b="0" i="0" u="none" strike="noStrike" kern="1200" cap="none" spc="0" normalizeH="0" baseline="0" noProof="0" dirty="0">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 </a:t>
            </a:r>
            <a:r>
              <a:rPr kumimoji="0" lang="en-US" b="0" i="0" u="none" strike="noStrike" kern="1200" cap="none" spc="0" normalizeH="0" baseline="0" noProof="0" dirty="0" err="1">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của</a:t>
            </a:r>
            <a:r>
              <a:rPr kumimoji="0" lang="en-US" b="0" i="0" u="none" strike="noStrike" kern="1200" cap="none" spc="0" normalizeH="0" baseline="0" noProof="0" dirty="0">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 </a:t>
            </a:r>
            <a:r>
              <a:rPr kumimoji="0" lang="en-US" b="0" i="0" u="none" strike="noStrike" kern="1200" cap="none" spc="0" normalizeH="0" baseline="0" noProof="0" dirty="0" err="1">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một</a:t>
            </a:r>
            <a:r>
              <a:rPr kumimoji="0" lang="en-US" b="0" i="0" u="none" strike="noStrike" kern="1200" cap="none" spc="0" normalizeH="0" baseline="0" noProof="0" dirty="0">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rPr>
              <a:t> t</a:t>
            </a:r>
            <a:r>
              <a:rPr lang="en-US" dirty="0">
                <a:solidFill>
                  <a:schemeClr val="accent4">
                    <a:lumMod val="75000"/>
                  </a:schemeClr>
                </a:solidFill>
                <a:latin typeface="#9Slide03 Arima Madurai" panose="00000500000000000000" pitchFamily="2" charset="0"/>
                <a:cs typeface="#9Slide03 Arima Madurai" panose="00000500000000000000" pitchFamily="2" charset="0"/>
              </a:rPr>
              <a:t>ứ </a:t>
            </a:r>
            <a:r>
              <a:rPr lang="en-US" dirty="0" err="1">
                <a:solidFill>
                  <a:schemeClr val="accent4">
                    <a:lumMod val="75000"/>
                  </a:schemeClr>
                </a:solidFill>
                <a:latin typeface="#9Slide03 Arima Madurai" panose="00000500000000000000" pitchFamily="2" charset="0"/>
                <a:cs typeface="#9Slide03 Arima Madurai" panose="00000500000000000000" pitchFamily="2" charset="0"/>
              </a:rPr>
              <a:t>giác</a:t>
            </a:r>
            <a:r>
              <a:rPr lang="en-US" dirty="0">
                <a:solidFill>
                  <a:schemeClr val="accent4">
                    <a:lumMod val="75000"/>
                  </a:schemeClr>
                </a:solidFill>
                <a:latin typeface="#9Slide03 Arima Madurai" panose="00000500000000000000" pitchFamily="2" charset="0"/>
                <a:cs typeface="#9Slide03 Arima Madurai" panose="00000500000000000000" pitchFamily="2" charset="0"/>
              </a:rPr>
              <a:t> </a:t>
            </a:r>
            <a:r>
              <a:rPr lang="en-US" dirty="0" err="1">
                <a:solidFill>
                  <a:schemeClr val="accent4">
                    <a:lumMod val="75000"/>
                  </a:schemeClr>
                </a:solidFill>
                <a:latin typeface="#9Slide03 Arima Madurai" panose="00000500000000000000" pitchFamily="2" charset="0"/>
                <a:cs typeface="#9Slide03 Arima Madurai" panose="00000500000000000000" pitchFamily="2" charset="0"/>
              </a:rPr>
              <a:t>bằng</a:t>
            </a:r>
            <a:r>
              <a:rPr lang="en-US" dirty="0">
                <a:solidFill>
                  <a:schemeClr val="accent4">
                    <a:lumMod val="75000"/>
                  </a:schemeClr>
                </a:solidFill>
                <a:latin typeface="#9Slide03 Arima Madurai" panose="00000500000000000000" pitchFamily="2" charset="0"/>
                <a:cs typeface="#9Slide03 Arima Madurai" panose="00000500000000000000" pitchFamily="2" charset="0"/>
              </a:rPr>
              <a:t> 360</a:t>
            </a:r>
            <a:r>
              <a:rPr lang="en-US" baseline="30000" dirty="0">
                <a:solidFill>
                  <a:schemeClr val="accent4">
                    <a:lumMod val="75000"/>
                  </a:schemeClr>
                </a:solidFill>
                <a:latin typeface="#9Slide03 Arima Madurai" panose="00000500000000000000" pitchFamily="2" charset="0"/>
                <a:cs typeface="#9Slide03 Arima Madurai" panose="00000500000000000000" pitchFamily="2" charset="0"/>
              </a:rPr>
              <a:t>0</a:t>
            </a:r>
            <a:r>
              <a:rPr lang="en-US" dirty="0">
                <a:solidFill>
                  <a:schemeClr val="accent4">
                    <a:lumMod val="75000"/>
                  </a:schemeClr>
                </a:solidFill>
                <a:latin typeface="#9Slide03 Arima Madurai" panose="00000500000000000000" pitchFamily="2" charset="0"/>
                <a:cs typeface="#9Slide03 Arima Madurai" panose="00000500000000000000" pitchFamily="2" charset="0"/>
              </a:rPr>
              <a:t>.</a:t>
            </a:r>
            <a:endParaRPr kumimoji="0" lang="vi-VN" b="0" i="0" u="none" strike="noStrike" kern="1200" cap="none" spc="0" normalizeH="0" baseline="0" noProof="0" dirty="0">
              <a:ln>
                <a:noFill/>
              </a:ln>
              <a:solidFill>
                <a:schemeClr val="accent4">
                  <a:lumMod val="75000"/>
                </a:schemeClr>
              </a:solidFill>
              <a:effectLst/>
              <a:uLnTx/>
              <a:uFillTx/>
              <a:latin typeface="#9Slide03 Arima Madurai" panose="00000500000000000000" pitchFamily="2" charset="0"/>
              <a:ea typeface="+mn-ea"/>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2229254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anim calcmode="lin" valueType="num">
                                      <p:cBhvr>
                                        <p:cTn id="23" dur="500" fill="hold"/>
                                        <p:tgtEl>
                                          <p:spTgt spid="12"/>
                                        </p:tgtEl>
                                        <p:attrNameLst>
                                          <p:attrName>ppt_x</p:attrName>
                                        </p:attrNameLst>
                                      </p:cBhvr>
                                      <p:tavLst>
                                        <p:tav tm="0">
                                          <p:val>
                                            <p:strVal val="#ppt_x"/>
                                          </p:val>
                                        </p:tav>
                                        <p:tav tm="100000">
                                          <p:val>
                                            <p:strVal val="#ppt_x"/>
                                          </p:val>
                                        </p:tav>
                                      </p:tavLst>
                                    </p:anim>
                                    <p:anim calcmode="lin" valueType="num">
                                      <p:cBhvr>
                                        <p:cTn id="24" dur="5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anim calcmode="lin" valueType="num">
                                      <p:cBhvr>
                                        <p:cTn id="33" dur="500" fill="hold"/>
                                        <p:tgtEl>
                                          <p:spTgt spid="16"/>
                                        </p:tgtEl>
                                        <p:attrNameLst>
                                          <p:attrName>ppt_x</p:attrName>
                                        </p:attrNameLst>
                                      </p:cBhvr>
                                      <p:tavLst>
                                        <p:tav tm="0">
                                          <p:val>
                                            <p:strVal val="#ppt_x"/>
                                          </p:val>
                                        </p:tav>
                                        <p:tav tm="100000">
                                          <p:val>
                                            <p:strVal val="#ppt_x"/>
                                          </p:val>
                                        </p:tav>
                                      </p:tavLst>
                                    </p:anim>
                                    <p:anim calcmode="lin" valueType="num">
                                      <p:cBhvr>
                                        <p:cTn id="34" dur="5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strVal val="#ppt_x"/>
                                          </p:val>
                                        </p:tav>
                                        <p:tav tm="100000">
                                          <p:val>
                                            <p:strVal val="#ppt_x"/>
                                          </p:val>
                                        </p:tav>
                                      </p:tavLst>
                                    </p:anim>
                                    <p:anim calcmode="lin" valueType="num">
                                      <p:cBhvr>
                                        <p:cTn id="39" dur="500" fill="hold"/>
                                        <p:tgtEl>
                                          <p:spTgt spid="21"/>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anim calcmode="lin" valueType="num">
                                      <p:cBhvr>
                                        <p:cTn id="48" dur="500" fill="hold"/>
                                        <p:tgtEl>
                                          <p:spTgt spid="23"/>
                                        </p:tgtEl>
                                        <p:attrNameLst>
                                          <p:attrName>ppt_x</p:attrName>
                                        </p:attrNameLst>
                                      </p:cBhvr>
                                      <p:tavLst>
                                        <p:tav tm="0">
                                          <p:val>
                                            <p:strVal val="#ppt_x"/>
                                          </p:val>
                                        </p:tav>
                                        <p:tav tm="100000">
                                          <p:val>
                                            <p:strVal val="#ppt_x"/>
                                          </p:val>
                                        </p:tav>
                                      </p:tavLst>
                                    </p:anim>
                                    <p:anim calcmode="lin" valueType="num">
                                      <p:cBhvr>
                                        <p:cTn id="49" dur="500" fill="hold"/>
                                        <p:tgtEl>
                                          <p:spTgt spid="23"/>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strVal val="#ppt_x"/>
                                          </p:val>
                                        </p:tav>
                                        <p:tav tm="100000">
                                          <p:val>
                                            <p:strVal val="#ppt_x"/>
                                          </p:val>
                                        </p:tav>
                                      </p:tavLst>
                                    </p:anim>
                                    <p:anim calcmode="lin" valueType="num">
                                      <p:cBhvr>
                                        <p:cTn id="54"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21" grpId="0"/>
      <p:bldP spid="22" grpId="0"/>
      <p:bldP spid="23" grpId="0"/>
      <p:bldP spid="2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1826689" y="3021556"/>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2211329" y="1981614"/>
            <a:ext cx="1927284" cy="979836"/>
          </a:xfrm>
          <a:prstGeom prst="line">
            <a:avLst/>
          </a:prstGeom>
          <a:ln w="19050"/>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1822878" y="2163936"/>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2629673" y="2806537"/>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242140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3814138" y="2476294"/>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247248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1485655"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9113096" y="239237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810827"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10185966" y="36323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42" name="Rectangle: Rounded Corners 41">
            <a:extLst>
              <a:ext uri="{FF2B5EF4-FFF2-40B4-BE49-F238E27FC236}">
                <a16:creationId xmlns:a16="http://schemas.microsoft.com/office/drawing/2014/main" id="{BAB97ECB-CBAD-CCBA-E0C4-9144F2A071B9}"/>
              </a:ext>
            </a:extLst>
          </p:cNvPr>
          <p:cNvSpPr/>
          <p:nvPr/>
        </p:nvSpPr>
        <p:spPr>
          <a:xfrm>
            <a:off x="4775429"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1A496031-5437-1F12-E2E8-58505E82BD07}"/>
              </a:ext>
            </a:extLst>
          </p:cNvPr>
          <p:cNvSpPr/>
          <p:nvPr/>
        </p:nvSpPr>
        <p:spPr>
          <a:xfrm>
            <a:off x="8174433"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04A187F-EDFD-30CB-6E99-DBF4BB6251F5}"/>
              </a:ext>
            </a:extLst>
          </p:cNvPr>
          <p:cNvGrpSpPr/>
          <p:nvPr/>
        </p:nvGrpSpPr>
        <p:grpSpPr>
          <a:xfrm>
            <a:off x="884099" y="5042852"/>
            <a:ext cx="801207" cy="811440"/>
            <a:chOff x="5689775" y="2656358"/>
            <a:chExt cx="801207" cy="811440"/>
          </a:xfrm>
        </p:grpSpPr>
        <p:sp>
          <p:nvSpPr>
            <p:cNvPr id="63" name="Google Shape;1946;p40">
              <a:extLst>
                <a:ext uri="{FF2B5EF4-FFF2-40B4-BE49-F238E27FC236}">
                  <a16:creationId xmlns:a16="http://schemas.microsoft.com/office/drawing/2014/main" id="{6C068969-9A90-9901-66CF-B3ED25EC6636}"/>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 name="Google Shape;1956;p40">
              <a:extLst>
                <a:ext uri="{FF2B5EF4-FFF2-40B4-BE49-F238E27FC236}">
                  <a16:creationId xmlns:a16="http://schemas.microsoft.com/office/drawing/2014/main" id="{1A1B1EC1-28A1-B718-C637-F5E684C01721}"/>
                </a:ext>
              </a:extLst>
            </p:cNvPr>
            <p:cNvGrpSpPr/>
            <p:nvPr/>
          </p:nvGrpSpPr>
          <p:grpSpPr>
            <a:xfrm>
              <a:off x="5840174" y="2804544"/>
              <a:ext cx="511633" cy="511633"/>
              <a:chOff x="899850" y="4992125"/>
              <a:chExt cx="481825" cy="481825"/>
            </a:xfrm>
          </p:grpSpPr>
          <p:sp>
            <p:nvSpPr>
              <p:cNvPr id="65" name="Google Shape;1957;p40">
                <a:extLst>
                  <a:ext uri="{FF2B5EF4-FFF2-40B4-BE49-F238E27FC236}">
                    <a16:creationId xmlns:a16="http://schemas.microsoft.com/office/drawing/2014/main" id="{0B99D494-2923-C5A9-C614-6F3A4B4DF31E}"/>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6" name="Google Shape;1958;p40">
                <a:extLst>
                  <a:ext uri="{FF2B5EF4-FFF2-40B4-BE49-F238E27FC236}">
                    <a16:creationId xmlns:a16="http://schemas.microsoft.com/office/drawing/2014/main" id="{E009BC49-D780-C2E3-3EEA-5BCE8FE8F9C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1959;p40">
                <a:extLst>
                  <a:ext uri="{FF2B5EF4-FFF2-40B4-BE49-F238E27FC236}">
                    <a16:creationId xmlns:a16="http://schemas.microsoft.com/office/drawing/2014/main" id="{5140F449-4C8D-6B33-40A7-36B85C0A54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 name="TextBox 2">
            <a:extLst>
              <a:ext uri="{FF2B5EF4-FFF2-40B4-BE49-F238E27FC236}">
                <a16:creationId xmlns:a16="http://schemas.microsoft.com/office/drawing/2014/main" id="{6B217B37-A5C5-E2D7-BF65-B928361B88E7}"/>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4" name="TextBox 3">
            <a:extLst>
              <a:ext uri="{FF2B5EF4-FFF2-40B4-BE49-F238E27FC236}">
                <a16:creationId xmlns:a16="http://schemas.microsoft.com/office/drawing/2014/main" id="{E4AB8BA4-F521-8DCA-0D95-DECCBE95F1FF}"/>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2" name="TextBox 13">
            <a:extLst>
              <a:ext uri="{FF2B5EF4-FFF2-40B4-BE49-F238E27FC236}">
                <a16:creationId xmlns:a16="http://schemas.microsoft.com/office/drawing/2014/main" id="{FE8F902B-C083-5487-E1DA-75176CB61D4A}"/>
              </a:ext>
            </a:extLst>
          </p:cNvPr>
          <p:cNvSpPr txBox="1"/>
          <p:nvPr/>
        </p:nvSpPr>
        <p:spPr>
          <a:xfrm>
            <a:off x="1660255" y="5191340"/>
            <a:ext cx="985102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mỗi tứ giác. Những tứ giác nào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pic>
        <p:nvPicPr>
          <p:cNvPr id="6" name="Graphic 5">
            <a:extLst>
              <a:ext uri="{FF2B5EF4-FFF2-40B4-BE49-F238E27FC236}">
                <a16:creationId xmlns:a16="http://schemas.microsoft.com/office/drawing/2014/main" id="{DCBD046D-0E2E-B4B2-F02E-70263CE5B9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03137" y="4209704"/>
            <a:ext cx="268363" cy="268363"/>
          </a:xfrm>
          <a:prstGeom prst="rect">
            <a:avLst/>
          </a:prstGeom>
        </p:spPr>
      </p:pic>
      <p:grpSp>
        <p:nvGrpSpPr>
          <p:cNvPr id="10" name="Group 9">
            <a:extLst>
              <a:ext uri="{FF2B5EF4-FFF2-40B4-BE49-F238E27FC236}">
                <a16:creationId xmlns:a16="http://schemas.microsoft.com/office/drawing/2014/main" id="{0238588C-D88A-32AF-6203-275FFF5064EB}"/>
              </a:ext>
            </a:extLst>
          </p:cNvPr>
          <p:cNvGrpSpPr/>
          <p:nvPr/>
        </p:nvGrpSpPr>
        <p:grpSpPr>
          <a:xfrm>
            <a:off x="5457101" y="2093880"/>
            <a:ext cx="1586772" cy="1799417"/>
            <a:chOff x="2553898" y="4355947"/>
            <a:chExt cx="897212" cy="1017449"/>
          </a:xfrm>
        </p:grpSpPr>
        <p:cxnSp>
          <p:nvCxnSpPr>
            <p:cNvPr id="11" name="Straight Connector 10">
              <a:extLst>
                <a:ext uri="{FF2B5EF4-FFF2-40B4-BE49-F238E27FC236}">
                  <a16:creationId xmlns:a16="http://schemas.microsoft.com/office/drawing/2014/main" id="{A59741E0-576C-D671-2435-00F427BCAAFC}"/>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C6CF98-459B-5EB3-ACA7-AE8D798396F9}"/>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BA34FB0-4B7B-3BC4-5720-7D02758DDAFE}"/>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FD8A040-E260-2954-3069-D70468236E67}"/>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1296129E-23FF-29A7-5C43-C2D166C943FA}"/>
              </a:ext>
            </a:extLst>
          </p:cNvPr>
          <p:cNvSpPr txBox="1"/>
          <p:nvPr/>
        </p:nvSpPr>
        <p:spPr>
          <a:xfrm>
            <a:off x="516447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8" name="TextBox 17">
            <a:extLst>
              <a:ext uri="{FF2B5EF4-FFF2-40B4-BE49-F238E27FC236}">
                <a16:creationId xmlns:a16="http://schemas.microsoft.com/office/drawing/2014/main" id="{6E955ABF-BB47-F98D-8164-9C75A8EB5965}"/>
              </a:ext>
            </a:extLst>
          </p:cNvPr>
          <p:cNvSpPr txBox="1"/>
          <p:nvPr/>
        </p:nvSpPr>
        <p:spPr>
          <a:xfrm>
            <a:off x="7031206"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9" name="TextBox 18">
            <a:extLst>
              <a:ext uri="{FF2B5EF4-FFF2-40B4-BE49-F238E27FC236}">
                <a16:creationId xmlns:a16="http://schemas.microsoft.com/office/drawing/2014/main" id="{C9E3C24F-4F96-CE5C-C0B2-A9986FBEF832}"/>
              </a:ext>
            </a:extLst>
          </p:cNvPr>
          <p:cNvSpPr txBox="1"/>
          <p:nvPr/>
        </p:nvSpPr>
        <p:spPr>
          <a:xfrm>
            <a:off x="556291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20" name="TextBox 19">
            <a:extLst>
              <a:ext uri="{FF2B5EF4-FFF2-40B4-BE49-F238E27FC236}">
                <a16:creationId xmlns:a16="http://schemas.microsoft.com/office/drawing/2014/main" id="{41B80C25-CE3E-74F4-EFD7-A6D8DB662059}"/>
              </a:ext>
            </a:extLst>
          </p:cNvPr>
          <p:cNvSpPr txBox="1"/>
          <p:nvPr/>
        </p:nvSpPr>
        <p:spPr>
          <a:xfrm>
            <a:off x="5780771"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171113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a:extLst>
              <a:ext uri="{FF2B5EF4-FFF2-40B4-BE49-F238E27FC236}">
                <a16:creationId xmlns:a16="http://schemas.microsoft.com/office/drawing/2014/main" id="{8BDEDC22-A428-1E81-826A-5197935C628A}"/>
              </a:ext>
            </a:extLst>
          </p:cNvPr>
          <p:cNvSpPr txBox="1"/>
          <p:nvPr/>
        </p:nvSpPr>
        <p:spPr>
          <a:xfrm>
            <a:off x="2217956"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1" name="Group 50">
            <a:extLst>
              <a:ext uri="{FF2B5EF4-FFF2-40B4-BE49-F238E27FC236}">
                <a16:creationId xmlns:a16="http://schemas.microsoft.com/office/drawing/2014/main" id="{72450FB2-7F1D-EFB1-BF55-4F6167F4EE47}"/>
              </a:ext>
            </a:extLst>
          </p:cNvPr>
          <p:cNvGrpSpPr/>
          <p:nvPr/>
        </p:nvGrpSpPr>
        <p:grpSpPr>
          <a:xfrm>
            <a:off x="5314565" y="1895475"/>
            <a:ext cx="1729307" cy="2063540"/>
            <a:chOff x="2473304" y="4243763"/>
            <a:chExt cx="977806" cy="1166793"/>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473304" y="4243763"/>
              <a:ext cx="819567" cy="1166793"/>
            </a:xfrm>
            <a:prstGeom prst="line">
              <a:avLst/>
            </a:prstGeom>
            <a:ln w="19050">
              <a:solidFill>
                <a:srgbClr val="002060"/>
              </a:solidFill>
            </a:ln>
            <a:effectLst>
              <a:glow rad="50800">
                <a:srgbClr val="00B050">
                  <a:alpha val="40000"/>
                </a:srgbClr>
              </a:glow>
            </a:effectLst>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5185856" y="1927331"/>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7031206"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556291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5780771"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9113096" y="239237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810827"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10185966" y="36323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42" name="Rectangle: Rounded Corners 41">
            <a:extLst>
              <a:ext uri="{FF2B5EF4-FFF2-40B4-BE49-F238E27FC236}">
                <a16:creationId xmlns:a16="http://schemas.microsoft.com/office/drawing/2014/main" id="{BAB97ECB-CBAD-CCBA-E0C4-9144F2A071B9}"/>
              </a:ext>
            </a:extLst>
          </p:cNvPr>
          <p:cNvSpPr/>
          <p:nvPr/>
        </p:nvSpPr>
        <p:spPr>
          <a:xfrm>
            <a:off x="4545679" y="1608281"/>
            <a:ext cx="3225962" cy="2831691"/>
          </a:xfrm>
          <a:prstGeom prst="roundRect">
            <a:avLst>
              <a:gd name="adj" fmla="val 12634"/>
            </a:avLst>
          </a:prstGeom>
          <a:noFill/>
          <a:ln w="12700">
            <a:solidFill>
              <a:schemeClr val="bg1">
                <a:lumMod val="2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1A496031-5437-1F12-E2E8-58505E82BD07}"/>
              </a:ext>
            </a:extLst>
          </p:cNvPr>
          <p:cNvSpPr/>
          <p:nvPr/>
        </p:nvSpPr>
        <p:spPr>
          <a:xfrm>
            <a:off x="8174433"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04A187F-EDFD-30CB-6E99-DBF4BB6251F5}"/>
              </a:ext>
            </a:extLst>
          </p:cNvPr>
          <p:cNvGrpSpPr/>
          <p:nvPr/>
        </p:nvGrpSpPr>
        <p:grpSpPr>
          <a:xfrm>
            <a:off x="884099" y="5042852"/>
            <a:ext cx="801207" cy="811440"/>
            <a:chOff x="5689775" y="2656358"/>
            <a:chExt cx="801207" cy="811440"/>
          </a:xfrm>
        </p:grpSpPr>
        <p:sp>
          <p:nvSpPr>
            <p:cNvPr id="63" name="Google Shape;1946;p40">
              <a:extLst>
                <a:ext uri="{FF2B5EF4-FFF2-40B4-BE49-F238E27FC236}">
                  <a16:creationId xmlns:a16="http://schemas.microsoft.com/office/drawing/2014/main" id="{6C068969-9A90-9901-66CF-B3ED25EC6636}"/>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 name="Google Shape;1956;p40">
              <a:extLst>
                <a:ext uri="{FF2B5EF4-FFF2-40B4-BE49-F238E27FC236}">
                  <a16:creationId xmlns:a16="http://schemas.microsoft.com/office/drawing/2014/main" id="{1A1B1EC1-28A1-B718-C637-F5E684C01721}"/>
                </a:ext>
              </a:extLst>
            </p:cNvPr>
            <p:cNvGrpSpPr/>
            <p:nvPr/>
          </p:nvGrpSpPr>
          <p:grpSpPr>
            <a:xfrm>
              <a:off x="5840174" y="2804544"/>
              <a:ext cx="511633" cy="511633"/>
              <a:chOff x="899850" y="4992125"/>
              <a:chExt cx="481825" cy="481825"/>
            </a:xfrm>
          </p:grpSpPr>
          <p:sp>
            <p:nvSpPr>
              <p:cNvPr id="65" name="Google Shape;1957;p40">
                <a:extLst>
                  <a:ext uri="{FF2B5EF4-FFF2-40B4-BE49-F238E27FC236}">
                    <a16:creationId xmlns:a16="http://schemas.microsoft.com/office/drawing/2014/main" id="{0B99D494-2923-C5A9-C614-6F3A4B4DF31E}"/>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6" name="Google Shape;1958;p40">
                <a:extLst>
                  <a:ext uri="{FF2B5EF4-FFF2-40B4-BE49-F238E27FC236}">
                    <a16:creationId xmlns:a16="http://schemas.microsoft.com/office/drawing/2014/main" id="{E009BC49-D780-C2E3-3EEA-5BCE8FE8F9C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1959;p40">
                <a:extLst>
                  <a:ext uri="{FF2B5EF4-FFF2-40B4-BE49-F238E27FC236}">
                    <a16:creationId xmlns:a16="http://schemas.microsoft.com/office/drawing/2014/main" id="{5140F449-4C8D-6B33-40A7-36B85C0A54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 name="TextBox 2">
            <a:extLst>
              <a:ext uri="{FF2B5EF4-FFF2-40B4-BE49-F238E27FC236}">
                <a16:creationId xmlns:a16="http://schemas.microsoft.com/office/drawing/2014/main" id="{6B217B37-A5C5-E2D7-BF65-B928361B88E7}"/>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4" name="TextBox 3">
            <a:extLst>
              <a:ext uri="{FF2B5EF4-FFF2-40B4-BE49-F238E27FC236}">
                <a16:creationId xmlns:a16="http://schemas.microsoft.com/office/drawing/2014/main" id="{E4AB8BA4-F521-8DCA-0D95-DECCBE95F1FF}"/>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8" name="Oval 7">
            <a:extLst>
              <a:ext uri="{FF2B5EF4-FFF2-40B4-BE49-F238E27FC236}">
                <a16:creationId xmlns:a16="http://schemas.microsoft.com/office/drawing/2014/main" id="{F0813237-64B0-F999-A054-EC5118AE3B6F}"/>
              </a:ext>
            </a:extLst>
          </p:cNvPr>
          <p:cNvSpPr/>
          <p:nvPr/>
        </p:nvSpPr>
        <p:spPr>
          <a:xfrm flipV="1">
            <a:off x="6994364" y="2840767"/>
            <a:ext cx="100323" cy="1003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3B535CC-BFAB-7982-1862-35D78BFFCEF6}"/>
              </a:ext>
            </a:extLst>
          </p:cNvPr>
          <p:cNvSpPr/>
          <p:nvPr/>
        </p:nvSpPr>
        <p:spPr>
          <a:xfrm flipV="1">
            <a:off x="5779833" y="3821694"/>
            <a:ext cx="100323" cy="100323"/>
          </a:xfrm>
          <a:prstGeom prst="ellipse">
            <a:avLst/>
          </a:prstGeom>
          <a:solidFill>
            <a:srgbClr val="37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C22953C4-DB6A-9FA2-6941-39773BC8377F}"/>
              </a:ext>
            </a:extLst>
          </p:cNvPr>
          <p:cNvSpPr/>
          <p:nvPr/>
        </p:nvSpPr>
        <p:spPr>
          <a:xfrm rot="2963152">
            <a:off x="5541333" y="2645934"/>
            <a:ext cx="144780" cy="342900"/>
          </a:xfrm>
          <a:prstGeom prst="downArrow">
            <a:avLst/>
          </a:prstGeom>
          <a:solidFill>
            <a:srgbClr val="37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D6C299D4-DA79-CF1E-7E23-9B823B382827}"/>
              </a:ext>
            </a:extLst>
          </p:cNvPr>
          <p:cNvSpPr/>
          <p:nvPr/>
        </p:nvSpPr>
        <p:spPr>
          <a:xfrm rot="13763152">
            <a:off x="6094784" y="2487102"/>
            <a:ext cx="144780" cy="3429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3">
            <a:extLst>
              <a:ext uri="{FF2B5EF4-FFF2-40B4-BE49-F238E27FC236}">
                <a16:creationId xmlns:a16="http://schemas.microsoft.com/office/drawing/2014/main" id="{FE8F902B-C083-5487-E1DA-75176CB61D4A}"/>
              </a:ext>
            </a:extLst>
          </p:cNvPr>
          <p:cNvSpPr txBox="1"/>
          <p:nvPr/>
        </p:nvSpPr>
        <p:spPr>
          <a:xfrm>
            <a:off x="1660255" y="5191340"/>
            <a:ext cx="985102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mỗi tứ giác. Những tứ giác nào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pic>
        <p:nvPicPr>
          <p:cNvPr id="6" name="Graphic 5">
            <a:extLst>
              <a:ext uri="{FF2B5EF4-FFF2-40B4-BE49-F238E27FC236}">
                <a16:creationId xmlns:a16="http://schemas.microsoft.com/office/drawing/2014/main" id="{DCBD046D-0E2E-B4B2-F02E-70263CE5B96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8613" y="4209704"/>
            <a:ext cx="268363" cy="268363"/>
          </a:xfrm>
          <a:prstGeom prst="rect">
            <a:avLst/>
          </a:prstGeom>
        </p:spPr>
      </p:pic>
      <p:cxnSp>
        <p:nvCxnSpPr>
          <p:cNvPr id="7" name="Straight Connector 6">
            <a:extLst>
              <a:ext uri="{FF2B5EF4-FFF2-40B4-BE49-F238E27FC236}">
                <a16:creationId xmlns:a16="http://schemas.microsoft.com/office/drawing/2014/main" id="{BDC5F47B-6994-7E20-CE38-7A2E8E72CABD}"/>
              </a:ext>
            </a:extLst>
          </p:cNvPr>
          <p:cNvCxnSpPr>
            <a:cxnSpLocks/>
          </p:cNvCxnSpPr>
          <p:nvPr/>
        </p:nvCxnSpPr>
        <p:spPr>
          <a:xfrm>
            <a:off x="1572165" y="302155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0671CD66-53D0-30A6-63CC-05C4DABCEDDB}"/>
              </a:ext>
            </a:extLst>
          </p:cNvPr>
          <p:cNvCxnSpPr>
            <a:cxnSpLocks/>
          </p:cNvCxnSpPr>
          <p:nvPr/>
        </p:nvCxnSpPr>
        <p:spPr>
          <a:xfrm>
            <a:off x="2306055" y="216393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36A35EE-3CC2-0533-0A79-0A58CAAE61ED}"/>
              </a:ext>
            </a:extLst>
          </p:cNvPr>
          <p:cNvCxnSpPr>
            <a:cxnSpLocks/>
          </p:cNvCxnSpPr>
          <p:nvPr/>
        </p:nvCxnSpPr>
        <p:spPr>
          <a:xfrm flipV="1">
            <a:off x="1568354" y="216393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D6D85AC-0154-3F4A-6A63-2308503FEF82}"/>
              </a:ext>
            </a:extLst>
          </p:cNvPr>
          <p:cNvCxnSpPr>
            <a:cxnSpLocks/>
          </p:cNvCxnSpPr>
          <p:nvPr/>
        </p:nvCxnSpPr>
        <p:spPr>
          <a:xfrm flipV="1">
            <a:off x="2375149" y="280653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41D3B2-5D2C-2B9F-6DE6-A69A74E43E07}"/>
              </a:ext>
            </a:extLst>
          </p:cNvPr>
          <p:cNvSpPr txBox="1"/>
          <p:nvPr/>
        </p:nvSpPr>
        <p:spPr>
          <a:xfrm>
            <a:off x="2166880"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6" name="TextBox 15">
            <a:extLst>
              <a:ext uri="{FF2B5EF4-FFF2-40B4-BE49-F238E27FC236}">
                <a16:creationId xmlns:a16="http://schemas.microsoft.com/office/drawing/2014/main" id="{AE2D13F6-D341-760C-47D1-9DAA2465BCC1}"/>
              </a:ext>
            </a:extLst>
          </p:cNvPr>
          <p:cNvSpPr txBox="1"/>
          <p:nvPr/>
        </p:nvSpPr>
        <p:spPr>
          <a:xfrm>
            <a:off x="3560581" y="254532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8" name="TextBox 17">
            <a:extLst>
              <a:ext uri="{FF2B5EF4-FFF2-40B4-BE49-F238E27FC236}">
                <a16:creationId xmlns:a16="http://schemas.microsoft.com/office/drawing/2014/main" id="{4744339F-1CF7-15D4-6BD9-F6B0411D6804}"/>
              </a:ext>
            </a:extLst>
          </p:cNvPr>
          <p:cNvSpPr txBox="1"/>
          <p:nvPr/>
        </p:nvSpPr>
        <p:spPr>
          <a:xfrm>
            <a:off x="1231131"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32578571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72450FB2-7F1D-EFB1-BF55-4F6167F4EE47}"/>
              </a:ext>
            </a:extLst>
          </p:cNvPr>
          <p:cNvGrpSpPr/>
          <p:nvPr/>
        </p:nvGrpSpPr>
        <p:grpSpPr>
          <a:xfrm>
            <a:off x="5314565" y="1895475"/>
            <a:ext cx="1729307" cy="2063540"/>
            <a:chOff x="2473304" y="4243763"/>
            <a:chExt cx="977806" cy="1166793"/>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473304" y="4243763"/>
              <a:ext cx="819567" cy="1166793"/>
            </a:xfrm>
            <a:prstGeom prst="line">
              <a:avLst/>
            </a:prstGeom>
            <a:ln w="190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5185856" y="1927331"/>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7031206"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556291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5780771"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9113096" y="239237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810827"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10185966" y="36323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61" name="Rectangle: Rounded Corners 60">
            <a:extLst>
              <a:ext uri="{FF2B5EF4-FFF2-40B4-BE49-F238E27FC236}">
                <a16:creationId xmlns:a16="http://schemas.microsoft.com/office/drawing/2014/main" id="{1A496031-5437-1F12-E2E8-58505E82BD07}"/>
              </a:ext>
            </a:extLst>
          </p:cNvPr>
          <p:cNvSpPr/>
          <p:nvPr/>
        </p:nvSpPr>
        <p:spPr>
          <a:xfrm>
            <a:off x="8174433"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04A187F-EDFD-30CB-6E99-DBF4BB6251F5}"/>
              </a:ext>
            </a:extLst>
          </p:cNvPr>
          <p:cNvGrpSpPr/>
          <p:nvPr/>
        </p:nvGrpSpPr>
        <p:grpSpPr>
          <a:xfrm>
            <a:off x="884099" y="5042852"/>
            <a:ext cx="801207" cy="811440"/>
            <a:chOff x="5689775" y="2656358"/>
            <a:chExt cx="801207" cy="811440"/>
          </a:xfrm>
        </p:grpSpPr>
        <p:sp>
          <p:nvSpPr>
            <p:cNvPr id="63" name="Google Shape;1946;p40">
              <a:extLst>
                <a:ext uri="{FF2B5EF4-FFF2-40B4-BE49-F238E27FC236}">
                  <a16:creationId xmlns:a16="http://schemas.microsoft.com/office/drawing/2014/main" id="{6C068969-9A90-9901-66CF-B3ED25EC6636}"/>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 name="Google Shape;1956;p40">
              <a:extLst>
                <a:ext uri="{FF2B5EF4-FFF2-40B4-BE49-F238E27FC236}">
                  <a16:creationId xmlns:a16="http://schemas.microsoft.com/office/drawing/2014/main" id="{1A1B1EC1-28A1-B718-C637-F5E684C01721}"/>
                </a:ext>
              </a:extLst>
            </p:cNvPr>
            <p:cNvGrpSpPr/>
            <p:nvPr/>
          </p:nvGrpSpPr>
          <p:grpSpPr>
            <a:xfrm>
              <a:off x="5840174" y="2804544"/>
              <a:ext cx="511633" cy="511633"/>
              <a:chOff x="899850" y="4992125"/>
              <a:chExt cx="481825" cy="481825"/>
            </a:xfrm>
          </p:grpSpPr>
          <p:sp>
            <p:nvSpPr>
              <p:cNvPr id="65" name="Google Shape;1957;p40">
                <a:extLst>
                  <a:ext uri="{FF2B5EF4-FFF2-40B4-BE49-F238E27FC236}">
                    <a16:creationId xmlns:a16="http://schemas.microsoft.com/office/drawing/2014/main" id="{0B99D494-2923-C5A9-C614-6F3A4B4DF31E}"/>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6" name="Google Shape;1958;p40">
                <a:extLst>
                  <a:ext uri="{FF2B5EF4-FFF2-40B4-BE49-F238E27FC236}">
                    <a16:creationId xmlns:a16="http://schemas.microsoft.com/office/drawing/2014/main" id="{E009BC49-D780-C2E3-3EEA-5BCE8FE8F9C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1959;p40">
                <a:extLst>
                  <a:ext uri="{FF2B5EF4-FFF2-40B4-BE49-F238E27FC236}">
                    <a16:creationId xmlns:a16="http://schemas.microsoft.com/office/drawing/2014/main" id="{5140F449-4C8D-6B33-40A7-36B85C0A54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 name="TextBox 2">
            <a:extLst>
              <a:ext uri="{FF2B5EF4-FFF2-40B4-BE49-F238E27FC236}">
                <a16:creationId xmlns:a16="http://schemas.microsoft.com/office/drawing/2014/main" id="{B5905281-928A-C423-5204-5CBD3ADB0E2E}"/>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4" name="TextBox 3">
            <a:extLst>
              <a:ext uri="{FF2B5EF4-FFF2-40B4-BE49-F238E27FC236}">
                <a16:creationId xmlns:a16="http://schemas.microsoft.com/office/drawing/2014/main" id="{789C31E3-983B-D195-D8F4-FD7A32329E91}"/>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2" name="TextBox 13">
            <a:extLst>
              <a:ext uri="{FF2B5EF4-FFF2-40B4-BE49-F238E27FC236}">
                <a16:creationId xmlns:a16="http://schemas.microsoft.com/office/drawing/2014/main" id="{2B1D6E1D-C4B9-7F81-5300-74BD12440667}"/>
              </a:ext>
            </a:extLst>
          </p:cNvPr>
          <p:cNvSpPr txBox="1"/>
          <p:nvPr/>
        </p:nvSpPr>
        <p:spPr>
          <a:xfrm>
            <a:off x="1660255" y="5191340"/>
            <a:ext cx="985102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mỗi tứ giác. Những tứ giác nào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7" name="TextBox 6">
            <a:extLst>
              <a:ext uri="{FF2B5EF4-FFF2-40B4-BE49-F238E27FC236}">
                <a16:creationId xmlns:a16="http://schemas.microsoft.com/office/drawing/2014/main" id="{C82EE9F9-B9D8-AAC1-01AD-F87D50CCCDC8}"/>
              </a:ext>
            </a:extLst>
          </p:cNvPr>
          <p:cNvSpPr txBox="1"/>
          <p:nvPr/>
        </p:nvSpPr>
        <p:spPr>
          <a:xfrm>
            <a:off x="2217956"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pic>
        <p:nvPicPr>
          <p:cNvPr id="8" name="Graphic 7">
            <a:extLst>
              <a:ext uri="{FF2B5EF4-FFF2-40B4-BE49-F238E27FC236}">
                <a16:creationId xmlns:a16="http://schemas.microsoft.com/office/drawing/2014/main" id="{AFA455E5-DDF7-D99B-4DEC-614D5F91A8F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8613" y="4209704"/>
            <a:ext cx="268363" cy="268363"/>
          </a:xfrm>
          <a:prstGeom prst="rect">
            <a:avLst/>
          </a:prstGeom>
        </p:spPr>
      </p:pic>
      <p:cxnSp>
        <p:nvCxnSpPr>
          <p:cNvPr id="9" name="Straight Connector 8">
            <a:extLst>
              <a:ext uri="{FF2B5EF4-FFF2-40B4-BE49-F238E27FC236}">
                <a16:creationId xmlns:a16="http://schemas.microsoft.com/office/drawing/2014/main" id="{8C8BADE7-5CD8-ABD7-2473-FA1EF9322EF5}"/>
              </a:ext>
            </a:extLst>
          </p:cNvPr>
          <p:cNvCxnSpPr>
            <a:cxnSpLocks/>
          </p:cNvCxnSpPr>
          <p:nvPr/>
        </p:nvCxnSpPr>
        <p:spPr>
          <a:xfrm>
            <a:off x="1572165" y="302155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E81136F-EE95-1479-06F9-BE28CBE2D810}"/>
              </a:ext>
            </a:extLst>
          </p:cNvPr>
          <p:cNvCxnSpPr>
            <a:cxnSpLocks/>
          </p:cNvCxnSpPr>
          <p:nvPr/>
        </p:nvCxnSpPr>
        <p:spPr>
          <a:xfrm>
            <a:off x="2306055" y="216393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78E190A-2E42-EBFB-4B07-820444C6D7D1}"/>
              </a:ext>
            </a:extLst>
          </p:cNvPr>
          <p:cNvCxnSpPr>
            <a:cxnSpLocks/>
          </p:cNvCxnSpPr>
          <p:nvPr/>
        </p:nvCxnSpPr>
        <p:spPr>
          <a:xfrm flipV="1">
            <a:off x="1568354" y="216393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C014683-A914-9243-7991-630D00FB65E9}"/>
              </a:ext>
            </a:extLst>
          </p:cNvPr>
          <p:cNvCxnSpPr>
            <a:cxnSpLocks/>
          </p:cNvCxnSpPr>
          <p:nvPr/>
        </p:nvCxnSpPr>
        <p:spPr>
          <a:xfrm flipV="1">
            <a:off x="2375149" y="280653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9D49546-0717-13DB-8692-7A3AFA8AC9AE}"/>
              </a:ext>
            </a:extLst>
          </p:cNvPr>
          <p:cNvSpPr txBox="1"/>
          <p:nvPr/>
        </p:nvSpPr>
        <p:spPr>
          <a:xfrm>
            <a:off x="2166880"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4" name="TextBox 13">
            <a:extLst>
              <a:ext uri="{FF2B5EF4-FFF2-40B4-BE49-F238E27FC236}">
                <a16:creationId xmlns:a16="http://schemas.microsoft.com/office/drawing/2014/main" id="{9DED7666-E22A-4D98-9C1C-318D5DCAD45D}"/>
              </a:ext>
            </a:extLst>
          </p:cNvPr>
          <p:cNvSpPr txBox="1"/>
          <p:nvPr/>
        </p:nvSpPr>
        <p:spPr>
          <a:xfrm>
            <a:off x="3560581" y="254532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5" name="TextBox 14">
            <a:extLst>
              <a:ext uri="{FF2B5EF4-FFF2-40B4-BE49-F238E27FC236}">
                <a16:creationId xmlns:a16="http://schemas.microsoft.com/office/drawing/2014/main" id="{4C5D8E4A-167F-899F-A1D4-9AD2FD765AEC}"/>
              </a:ext>
            </a:extLst>
          </p:cNvPr>
          <p:cNvSpPr txBox="1"/>
          <p:nvPr/>
        </p:nvSpPr>
        <p:spPr>
          <a:xfrm>
            <a:off x="1231131"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pic>
        <p:nvPicPr>
          <p:cNvPr id="16" name="Graphic 15">
            <a:extLst>
              <a:ext uri="{FF2B5EF4-FFF2-40B4-BE49-F238E27FC236}">
                <a16:creationId xmlns:a16="http://schemas.microsoft.com/office/drawing/2014/main" id="{E52D09CD-C035-DB9E-601B-0717F3D64AC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4851" y="4209705"/>
            <a:ext cx="268362" cy="268362"/>
          </a:xfrm>
          <a:prstGeom prst="rect">
            <a:avLst/>
          </a:prstGeom>
        </p:spPr>
      </p:pic>
    </p:spTree>
    <p:custDataLst>
      <p:tags r:id="rId1"/>
    </p:custDataLst>
    <p:extLst>
      <p:ext uri="{BB962C8B-B14F-4D97-AF65-F5344CB8AC3E}">
        <p14:creationId xmlns:p14="http://schemas.microsoft.com/office/powerpoint/2010/main" val="25561523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8735438" y="1927680"/>
            <a:ext cx="1695156" cy="2085817"/>
          </a:xfrm>
          <a:prstGeom prst="line">
            <a:avLst/>
          </a:prstGeom>
          <a:ln w="19050">
            <a:solidFill>
              <a:srgbClr val="002060"/>
            </a:solidFill>
          </a:ln>
          <a:effectLst>
            <a:glow rad="50800">
              <a:srgbClr val="00B0F0">
                <a:alpha val="40000"/>
              </a:srgbClr>
            </a:glow>
          </a:effectLst>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655184"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10212069" y="345706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61" name="Rectangle: Rounded Corners 60">
            <a:extLst>
              <a:ext uri="{FF2B5EF4-FFF2-40B4-BE49-F238E27FC236}">
                <a16:creationId xmlns:a16="http://schemas.microsoft.com/office/drawing/2014/main" id="{1A496031-5437-1F12-E2E8-58505E82BD07}"/>
              </a:ext>
            </a:extLst>
          </p:cNvPr>
          <p:cNvSpPr/>
          <p:nvPr/>
        </p:nvSpPr>
        <p:spPr>
          <a:xfrm>
            <a:off x="8074403" y="1655885"/>
            <a:ext cx="3104756" cy="2725299"/>
          </a:xfrm>
          <a:prstGeom prst="roundRect">
            <a:avLst>
              <a:gd name="adj" fmla="val 12634"/>
            </a:avLst>
          </a:prstGeom>
          <a:noFill/>
          <a:ln w="12700">
            <a:solidFill>
              <a:schemeClr val="bg1">
                <a:lumMod val="2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04A187F-EDFD-30CB-6E99-DBF4BB6251F5}"/>
              </a:ext>
            </a:extLst>
          </p:cNvPr>
          <p:cNvGrpSpPr/>
          <p:nvPr/>
        </p:nvGrpSpPr>
        <p:grpSpPr>
          <a:xfrm>
            <a:off x="884099" y="5042852"/>
            <a:ext cx="801207" cy="811440"/>
            <a:chOff x="5689775" y="2656358"/>
            <a:chExt cx="801207" cy="811440"/>
          </a:xfrm>
        </p:grpSpPr>
        <p:sp>
          <p:nvSpPr>
            <p:cNvPr id="63" name="Google Shape;1946;p40">
              <a:extLst>
                <a:ext uri="{FF2B5EF4-FFF2-40B4-BE49-F238E27FC236}">
                  <a16:creationId xmlns:a16="http://schemas.microsoft.com/office/drawing/2014/main" id="{6C068969-9A90-9901-66CF-B3ED25EC6636}"/>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 name="Google Shape;1956;p40">
              <a:extLst>
                <a:ext uri="{FF2B5EF4-FFF2-40B4-BE49-F238E27FC236}">
                  <a16:creationId xmlns:a16="http://schemas.microsoft.com/office/drawing/2014/main" id="{1A1B1EC1-28A1-B718-C637-F5E684C01721}"/>
                </a:ext>
              </a:extLst>
            </p:cNvPr>
            <p:cNvGrpSpPr/>
            <p:nvPr/>
          </p:nvGrpSpPr>
          <p:grpSpPr>
            <a:xfrm>
              <a:off x="5840174" y="2804544"/>
              <a:ext cx="511633" cy="511633"/>
              <a:chOff x="899850" y="4992125"/>
              <a:chExt cx="481825" cy="481825"/>
            </a:xfrm>
          </p:grpSpPr>
          <p:sp>
            <p:nvSpPr>
              <p:cNvPr id="65" name="Google Shape;1957;p40">
                <a:extLst>
                  <a:ext uri="{FF2B5EF4-FFF2-40B4-BE49-F238E27FC236}">
                    <a16:creationId xmlns:a16="http://schemas.microsoft.com/office/drawing/2014/main" id="{0B99D494-2923-C5A9-C614-6F3A4B4DF31E}"/>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6" name="Google Shape;1958;p40">
                <a:extLst>
                  <a:ext uri="{FF2B5EF4-FFF2-40B4-BE49-F238E27FC236}">
                    <a16:creationId xmlns:a16="http://schemas.microsoft.com/office/drawing/2014/main" id="{E009BC49-D780-C2E3-3EEA-5BCE8FE8F9C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1959;p40">
                <a:extLst>
                  <a:ext uri="{FF2B5EF4-FFF2-40B4-BE49-F238E27FC236}">
                    <a16:creationId xmlns:a16="http://schemas.microsoft.com/office/drawing/2014/main" id="{5140F449-4C8D-6B33-40A7-36B85C0A54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 name="TextBox 2">
            <a:extLst>
              <a:ext uri="{FF2B5EF4-FFF2-40B4-BE49-F238E27FC236}">
                <a16:creationId xmlns:a16="http://schemas.microsoft.com/office/drawing/2014/main" id="{90FEB44E-0DE7-42A9-8E49-D1F074116659}"/>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4" name="TextBox 3">
            <a:extLst>
              <a:ext uri="{FF2B5EF4-FFF2-40B4-BE49-F238E27FC236}">
                <a16:creationId xmlns:a16="http://schemas.microsoft.com/office/drawing/2014/main" id="{800F1A8A-E226-30F0-A4C2-C294C3854D18}"/>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7" name="Oval 6">
            <a:extLst>
              <a:ext uri="{FF2B5EF4-FFF2-40B4-BE49-F238E27FC236}">
                <a16:creationId xmlns:a16="http://schemas.microsoft.com/office/drawing/2014/main" id="{F82E0E8F-0456-D808-EA00-93780613FF5E}"/>
              </a:ext>
            </a:extLst>
          </p:cNvPr>
          <p:cNvSpPr/>
          <p:nvPr/>
        </p:nvSpPr>
        <p:spPr>
          <a:xfrm flipV="1">
            <a:off x="10105342" y="1950937"/>
            <a:ext cx="100323" cy="1003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E638F1C-C432-3925-5771-8C5E3F4CDE76}"/>
              </a:ext>
            </a:extLst>
          </p:cNvPr>
          <p:cNvSpPr/>
          <p:nvPr/>
        </p:nvSpPr>
        <p:spPr>
          <a:xfrm flipV="1">
            <a:off x="9068542" y="3716404"/>
            <a:ext cx="100323" cy="100323"/>
          </a:xfrm>
          <a:prstGeom prst="ellipse">
            <a:avLst/>
          </a:prstGeom>
          <a:solidFill>
            <a:srgbClr val="37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BA60A887-718F-57D3-7FE4-223126D5F46C}"/>
              </a:ext>
            </a:extLst>
          </p:cNvPr>
          <p:cNvSpPr/>
          <p:nvPr/>
        </p:nvSpPr>
        <p:spPr>
          <a:xfrm rot="2963152">
            <a:off x="9230730" y="2861825"/>
            <a:ext cx="144780" cy="342900"/>
          </a:xfrm>
          <a:prstGeom prst="downArrow">
            <a:avLst/>
          </a:prstGeom>
          <a:solidFill>
            <a:srgbClr val="375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F48423BC-0948-0035-1F08-0F462B76D622}"/>
              </a:ext>
            </a:extLst>
          </p:cNvPr>
          <p:cNvSpPr/>
          <p:nvPr/>
        </p:nvSpPr>
        <p:spPr>
          <a:xfrm rot="13763152">
            <a:off x="9784181" y="2702993"/>
            <a:ext cx="144780" cy="34290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3">
            <a:extLst>
              <a:ext uri="{FF2B5EF4-FFF2-40B4-BE49-F238E27FC236}">
                <a16:creationId xmlns:a16="http://schemas.microsoft.com/office/drawing/2014/main" id="{FF454027-A062-3550-8763-D7D180010CEC}"/>
              </a:ext>
            </a:extLst>
          </p:cNvPr>
          <p:cNvSpPr txBox="1"/>
          <p:nvPr/>
        </p:nvSpPr>
        <p:spPr>
          <a:xfrm>
            <a:off x="1660255" y="5191340"/>
            <a:ext cx="985102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mỗi tứ giác. Những tứ giác nào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11" name="TextBox 10">
            <a:extLst>
              <a:ext uri="{FF2B5EF4-FFF2-40B4-BE49-F238E27FC236}">
                <a16:creationId xmlns:a16="http://schemas.microsoft.com/office/drawing/2014/main" id="{B5FE5F94-D513-2898-6637-08A5A388FC5C}"/>
              </a:ext>
            </a:extLst>
          </p:cNvPr>
          <p:cNvSpPr txBox="1"/>
          <p:nvPr/>
        </p:nvSpPr>
        <p:spPr>
          <a:xfrm>
            <a:off x="2217956"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pic>
        <p:nvPicPr>
          <p:cNvPr id="12" name="Graphic 11">
            <a:extLst>
              <a:ext uri="{FF2B5EF4-FFF2-40B4-BE49-F238E27FC236}">
                <a16:creationId xmlns:a16="http://schemas.microsoft.com/office/drawing/2014/main" id="{585062F0-4EBE-AC92-37A7-41A1420E574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8613" y="4209704"/>
            <a:ext cx="268363" cy="268363"/>
          </a:xfrm>
          <a:prstGeom prst="rect">
            <a:avLst/>
          </a:prstGeom>
        </p:spPr>
      </p:pic>
      <p:cxnSp>
        <p:nvCxnSpPr>
          <p:cNvPr id="13" name="Straight Connector 12">
            <a:extLst>
              <a:ext uri="{FF2B5EF4-FFF2-40B4-BE49-F238E27FC236}">
                <a16:creationId xmlns:a16="http://schemas.microsoft.com/office/drawing/2014/main" id="{0A4A4270-CE0D-8159-50B1-4E9CA11B0ABD}"/>
              </a:ext>
            </a:extLst>
          </p:cNvPr>
          <p:cNvCxnSpPr>
            <a:cxnSpLocks/>
          </p:cNvCxnSpPr>
          <p:nvPr/>
        </p:nvCxnSpPr>
        <p:spPr>
          <a:xfrm>
            <a:off x="1572165" y="302155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76B9E7F-2ACC-CA22-02C1-BCBFAC3BE7A8}"/>
              </a:ext>
            </a:extLst>
          </p:cNvPr>
          <p:cNvCxnSpPr>
            <a:cxnSpLocks/>
          </p:cNvCxnSpPr>
          <p:nvPr/>
        </p:nvCxnSpPr>
        <p:spPr>
          <a:xfrm>
            <a:off x="2306055" y="216393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84B5B85-8BEB-A126-6440-047FB83D5090}"/>
              </a:ext>
            </a:extLst>
          </p:cNvPr>
          <p:cNvCxnSpPr>
            <a:cxnSpLocks/>
          </p:cNvCxnSpPr>
          <p:nvPr/>
        </p:nvCxnSpPr>
        <p:spPr>
          <a:xfrm flipV="1">
            <a:off x="1568354" y="216393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A2F8DB9-F839-BA9B-6209-B3A8C1C4500A}"/>
              </a:ext>
            </a:extLst>
          </p:cNvPr>
          <p:cNvCxnSpPr>
            <a:cxnSpLocks/>
          </p:cNvCxnSpPr>
          <p:nvPr/>
        </p:nvCxnSpPr>
        <p:spPr>
          <a:xfrm flipV="1">
            <a:off x="2375149" y="280653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1A59C32-BA5D-46C2-943D-10519361FB2E}"/>
              </a:ext>
            </a:extLst>
          </p:cNvPr>
          <p:cNvSpPr txBox="1"/>
          <p:nvPr/>
        </p:nvSpPr>
        <p:spPr>
          <a:xfrm>
            <a:off x="2166880"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8" name="TextBox 17">
            <a:extLst>
              <a:ext uri="{FF2B5EF4-FFF2-40B4-BE49-F238E27FC236}">
                <a16:creationId xmlns:a16="http://schemas.microsoft.com/office/drawing/2014/main" id="{16BF46B4-B21D-2191-F096-01C3D6829296}"/>
              </a:ext>
            </a:extLst>
          </p:cNvPr>
          <p:cNvSpPr txBox="1"/>
          <p:nvPr/>
        </p:nvSpPr>
        <p:spPr>
          <a:xfrm>
            <a:off x="3560581" y="254532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9" name="TextBox 18">
            <a:extLst>
              <a:ext uri="{FF2B5EF4-FFF2-40B4-BE49-F238E27FC236}">
                <a16:creationId xmlns:a16="http://schemas.microsoft.com/office/drawing/2014/main" id="{203DFA4A-484B-8A4E-E084-64C3B87A15CB}"/>
              </a:ext>
            </a:extLst>
          </p:cNvPr>
          <p:cNvSpPr txBox="1"/>
          <p:nvPr/>
        </p:nvSpPr>
        <p:spPr>
          <a:xfrm>
            <a:off x="1231131"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pic>
        <p:nvPicPr>
          <p:cNvPr id="20" name="Graphic 19">
            <a:extLst>
              <a:ext uri="{FF2B5EF4-FFF2-40B4-BE49-F238E27FC236}">
                <a16:creationId xmlns:a16="http://schemas.microsoft.com/office/drawing/2014/main" id="{18B05713-D42C-BBD9-E129-6B4F1FABC4A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4851" y="4209705"/>
            <a:ext cx="268362" cy="268362"/>
          </a:xfrm>
          <a:prstGeom prst="rect">
            <a:avLst/>
          </a:prstGeom>
        </p:spPr>
      </p:pic>
      <p:grpSp>
        <p:nvGrpSpPr>
          <p:cNvPr id="21" name="Group 20">
            <a:extLst>
              <a:ext uri="{FF2B5EF4-FFF2-40B4-BE49-F238E27FC236}">
                <a16:creationId xmlns:a16="http://schemas.microsoft.com/office/drawing/2014/main" id="{5BC34AA4-A0F5-208E-5827-B44D876743FB}"/>
              </a:ext>
            </a:extLst>
          </p:cNvPr>
          <p:cNvGrpSpPr/>
          <p:nvPr/>
        </p:nvGrpSpPr>
        <p:grpSpPr>
          <a:xfrm>
            <a:off x="5457101" y="2093880"/>
            <a:ext cx="1586772" cy="1799417"/>
            <a:chOff x="2553898" y="4355947"/>
            <a:chExt cx="897212" cy="1017449"/>
          </a:xfrm>
        </p:grpSpPr>
        <p:cxnSp>
          <p:nvCxnSpPr>
            <p:cNvPr id="22" name="Straight Connector 21">
              <a:extLst>
                <a:ext uri="{FF2B5EF4-FFF2-40B4-BE49-F238E27FC236}">
                  <a16:creationId xmlns:a16="http://schemas.microsoft.com/office/drawing/2014/main" id="{B02C3401-BFDE-191C-D2E4-BEB080E784DA}"/>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5F14424-5368-3D3F-27F7-40066CAD7318}"/>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C22D914-67B9-429E-924F-D8FCE092D93B}"/>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74B2E1A-F001-6D00-1324-D2280E10B61C}"/>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3885CB4F-C959-E5D0-70B1-28ECBD37366E}"/>
              </a:ext>
            </a:extLst>
          </p:cNvPr>
          <p:cNvSpPr txBox="1"/>
          <p:nvPr/>
        </p:nvSpPr>
        <p:spPr>
          <a:xfrm>
            <a:off x="516447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27" name="TextBox 26">
            <a:extLst>
              <a:ext uri="{FF2B5EF4-FFF2-40B4-BE49-F238E27FC236}">
                <a16:creationId xmlns:a16="http://schemas.microsoft.com/office/drawing/2014/main" id="{6D837603-084A-1AD1-1EF8-9C4A885EBF43}"/>
              </a:ext>
            </a:extLst>
          </p:cNvPr>
          <p:cNvSpPr txBox="1"/>
          <p:nvPr/>
        </p:nvSpPr>
        <p:spPr>
          <a:xfrm>
            <a:off x="7031206"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29" name="TextBox 28">
            <a:extLst>
              <a:ext uri="{FF2B5EF4-FFF2-40B4-BE49-F238E27FC236}">
                <a16:creationId xmlns:a16="http://schemas.microsoft.com/office/drawing/2014/main" id="{4F52CE97-79FD-A90B-E3C8-73AD3BD6D0D1}"/>
              </a:ext>
            </a:extLst>
          </p:cNvPr>
          <p:cNvSpPr txBox="1"/>
          <p:nvPr/>
        </p:nvSpPr>
        <p:spPr>
          <a:xfrm>
            <a:off x="556291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0" name="TextBox 29">
            <a:extLst>
              <a:ext uri="{FF2B5EF4-FFF2-40B4-BE49-F238E27FC236}">
                <a16:creationId xmlns:a16="http://schemas.microsoft.com/office/drawing/2014/main" id="{511316CE-511D-E433-456D-97A83BF25E7B}"/>
              </a:ext>
            </a:extLst>
          </p:cNvPr>
          <p:cNvSpPr txBox="1"/>
          <p:nvPr/>
        </p:nvSpPr>
        <p:spPr>
          <a:xfrm>
            <a:off x="5780771"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pic>
        <p:nvPicPr>
          <p:cNvPr id="31" name="Graphic 30">
            <a:extLst>
              <a:ext uri="{FF2B5EF4-FFF2-40B4-BE49-F238E27FC236}">
                <a16:creationId xmlns:a16="http://schemas.microsoft.com/office/drawing/2014/main" id="{62BECC83-5250-342D-ECFD-C8BC35D94A8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44978" y="4206573"/>
            <a:ext cx="268362" cy="268362"/>
          </a:xfrm>
          <a:prstGeom prst="rect">
            <a:avLst/>
          </a:prstGeom>
        </p:spPr>
      </p:pic>
    </p:spTree>
    <p:custDataLst>
      <p:tags r:id="rId1"/>
    </p:custDataLst>
    <p:extLst>
      <p:ext uri="{BB962C8B-B14F-4D97-AF65-F5344CB8AC3E}">
        <p14:creationId xmlns:p14="http://schemas.microsoft.com/office/powerpoint/2010/main" val="20556316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2000"/>
                                        <p:tgtEl>
                                          <p:spTgt spid="31"/>
                                        </p:tgtEl>
                                      </p:cBhvr>
                                    </p:animEffect>
                                    <p:anim calcmode="lin" valueType="num">
                                      <p:cBhvr>
                                        <p:cTn id="24" dur="2000" fill="hold"/>
                                        <p:tgtEl>
                                          <p:spTgt spid="31"/>
                                        </p:tgtEl>
                                        <p:attrNameLst>
                                          <p:attrName>ppt_w</p:attrName>
                                        </p:attrNameLst>
                                      </p:cBhvr>
                                      <p:tavLst>
                                        <p:tav tm="0" fmla="#ppt_w*sin(2.5*pi*$)">
                                          <p:val>
                                            <p:fltVal val="0"/>
                                          </p:val>
                                        </p:tav>
                                        <p:tav tm="100000">
                                          <p:val>
                                            <p:fltVal val="1"/>
                                          </p:val>
                                        </p:tav>
                                      </p:tavLst>
                                    </p:anim>
                                    <p:anim calcmode="lin" valueType="num">
                                      <p:cBhvr>
                                        <p:cTn id="25"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04A187F-EDFD-30CB-6E99-DBF4BB6251F5}"/>
              </a:ext>
            </a:extLst>
          </p:cNvPr>
          <p:cNvGrpSpPr/>
          <p:nvPr/>
        </p:nvGrpSpPr>
        <p:grpSpPr>
          <a:xfrm>
            <a:off x="884099" y="5042852"/>
            <a:ext cx="801207" cy="811440"/>
            <a:chOff x="5689775" y="2656358"/>
            <a:chExt cx="801207" cy="811440"/>
          </a:xfrm>
        </p:grpSpPr>
        <p:sp>
          <p:nvSpPr>
            <p:cNvPr id="63" name="Google Shape;1946;p40">
              <a:extLst>
                <a:ext uri="{FF2B5EF4-FFF2-40B4-BE49-F238E27FC236}">
                  <a16:creationId xmlns:a16="http://schemas.microsoft.com/office/drawing/2014/main" id="{6C068969-9A90-9901-66CF-B3ED25EC6636}"/>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 name="Google Shape;1956;p40">
              <a:extLst>
                <a:ext uri="{FF2B5EF4-FFF2-40B4-BE49-F238E27FC236}">
                  <a16:creationId xmlns:a16="http://schemas.microsoft.com/office/drawing/2014/main" id="{1A1B1EC1-28A1-B718-C637-F5E684C01721}"/>
                </a:ext>
              </a:extLst>
            </p:cNvPr>
            <p:cNvGrpSpPr/>
            <p:nvPr/>
          </p:nvGrpSpPr>
          <p:grpSpPr>
            <a:xfrm>
              <a:off x="5840174" y="2804544"/>
              <a:ext cx="511633" cy="511633"/>
              <a:chOff x="899850" y="4992125"/>
              <a:chExt cx="481825" cy="481825"/>
            </a:xfrm>
          </p:grpSpPr>
          <p:sp>
            <p:nvSpPr>
              <p:cNvPr id="65" name="Google Shape;1957;p40">
                <a:extLst>
                  <a:ext uri="{FF2B5EF4-FFF2-40B4-BE49-F238E27FC236}">
                    <a16:creationId xmlns:a16="http://schemas.microsoft.com/office/drawing/2014/main" id="{0B99D494-2923-C5A9-C614-6F3A4B4DF31E}"/>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6" name="Google Shape;1958;p40">
                <a:extLst>
                  <a:ext uri="{FF2B5EF4-FFF2-40B4-BE49-F238E27FC236}">
                    <a16:creationId xmlns:a16="http://schemas.microsoft.com/office/drawing/2014/main" id="{E009BC49-D780-C2E3-3EEA-5BCE8FE8F9C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1959;p40">
                <a:extLst>
                  <a:ext uri="{FF2B5EF4-FFF2-40B4-BE49-F238E27FC236}">
                    <a16:creationId xmlns:a16="http://schemas.microsoft.com/office/drawing/2014/main" id="{5140F449-4C8D-6B33-40A7-36B85C0A54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 name="TextBox 2">
            <a:extLst>
              <a:ext uri="{FF2B5EF4-FFF2-40B4-BE49-F238E27FC236}">
                <a16:creationId xmlns:a16="http://schemas.microsoft.com/office/drawing/2014/main" id="{1CB8FD3D-9EB4-4A06-57ED-C8C0E7D3EDF7}"/>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4" name="TextBox 3">
            <a:extLst>
              <a:ext uri="{FF2B5EF4-FFF2-40B4-BE49-F238E27FC236}">
                <a16:creationId xmlns:a16="http://schemas.microsoft.com/office/drawing/2014/main" id="{9C352D76-662B-DDF4-CECD-AC2C74616491}"/>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2" name="TextBox 13">
            <a:extLst>
              <a:ext uri="{FF2B5EF4-FFF2-40B4-BE49-F238E27FC236}">
                <a16:creationId xmlns:a16="http://schemas.microsoft.com/office/drawing/2014/main" id="{34363EEB-99C5-7390-C682-277A8848CB0D}"/>
              </a:ext>
            </a:extLst>
          </p:cNvPr>
          <p:cNvSpPr txBox="1"/>
          <p:nvPr/>
        </p:nvSpPr>
        <p:spPr>
          <a:xfrm>
            <a:off x="1660255" y="5191340"/>
            <a:ext cx="985102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mỗi tứ giác. Những tứ giác nào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7" name="Straight Connector 6">
            <a:extLst>
              <a:ext uri="{FF2B5EF4-FFF2-40B4-BE49-F238E27FC236}">
                <a16:creationId xmlns:a16="http://schemas.microsoft.com/office/drawing/2014/main" id="{A074B332-B5D6-2D85-2F58-7B432D2CC6E3}"/>
              </a:ext>
            </a:extLst>
          </p:cNvPr>
          <p:cNvCxnSpPr>
            <a:cxnSpLocks/>
          </p:cNvCxnSpPr>
          <p:nvPr/>
        </p:nvCxnSpPr>
        <p:spPr>
          <a:xfrm>
            <a:off x="1826689" y="302155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4BB7686-22F9-B050-78AF-ECBF512CBF1A}"/>
              </a:ext>
            </a:extLst>
          </p:cNvPr>
          <p:cNvCxnSpPr>
            <a:cxnSpLocks/>
          </p:cNvCxnSpPr>
          <p:nvPr/>
        </p:nvCxnSpPr>
        <p:spPr>
          <a:xfrm>
            <a:off x="2560579" y="216393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CC27566-4DCF-5B11-2777-847F567A1F1C}"/>
              </a:ext>
            </a:extLst>
          </p:cNvPr>
          <p:cNvCxnSpPr>
            <a:cxnSpLocks/>
          </p:cNvCxnSpPr>
          <p:nvPr/>
        </p:nvCxnSpPr>
        <p:spPr>
          <a:xfrm flipV="1">
            <a:off x="1822878" y="216393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60F2ADB-8F65-36CC-CE0A-0B13267DE82D}"/>
              </a:ext>
            </a:extLst>
          </p:cNvPr>
          <p:cNvCxnSpPr>
            <a:cxnSpLocks/>
          </p:cNvCxnSpPr>
          <p:nvPr/>
        </p:nvCxnSpPr>
        <p:spPr>
          <a:xfrm flipV="1">
            <a:off x="2629673" y="280653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8DADE0-6F7C-679D-A2B3-9150C948468B}"/>
              </a:ext>
            </a:extLst>
          </p:cNvPr>
          <p:cNvSpPr txBox="1"/>
          <p:nvPr/>
        </p:nvSpPr>
        <p:spPr>
          <a:xfrm>
            <a:off x="242140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2" name="TextBox 11">
            <a:extLst>
              <a:ext uri="{FF2B5EF4-FFF2-40B4-BE49-F238E27FC236}">
                <a16:creationId xmlns:a16="http://schemas.microsoft.com/office/drawing/2014/main" id="{DE50FB46-677A-F3DE-5F16-21B22147F4EF}"/>
              </a:ext>
            </a:extLst>
          </p:cNvPr>
          <p:cNvSpPr txBox="1"/>
          <p:nvPr/>
        </p:nvSpPr>
        <p:spPr>
          <a:xfrm>
            <a:off x="3815105" y="254532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3" name="TextBox 12">
            <a:extLst>
              <a:ext uri="{FF2B5EF4-FFF2-40B4-BE49-F238E27FC236}">
                <a16:creationId xmlns:a16="http://schemas.microsoft.com/office/drawing/2014/main" id="{4E27ACE6-F447-B11D-4D1B-F859330D7873}"/>
              </a:ext>
            </a:extLst>
          </p:cNvPr>
          <p:cNvSpPr txBox="1"/>
          <p:nvPr/>
        </p:nvSpPr>
        <p:spPr>
          <a:xfrm>
            <a:off x="247248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4" name="TextBox 13">
            <a:extLst>
              <a:ext uri="{FF2B5EF4-FFF2-40B4-BE49-F238E27FC236}">
                <a16:creationId xmlns:a16="http://schemas.microsoft.com/office/drawing/2014/main" id="{7540B827-3AA8-FF1A-C7FB-3E1A8176F54B}"/>
              </a:ext>
            </a:extLst>
          </p:cNvPr>
          <p:cNvSpPr txBox="1"/>
          <p:nvPr/>
        </p:nvSpPr>
        <p:spPr>
          <a:xfrm>
            <a:off x="1485655"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15" name="Group 14">
            <a:extLst>
              <a:ext uri="{FF2B5EF4-FFF2-40B4-BE49-F238E27FC236}">
                <a16:creationId xmlns:a16="http://schemas.microsoft.com/office/drawing/2014/main" id="{734C62AD-7B79-7850-080A-EB99ADCD202B}"/>
              </a:ext>
            </a:extLst>
          </p:cNvPr>
          <p:cNvGrpSpPr/>
          <p:nvPr/>
        </p:nvGrpSpPr>
        <p:grpSpPr>
          <a:xfrm>
            <a:off x="5457101" y="2093880"/>
            <a:ext cx="1586772" cy="1799417"/>
            <a:chOff x="2553898" y="4355947"/>
            <a:chExt cx="897212" cy="1017449"/>
          </a:xfrm>
        </p:grpSpPr>
        <p:cxnSp>
          <p:nvCxnSpPr>
            <p:cNvPr id="16" name="Straight Connector 15">
              <a:extLst>
                <a:ext uri="{FF2B5EF4-FFF2-40B4-BE49-F238E27FC236}">
                  <a16:creationId xmlns:a16="http://schemas.microsoft.com/office/drawing/2014/main" id="{BFBBB8C5-6555-B1CE-3CE6-4AA4D7560DFD}"/>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0563E23-35FB-2B20-7FCA-49B2E8EC5A03}"/>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F62189A-8D3F-2B8A-545B-A3887542F2AE}"/>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8D1D57-EC4F-620E-1CB7-27BB7A07A816}"/>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1D9862B6-C6FF-E59B-178C-AA677919A12B}"/>
              </a:ext>
            </a:extLst>
          </p:cNvPr>
          <p:cNvSpPr txBox="1"/>
          <p:nvPr/>
        </p:nvSpPr>
        <p:spPr>
          <a:xfrm>
            <a:off x="7031206"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7C1AE6ED-9143-726C-8DF5-1F5E6BB0EB93}"/>
              </a:ext>
            </a:extLst>
          </p:cNvPr>
          <p:cNvGrpSpPr/>
          <p:nvPr/>
        </p:nvGrpSpPr>
        <p:grpSpPr>
          <a:xfrm>
            <a:off x="5164474" y="1775425"/>
            <a:ext cx="675112" cy="2434517"/>
            <a:chOff x="5164474" y="1775425"/>
            <a:chExt cx="675112" cy="2434517"/>
          </a:xfrm>
        </p:grpSpPr>
        <p:sp>
          <p:nvSpPr>
            <p:cNvPr id="20" name="TextBox 19">
              <a:extLst>
                <a:ext uri="{FF2B5EF4-FFF2-40B4-BE49-F238E27FC236}">
                  <a16:creationId xmlns:a16="http://schemas.microsoft.com/office/drawing/2014/main" id="{9E69A7FC-FC00-918F-7CC0-57207591259B}"/>
                </a:ext>
              </a:extLst>
            </p:cNvPr>
            <p:cNvSpPr txBox="1"/>
            <p:nvPr/>
          </p:nvSpPr>
          <p:spPr>
            <a:xfrm>
              <a:off x="516447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22" name="TextBox 21">
              <a:extLst>
                <a:ext uri="{FF2B5EF4-FFF2-40B4-BE49-F238E27FC236}">
                  <a16:creationId xmlns:a16="http://schemas.microsoft.com/office/drawing/2014/main" id="{4555C426-7E8E-5DF9-B56B-A8B40F74CC92}"/>
                </a:ext>
              </a:extLst>
            </p:cNvPr>
            <p:cNvSpPr txBox="1"/>
            <p:nvPr/>
          </p:nvSpPr>
          <p:spPr>
            <a:xfrm>
              <a:off x="556291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sp>
        <p:nvSpPr>
          <p:cNvPr id="23" name="TextBox 22">
            <a:extLst>
              <a:ext uri="{FF2B5EF4-FFF2-40B4-BE49-F238E27FC236}">
                <a16:creationId xmlns:a16="http://schemas.microsoft.com/office/drawing/2014/main" id="{1E73FC81-857E-1A83-8CE9-176BB8AECB3B}"/>
              </a:ext>
            </a:extLst>
          </p:cNvPr>
          <p:cNvSpPr txBox="1"/>
          <p:nvPr/>
        </p:nvSpPr>
        <p:spPr>
          <a:xfrm>
            <a:off x="5780771"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4" name="Straight Connector 23">
            <a:extLst>
              <a:ext uri="{FF2B5EF4-FFF2-40B4-BE49-F238E27FC236}">
                <a16:creationId xmlns:a16="http://schemas.microsoft.com/office/drawing/2014/main" id="{239FC9F3-C12E-E751-A31C-9C310DA74565}"/>
              </a:ext>
            </a:extLst>
          </p:cNvPr>
          <p:cNvCxnSpPr>
            <a:cxnSpLocks/>
          </p:cNvCxnSpPr>
          <p:nvPr/>
        </p:nvCxnSpPr>
        <p:spPr>
          <a:xfrm>
            <a:off x="9113096" y="239237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42DDC4D-E47B-7D2C-DCB4-F2CF32B8341F}"/>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FE063CA-E19E-AC28-995D-72AB9EC0C9CD}"/>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111F5E06-1E3C-62B3-928A-5463E6495D9A}"/>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B26706CE-894B-8FD5-589C-7FFC7F801BF4}"/>
              </a:ext>
            </a:extLst>
          </p:cNvPr>
          <p:cNvSpPr txBox="1"/>
          <p:nvPr/>
        </p:nvSpPr>
        <p:spPr>
          <a:xfrm>
            <a:off x="8810827"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0" name="TextBox 29">
            <a:extLst>
              <a:ext uri="{FF2B5EF4-FFF2-40B4-BE49-F238E27FC236}">
                <a16:creationId xmlns:a16="http://schemas.microsoft.com/office/drawing/2014/main" id="{381A3164-004D-E4D4-10E6-DB5FCD1625BF}"/>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1" name="TextBox 30">
            <a:extLst>
              <a:ext uri="{FF2B5EF4-FFF2-40B4-BE49-F238E27FC236}">
                <a16:creationId xmlns:a16="http://schemas.microsoft.com/office/drawing/2014/main" id="{648D94C2-BE5B-C36A-63F9-963004836869}"/>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2" name="TextBox 31">
            <a:extLst>
              <a:ext uri="{FF2B5EF4-FFF2-40B4-BE49-F238E27FC236}">
                <a16:creationId xmlns:a16="http://schemas.microsoft.com/office/drawing/2014/main" id="{556B60F8-4EB6-18A2-7012-E259051923E3}"/>
              </a:ext>
            </a:extLst>
          </p:cNvPr>
          <p:cNvSpPr txBox="1"/>
          <p:nvPr/>
        </p:nvSpPr>
        <p:spPr>
          <a:xfrm>
            <a:off x="10185966" y="36323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pic>
        <p:nvPicPr>
          <p:cNvPr id="33" name="Graphic 32">
            <a:extLst>
              <a:ext uri="{FF2B5EF4-FFF2-40B4-BE49-F238E27FC236}">
                <a16:creationId xmlns:a16="http://schemas.microsoft.com/office/drawing/2014/main" id="{B4FE5798-2F18-45D2-6B86-69DC60A8A4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648613" y="4209704"/>
            <a:ext cx="268363" cy="268363"/>
          </a:xfrm>
          <a:prstGeom prst="rect">
            <a:avLst/>
          </a:prstGeom>
        </p:spPr>
      </p:pic>
      <p:pic>
        <p:nvPicPr>
          <p:cNvPr id="34" name="Graphic 33">
            <a:extLst>
              <a:ext uri="{FF2B5EF4-FFF2-40B4-BE49-F238E27FC236}">
                <a16:creationId xmlns:a16="http://schemas.microsoft.com/office/drawing/2014/main" id="{0D4D28C3-CDAB-D4FE-1321-710C9B93D38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094851" y="4209705"/>
            <a:ext cx="268362" cy="268362"/>
          </a:xfrm>
          <a:prstGeom prst="rect">
            <a:avLst/>
          </a:prstGeom>
        </p:spPr>
      </p:pic>
      <p:pic>
        <p:nvPicPr>
          <p:cNvPr id="35" name="Graphic 34">
            <a:extLst>
              <a:ext uri="{FF2B5EF4-FFF2-40B4-BE49-F238E27FC236}">
                <a16:creationId xmlns:a16="http://schemas.microsoft.com/office/drawing/2014/main" id="{04E97D55-478E-A589-67F3-AA47FA91CB9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541088" y="4206907"/>
            <a:ext cx="268362" cy="268362"/>
          </a:xfrm>
          <a:prstGeom prst="rect">
            <a:avLst/>
          </a:prstGeom>
        </p:spPr>
      </p:pic>
    </p:spTree>
    <p:custDataLst>
      <p:tags r:id="rId1"/>
    </p:custDataLst>
    <p:extLst>
      <p:ext uri="{BB962C8B-B14F-4D97-AF65-F5344CB8AC3E}">
        <p14:creationId xmlns:p14="http://schemas.microsoft.com/office/powerpoint/2010/main" val="2507138915"/>
      </p:ext>
    </p:extLst>
  </p:cSld>
  <p:clrMapOvr>
    <a:masterClrMapping/>
  </p:clrMapOvr>
  <p:transition spd="slow">
    <p:push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D055B4-F235-4E3C-9917-4E48D025C783}"/>
              </a:ext>
            </a:extLst>
          </p:cNvPr>
          <p:cNvSpPr txBox="1"/>
          <p:nvPr/>
        </p:nvSpPr>
        <p:spPr>
          <a:xfrm>
            <a:off x="6613147" y="2694441"/>
            <a:ext cx="1592103" cy="64819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28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28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3408745" y="3021556"/>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4148250" y="2162028"/>
            <a:ext cx="1267714" cy="6445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3404934" y="2163936"/>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4211729" y="2806537"/>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4003460"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5396194" y="2476294"/>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4054536"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3067711"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6" name="Rectangle: Rounded Corners 5">
            <a:extLst>
              <a:ext uri="{FF2B5EF4-FFF2-40B4-BE49-F238E27FC236}">
                <a16:creationId xmlns:a16="http://schemas.microsoft.com/office/drawing/2014/main" id="{83C2CBFC-F8F4-762B-AB88-00537DD44893}"/>
              </a:ext>
            </a:extLst>
          </p:cNvPr>
          <p:cNvSpPr/>
          <p:nvPr/>
        </p:nvSpPr>
        <p:spPr>
          <a:xfrm>
            <a:off x="2931885" y="1690728"/>
            <a:ext cx="2869977" cy="2519214"/>
          </a:xfrm>
          <a:prstGeom prst="roundRect">
            <a:avLst>
              <a:gd name="adj" fmla="val 12634"/>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5D74DF0-7945-8A24-C976-FE974EC9816B}"/>
              </a:ext>
            </a:extLst>
          </p:cNvPr>
          <p:cNvSpPr txBox="1"/>
          <p:nvPr/>
        </p:nvSpPr>
        <p:spPr>
          <a:xfrm>
            <a:off x="8137005" y="2694441"/>
            <a:ext cx="774571" cy="64819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LỒI</a:t>
            </a:r>
            <a:endParaRPr kumimoji="0" lang="vi-VN" sz="28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3" name="TextBox 2">
            <a:extLst>
              <a:ext uri="{FF2B5EF4-FFF2-40B4-BE49-F238E27FC236}">
                <a16:creationId xmlns:a16="http://schemas.microsoft.com/office/drawing/2014/main" id="{BD2215AD-5F1D-53DA-8E71-18065982F061}"/>
              </a:ext>
            </a:extLst>
          </p:cNvPr>
          <p:cNvSpPr txBox="1"/>
          <p:nvPr/>
        </p:nvSpPr>
        <p:spPr>
          <a:xfrm>
            <a:off x="1660255" y="5191340"/>
            <a:ext cx="980022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a:t>
            </a:r>
            <a:r>
              <a:rPr kumimoji="0" lang="vi-VN" sz="20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ea typeface="+mn-ea"/>
                <a:cs typeface="#9Slide03 Arima Madurai" panose="00000500000000000000" pitchFamily="2" charset="0"/>
              </a:rPr>
              <a:t>mỗi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tứ giác. </a:t>
            </a:r>
            <a:r>
              <a:rPr kumimoji="0" lang="vi-VN" sz="20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ea typeface="+mn-ea"/>
                <a:cs typeface="#9Slide03 Arima Madurai" panose="00000500000000000000" pitchFamily="2" charset="0"/>
              </a:rPr>
              <a:t>Những</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tứ giác </a:t>
            </a:r>
            <a:r>
              <a:rPr kumimoji="0" lang="vi-VN" sz="20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ea typeface="+mn-ea"/>
                <a:cs typeface="#9Slide03 Arima Madurai" panose="00000500000000000000" pitchFamily="2" charset="0"/>
              </a:rPr>
              <a:t>nào</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chemeClr val="bg1">
                    <a:lumMod val="75000"/>
                  </a:schemeClr>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chemeClr val="bg1">
                  <a:lumMod val="75000"/>
                </a:schemeClr>
              </a:solidFill>
              <a:effectLst/>
              <a:uLnTx/>
              <a:uFillTx/>
              <a:latin typeface="#9Slide03 Arima Madurai" panose="00000500000000000000" pitchFamily="2" charset="0"/>
              <a:ea typeface="+mn-ea"/>
              <a:cs typeface="#9Slide03 Arima Madurai" panose="00000500000000000000" pitchFamily="2" charset="0"/>
            </a:endParaRPr>
          </a:p>
        </p:txBody>
      </p:sp>
      <p:pic>
        <p:nvPicPr>
          <p:cNvPr id="4" name="Graphic 3">
            <a:extLst>
              <a:ext uri="{FF2B5EF4-FFF2-40B4-BE49-F238E27FC236}">
                <a16:creationId xmlns:a16="http://schemas.microsoft.com/office/drawing/2014/main" id="{85000F35-A551-107A-612D-7CC5FBBB626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91892" y="5312641"/>
            <a:ext cx="268363" cy="268363"/>
          </a:xfrm>
          <a:prstGeom prst="rect">
            <a:avLst/>
          </a:prstGeom>
        </p:spPr>
      </p:pic>
    </p:spTree>
    <p:custDataLst>
      <p:tags r:id="rId1"/>
    </p:custDataLst>
    <p:extLst>
      <p:ext uri="{BB962C8B-B14F-4D97-AF65-F5344CB8AC3E}">
        <p14:creationId xmlns:p14="http://schemas.microsoft.com/office/powerpoint/2010/main" val="52550665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9540210" y="5397880"/>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10274100" y="4540261"/>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9536399" y="4540261"/>
            <a:ext cx="743316" cy="854601"/>
          </a:xfrm>
          <a:prstGeom prst="line">
            <a:avLst/>
          </a:prstGeom>
          <a:ln w="19050"/>
          <a:effectLst>
            <a:glow rad="38100">
              <a:srgbClr val="00B0F0"/>
            </a:glow>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10343194" y="5182861"/>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10134925" y="4151752"/>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11528626" y="4921656"/>
            <a:ext cx="276676" cy="473206"/>
          </a:xfrm>
          <a:prstGeom prst="rect">
            <a:avLst/>
          </a:prstGeom>
          <a:noFill/>
          <a:effectLst>
            <a:glow rad="177800">
              <a:schemeClr val="tx1">
                <a:lumMod val="60000"/>
                <a:lumOff val="40000"/>
                <a:alpha val="40000"/>
              </a:schemeClr>
            </a:glow>
          </a:effec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b="1"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1"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10186001" y="6113063"/>
            <a:ext cx="276676" cy="473206"/>
          </a:xfrm>
          <a:prstGeom prst="rect">
            <a:avLst/>
          </a:prstGeom>
          <a:noFill/>
          <a:effectLst>
            <a:glow rad="177800">
              <a:schemeClr val="tx1">
                <a:lumMod val="60000"/>
                <a:lumOff val="40000"/>
                <a:alpha val="40000"/>
              </a:schemeClr>
            </a:glow>
          </a:effectLst>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b="1"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1"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9199176" y="513331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8" name="TextBox 37">
            <a:extLst>
              <a:ext uri="{FF2B5EF4-FFF2-40B4-BE49-F238E27FC236}">
                <a16:creationId xmlns:a16="http://schemas.microsoft.com/office/drawing/2014/main" id="{14353EF2-758D-422E-BAD8-61C079214576}"/>
              </a:ext>
            </a:extLst>
          </p:cNvPr>
          <p:cNvSpPr txBox="1"/>
          <p:nvPr/>
        </p:nvSpPr>
        <p:spPr>
          <a:xfrm>
            <a:off x="865987" y="2051445"/>
            <a:ext cx="8161100"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Tứ giác ABCD là hình gồm bốn đoạn thẳng AB; BC; CD và DA, trong đó bất kì hai đoạn thẳng nào cũng không cùng nằm trên một đường thẳng. </a:t>
            </a:r>
          </a:p>
        </p:txBody>
      </p:sp>
      <p:grpSp>
        <p:nvGrpSpPr>
          <p:cNvPr id="39" name="Google Shape;2298;p47">
            <a:extLst>
              <a:ext uri="{FF2B5EF4-FFF2-40B4-BE49-F238E27FC236}">
                <a16:creationId xmlns:a16="http://schemas.microsoft.com/office/drawing/2014/main" id="{6EABC955-0872-AAD5-AD85-8C90ABB75F23}"/>
              </a:ext>
            </a:extLst>
          </p:cNvPr>
          <p:cNvGrpSpPr/>
          <p:nvPr/>
        </p:nvGrpSpPr>
        <p:grpSpPr>
          <a:xfrm>
            <a:off x="539578" y="2143019"/>
            <a:ext cx="302553" cy="302553"/>
            <a:chOff x="1492675" y="4992125"/>
            <a:chExt cx="481825" cy="481825"/>
          </a:xfrm>
        </p:grpSpPr>
        <p:sp>
          <p:nvSpPr>
            <p:cNvPr id="40" name="Google Shape;2299;p47">
              <a:extLst>
                <a:ext uri="{FF2B5EF4-FFF2-40B4-BE49-F238E27FC236}">
                  <a16:creationId xmlns:a16="http://schemas.microsoft.com/office/drawing/2014/main" id="{3B2E7D1A-D50C-C6F8-A56D-7FC0EAB534A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41" name="Google Shape;2300;p47">
              <a:extLst>
                <a:ext uri="{FF2B5EF4-FFF2-40B4-BE49-F238E27FC236}">
                  <a16:creationId xmlns:a16="http://schemas.microsoft.com/office/drawing/2014/main" id="{AB62F264-E0EF-561C-B6C8-7A657A5EDA7A}"/>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42" name="TextBox 41">
            <a:extLst>
              <a:ext uri="{FF2B5EF4-FFF2-40B4-BE49-F238E27FC236}">
                <a16:creationId xmlns:a16="http://schemas.microsoft.com/office/drawing/2014/main" id="{6FA8B151-47A7-A1AD-D62E-E334961CDD7E}"/>
              </a:ext>
            </a:extLst>
          </p:cNvPr>
          <p:cNvSpPr txBox="1"/>
          <p:nvPr/>
        </p:nvSpPr>
        <p:spPr>
          <a:xfrm>
            <a:off x="865986" y="3583765"/>
            <a:ext cx="7871613"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Tứ giác lồi là tứ </a:t>
            </a:r>
            <a:r>
              <a:rPr kumimoji="0" lang="vi-VN" sz="2000" b="0" i="0" u="none" strike="noStrike" kern="1200" cap="none" spc="0" normalizeH="0" baseline="0" noProof="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giác </a:t>
            </a:r>
            <a:r>
              <a:rPr kumimoji="0" lang="en-US" sz="2000" b="0" i="0" u="none" strike="noStrike" kern="1200" cap="none" spc="0" normalizeH="0" baseline="0" noProof="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mà</a:t>
            </a:r>
            <a:r>
              <a:rPr kumimoji="0" lang="en-US" sz="2000" b="0" i="0" u="none" strike="noStrike" kern="1200" cap="none" spc="0" normalizeH="0" noProof="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đỉnh</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thuộc</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cạnh</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bất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kì</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nằm</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đi</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qua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đỉnh</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còn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lại</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p>
        </p:txBody>
      </p:sp>
      <p:grpSp>
        <p:nvGrpSpPr>
          <p:cNvPr id="61" name="Google Shape;2298;p47">
            <a:extLst>
              <a:ext uri="{FF2B5EF4-FFF2-40B4-BE49-F238E27FC236}">
                <a16:creationId xmlns:a16="http://schemas.microsoft.com/office/drawing/2014/main" id="{BFE8AAE4-563F-768E-EFD3-10C1B3D5F435}"/>
              </a:ext>
            </a:extLst>
          </p:cNvPr>
          <p:cNvGrpSpPr/>
          <p:nvPr/>
        </p:nvGrpSpPr>
        <p:grpSpPr>
          <a:xfrm>
            <a:off x="539577" y="3675339"/>
            <a:ext cx="302553" cy="302553"/>
            <a:chOff x="1492675" y="4992125"/>
            <a:chExt cx="481825" cy="481825"/>
          </a:xfrm>
        </p:grpSpPr>
        <p:sp>
          <p:nvSpPr>
            <p:cNvPr id="62" name="Google Shape;2299;p47">
              <a:extLst>
                <a:ext uri="{FF2B5EF4-FFF2-40B4-BE49-F238E27FC236}">
                  <a16:creationId xmlns:a16="http://schemas.microsoft.com/office/drawing/2014/main" id="{319B5D10-A6F4-5033-862E-57E2B636978F}"/>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3" name="Google Shape;2300;p47">
              <a:extLst>
                <a:ext uri="{FF2B5EF4-FFF2-40B4-BE49-F238E27FC236}">
                  <a16:creationId xmlns:a16="http://schemas.microsoft.com/office/drawing/2014/main" id="{8F470BB9-10E4-1299-2B1A-2A8DA8E7577F}"/>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64" name="TextBox 63">
            <a:extLst>
              <a:ext uri="{FF2B5EF4-FFF2-40B4-BE49-F238E27FC236}">
                <a16:creationId xmlns:a16="http://schemas.microsoft.com/office/drawing/2014/main" id="{C273ACFB-2C2A-4FC4-E8AD-1548650D8FEA}"/>
              </a:ext>
            </a:extLst>
          </p:cNvPr>
          <p:cNvSpPr txBox="1"/>
          <p:nvPr/>
        </p:nvSpPr>
        <p:spPr>
          <a:xfrm>
            <a:off x="865987" y="4842601"/>
            <a:ext cx="6977533"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chemeClr val="accent3">
                    <a:lumMod val="25000"/>
                  </a:schemeClr>
                </a:solidFill>
                <a:effectLst/>
                <a:uLnTx/>
                <a:uFillTx/>
                <a:latin typeface="#9Slide03 Arima Madurai" panose="00000500000000000000" pitchFamily="2" charset="0"/>
                <a:ea typeface="+mn-ea"/>
                <a:cs typeface="#9Slide03 Arima Madurai" panose="00000500000000000000" pitchFamily="2" charset="0"/>
              </a:rPr>
              <a:t>Từ nay, tứ giác không chú thích gì thêm ta coi là tứ giác lồi.</a:t>
            </a:r>
          </a:p>
        </p:txBody>
      </p:sp>
      <p:grpSp>
        <p:nvGrpSpPr>
          <p:cNvPr id="65" name="Google Shape;2298;p47">
            <a:extLst>
              <a:ext uri="{FF2B5EF4-FFF2-40B4-BE49-F238E27FC236}">
                <a16:creationId xmlns:a16="http://schemas.microsoft.com/office/drawing/2014/main" id="{1E12F95D-7593-D258-3F6C-A8B519273304}"/>
              </a:ext>
            </a:extLst>
          </p:cNvPr>
          <p:cNvGrpSpPr/>
          <p:nvPr/>
        </p:nvGrpSpPr>
        <p:grpSpPr>
          <a:xfrm>
            <a:off x="539577" y="4946875"/>
            <a:ext cx="302553" cy="302553"/>
            <a:chOff x="1492675" y="4992125"/>
            <a:chExt cx="481825" cy="481825"/>
          </a:xfrm>
          <a:solidFill>
            <a:schemeClr val="bg2">
              <a:lumMod val="60000"/>
              <a:lumOff val="40000"/>
            </a:schemeClr>
          </a:solidFill>
        </p:grpSpPr>
        <p:sp>
          <p:nvSpPr>
            <p:cNvPr id="66" name="Google Shape;2299;p47">
              <a:extLst>
                <a:ext uri="{FF2B5EF4-FFF2-40B4-BE49-F238E27FC236}">
                  <a16:creationId xmlns:a16="http://schemas.microsoft.com/office/drawing/2014/main" id="{EC5DAB6E-DFB4-BD65-D899-8B756B502850}"/>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2300;p47">
              <a:extLst>
                <a:ext uri="{FF2B5EF4-FFF2-40B4-BE49-F238E27FC236}">
                  <a16:creationId xmlns:a16="http://schemas.microsoft.com/office/drawing/2014/main" id="{7E543D9D-1522-0DFD-FA29-414F4AC6587F}"/>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6" name="TextBox 5">
            <a:extLst>
              <a:ext uri="{FF2B5EF4-FFF2-40B4-BE49-F238E27FC236}">
                <a16:creationId xmlns:a16="http://schemas.microsoft.com/office/drawing/2014/main" id="{EEB2EAB5-DFAB-ACB4-BBCA-94E3917276A1}"/>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7" name="TextBox 6">
            <a:extLst>
              <a:ext uri="{FF2B5EF4-FFF2-40B4-BE49-F238E27FC236}">
                <a16:creationId xmlns:a16="http://schemas.microsoft.com/office/drawing/2014/main" id="{F295B6BE-6B0F-A1F8-BB8D-8AC1CEB63C5A}"/>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grpSp>
        <p:nvGrpSpPr>
          <p:cNvPr id="8" name="Group 7">
            <a:extLst>
              <a:ext uri="{FF2B5EF4-FFF2-40B4-BE49-F238E27FC236}">
                <a16:creationId xmlns:a16="http://schemas.microsoft.com/office/drawing/2014/main" id="{96668C1E-8DE9-9DF4-8622-0102D3AF3368}"/>
              </a:ext>
            </a:extLst>
          </p:cNvPr>
          <p:cNvGrpSpPr/>
          <p:nvPr/>
        </p:nvGrpSpPr>
        <p:grpSpPr>
          <a:xfrm>
            <a:off x="9618215" y="1755833"/>
            <a:ext cx="1586772" cy="1799417"/>
            <a:chOff x="2553898" y="4355947"/>
            <a:chExt cx="897212" cy="1017449"/>
          </a:xfrm>
        </p:grpSpPr>
        <p:cxnSp>
          <p:nvCxnSpPr>
            <p:cNvPr id="9" name="Straight Connector 8">
              <a:extLst>
                <a:ext uri="{FF2B5EF4-FFF2-40B4-BE49-F238E27FC236}">
                  <a16:creationId xmlns:a16="http://schemas.microsoft.com/office/drawing/2014/main" id="{5E78867A-B95A-AFEB-D32B-A5CC3330BD7D}"/>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42D71D-B7A0-D129-FA96-E08548C6D3E7}"/>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B01FC3-4D6B-AFF2-2F9A-817FFD9BAF7C}"/>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E2E74A-935F-84D5-81EB-2029A183951D}"/>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E3B47712-9906-797A-6E18-64868C35BDB7}"/>
              </a:ext>
            </a:extLst>
          </p:cNvPr>
          <p:cNvSpPr txBox="1"/>
          <p:nvPr/>
        </p:nvSpPr>
        <p:spPr>
          <a:xfrm>
            <a:off x="9325588" y="143737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4" name="TextBox 13">
            <a:extLst>
              <a:ext uri="{FF2B5EF4-FFF2-40B4-BE49-F238E27FC236}">
                <a16:creationId xmlns:a16="http://schemas.microsoft.com/office/drawing/2014/main" id="{2F3656F0-AF10-D68C-4BEA-87A74E15AFA7}"/>
              </a:ext>
            </a:extLst>
          </p:cNvPr>
          <p:cNvSpPr txBox="1"/>
          <p:nvPr/>
        </p:nvSpPr>
        <p:spPr>
          <a:xfrm>
            <a:off x="11192320" y="23243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5" name="TextBox 14">
            <a:extLst>
              <a:ext uri="{FF2B5EF4-FFF2-40B4-BE49-F238E27FC236}">
                <a16:creationId xmlns:a16="http://schemas.microsoft.com/office/drawing/2014/main" id="{5DD526B0-89D3-A563-150A-CFCAB30A3590}"/>
              </a:ext>
            </a:extLst>
          </p:cNvPr>
          <p:cNvSpPr txBox="1"/>
          <p:nvPr/>
        </p:nvSpPr>
        <p:spPr>
          <a:xfrm>
            <a:off x="9724024" y="339868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6" name="TextBox 15">
            <a:extLst>
              <a:ext uri="{FF2B5EF4-FFF2-40B4-BE49-F238E27FC236}">
                <a16:creationId xmlns:a16="http://schemas.microsoft.com/office/drawing/2014/main" id="{4BDA868E-FC3E-A8C8-E4BE-924A528987B4}"/>
              </a:ext>
            </a:extLst>
          </p:cNvPr>
          <p:cNvSpPr txBox="1"/>
          <p:nvPr/>
        </p:nvSpPr>
        <p:spPr>
          <a:xfrm>
            <a:off x="9941885" y="252695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2" name="TextBox 5">
            <a:extLst>
              <a:ext uri="{FF2B5EF4-FFF2-40B4-BE49-F238E27FC236}">
                <a16:creationId xmlns:a16="http://schemas.microsoft.com/office/drawing/2014/main" id="{1B09C03A-6652-84E0-26C8-2686FC57E94C}"/>
              </a:ext>
            </a:extLst>
          </p:cNvPr>
          <p:cNvSpPr txBox="1"/>
          <p:nvPr/>
        </p:nvSpPr>
        <p:spPr>
          <a:xfrm>
            <a:off x="1194054" y="1069626"/>
            <a:ext cx="224933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a:ln>
                  <a:noFill/>
                </a:ln>
                <a:solidFill>
                  <a:schemeClr val="accent1">
                    <a:lumMod val="60000"/>
                    <a:lumOff val="40000"/>
                  </a:schemeClr>
                </a:solidFill>
                <a:effectLst/>
                <a:uLnTx/>
                <a:uFillTx/>
                <a:latin typeface="#9Slide03 Neutra" panose="02040603050506020204" pitchFamily="18" charset="0"/>
                <a:cs typeface="#9Slide03 Arima Madurai" panose="00000500000000000000" pitchFamily="2" charset="0"/>
              </a:rPr>
              <a:t>KẾT LUẬN:</a:t>
            </a:r>
            <a:endParaRPr kumimoji="0" lang="vi-VN" sz="3200" b="0" i="0" u="none" strike="noStrike" kern="1200" cap="none" spc="0" normalizeH="0" baseline="0" noProof="0" dirty="0">
              <a:ln>
                <a:noFill/>
              </a:ln>
              <a:solidFill>
                <a:schemeClr val="accent1">
                  <a:lumMod val="60000"/>
                  <a:lumOff val="40000"/>
                </a:schemeClr>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278498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fade">
                                      <p:cBhvr>
                                        <p:cTn id="30" dur="500"/>
                                        <p:tgtEl>
                                          <p:spTgt spid="42"/>
                                        </p:tgtEl>
                                      </p:cBhvr>
                                    </p:animEffect>
                                  </p:childTnLst>
                                </p:cTn>
                              </p:par>
                              <p:par>
                                <p:cTn id="31" presetID="10" presetClass="entr" presetSubtype="0" fill="hold" nodeType="withEffect">
                                  <p:stCondLst>
                                    <p:cond delay="0"/>
                                  </p:stCondLst>
                                  <p:childTnLst>
                                    <p:set>
                                      <p:cBhvr>
                                        <p:cTn id="32" dur="1" fill="hold">
                                          <p:stCondLst>
                                            <p:cond delay="0"/>
                                          </p:stCondLst>
                                        </p:cTn>
                                        <p:tgtEl>
                                          <p:spTgt spid="61"/>
                                        </p:tgtEl>
                                        <p:attrNameLst>
                                          <p:attrName>style.visibility</p:attrName>
                                        </p:attrNameLst>
                                      </p:cBhvr>
                                      <p:to>
                                        <p:strVal val="visible"/>
                                      </p:to>
                                    </p:set>
                                    <p:animEffect transition="in" filter="fade">
                                      <p:cBhvr>
                                        <p:cTn id="33" dur="500"/>
                                        <p:tgtEl>
                                          <p:spTgt spid="61"/>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anim calcmode="lin" valueType="num">
                                      <p:cBhvr>
                                        <p:cTn id="44" dur="1000" fill="hold"/>
                                        <p:tgtEl>
                                          <p:spTgt spid="44"/>
                                        </p:tgtEl>
                                        <p:attrNameLst>
                                          <p:attrName>ppt_x</p:attrName>
                                        </p:attrNameLst>
                                      </p:cBhvr>
                                      <p:tavLst>
                                        <p:tav tm="0">
                                          <p:val>
                                            <p:strVal val="#ppt_x"/>
                                          </p:val>
                                        </p:tav>
                                        <p:tav tm="100000">
                                          <p:val>
                                            <p:strVal val="#ppt_x"/>
                                          </p:val>
                                        </p:tav>
                                      </p:tavLst>
                                    </p:anim>
                                    <p:anim calcmode="lin" valueType="num">
                                      <p:cBhvr>
                                        <p:cTn id="45" dur="1000" fill="hold"/>
                                        <p:tgtEl>
                                          <p:spTgt spid="44"/>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fade">
                                      <p:cBhvr>
                                        <p:cTn id="48" dur="1000"/>
                                        <p:tgtEl>
                                          <p:spTgt spid="45"/>
                                        </p:tgtEl>
                                      </p:cBhvr>
                                    </p:animEffect>
                                    <p:anim calcmode="lin" valueType="num">
                                      <p:cBhvr>
                                        <p:cTn id="49" dur="1000" fill="hold"/>
                                        <p:tgtEl>
                                          <p:spTgt spid="45"/>
                                        </p:tgtEl>
                                        <p:attrNameLst>
                                          <p:attrName>ppt_x</p:attrName>
                                        </p:attrNameLst>
                                      </p:cBhvr>
                                      <p:tavLst>
                                        <p:tav tm="0">
                                          <p:val>
                                            <p:strVal val="#ppt_x"/>
                                          </p:val>
                                        </p:tav>
                                        <p:tav tm="100000">
                                          <p:val>
                                            <p:strVal val="#ppt_x"/>
                                          </p:val>
                                        </p:tav>
                                      </p:tavLst>
                                    </p:anim>
                                    <p:anim calcmode="lin" valueType="num">
                                      <p:cBhvr>
                                        <p:cTn id="50" dur="1000" fill="hold"/>
                                        <p:tgtEl>
                                          <p:spTgt spid="4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fade">
                                      <p:cBhvr>
                                        <p:cTn id="58" dur="1000"/>
                                        <p:tgtEl>
                                          <p:spTgt spid="47"/>
                                        </p:tgtEl>
                                      </p:cBhvr>
                                    </p:animEffect>
                                    <p:anim calcmode="lin" valueType="num">
                                      <p:cBhvr>
                                        <p:cTn id="59" dur="1000" fill="hold"/>
                                        <p:tgtEl>
                                          <p:spTgt spid="47"/>
                                        </p:tgtEl>
                                        <p:attrNameLst>
                                          <p:attrName>ppt_x</p:attrName>
                                        </p:attrNameLst>
                                      </p:cBhvr>
                                      <p:tavLst>
                                        <p:tav tm="0">
                                          <p:val>
                                            <p:strVal val="#ppt_x"/>
                                          </p:val>
                                        </p:tav>
                                        <p:tav tm="100000">
                                          <p:val>
                                            <p:strVal val="#ppt_x"/>
                                          </p:val>
                                        </p:tav>
                                      </p:tavLst>
                                    </p:anim>
                                    <p:anim calcmode="lin" valueType="num">
                                      <p:cBhvr>
                                        <p:cTn id="60" dur="1000" fill="hold"/>
                                        <p:tgtEl>
                                          <p:spTgt spid="47"/>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fade">
                                      <p:cBhvr>
                                        <p:cTn id="63" dur="1000"/>
                                        <p:tgtEl>
                                          <p:spTgt spid="48"/>
                                        </p:tgtEl>
                                      </p:cBhvr>
                                    </p:animEffect>
                                    <p:anim calcmode="lin" valueType="num">
                                      <p:cBhvr>
                                        <p:cTn id="64" dur="1000" fill="hold"/>
                                        <p:tgtEl>
                                          <p:spTgt spid="48"/>
                                        </p:tgtEl>
                                        <p:attrNameLst>
                                          <p:attrName>ppt_x</p:attrName>
                                        </p:attrNameLst>
                                      </p:cBhvr>
                                      <p:tavLst>
                                        <p:tav tm="0">
                                          <p:val>
                                            <p:strVal val="#ppt_x"/>
                                          </p:val>
                                        </p:tav>
                                        <p:tav tm="100000">
                                          <p:val>
                                            <p:strVal val="#ppt_x"/>
                                          </p:val>
                                        </p:tav>
                                      </p:tavLst>
                                    </p:anim>
                                    <p:anim calcmode="lin" valueType="num">
                                      <p:cBhvr>
                                        <p:cTn id="65" dur="1000" fill="hold"/>
                                        <p:tgtEl>
                                          <p:spTgt spid="4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1000"/>
                                        <p:tgtEl>
                                          <p:spTgt spid="50"/>
                                        </p:tgtEl>
                                      </p:cBhvr>
                                    </p:animEffect>
                                    <p:anim calcmode="lin" valueType="num">
                                      <p:cBhvr>
                                        <p:cTn id="74" dur="1000" fill="hold"/>
                                        <p:tgtEl>
                                          <p:spTgt spid="50"/>
                                        </p:tgtEl>
                                        <p:attrNameLst>
                                          <p:attrName>ppt_x</p:attrName>
                                        </p:attrNameLst>
                                      </p:cBhvr>
                                      <p:tavLst>
                                        <p:tav tm="0">
                                          <p:val>
                                            <p:strVal val="#ppt_x"/>
                                          </p:val>
                                        </p:tav>
                                        <p:tav tm="100000">
                                          <p:val>
                                            <p:strVal val="#ppt_x"/>
                                          </p:val>
                                        </p:tav>
                                      </p:tavLst>
                                    </p:anim>
                                    <p:anim calcmode="lin" valueType="num">
                                      <p:cBhvr>
                                        <p:cTn id="7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fade">
                                      <p:cBhvr>
                                        <p:cTn id="80" dur="500"/>
                                        <p:tgtEl>
                                          <p:spTgt spid="64"/>
                                        </p:tgtEl>
                                      </p:cBhvr>
                                    </p:animEffect>
                                  </p:childTnLst>
                                </p:cTn>
                              </p:par>
                              <p:par>
                                <p:cTn id="81" presetID="10" presetClass="entr" presetSubtype="0" fill="hold"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fade">
                                      <p:cBhvr>
                                        <p:cTn id="8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38" grpId="0"/>
      <p:bldP spid="42" grpId="0"/>
      <p:bldP spid="64" grpId="0"/>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E9323-DC73-B854-6246-D39EF51F4E85}"/>
              </a:ext>
            </a:extLst>
          </p:cNvPr>
          <p:cNvSpPr>
            <a:spLocks noGrp="1"/>
          </p:cNvSpPr>
          <p:nvPr>
            <p:ph type="title"/>
          </p:nvPr>
        </p:nvSpPr>
        <p:spPr>
          <a:xfrm>
            <a:off x="2570254" y="835346"/>
            <a:ext cx="8459458" cy="974535"/>
          </a:xfrm>
        </p:spPr>
        <p:txBody>
          <a:bodyPr/>
          <a:lstStyle/>
          <a:p>
            <a:pPr algn="l"/>
            <a:r>
              <a:rPr lang="vi-VN" sz="2400" dirty="0"/>
              <a:t>Cho 4 điểm E; F; G; H ( Hình 3.3). </a:t>
            </a:r>
            <a:br>
              <a:rPr lang="vi-VN" sz="2400" dirty="0"/>
            </a:br>
            <a:r>
              <a:rPr lang="vi-VN" sz="2400" dirty="0"/>
              <a:t>Kể tên một tứ giác có các đỉnh là 4 điểm đã cho</a:t>
            </a:r>
            <a:endParaRPr lang="en-US" sz="2400" dirty="0"/>
          </a:p>
        </p:txBody>
      </p:sp>
      <p:pic>
        <p:nvPicPr>
          <p:cNvPr id="3" name="Picture 2" descr="A picture containing screenshot, circle&#10;&#10;Description automatically generated">
            <a:extLst>
              <a:ext uri="{FF2B5EF4-FFF2-40B4-BE49-F238E27FC236}">
                <a16:creationId xmlns:a16="http://schemas.microsoft.com/office/drawing/2014/main" id="{D0B10363-0FFB-6662-25A5-CB498338EC50}"/>
              </a:ext>
            </a:extLst>
          </p:cNvPr>
          <p:cNvPicPr>
            <a:picLocks noChangeAspect="1"/>
          </p:cNvPicPr>
          <p:nvPr/>
        </p:nvPicPr>
        <p:blipFill>
          <a:blip r:embed="rId2"/>
          <a:stretch>
            <a:fillRect/>
          </a:stretch>
        </p:blipFill>
        <p:spPr>
          <a:xfrm>
            <a:off x="4104931" y="2279100"/>
            <a:ext cx="3982138" cy="2329938"/>
          </a:xfrm>
          <a:prstGeom prst="rect">
            <a:avLst/>
          </a:prstGeom>
        </p:spPr>
      </p:pic>
      <p:grpSp>
        <p:nvGrpSpPr>
          <p:cNvPr id="4" name="Group 3">
            <a:extLst>
              <a:ext uri="{FF2B5EF4-FFF2-40B4-BE49-F238E27FC236}">
                <a16:creationId xmlns:a16="http://schemas.microsoft.com/office/drawing/2014/main" id="{03177789-3A76-235B-309A-BB112A2F8A9D}"/>
              </a:ext>
            </a:extLst>
          </p:cNvPr>
          <p:cNvGrpSpPr/>
          <p:nvPr/>
        </p:nvGrpSpPr>
        <p:grpSpPr>
          <a:xfrm>
            <a:off x="1618648" y="874212"/>
            <a:ext cx="801207" cy="811440"/>
            <a:chOff x="5689775" y="2656358"/>
            <a:chExt cx="801207" cy="811440"/>
          </a:xfrm>
        </p:grpSpPr>
        <p:sp>
          <p:nvSpPr>
            <p:cNvPr id="5" name="Google Shape;1946;p40">
              <a:extLst>
                <a:ext uri="{FF2B5EF4-FFF2-40B4-BE49-F238E27FC236}">
                  <a16:creationId xmlns:a16="http://schemas.microsoft.com/office/drawing/2014/main" id="{1AA975C2-E414-D65F-C01A-B9B569934098}"/>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 name="Google Shape;1956;p40">
              <a:extLst>
                <a:ext uri="{FF2B5EF4-FFF2-40B4-BE49-F238E27FC236}">
                  <a16:creationId xmlns:a16="http://schemas.microsoft.com/office/drawing/2014/main" id="{366D740D-54AA-455B-4A4D-04D15D425E4D}"/>
                </a:ext>
              </a:extLst>
            </p:cNvPr>
            <p:cNvGrpSpPr/>
            <p:nvPr/>
          </p:nvGrpSpPr>
          <p:grpSpPr>
            <a:xfrm>
              <a:off x="5840174" y="2804544"/>
              <a:ext cx="511633" cy="511633"/>
              <a:chOff x="899850" y="4992125"/>
              <a:chExt cx="481825" cy="481825"/>
            </a:xfrm>
          </p:grpSpPr>
          <p:sp>
            <p:nvSpPr>
              <p:cNvPr id="7" name="Google Shape;1957;p40">
                <a:extLst>
                  <a:ext uri="{FF2B5EF4-FFF2-40B4-BE49-F238E27FC236}">
                    <a16:creationId xmlns:a16="http://schemas.microsoft.com/office/drawing/2014/main" id="{E38EE651-A063-93D7-9922-ACE879DC7060}"/>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8" name="Google Shape;1958;p40">
                <a:extLst>
                  <a:ext uri="{FF2B5EF4-FFF2-40B4-BE49-F238E27FC236}">
                    <a16:creationId xmlns:a16="http://schemas.microsoft.com/office/drawing/2014/main" id="{10E1168A-AF28-3241-E2CD-93D1379057A8}"/>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9" name="Google Shape;1959;p40">
                <a:extLst>
                  <a:ext uri="{FF2B5EF4-FFF2-40B4-BE49-F238E27FC236}">
                    <a16:creationId xmlns:a16="http://schemas.microsoft.com/office/drawing/2014/main" id="{FFE2B1EC-6B2B-AD6C-1088-074D1EDDFA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pic>
        <p:nvPicPr>
          <p:cNvPr id="10" name="Graphic 9">
            <a:extLst>
              <a:ext uri="{FF2B5EF4-FFF2-40B4-BE49-F238E27FC236}">
                <a16:creationId xmlns:a16="http://schemas.microsoft.com/office/drawing/2014/main" id="{D92388A6-C355-2106-F015-3945F660F2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2288" y="1058237"/>
            <a:ext cx="300499" cy="487014"/>
          </a:xfrm>
          <a:prstGeom prst="rect">
            <a:avLst/>
          </a:prstGeom>
        </p:spPr>
      </p:pic>
      <p:pic>
        <p:nvPicPr>
          <p:cNvPr id="11" name="Picture 10" descr="A picture containing line&#10;&#10;Description automatically generated">
            <a:extLst>
              <a:ext uri="{FF2B5EF4-FFF2-40B4-BE49-F238E27FC236}">
                <a16:creationId xmlns:a16="http://schemas.microsoft.com/office/drawing/2014/main" id="{F9DA03A7-3C0C-ACC4-FA68-B563FA0BEA86}"/>
              </a:ext>
            </a:extLst>
          </p:cNvPr>
          <p:cNvPicPr>
            <a:picLocks noChangeAspect="1"/>
          </p:cNvPicPr>
          <p:nvPr/>
        </p:nvPicPr>
        <p:blipFill>
          <a:blip r:embed="rId5"/>
          <a:stretch>
            <a:fillRect/>
          </a:stretch>
        </p:blipFill>
        <p:spPr>
          <a:xfrm>
            <a:off x="4146197" y="2310366"/>
            <a:ext cx="3899605" cy="2267405"/>
          </a:xfrm>
          <a:prstGeom prst="rect">
            <a:avLst/>
          </a:prstGeom>
        </p:spPr>
      </p:pic>
    </p:spTree>
    <p:extLst>
      <p:ext uri="{BB962C8B-B14F-4D97-AF65-F5344CB8AC3E}">
        <p14:creationId xmlns:p14="http://schemas.microsoft.com/office/powerpoint/2010/main" val="349156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8" presetClass="emph" presetSubtype="0" fill="hold" nodeType="withEffect">
                                  <p:stCondLst>
                                    <p:cond delay="0"/>
                                  </p:stCondLst>
                                  <p:childTnLst>
                                    <p:animRot by="21600000">
                                      <p:cBhvr>
                                        <p:cTn id="14" dur="2000" fill="hold"/>
                                        <p:tgtEl>
                                          <p:spTgt spid="10"/>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9038178" y="3418435"/>
            <a:ext cx="966195" cy="934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9920416" y="2407900"/>
            <a:ext cx="1529489" cy="777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9043072" y="2407900"/>
            <a:ext cx="884022" cy="10163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10002589" y="3172141"/>
            <a:ext cx="1447316" cy="119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9773782" y="1964622"/>
            <a:ext cx="329049"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noProof="0"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11472329" y="2916086"/>
            <a:ext cx="329049"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noProof="0"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9850680" y="4323271"/>
            <a:ext cx="329049"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noProof="0"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8721697" y="3193148"/>
            <a:ext cx="329049"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noProof="0"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8" name="TextBox 37">
            <a:extLst>
              <a:ext uri="{FF2B5EF4-FFF2-40B4-BE49-F238E27FC236}">
                <a16:creationId xmlns:a16="http://schemas.microsoft.com/office/drawing/2014/main" id="{14353EF2-758D-422E-BAD8-61C079214576}"/>
              </a:ext>
            </a:extLst>
          </p:cNvPr>
          <p:cNvSpPr txBox="1"/>
          <p:nvPr/>
        </p:nvSpPr>
        <p:spPr>
          <a:xfrm>
            <a:off x="1745399" y="2114876"/>
            <a:ext cx="2634087"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đỉnh kề nhau: </a:t>
            </a:r>
          </a:p>
        </p:txBody>
      </p:sp>
      <p:grpSp>
        <p:nvGrpSpPr>
          <p:cNvPr id="39" name="Google Shape;2298;p47">
            <a:extLst>
              <a:ext uri="{FF2B5EF4-FFF2-40B4-BE49-F238E27FC236}">
                <a16:creationId xmlns:a16="http://schemas.microsoft.com/office/drawing/2014/main" id="{6EABC955-0872-AAD5-AD85-8C90ABB75F23}"/>
              </a:ext>
            </a:extLst>
          </p:cNvPr>
          <p:cNvGrpSpPr/>
          <p:nvPr/>
        </p:nvGrpSpPr>
        <p:grpSpPr>
          <a:xfrm>
            <a:off x="1418990" y="2206450"/>
            <a:ext cx="302553" cy="302553"/>
            <a:chOff x="1492675" y="4992125"/>
            <a:chExt cx="481825" cy="481825"/>
          </a:xfrm>
        </p:grpSpPr>
        <p:sp>
          <p:nvSpPr>
            <p:cNvPr id="40" name="Google Shape;2299;p47">
              <a:extLst>
                <a:ext uri="{FF2B5EF4-FFF2-40B4-BE49-F238E27FC236}">
                  <a16:creationId xmlns:a16="http://schemas.microsoft.com/office/drawing/2014/main" id="{3B2E7D1A-D50C-C6F8-A56D-7FC0EAB534A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435D74"/>
                </a:solidFill>
                <a:latin typeface="Arial"/>
                <a:cs typeface="Arial"/>
                <a:sym typeface="Arial"/>
              </a:endParaRPr>
            </a:p>
          </p:txBody>
        </p:sp>
        <p:sp>
          <p:nvSpPr>
            <p:cNvPr id="41" name="Google Shape;2300;p47">
              <a:extLst>
                <a:ext uri="{FF2B5EF4-FFF2-40B4-BE49-F238E27FC236}">
                  <a16:creationId xmlns:a16="http://schemas.microsoft.com/office/drawing/2014/main" id="{AB62F264-E0EF-561C-B6C8-7A657A5EDA7A}"/>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435D74"/>
                </a:solidFill>
                <a:latin typeface="Arial"/>
                <a:cs typeface="Arial"/>
                <a:sym typeface="Arial"/>
              </a:endParaRPr>
            </a:p>
          </p:txBody>
        </p:sp>
      </p:grpSp>
      <p:sp>
        <p:nvSpPr>
          <p:cNvPr id="64" name="TextBox 63">
            <a:extLst>
              <a:ext uri="{FF2B5EF4-FFF2-40B4-BE49-F238E27FC236}">
                <a16:creationId xmlns:a16="http://schemas.microsoft.com/office/drawing/2014/main" id="{C273ACFB-2C2A-4FC4-E8AD-1548650D8FEA}"/>
              </a:ext>
            </a:extLst>
          </p:cNvPr>
          <p:cNvSpPr txBox="1"/>
          <p:nvPr/>
        </p:nvSpPr>
        <p:spPr>
          <a:xfrm>
            <a:off x="1745398" y="1334524"/>
            <a:ext cx="2674096"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noFill/>
                </a:ln>
                <a:solidFill>
                  <a:schemeClr val="accent3">
                    <a:lumMod val="25000"/>
                  </a:schemeClr>
                </a:solidFill>
                <a:effectLst/>
                <a:uLnTx/>
                <a:uFillTx/>
                <a:latin typeface="#9Slide03 Arima Madurai" panose="00000500000000000000" pitchFamily="2" charset="0"/>
                <a:ea typeface="+mn-ea"/>
                <a:cs typeface="#9Slide03 Arima Madurai" panose="00000500000000000000" pitchFamily="2" charset="0"/>
              </a:rPr>
              <a:t>Tứ giác ABCD có:</a:t>
            </a:r>
          </a:p>
        </p:txBody>
      </p:sp>
      <p:sp>
        <p:nvSpPr>
          <p:cNvPr id="25" name="TextBox 24">
            <a:extLst>
              <a:ext uri="{FF2B5EF4-FFF2-40B4-BE49-F238E27FC236}">
                <a16:creationId xmlns:a16="http://schemas.microsoft.com/office/drawing/2014/main" id="{0DE06C22-18DE-7823-2D55-FA77E2A1CF57}"/>
              </a:ext>
            </a:extLst>
          </p:cNvPr>
          <p:cNvSpPr txBox="1"/>
          <p:nvPr/>
        </p:nvSpPr>
        <p:spPr>
          <a:xfrm>
            <a:off x="1745399" y="2632492"/>
            <a:ext cx="2680450"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đỉnh đối nhau: </a:t>
            </a:r>
          </a:p>
        </p:txBody>
      </p:sp>
      <p:sp>
        <p:nvSpPr>
          <p:cNvPr id="26" name="TextBox 25">
            <a:extLst>
              <a:ext uri="{FF2B5EF4-FFF2-40B4-BE49-F238E27FC236}">
                <a16:creationId xmlns:a16="http://schemas.microsoft.com/office/drawing/2014/main" id="{1080070C-62AB-5E61-3282-287F4D176F04}"/>
              </a:ext>
            </a:extLst>
          </p:cNvPr>
          <p:cNvSpPr txBox="1"/>
          <p:nvPr/>
        </p:nvSpPr>
        <p:spPr>
          <a:xfrm>
            <a:off x="4060488" y="2114876"/>
            <a:ext cx="1032472"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 và B;</a:t>
            </a:r>
          </a:p>
        </p:txBody>
      </p:sp>
      <p:sp>
        <p:nvSpPr>
          <p:cNvPr id="27" name="TextBox 26">
            <a:extLst>
              <a:ext uri="{FF2B5EF4-FFF2-40B4-BE49-F238E27FC236}">
                <a16:creationId xmlns:a16="http://schemas.microsoft.com/office/drawing/2014/main" id="{D2223B6C-B9F4-9517-CC62-21E0CA212C5F}"/>
              </a:ext>
            </a:extLst>
          </p:cNvPr>
          <p:cNvSpPr txBox="1"/>
          <p:nvPr/>
        </p:nvSpPr>
        <p:spPr>
          <a:xfrm>
            <a:off x="4941461" y="2114876"/>
            <a:ext cx="1024449"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dirty="0">
                <a:solidFill>
                  <a:schemeClr val="bg1">
                    <a:lumMod val="10000"/>
                  </a:schemeClr>
                </a:solidFill>
                <a:latin typeface="#9Slide03 Arima Madurai" panose="00000500000000000000" pitchFamily="2" charset="0"/>
                <a:cs typeface="#9Slide03 Arima Madurai" panose="00000500000000000000" pitchFamily="2" charset="0"/>
              </a:rPr>
              <a:t>B</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và C;</a:t>
            </a:r>
          </a:p>
        </p:txBody>
      </p:sp>
      <p:sp>
        <p:nvSpPr>
          <p:cNvPr id="28" name="TextBox 27">
            <a:extLst>
              <a:ext uri="{FF2B5EF4-FFF2-40B4-BE49-F238E27FC236}">
                <a16:creationId xmlns:a16="http://schemas.microsoft.com/office/drawing/2014/main" id="{63E67E68-B245-A5DC-5BFB-07578B61E912}"/>
              </a:ext>
            </a:extLst>
          </p:cNvPr>
          <p:cNvSpPr txBox="1"/>
          <p:nvPr/>
        </p:nvSpPr>
        <p:spPr>
          <a:xfrm>
            <a:off x="5815786" y="2114876"/>
            <a:ext cx="2152247"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dirty="0">
                <a:solidFill>
                  <a:schemeClr val="bg1">
                    <a:lumMod val="10000"/>
                  </a:schemeClr>
                </a:solidFill>
                <a:latin typeface="#9Slide03 Arima Madurai" panose="00000500000000000000" pitchFamily="2" charset="0"/>
                <a:cs typeface="#9Slide03 Arima Madurai" panose="00000500000000000000" pitchFamily="2" charset="0"/>
              </a:rPr>
              <a:t>C</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và D; </a:t>
            </a:r>
            <a:r>
              <a:rPr kumimoji="0" lang="en-US"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D và A.</a:t>
            </a:r>
          </a:p>
        </p:txBody>
      </p:sp>
      <p:sp>
        <p:nvSpPr>
          <p:cNvPr id="30" name="TextBox 29">
            <a:extLst>
              <a:ext uri="{FF2B5EF4-FFF2-40B4-BE49-F238E27FC236}">
                <a16:creationId xmlns:a16="http://schemas.microsoft.com/office/drawing/2014/main" id="{4861F76C-9749-3DD8-EBE8-F944623AA98C}"/>
              </a:ext>
            </a:extLst>
          </p:cNvPr>
          <p:cNvSpPr txBox="1"/>
          <p:nvPr/>
        </p:nvSpPr>
        <p:spPr>
          <a:xfrm>
            <a:off x="4065251" y="2635960"/>
            <a:ext cx="1310000"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 và C;</a:t>
            </a:r>
          </a:p>
        </p:txBody>
      </p:sp>
      <p:sp>
        <p:nvSpPr>
          <p:cNvPr id="31" name="TextBox 30">
            <a:extLst>
              <a:ext uri="{FF2B5EF4-FFF2-40B4-BE49-F238E27FC236}">
                <a16:creationId xmlns:a16="http://schemas.microsoft.com/office/drawing/2014/main" id="{6F62A6E1-0AFB-5E0D-0E6D-6F86DD774A22}"/>
              </a:ext>
            </a:extLst>
          </p:cNvPr>
          <p:cNvSpPr txBox="1"/>
          <p:nvPr/>
        </p:nvSpPr>
        <p:spPr>
          <a:xfrm>
            <a:off x="4907784" y="2635960"/>
            <a:ext cx="1386444"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dirty="0">
                <a:solidFill>
                  <a:schemeClr val="bg1">
                    <a:lumMod val="10000"/>
                  </a:schemeClr>
                </a:solidFill>
                <a:latin typeface="#9Slide03 Arima Madurai" panose="00000500000000000000" pitchFamily="2" charset="0"/>
                <a:cs typeface="#9Slide03 Arima Madurai" panose="00000500000000000000" pitchFamily="2" charset="0"/>
              </a:rPr>
              <a:t>B</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và D.</a:t>
            </a:r>
          </a:p>
        </p:txBody>
      </p:sp>
      <p:sp>
        <p:nvSpPr>
          <p:cNvPr id="32" name="TextBox 31">
            <a:extLst>
              <a:ext uri="{FF2B5EF4-FFF2-40B4-BE49-F238E27FC236}">
                <a16:creationId xmlns:a16="http://schemas.microsoft.com/office/drawing/2014/main" id="{0566E64B-2E19-1191-2F4E-580D94A6D894}"/>
              </a:ext>
            </a:extLst>
          </p:cNvPr>
          <p:cNvSpPr txBox="1"/>
          <p:nvPr/>
        </p:nvSpPr>
        <p:spPr>
          <a:xfrm>
            <a:off x="1745398" y="3557417"/>
            <a:ext cx="2729327"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cạnh kề nhau: </a:t>
            </a:r>
          </a:p>
        </p:txBody>
      </p:sp>
      <p:grpSp>
        <p:nvGrpSpPr>
          <p:cNvPr id="33" name="Google Shape;2298;p47">
            <a:extLst>
              <a:ext uri="{FF2B5EF4-FFF2-40B4-BE49-F238E27FC236}">
                <a16:creationId xmlns:a16="http://schemas.microsoft.com/office/drawing/2014/main" id="{EBFB3081-EB4D-0EEC-B1DB-2ED75CCA921A}"/>
              </a:ext>
            </a:extLst>
          </p:cNvPr>
          <p:cNvGrpSpPr/>
          <p:nvPr/>
        </p:nvGrpSpPr>
        <p:grpSpPr>
          <a:xfrm>
            <a:off x="1418990" y="3648991"/>
            <a:ext cx="302553" cy="302553"/>
            <a:chOff x="1492675" y="4992125"/>
            <a:chExt cx="481825" cy="481825"/>
          </a:xfrm>
        </p:grpSpPr>
        <p:sp>
          <p:nvSpPr>
            <p:cNvPr id="34" name="Google Shape;2299;p47">
              <a:extLst>
                <a:ext uri="{FF2B5EF4-FFF2-40B4-BE49-F238E27FC236}">
                  <a16:creationId xmlns:a16="http://schemas.microsoft.com/office/drawing/2014/main" id="{0CA7F86A-B2E9-48D7-826C-9DF5D252BBB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435D74"/>
                </a:solidFill>
                <a:latin typeface="Arial"/>
                <a:cs typeface="Arial"/>
                <a:sym typeface="Arial"/>
              </a:endParaRPr>
            </a:p>
          </p:txBody>
        </p:sp>
        <p:sp>
          <p:nvSpPr>
            <p:cNvPr id="35" name="Google Shape;2300;p47">
              <a:extLst>
                <a:ext uri="{FF2B5EF4-FFF2-40B4-BE49-F238E27FC236}">
                  <a16:creationId xmlns:a16="http://schemas.microsoft.com/office/drawing/2014/main" id="{DCF1F0F2-8CB4-2B6A-C199-0301219F442B}"/>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435D74"/>
                </a:solidFill>
                <a:latin typeface="Arial"/>
                <a:cs typeface="Arial"/>
                <a:sym typeface="Arial"/>
              </a:endParaRPr>
            </a:p>
          </p:txBody>
        </p:sp>
      </p:grpSp>
      <p:sp>
        <p:nvSpPr>
          <p:cNvPr id="36" name="TextBox 35">
            <a:extLst>
              <a:ext uri="{FF2B5EF4-FFF2-40B4-BE49-F238E27FC236}">
                <a16:creationId xmlns:a16="http://schemas.microsoft.com/office/drawing/2014/main" id="{7122DD7F-AA74-076B-8ED2-B7E140EE6F55}"/>
              </a:ext>
            </a:extLst>
          </p:cNvPr>
          <p:cNvSpPr txBox="1"/>
          <p:nvPr/>
        </p:nvSpPr>
        <p:spPr>
          <a:xfrm>
            <a:off x="1745398" y="4075033"/>
            <a:ext cx="2674096"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cạnh đối nhau: </a:t>
            </a:r>
          </a:p>
        </p:txBody>
      </p:sp>
      <p:sp>
        <p:nvSpPr>
          <p:cNvPr id="37" name="TextBox 36">
            <a:extLst>
              <a:ext uri="{FF2B5EF4-FFF2-40B4-BE49-F238E27FC236}">
                <a16:creationId xmlns:a16="http://schemas.microsoft.com/office/drawing/2014/main" id="{04244A2E-C3CB-183A-91E7-F50FF02C8D3A}"/>
              </a:ext>
            </a:extLst>
          </p:cNvPr>
          <p:cNvSpPr txBox="1"/>
          <p:nvPr/>
        </p:nvSpPr>
        <p:spPr>
          <a:xfrm>
            <a:off x="4045930" y="3557417"/>
            <a:ext cx="1413880"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AB và BC;</a:t>
            </a:r>
          </a:p>
        </p:txBody>
      </p:sp>
      <p:sp>
        <p:nvSpPr>
          <p:cNvPr id="43" name="TextBox 42">
            <a:extLst>
              <a:ext uri="{FF2B5EF4-FFF2-40B4-BE49-F238E27FC236}">
                <a16:creationId xmlns:a16="http://schemas.microsoft.com/office/drawing/2014/main" id="{D8D7607F-716F-61C3-C4B7-63381DE7E0A5}"/>
              </a:ext>
            </a:extLst>
          </p:cNvPr>
          <p:cNvSpPr txBox="1"/>
          <p:nvPr/>
        </p:nvSpPr>
        <p:spPr>
          <a:xfrm>
            <a:off x="5167671" y="3557417"/>
            <a:ext cx="1488367"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a:solidFill>
                  <a:schemeClr val="bg1">
                    <a:lumMod val="10000"/>
                  </a:schemeClr>
                </a:solidFill>
                <a:latin typeface="#9Slide03 Arima Madurai" panose="00000500000000000000" pitchFamily="2" charset="0"/>
                <a:cs typeface="#9Slide03 Arima Madurai" panose="00000500000000000000" pitchFamily="2" charset="0"/>
              </a:rPr>
              <a:t> BC</a:t>
            </a:r>
            <a:r>
              <a:rPr kumimoji="0" lang="vi-VN" sz="22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và CD;</a:t>
            </a:r>
          </a:p>
        </p:txBody>
      </p:sp>
      <p:sp>
        <p:nvSpPr>
          <p:cNvPr id="51" name="TextBox 50">
            <a:extLst>
              <a:ext uri="{FF2B5EF4-FFF2-40B4-BE49-F238E27FC236}">
                <a16:creationId xmlns:a16="http://schemas.microsoft.com/office/drawing/2014/main" id="{54EAAE6B-8DE9-4026-2189-BFD7266FA749}"/>
              </a:ext>
            </a:extLst>
          </p:cNvPr>
          <p:cNvSpPr txBox="1"/>
          <p:nvPr/>
        </p:nvSpPr>
        <p:spPr>
          <a:xfrm>
            <a:off x="6435254" y="3557417"/>
            <a:ext cx="2911945"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dirty="0">
                <a:solidFill>
                  <a:schemeClr val="bg1">
                    <a:lumMod val="10000"/>
                  </a:schemeClr>
                </a:solidFill>
                <a:latin typeface="#9Slide03 Arima Madurai" panose="00000500000000000000" pitchFamily="2" charset="0"/>
                <a:cs typeface="#9Slide03 Arima Madurai" panose="00000500000000000000" pitchFamily="2" charset="0"/>
              </a:rPr>
              <a:t>CD</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và DA; </a:t>
            </a:r>
            <a:r>
              <a:rPr kumimoji="0" lang="en-US"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DA và AB.</a:t>
            </a:r>
          </a:p>
        </p:txBody>
      </p:sp>
      <p:sp>
        <p:nvSpPr>
          <p:cNvPr id="52" name="TextBox 51">
            <a:extLst>
              <a:ext uri="{FF2B5EF4-FFF2-40B4-BE49-F238E27FC236}">
                <a16:creationId xmlns:a16="http://schemas.microsoft.com/office/drawing/2014/main" id="{87F08709-BF97-07E3-B0BE-CEE343D8BDB7}"/>
              </a:ext>
            </a:extLst>
          </p:cNvPr>
          <p:cNvSpPr txBox="1"/>
          <p:nvPr/>
        </p:nvSpPr>
        <p:spPr>
          <a:xfrm>
            <a:off x="4267821" y="4091512"/>
            <a:ext cx="1462590"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AB và CD;</a:t>
            </a:r>
          </a:p>
        </p:txBody>
      </p:sp>
      <p:sp>
        <p:nvSpPr>
          <p:cNvPr id="53" name="TextBox 52">
            <a:extLst>
              <a:ext uri="{FF2B5EF4-FFF2-40B4-BE49-F238E27FC236}">
                <a16:creationId xmlns:a16="http://schemas.microsoft.com/office/drawing/2014/main" id="{EB9E42D1-0A60-D531-9B6D-F15A74BBEE38}"/>
              </a:ext>
            </a:extLst>
          </p:cNvPr>
          <p:cNvSpPr txBox="1"/>
          <p:nvPr/>
        </p:nvSpPr>
        <p:spPr>
          <a:xfrm>
            <a:off x="5464050" y="4091512"/>
            <a:ext cx="1355448"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dirty="0">
                <a:solidFill>
                  <a:schemeClr val="bg1">
                    <a:lumMod val="10000"/>
                  </a:schemeClr>
                </a:solidFill>
                <a:latin typeface="#9Slide03 Arima Madurai" panose="00000500000000000000" pitchFamily="2" charset="0"/>
                <a:cs typeface="#9Slide03 Arima Madurai" panose="00000500000000000000" pitchFamily="2" charset="0"/>
              </a:rPr>
              <a:t>BC</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và DA.</a:t>
            </a:r>
          </a:p>
        </p:txBody>
      </p:sp>
      <p:sp>
        <p:nvSpPr>
          <p:cNvPr id="58" name="TextBox 57">
            <a:extLst>
              <a:ext uri="{FF2B5EF4-FFF2-40B4-BE49-F238E27FC236}">
                <a16:creationId xmlns:a16="http://schemas.microsoft.com/office/drawing/2014/main" id="{E4E24CE4-D307-50A3-19CB-1697BC60B946}"/>
              </a:ext>
            </a:extLst>
          </p:cNvPr>
          <p:cNvSpPr txBox="1"/>
          <p:nvPr/>
        </p:nvSpPr>
        <p:spPr>
          <a:xfrm>
            <a:off x="1745398" y="5052481"/>
            <a:ext cx="6118441" cy="55784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200" dirty="0">
                <a:solidFill>
                  <a:srgbClr val="002060"/>
                </a:solidFill>
                <a:latin typeface="#9Slide03 Arima Madurai" panose="00000500000000000000" pitchFamily="2" charset="0"/>
                <a:cs typeface="#9Slide03 Arima Madurai" panose="00000500000000000000" pitchFamily="2" charset="0"/>
              </a:rPr>
              <a:t>Đường chéo (đoạn thẳng nối hai đỉnh đối nhau):</a:t>
            </a:r>
            <a:endParaRPr kumimoji="0" lang="vi-VN" sz="2200" b="0" i="0" u="none" strike="noStrike" kern="1200" cap="none" spc="0" normalizeH="0" baseline="0" noProof="0" dirty="0">
              <a:ln>
                <a:noFill/>
              </a:ln>
              <a:solidFill>
                <a:srgbClr val="002060"/>
              </a:solidFill>
              <a:effectLst/>
              <a:uLnTx/>
              <a:uFillTx/>
              <a:latin typeface="#9Slide03 Arima Madurai" panose="00000500000000000000" pitchFamily="2" charset="0"/>
              <a:cs typeface="#9Slide03 Arima Madurai" panose="00000500000000000000" pitchFamily="2" charset="0"/>
            </a:endParaRPr>
          </a:p>
        </p:txBody>
      </p:sp>
      <p:grpSp>
        <p:nvGrpSpPr>
          <p:cNvPr id="59" name="Google Shape;2298;p47">
            <a:extLst>
              <a:ext uri="{FF2B5EF4-FFF2-40B4-BE49-F238E27FC236}">
                <a16:creationId xmlns:a16="http://schemas.microsoft.com/office/drawing/2014/main" id="{EA444F63-0504-99F1-0E74-8841B1171411}"/>
              </a:ext>
            </a:extLst>
          </p:cNvPr>
          <p:cNvGrpSpPr/>
          <p:nvPr/>
        </p:nvGrpSpPr>
        <p:grpSpPr>
          <a:xfrm>
            <a:off x="1418990" y="5144055"/>
            <a:ext cx="302553" cy="302553"/>
            <a:chOff x="1492675" y="4992125"/>
            <a:chExt cx="481825" cy="481825"/>
          </a:xfrm>
        </p:grpSpPr>
        <p:sp>
          <p:nvSpPr>
            <p:cNvPr id="60" name="Google Shape;2299;p47">
              <a:extLst>
                <a:ext uri="{FF2B5EF4-FFF2-40B4-BE49-F238E27FC236}">
                  <a16:creationId xmlns:a16="http://schemas.microsoft.com/office/drawing/2014/main" id="{5A274420-953C-3A7B-9C81-44DF86C2C5D8}"/>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435D74"/>
                </a:solidFill>
                <a:latin typeface="Arial"/>
                <a:cs typeface="Arial"/>
                <a:sym typeface="Arial"/>
              </a:endParaRPr>
            </a:p>
          </p:txBody>
        </p:sp>
        <p:sp>
          <p:nvSpPr>
            <p:cNvPr id="68" name="Google Shape;2300;p47">
              <a:extLst>
                <a:ext uri="{FF2B5EF4-FFF2-40B4-BE49-F238E27FC236}">
                  <a16:creationId xmlns:a16="http://schemas.microsoft.com/office/drawing/2014/main" id="{FC0A492E-6E6B-B250-16AE-BCD7429A37ED}"/>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200" kern="0">
                <a:solidFill>
                  <a:srgbClr val="435D74"/>
                </a:solidFill>
                <a:latin typeface="Arial"/>
                <a:cs typeface="Arial"/>
                <a:sym typeface="Arial"/>
              </a:endParaRPr>
            </a:p>
          </p:txBody>
        </p:sp>
      </p:grpSp>
    </p:spTree>
    <p:custDataLst>
      <p:tags r:id="rId1"/>
    </p:custDataLst>
    <p:extLst>
      <p:ext uri="{BB962C8B-B14F-4D97-AF65-F5344CB8AC3E}">
        <p14:creationId xmlns:p14="http://schemas.microsoft.com/office/powerpoint/2010/main" val="1671777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left)">
                                      <p:cBhvr>
                                        <p:cTn id="36" dur="500"/>
                                        <p:tgtEl>
                                          <p:spTgt spid="3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left)">
                                      <p:cBhvr>
                                        <p:cTn id="39" dur="500"/>
                                        <p:tgtEl>
                                          <p:spTgt spid="3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500"/>
                                        <p:tgtEl>
                                          <p:spTgt spid="25"/>
                                        </p:tgtEl>
                                      </p:cBhvr>
                                    </p:animEffect>
                                  </p:childTnLst>
                                </p:cTn>
                              </p:par>
                              <p:par>
                                <p:cTn id="43" presetID="2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wipe(left)">
                                      <p:cBhvr>
                                        <p:cTn id="48" dur="500"/>
                                        <p:tgtEl>
                                          <p:spTgt spid="32"/>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wipe(left)">
                                      <p:cBhvr>
                                        <p:cTn id="51" dur="500"/>
                                        <p:tgtEl>
                                          <p:spTgt spid="36"/>
                                        </p:tgtEl>
                                      </p:cBhvr>
                                    </p:animEffect>
                                  </p:childTnLst>
                                </p:cTn>
                              </p:par>
                              <p:par>
                                <p:cTn id="52" presetID="22" presetClass="entr" presetSubtype="8" fill="hold"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wipe(left)">
                                      <p:cBhvr>
                                        <p:cTn id="57" dur="500"/>
                                        <p:tgtEl>
                                          <p:spTgt spid="5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53"/>
                                        </p:tgtEl>
                                        <p:attrNameLst>
                                          <p:attrName>style.visibility</p:attrName>
                                        </p:attrNameLst>
                                      </p:cBhvr>
                                      <p:to>
                                        <p:strVal val="visible"/>
                                      </p:to>
                                    </p:set>
                                    <p:animEffect transition="in" filter="fade">
                                      <p:cBhvr>
                                        <p:cTn id="94" dur="500"/>
                                        <p:tgtEl>
                                          <p:spTgt spid="53"/>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38" grpId="0"/>
      <p:bldP spid="64" grpId="0"/>
      <p:bldP spid="25" grpId="0"/>
      <p:bldP spid="26" grpId="0"/>
      <p:bldP spid="27" grpId="0"/>
      <p:bldP spid="28" grpId="0"/>
      <p:bldP spid="30" grpId="0"/>
      <p:bldP spid="31" grpId="0"/>
      <p:bldP spid="32" grpId="0"/>
      <p:bldP spid="36" grpId="0"/>
      <p:bldP spid="37" grpId="0"/>
      <p:bldP spid="43" grpId="0"/>
      <p:bldP spid="51" grpId="0"/>
      <p:bldP spid="52" grpId="0"/>
      <p:bldP spid="53" grpId="0"/>
      <p:bldP spid="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8732645" y="3427862"/>
            <a:ext cx="966195" cy="934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9605456" y="2407900"/>
            <a:ext cx="1529489" cy="777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8728112" y="2407900"/>
            <a:ext cx="884022" cy="10163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9687629" y="3172141"/>
            <a:ext cx="1447316" cy="119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9458822" y="1964622"/>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11157369" y="2916086"/>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9535720" y="4323271"/>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8406737" y="3193148"/>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8" name="TextBox 37">
            <a:extLst>
              <a:ext uri="{FF2B5EF4-FFF2-40B4-BE49-F238E27FC236}">
                <a16:creationId xmlns:a16="http://schemas.microsoft.com/office/drawing/2014/main" id="{14353EF2-758D-422E-BAD8-61C079214576}"/>
              </a:ext>
            </a:extLst>
          </p:cNvPr>
          <p:cNvSpPr txBox="1"/>
          <p:nvPr/>
        </p:nvSpPr>
        <p:spPr>
          <a:xfrm>
            <a:off x="1745399" y="2114876"/>
            <a:ext cx="2016913"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đỉnh kề nhau: </a:t>
            </a:r>
          </a:p>
        </p:txBody>
      </p:sp>
      <p:grpSp>
        <p:nvGrpSpPr>
          <p:cNvPr id="39" name="Google Shape;2298;p47">
            <a:extLst>
              <a:ext uri="{FF2B5EF4-FFF2-40B4-BE49-F238E27FC236}">
                <a16:creationId xmlns:a16="http://schemas.microsoft.com/office/drawing/2014/main" id="{6EABC955-0872-AAD5-AD85-8C90ABB75F23}"/>
              </a:ext>
            </a:extLst>
          </p:cNvPr>
          <p:cNvGrpSpPr/>
          <p:nvPr/>
        </p:nvGrpSpPr>
        <p:grpSpPr>
          <a:xfrm>
            <a:off x="1418990" y="2206450"/>
            <a:ext cx="302553" cy="302553"/>
            <a:chOff x="1492675" y="4992125"/>
            <a:chExt cx="481825" cy="481825"/>
          </a:xfrm>
        </p:grpSpPr>
        <p:sp>
          <p:nvSpPr>
            <p:cNvPr id="40" name="Google Shape;2299;p47">
              <a:extLst>
                <a:ext uri="{FF2B5EF4-FFF2-40B4-BE49-F238E27FC236}">
                  <a16:creationId xmlns:a16="http://schemas.microsoft.com/office/drawing/2014/main" id="{3B2E7D1A-D50C-C6F8-A56D-7FC0EAB534A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41" name="Google Shape;2300;p47">
              <a:extLst>
                <a:ext uri="{FF2B5EF4-FFF2-40B4-BE49-F238E27FC236}">
                  <a16:creationId xmlns:a16="http://schemas.microsoft.com/office/drawing/2014/main" id="{AB62F264-E0EF-561C-B6C8-7A657A5EDA7A}"/>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25" name="TextBox 24">
            <a:extLst>
              <a:ext uri="{FF2B5EF4-FFF2-40B4-BE49-F238E27FC236}">
                <a16:creationId xmlns:a16="http://schemas.microsoft.com/office/drawing/2014/main" id="{0DE06C22-18DE-7823-2D55-FA77E2A1CF57}"/>
              </a:ext>
            </a:extLst>
          </p:cNvPr>
          <p:cNvSpPr txBox="1"/>
          <p:nvPr/>
        </p:nvSpPr>
        <p:spPr>
          <a:xfrm>
            <a:off x="1745399" y="2632492"/>
            <a:ext cx="2016913"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đỉnh đối nhau: </a:t>
            </a:r>
          </a:p>
        </p:txBody>
      </p:sp>
      <p:sp>
        <p:nvSpPr>
          <p:cNvPr id="26" name="TextBox 25">
            <a:extLst>
              <a:ext uri="{FF2B5EF4-FFF2-40B4-BE49-F238E27FC236}">
                <a16:creationId xmlns:a16="http://schemas.microsoft.com/office/drawing/2014/main" id="{1080070C-62AB-5E61-3282-287F4D176F04}"/>
              </a:ext>
            </a:extLst>
          </p:cNvPr>
          <p:cNvSpPr txBox="1"/>
          <p:nvPr/>
        </p:nvSpPr>
        <p:spPr>
          <a:xfrm>
            <a:off x="3786168" y="2114876"/>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 và B;</a:t>
            </a:r>
          </a:p>
        </p:txBody>
      </p:sp>
      <p:sp>
        <p:nvSpPr>
          <p:cNvPr id="27" name="TextBox 26">
            <a:extLst>
              <a:ext uri="{FF2B5EF4-FFF2-40B4-BE49-F238E27FC236}">
                <a16:creationId xmlns:a16="http://schemas.microsoft.com/office/drawing/2014/main" id="{D2223B6C-B9F4-9517-CC62-21E0CA212C5F}"/>
              </a:ext>
            </a:extLst>
          </p:cNvPr>
          <p:cNvSpPr txBox="1"/>
          <p:nvPr/>
        </p:nvSpPr>
        <p:spPr>
          <a:xfrm>
            <a:off x="4524901" y="2114876"/>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C;</a:t>
            </a:r>
          </a:p>
        </p:txBody>
      </p:sp>
      <p:sp>
        <p:nvSpPr>
          <p:cNvPr id="28" name="TextBox 27">
            <a:extLst>
              <a:ext uri="{FF2B5EF4-FFF2-40B4-BE49-F238E27FC236}">
                <a16:creationId xmlns:a16="http://schemas.microsoft.com/office/drawing/2014/main" id="{63E67E68-B245-A5DC-5BFB-07578B61E912}"/>
              </a:ext>
            </a:extLst>
          </p:cNvPr>
          <p:cNvSpPr txBox="1"/>
          <p:nvPr/>
        </p:nvSpPr>
        <p:spPr>
          <a:xfrm>
            <a:off x="5246827" y="2114876"/>
            <a:ext cx="173008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D; D và A.</a:t>
            </a:r>
          </a:p>
        </p:txBody>
      </p:sp>
      <p:sp>
        <p:nvSpPr>
          <p:cNvPr id="30" name="TextBox 29">
            <a:extLst>
              <a:ext uri="{FF2B5EF4-FFF2-40B4-BE49-F238E27FC236}">
                <a16:creationId xmlns:a16="http://schemas.microsoft.com/office/drawing/2014/main" id="{4861F76C-9749-3DD8-EBE8-F944623AA98C}"/>
              </a:ext>
            </a:extLst>
          </p:cNvPr>
          <p:cNvSpPr txBox="1"/>
          <p:nvPr/>
        </p:nvSpPr>
        <p:spPr>
          <a:xfrm>
            <a:off x="3780141" y="2635960"/>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A và C;</a:t>
            </a:r>
          </a:p>
        </p:txBody>
      </p:sp>
      <p:sp>
        <p:nvSpPr>
          <p:cNvPr id="31" name="TextBox 30">
            <a:extLst>
              <a:ext uri="{FF2B5EF4-FFF2-40B4-BE49-F238E27FC236}">
                <a16:creationId xmlns:a16="http://schemas.microsoft.com/office/drawing/2014/main" id="{6F62A6E1-0AFB-5E0D-0E6D-6F86DD774A22}"/>
              </a:ext>
            </a:extLst>
          </p:cNvPr>
          <p:cNvSpPr txBox="1"/>
          <p:nvPr/>
        </p:nvSpPr>
        <p:spPr>
          <a:xfrm>
            <a:off x="4518874" y="2635960"/>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rgbClr val="FF0000"/>
                </a:solidFill>
                <a:latin typeface="#9Slide03 Arima Madurai" panose="00000500000000000000" pitchFamily="2" charset="0"/>
                <a:cs typeface="#9Slide03 Arima Madurai" panose="00000500000000000000" pitchFamily="2" charset="0"/>
              </a:rPr>
              <a:t>B</a:t>
            </a:r>
            <a:r>
              <a:rPr kumimoji="0" lang="vi-VN" b="0"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và D.</a:t>
            </a:r>
          </a:p>
        </p:txBody>
      </p:sp>
      <p:sp>
        <p:nvSpPr>
          <p:cNvPr id="32" name="TextBox 31">
            <a:extLst>
              <a:ext uri="{FF2B5EF4-FFF2-40B4-BE49-F238E27FC236}">
                <a16:creationId xmlns:a16="http://schemas.microsoft.com/office/drawing/2014/main" id="{0566E64B-2E19-1191-2F4E-580D94A6D894}"/>
              </a:ext>
            </a:extLst>
          </p:cNvPr>
          <p:cNvSpPr txBox="1"/>
          <p:nvPr/>
        </p:nvSpPr>
        <p:spPr>
          <a:xfrm>
            <a:off x="1745399" y="3425337"/>
            <a:ext cx="2016913"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cạnh kề nhau: </a:t>
            </a:r>
          </a:p>
        </p:txBody>
      </p:sp>
      <p:grpSp>
        <p:nvGrpSpPr>
          <p:cNvPr id="33" name="Google Shape;2298;p47">
            <a:extLst>
              <a:ext uri="{FF2B5EF4-FFF2-40B4-BE49-F238E27FC236}">
                <a16:creationId xmlns:a16="http://schemas.microsoft.com/office/drawing/2014/main" id="{EBFB3081-EB4D-0EEC-B1DB-2ED75CCA921A}"/>
              </a:ext>
            </a:extLst>
          </p:cNvPr>
          <p:cNvGrpSpPr/>
          <p:nvPr/>
        </p:nvGrpSpPr>
        <p:grpSpPr>
          <a:xfrm>
            <a:off x="1418990" y="3516911"/>
            <a:ext cx="302553" cy="302553"/>
            <a:chOff x="1492675" y="4992125"/>
            <a:chExt cx="481825" cy="481825"/>
          </a:xfrm>
        </p:grpSpPr>
        <p:sp>
          <p:nvSpPr>
            <p:cNvPr id="34" name="Google Shape;2299;p47">
              <a:extLst>
                <a:ext uri="{FF2B5EF4-FFF2-40B4-BE49-F238E27FC236}">
                  <a16:creationId xmlns:a16="http://schemas.microsoft.com/office/drawing/2014/main" id="{0CA7F86A-B2E9-48D7-826C-9DF5D252BBB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5" name="Google Shape;2300;p47">
              <a:extLst>
                <a:ext uri="{FF2B5EF4-FFF2-40B4-BE49-F238E27FC236}">
                  <a16:creationId xmlns:a16="http://schemas.microsoft.com/office/drawing/2014/main" id="{DCF1F0F2-8CB4-2B6A-C199-0301219F442B}"/>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36" name="TextBox 35">
            <a:extLst>
              <a:ext uri="{FF2B5EF4-FFF2-40B4-BE49-F238E27FC236}">
                <a16:creationId xmlns:a16="http://schemas.microsoft.com/office/drawing/2014/main" id="{7122DD7F-AA74-076B-8ED2-B7E140EE6F55}"/>
              </a:ext>
            </a:extLst>
          </p:cNvPr>
          <p:cNvSpPr txBox="1"/>
          <p:nvPr/>
        </p:nvSpPr>
        <p:spPr>
          <a:xfrm>
            <a:off x="1745399" y="3942953"/>
            <a:ext cx="2155392"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cạnh đối nhau: </a:t>
            </a:r>
          </a:p>
        </p:txBody>
      </p:sp>
      <p:sp>
        <p:nvSpPr>
          <p:cNvPr id="37" name="TextBox 36">
            <a:extLst>
              <a:ext uri="{FF2B5EF4-FFF2-40B4-BE49-F238E27FC236}">
                <a16:creationId xmlns:a16="http://schemas.microsoft.com/office/drawing/2014/main" id="{04244A2E-C3CB-183A-91E7-F50FF02C8D3A}"/>
              </a:ext>
            </a:extLst>
          </p:cNvPr>
          <p:cNvSpPr txBox="1"/>
          <p:nvPr/>
        </p:nvSpPr>
        <p:spPr>
          <a:xfrm>
            <a:off x="3786168" y="3425337"/>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AB và BC;</a:t>
            </a:r>
          </a:p>
        </p:txBody>
      </p:sp>
      <p:sp>
        <p:nvSpPr>
          <p:cNvPr id="43" name="TextBox 42">
            <a:extLst>
              <a:ext uri="{FF2B5EF4-FFF2-40B4-BE49-F238E27FC236}">
                <a16:creationId xmlns:a16="http://schemas.microsoft.com/office/drawing/2014/main" id="{D8D7607F-716F-61C3-C4B7-63381DE7E0A5}"/>
              </a:ext>
            </a:extLst>
          </p:cNvPr>
          <p:cNvSpPr txBox="1"/>
          <p:nvPr/>
        </p:nvSpPr>
        <p:spPr>
          <a:xfrm>
            <a:off x="4806310" y="3425337"/>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BC</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CD;</a:t>
            </a:r>
          </a:p>
        </p:txBody>
      </p:sp>
      <p:sp>
        <p:nvSpPr>
          <p:cNvPr id="51" name="TextBox 50">
            <a:extLst>
              <a:ext uri="{FF2B5EF4-FFF2-40B4-BE49-F238E27FC236}">
                <a16:creationId xmlns:a16="http://schemas.microsoft.com/office/drawing/2014/main" id="{54EAAE6B-8DE9-4026-2189-BFD7266FA749}"/>
              </a:ext>
            </a:extLst>
          </p:cNvPr>
          <p:cNvSpPr txBox="1"/>
          <p:nvPr/>
        </p:nvSpPr>
        <p:spPr>
          <a:xfrm>
            <a:off x="5840213" y="3425337"/>
            <a:ext cx="22522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CD</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DA; DA và AB.</a:t>
            </a:r>
          </a:p>
        </p:txBody>
      </p:sp>
      <p:sp>
        <p:nvSpPr>
          <p:cNvPr id="52" name="TextBox 51">
            <a:extLst>
              <a:ext uri="{FF2B5EF4-FFF2-40B4-BE49-F238E27FC236}">
                <a16:creationId xmlns:a16="http://schemas.microsoft.com/office/drawing/2014/main" id="{87F08709-BF97-07E3-B0BE-CEE343D8BDB7}"/>
              </a:ext>
            </a:extLst>
          </p:cNvPr>
          <p:cNvSpPr txBox="1"/>
          <p:nvPr/>
        </p:nvSpPr>
        <p:spPr>
          <a:xfrm>
            <a:off x="3780141" y="3946421"/>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AB và CD;</a:t>
            </a:r>
          </a:p>
        </p:txBody>
      </p:sp>
      <p:sp>
        <p:nvSpPr>
          <p:cNvPr id="53" name="TextBox 52">
            <a:extLst>
              <a:ext uri="{FF2B5EF4-FFF2-40B4-BE49-F238E27FC236}">
                <a16:creationId xmlns:a16="http://schemas.microsoft.com/office/drawing/2014/main" id="{EB9E42D1-0A60-D531-9B6D-F15A74BBEE38}"/>
              </a:ext>
            </a:extLst>
          </p:cNvPr>
          <p:cNvSpPr txBox="1"/>
          <p:nvPr/>
        </p:nvSpPr>
        <p:spPr>
          <a:xfrm>
            <a:off x="4800978" y="3946421"/>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BC</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DA.</a:t>
            </a:r>
          </a:p>
        </p:txBody>
      </p:sp>
      <p:sp>
        <p:nvSpPr>
          <p:cNvPr id="58" name="TextBox 57">
            <a:extLst>
              <a:ext uri="{FF2B5EF4-FFF2-40B4-BE49-F238E27FC236}">
                <a16:creationId xmlns:a16="http://schemas.microsoft.com/office/drawing/2014/main" id="{E4E24CE4-D307-50A3-19CB-1697BC60B946}"/>
              </a:ext>
            </a:extLst>
          </p:cNvPr>
          <p:cNvSpPr txBox="1"/>
          <p:nvPr/>
        </p:nvSpPr>
        <p:spPr>
          <a:xfrm>
            <a:off x="1745399" y="4737521"/>
            <a:ext cx="5987976"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rgbClr val="002060"/>
                </a:solidFill>
                <a:latin typeface="#9Slide03 Arima Madurai" panose="00000500000000000000" pitchFamily="2" charset="0"/>
                <a:cs typeface="#9Slide03 Arima Madurai" panose="00000500000000000000" pitchFamily="2" charset="0"/>
              </a:rPr>
              <a:t>Đường chéo (đoạn thẳng nối hai đỉnh đối nhau):</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cs typeface="#9Slide03 Arima Madurai" panose="00000500000000000000" pitchFamily="2" charset="0"/>
            </a:endParaRPr>
          </a:p>
        </p:txBody>
      </p:sp>
      <p:grpSp>
        <p:nvGrpSpPr>
          <p:cNvPr id="59" name="Google Shape;2298;p47">
            <a:extLst>
              <a:ext uri="{FF2B5EF4-FFF2-40B4-BE49-F238E27FC236}">
                <a16:creationId xmlns:a16="http://schemas.microsoft.com/office/drawing/2014/main" id="{EA444F63-0504-99F1-0E74-8841B1171411}"/>
              </a:ext>
            </a:extLst>
          </p:cNvPr>
          <p:cNvGrpSpPr/>
          <p:nvPr/>
        </p:nvGrpSpPr>
        <p:grpSpPr>
          <a:xfrm>
            <a:off x="1418990" y="4829095"/>
            <a:ext cx="302553" cy="302553"/>
            <a:chOff x="1492675" y="4992125"/>
            <a:chExt cx="481825" cy="481825"/>
          </a:xfrm>
        </p:grpSpPr>
        <p:sp>
          <p:nvSpPr>
            <p:cNvPr id="60" name="Google Shape;2299;p47">
              <a:extLst>
                <a:ext uri="{FF2B5EF4-FFF2-40B4-BE49-F238E27FC236}">
                  <a16:creationId xmlns:a16="http://schemas.microsoft.com/office/drawing/2014/main" id="{5A274420-953C-3A7B-9C81-44DF86C2C5D8}"/>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8" name="Google Shape;2300;p47">
              <a:extLst>
                <a:ext uri="{FF2B5EF4-FFF2-40B4-BE49-F238E27FC236}">
                  <a16:creationId xmlns:a16="http://schemas.microsoft.com/office/drawing/2014/main" id="{FC0A492E-6E6B-B250-16AE-BCD7429A37ED}"/>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69" name="TextBox 68">
            <a:extLst>
              <a:ext uri="{FF2B5EF4-FFF2-40B4-BE49-F238E27FC236}">
                <a16:creationId xmlns:a16="http://schemas.microsoft.com/office/drawing/2014/main" id="{76126F62-D069-141C-1E08-1527EA214241}"/>
              </a:ext>
            </a:extLst>
          </p:cNvPr>
          <p:cNvSpPr txBox="1"/>
          <p:nvPr/>
        </p:nvSpPr>
        <p:spPr>
          <a:xfrm>
            <a:off x="7312328" y="4737521"/>
            <a:ext cx="1412751"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AC</a:t>
            </a:r>
            <a:r>
              <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và BD.</a:t>
            </a:r>
          </a:p>
        </p:txBody>
      </p:sp>
      <p:cxnSp>
        <p:nvCxnSpPr>
          <p:cNvPr id="4" name="Straight Connector 3">
            <a:extLst>
              <a:ext uri="{FF2B5EF4-FFF2-40B4-BE49-F238E27FC236}">
                <a16:creationId xmlns:a16="http://schemas.microsoft.com/office/drawing/2014/main" id="{A7DE8A09-1DCC-4937-5575-2807CBD9DA0D}"/>
              </a:ext>
            </a:extLst>
          </p:cNvPr>
          <p:cNvCxnSpPr>
            <a:cxnSpLocks/>
          </p:cNvCxnSpPr>
          <p:nvPr/>
        </p:nvCxnSpPr>
        <p:spPr>
          <a:xfrm>
            <a:off x="9616897" y="2401978"/>
            <a:ext cx="83348" cy="1954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2C63785-AB9D-E3B4-FCED-1D9E40FD9D62}"/>
              </a:ext>
            </a:extLst>
          </p:cNvPr>
          <p:cNvCxnSpPr>
            <a:cxnSpLocks/>
          </p:cNvCxnSpPr>
          <p:nvPr/>
        </p:nvCxnSpPr>
        <p:spPr>
          <a:xfrm flipH="1">
            <a:off x="8721120" y="3183116"/>
            <a:ext cx="2411444" cy="240214"/>
          </a:xfrm>
          <a:prstGeom prst="line">
            <a:avLst/>
          </a:prstGeom>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95610594-2D1C-085E-5192-6006B76A1B03}"/>
              </a:ext>
            </a:extLst>
          </p:cNvPr>
          <p:cNvSpPr txBox="1"/>
          <p:nvPr/>
        </p:nvSpPr>
        <p:spPr>
          <a:xfrm>
            <a:off x="1745398" y="5534427"/>
            <a:ext cx="699829"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rgbClr val="002060"/>
                </a:solidFill>
                <a:latin typeface="#9Slide03 Arima Madurai" panose="00000500000000000000" pitchFamily="2" charset="0"/>
                <a:cs typeface="#9Slide03 Arima Madurai" panose="00000500000000000000" pitchFamily="2" charset="0"/>
              </a:rPr>
              <a:t>Góc:</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grpSp>
        <p:nvGrpSpPr>
          <p:cNvPr id="55" name="Google Shape;2298;p47">
            <a:extLst>
              <a:ext uri="{FF2B5EF4-FFF2-40B4-BE49-F238E27FC236}">
                <a16:creationId xmlns:a16="http://schemas.microsoft.com/office/drawing/2014/main" id="{252B4ADA-5023-4F47-8023-12D35CCF9429}"/>
              </a:ext>
            </a:extLst>
          </p:cNvPr>
          <p:cNvGrpSpPr/>
          <p:nvPr/>
        </p:nvGrpSpPr>
        <p:grpSpPr>
          <a:xfrm>
            <a:off x="1418990" y="5640913"/>
            <a:ext cx="302553" cy="302553"/>
            <a:chOff x="1492675" y="4992125"/>
            <a:chExt cx="481825" cy="481825"/>
          </a:xfrm>
        </p:grpSpPr>
        <p:sp>
          <p:nvSpPr>
            <p:cNvPr id="56" name="Google Shape;2299;p47">
              <a:extLst>
                <a:ext uri="{FF2B5EF4-FFF2-40B4-BE49-F238E27FC236}">
                  <a16:creationId xmlns:a16="http://schemas.microsoft.com/office/drawing/2014/main" id="{33E024B6-B792-C05F-F43E-DE60BA47B5AB}"/>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sp>
          <p:nvSpPr>
            <p:cNvPr id="57" name="Google Shape;2300;p47">
              <a:extLst>
                <a:ext uri="{FF2B5EF4-FFF2-40B4-BE49-F238E27FC236}">
                  <a16:creationId xmlns:a16="http://schemas.microsoft.com/office/drawing/2014/main" id="{8EA038F7-1ECE-97CC-F4CC-80FC97F4C29B}"/>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grpSp>
      <p:sp>
        <p:nvSpPr>
          <p:cNvPr id="83" name="TextBox 82">
            <a:extLst>
              <a:ext uri="{FF2B5EF4-FFF2-40B4-BE49-F238E27FC236}">
                <a16:creationId xmlns:a16="http://schemas.microsoft.com/office/drawing/2014/main" id="{3F5DCE0F-99A0-4A3F-AE96-AD569A3D600A}"/>
              </a:ext>
            </a:extLst>
          </p:cNvPr>
          <p:cNvSpPr txBox="1"/>
          <p:nvPr/>
        </p:nvSpPr>
        <p:spPr>
          <a:xfrm>
            <a:off x="6607929" y="5534427"/>
            <a:ext cx="2182527"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rgbClr val="002060"/>
                </a:solidFill>
                <a:latin typeface="#9Slide03 Arima Madurai" panose="00000500000000000000" pitchFamily="2" charset="0"/>
                <a:cs typeface="#9Slide03 Arima Madurai" panose="00000500000000000000" pitchFamily="2" charset="0"/>
              </a:rPr>
              <a:t>Hai góc đối nhau:</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grpSp>
        <p:nvGrpSpPr>
          <p:cNvPr id="84" name="Google Shape;2298;p47">
            <a:extLst>
              <a:ext uri="{FF2B5EF4-FFF2-40B4-BE49-F238E27FC236}">
                <a16:creationId xmlns:a16="http://schemas.microsoft.com/office/drawing/2014/main" id="{C232DCE1-726D-4B8E-AD41-1A6E11BADD23}"/>
              </a:ext>
            </a:extLst>
          </p:cNvPr>
          <p:cNvGrpSpPr/>
          <p:nvPr/>
        </p:nvGrpSpPr>
        <p:grpSpPr>
          <a:xfrm>
            <a:off x="6313922" y="5665489"/>
            <a:ext cx="302553" cy="302553"/>
            <a:chOff x="1492675" y="4992125"/>
            <a:chExt cx="481825" cy="481825"/>
          </a:xfrm>
        </p:grpSpPr>
        <p:sp>
          <p:nvSpPr>
            <p:cNvPr id="85" name="Google Shape;2299;p47">
              <a:extLst>
                <a:ext uri="{FF2B5EF4-FFF2-40B4-BE49-F238E27FC236}">
                  <a16:creationId xmlns:a16="http://schemas.microsoft.com/office/drawing/2014/main" id="{E7B9CECD-24B0-468D-AF67-04A4F0B27A1B}"/>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sp>
          <p:nvSpPr>
            <p:cNvPr id="86" name="Google Shape;2300;p47">
              <a:extLst>
                <a:ext uri="{FF2B5EF4-FFF2-40B4-BE49-F238E27FC236}">
                  <a16:creationId xmlns:a16="http://schemas.microsoft.com/office/drawing/2014/main" id="{30EF054B-829F-4A8F-860C-4344DA8E84C2}"/>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grpSp>
      <mc:AlternateContent xmlns:mc="http://schemas.openxmlformats.org/markup-compatibility/2006">
        <mc:Choice xmlns:a14="http://schemas.microsoft.com/office/drawing/2010/main" Requires="a14">
          <p:sp>
            <p:nvSpPr>
              <p:cNvPr id="103" name="TextBox 102">
                <a:extLst>
                  <a:ext uri="{FF2B5EF4-FFF2-40B4-BE49-F238E27FC236}">
                    <a16:creationId xmlns:a16="http://schemas.microsoft.com/office/drawing/2014/main" id="{CA700ABC-4813-4FCC-93BD-57422926D9E1}"/>
                  </a:ext>
                </a:extLst>
              </p:cNvPr>
              <p:cNvSpPr txBox="1"/>
              <p:nvPr/>
            </p:nvSpPr>
            <p:spPr>
              <a:xfrm>
                <a:off x="9593047" y="5534427"/>
                <a:ext cx="1135521" cy="52700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14:m>
                  <m:oMath xmlns:m="http://schemas.openxmlformats.org/officeDocument/2006/math">
                    <m:acc>
                      <m:accPr>
                        <m:chr m:val="̂"/>
                        <m:ctrlPr>
                          <a:rPr lang="vi-VN" sz="2000" i="1" dirty="0" smtClean="0">
                            <a:solidFill>
                              <a:schemeClr val="bg1">
                                <a:lumMod val="10000"/>
                              </a:schemeClr>
                            </a:solidFill>
                            <a:latin typeface="Cambria Math" panose="02040503050406030204" pitchFamily="18" charset="0"/>
                            <a:cs typeface="#9Slide03 Arima Madurai" panose="00000500000000000000" pitchFamily="2" charset="0"/>
                          </a:rPr>
                        </m:ctrlPr>
                      </m:accPr>
                      <m:e>
                        <m:r>
                          <m:rPr>
                            <m:sty m:val="p"/>
                          </m:rPr>
                          <a:rPr lang="vi-VN" sz="2000" i="1" dirty="0">
                            <a:solidFill>
                              <a:schemeClr val="bg1">
                                <a:lumMod val="10000"/>
                              </a:schemeClr>
                            </a:solidFill>
                            <a:latin typeface="Cambria Math" panose="02040503050406030204" pitchFamily="18" charset="0"/>
                            <a:cs typeface="#9Slide03 Arima Madurai" panose="00000500000000000000" pitchFamily="2" charset="0"/>
                          </a:rPr>
                          <m:t>B</m:t>
                        </m:r>
                      </m:e>
                    </m:acc>
                  </m:oMath>
                </a14:m>
                <a:r>
                  <a:rPr kumimoji="0" lang="vi-VN" sz="20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và </a:t>
                </a:r>
                <a14:m>
                  <m:oMath xmlns:m="http://schemas.openxmlformats.org/officeDocument/2006/math">
                    <m:acc>
                      <m:accPr>
                        <m:chr m:val="̂"/>
                        <m:ctrlPr>
                          <a:rPr kumimoji="0" lang="vi-VN" sz="2000" b="0" i="1" u="none" strike="noStrike" kern="1200" cap="none" spc="0" normalizeH="0" baseline="0" noProof="0" smtClean="0">
                            <a:ln>
                              <a:noFill/>
                            </a:ln>
                            <a:solidFill>
                              <a:schemeClr val="bg1">
                                <a:lumMod val="10000"/>
                              </a:schemeClr>
                            </a:solidFill>
                            <a:effectLst/>
                            <a:uLnTx/>
                            <a:uFillTx/>
                            <a:latin typeface="Cambria Math" panose="02040503050406030204" pitchFamily="18" charset="0"/>
                            <a:cs typeface="#9Slide03 Arima Madurai" panose="00000500000000000000" pitchFamily="2" charset="0"/>
                          </a:rPr>
                        </m:ctrlPr>
                      </m:accPr>
                      <m:e>
                        <m:r>
                          <m:rPr>
                            <m:sty m:val="p"/>
                          </m:rPr>
                          <a:rPr lang="vi-VN" sz="2000" i="1">
                            <a:solidFill>
                              <a:schemeClr val="bg1">
                                <a:lumMod val="10000"/>
                              </a:schemeClr>
                            </a:solidFill>
                            <a:latin typeface="Cambria Math" panose="02040503050406030204" pitchFamily="18" charset="0"/>
                            <a:cs typeface="#9Slide03 Arima Madurai" panose="00000500000000000000" pitchFamily="2" charset="0"/>
                          </a:rPr>
                          <m:t>D</m:t>
                        </m:r>
                      </m:e>
                    </m:acc>
                  </m:oMath>
                </a14:m>
                <a:r>
                  <a:rPr kumimoji="0" lang="vi-VN" sz="20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mc:Choice>
        <mc:Fallback>
          <p:sp>
            <p:nvSpPr>
              <p:cNvPr id="103" name="TextBox 102">
                <a:extLst>
                  <a:ext uri="{FF2B5EF4-FFF2-40B4-BE49-F238E27FC236}">
                    <a16:creationId xmlns:a16="http://schemas.microsoft.com/office/drawing/2014/main" id="{CA700ABC-4813-4FCC-93BD-57422926D9E1}"/>
                  </a:ext>
                </a:extLst>
              </p:cNvPr>
              <p:cNvSpPr txBox="1">
                <a:spLocks noRot="1" noChangeAspect="1" noMove="1" noResize="1" noEditPoints="1" noAdjustHandles="1" noChangeArrowheads="1" noChangeShapeType="1" noTextEdit="1"/>
              </p:cNvSpPr>
              <p:nvPr/>
            </p:nvSpPr>
            <p:spPr>
              <a:xfrm>
                <a:off x="9593047" y="5534427"/>
                <a:ext cx="1135521" cy="527004"/>
              </a:xfrm>
              <a:prstGeom prst="rect">
                <a:avLst/>
              </a:prstGeom>
              <a:blipFill>
                <a:blip r:embed="rId4"/>
                <a:stretch>
                  <a:fillRect r="-15591" b="-23256"/>
                </a:stretch>
              </a:blipFill>
            </p:spPr>
            <p:txBody>
              <a:bodyPr/>
              <a:lstStyle/>
              <a:p>
                <a:r>
                  <a:rPr lang="vi-VN">
                    <a:noFill/>
                  </a:rPr>
                  <a:t> </a:t>
                </a:r>
              </a:p>
            </p:txBody>
          </p:sp>
        </mc:Fallback>
      </mc:AlternateContent>
      <p:sp>
        <p:nvSpPr>
          <p:cNvPr id="3" name="TextBox 2">
            <a:extLst>
              <a:ext uri="{FF2B5EF4-FFF2-40B4-BE49-F238E27FC236}">
                <a16:creationId xmlns:a16="http://schemas.microsoft.com/office/drawing/2014/main" id="{DC7F7A4D-0AC3-702A-082B-7D0DD8886916}"/>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6" name="TextBox 5">
            <a:extLst>
              <a:ext uri="{FF2B5EF4-FFF2-40B4-BE49-F238E27FC236}">
                <a16:creationId xmlns:a16="http://schemas.microsoft.com/office/drawing/2014/main" id="{583D6661-E435-3639-9A4A-1088DDF3422A}"/>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2" name="TextBox 1">
            <a:extLst>
              <a:ext uri="{FF2B5EF4-FFF2-40B4-BE49-F238E27FC236}">
                <a16:creationId xmlns:a16="http://schemas.microsoft.com/office/drawing/2014/main" id="{1E501D06-639A-090C-FA0E-D1A7A085DD77}"/>
              </a:ext>
            </a:extLst>
          </p:cNvPr>
          <p:cNvSpPr txBox="1"/>
          <p:nvPr/>
        </p:nvSpPr>
        <p:spPr>
          <a:xfrm>
            <a:off x="955652" y="1200320"/>
            <a:ext cx="2674096"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accent3">
                    <a:lumMod val="25000"/>
                  </a:schemeClr>
                </a:solidFill>
                <a:effectLst/>
                <a:uLnTx/>
                <a:uFillTx/>
                <a:latin typeface="#9Slide03 Arima Madurai" panose="00000500000000000000" pitchFamily="2" charset="0"/>
                <a:ea typeface="+mn-ea"/>
                <a:cs typeface="#9Slide03 Arima Madurai" panose="00000500000000000000" pitchFamily="2" charset="0"/>
              </a:rPr>
              <a:t>Tứ giác ABCD có:</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4A2E433-BAD2-1576-410C-252FC9A5BD82}"/>
                  </a:ext>
                </a:extLst>
              </p:cNvPr>
              <p:cNvSpPr txBox="1"/>
              <p:nvPr/>
            </p:nvSpPr>
            <p:spPr>
              <a:xfrm>
                <a:off x="2412640" y="5527309"/>
                <a:ext cx="1840290" cy="529760"/>
              </a:xfrm>
              <a:prstGeom prst="rect">
                <a:avLst/>
              </a:prstGeom>
              <a:noFill/>
            </p:spPr>
            <p:txBody>
              <a:bodyPr wrap="square">
                <a:spAutoFit/>
              </a:bodyPr>
              <a:lstStyle/>
              <a:p>
                <a:pPr>
                  <a:lnSpc>
                    <a:spcPct val="150000"/>
                  </a:lnSpc>
                  <a:spcBef>
                    <a:spcPts val="600"/>
                  </a:spcBef>
                  <a:spcAft>
                    <a:spcPts val="600"/>
                  </a:spcAft>
                </a:pPr>
                <a14:m>
                  <m:oMath xmlns:m="http://schemas.openxmlformats.org/officeDocument/2006/math">
                    <m:acc>
                      <m:accPr>
                        <m:chr m:val="̂"/>
                        <m:ctrlPr>
                          <a:rPr lang="vi-VN" sz="2000" dirty="0" smtClean="0">
                            <a:solidFill>
                              <a:schemeClr val="bg1">
                                <a:lumMod val="10000"/>
                              </a:schemeClr>
                            </a:solidFill>
                            <a:latin typeface="Cambria Math" panose="02040503050406030204" pitchFamily="18" charset="0"/>
                            <a:cs typeface="#9Slide03 Arima Madurai" panose="00000500000000000000" pitchFamily="2" charset="0"/>
                          </a:rPr>
                        </m:ctrlPr>
                      </m:accPr>
                      <m:e>
                        <m:r>
                          <m:rPr>
                            <m:sty m:val="p"/>
                          </m:rPr>
                          <a:rPr lang="vi-VN" sz="2000" i="0" dirty="0">
                            <a:solidFill>
                              <a:schemeClr val="bg1">
                                <a:lumMod val="10000"/>
                              </a:schemeClr>
                            </a:solidFill>
                            <a:latin typeface="Cambria Math" panose="02040503050406030204" pitchFamily="18" charset="0"/>
                            <a:cs typeface="#9Slide03 Arima Madurai" panose="00000500000000000000" pitchFamily="2" charset="0"/>
                          </a:rPr>
                          <m:t>A</m:t>
                        </m:r>
                      </m:e>
                    </m:acc>
                  </m:oMath>
                </a14:m>
                <a:r>
                  <a:rPr lang="vi-VN" sz="2000" dirty="0">
                    <a:solidFill>
                      <a:schemeClr val="bg1">
                        <a:lumMod val="10000"/>
                      </a:schemeClr>
                    </a:solidFill>
                    <a:latin typeface="#9Slide03 Arima Madurai" panose="00000500000000000000" pitchFamily="2" charset="0"/>
                    <a:cs typeface="#9Slide03 Arima Madurai" panose="00000500000000000000" pitchFamily="2" charset="0"/>
                  </a:rPr>
                  <a:t>; </a:t>
                </a:r>
                <a14:m>
                  <m:oMath xmlns:m="http://schemas.openxmlformats.org/officeDocument/2006/math">
                    <m:acc>
                      <m:accPr>
                        <m:chr m:val="̂"/>
                        <m:ctrlPr>
                          <a:rPr lang="vi-VN" sz="2000" dirty="0" smtClean="0">
                            <a:solidFill>
                              <a:schemeClr val="bg1">
                                <a:lumMod val="10000"/>
                              </a:schemeClr>
                            </a:solidFill>
                            <a:latin typeface="Cambria Math" panose="02040503050406030204" pitchFamily="18" charset="0"/>
                            <a:cs typeface="#9Slide03 Arima Madurai" panose="00000500000000000000" pitchFamily="2" charset="0"/>
                          </a:rPr>
                        </m:ctrlPr>
                      </m:accPr>
                      <m:e>
                        <m:r>
                          <m:rPr>
                            <m:sty m:val="p"/>
                          </m:rPr>
                          <a:rPr lang="vi-VN" sz="2000" i="0" dirty="0">
                            <a:solidFill>
                              <a:schemeClr val="bg1">
                                <a:lumMod val="10000"/>
                              </a:schemeClr>
                            </a:solidFill>
                            <a:latin typeface="Cambria Math" panose="02040503050406030204" pitchFamily="18" charset="0"/>
                            <a:cs typeface="#9Slide03 Arima Madurai" panose="00000500000000000000" pitchFamily="2" charset="0"/>
                          </a:rPr>
                          <m:t>B</m:t>
                        </m:r>
                      </m:e>
                    </m:acc>
                  </m:oMath>
                </a14:m>
                <a:r>
                  <a:rPr lang="vi-VN" sz="2000" dirty="0">
                    <a:solidFill>
                      <a:schemeClr val="bg1">
                        <a:lumMod val="10000"/>
                      </a:schemeClr>
                    </a:solidFill>
                    <a:latin typeface="#9Slide03 Arima Madurai" panose="00000500000000000000" pitchFamily="2" charset="0"/>
                    <a:cs typeface="#9Slide03 Arima Madurai" panose="00000500000000000000" pitchFamily="2" charset="0"/>
                  </a:rPr>
                  <a:t>; </a:t>
                </a:r>
                <a14:m>
                  <m:oMath xmlns:m="http://schemas.openxmlformats.org/officeDocument/2006/math">
                    <m:acc>
                      <m:accPr>
                        <m:chr m:val="̂"/>
                        <m:ctrlPr>
                          <a:rPr lang="vi-VN" sz="2000" dirty="0" smtClean="0">
                            <a:solidFill>
                              <a:schemeClr val="bg1">
                                <a:lumMod val="10000"/>
                              </a:schemeClr>
                            </a:solidFill>
                            <a:latin typeface="Cambria Math" panose="02040503050406030204" pitchFamily="18" charset="0"/>
                            <a:cs typeface="#9Slide03 Arima Madurai" panose="00000500000000000000" pitchFamily="2" charset="0"/>
                          </a:rPr>
                        </m:ctrlPr>
                      </m:accPr>
                      <m:e>
                        <m:r>
                          <m:rPr>
                            <m:sty m:val="p"/>
                          </m:rPr>
                          <a:rPr lang="vi-VN" sz="2000" i="0" dirty="0">
                            <a:solidFill>
                              <a:schemeClr val="bg1">
                                <a:lumMod val="10000"/>
                              </a:schemeClr>
                            </a:solidFill>
                            <a:latin typeface="Cambria Math" panose="02040503050406030204" pitchFamily="18" charset="0"/>
                            <a:cs typeface="#9Slide03 Arima Madurai" panose="00000500000000000000" pitchFamily="2" charset="0"/>
                          </a:rPr>
                          <m:t>C</m:t>
                        </m:r>
                        <m:r>
                          <a:rPr lang="vi-VN" sz="2000" b="0" i="0" dirty="0" smtClean="0">
                            <a:solidFill>
                              <a:schemeClr val="bg1">
                                <a:lumMod val="10000"/>
                              </a:schemeClr>
                            </a:solidFill>
                            <a:latin typeface="Cambria Math" panose="02040503050406030204" pitchFamily="18" charset="0"/>
                            <a:cs typeface="#9Slide03 Arima Madurai" panose="00000500000000000000" pitchFamily="2" charset="0"/>
                          </a:rPr>
                          <m:t> </m:t>
                        </m:r>
                      </m:e>
                    </m:acc>
                  </m:oMath>
                </a14:m>
                <a:r>
                  <a:rPr lang="vi-VN" sz="2000" dirty="0">
                    <a:solidFill>
                      <a:schemeClr val="bg1">
                        <a:lumMod val="10000"/>
                      </a:schemeClr>
                    </a:solidFill>
                    <a:latin typeface="#9Slide03 Arima Madurai" panose="00000500000000000000" pitchFamily="2" charset="0"/>
                    <a:cs typeface="#9Slide03 Arima Madurai" panose="00000500000000000000" pitchFamily="2" charset="0"/>
                  </a:rPr>
                  <a:t> </a:t>
                </a:r>
                <a:r>
                  <a:rPr lang="vi-VN" sz="2000">
                    <a:solidFill>
                      <a:schemeClr val="bg1">
                        <a:lumMod val="10000"/>
                      </a:schemeClr>
                    </a:solidFill>
                    <a:latin typeface="#9Slide03 Arima Madurai" panose="00000500000000000000" pitchFamily="2" charset="0"/>
                    <a:cs typeface="#9Slide03 Arima Madurai" panose="00000500000000000000" pitchFamily="2" charset="0"/>
                  </a:rPr>
                  <a:t>và </a:t>
                </a:r>
                <a14:m>
                  <m:oMath xmlns:m="http://schemas.openxmlformats.org/officeDocument/2006/math">
                    <m:acc>
                      <m:accPr>
                        <m:chr m:val="̂"/>
                        <m:ctrlPr>
                          <a:rPr lang="vi-VN" sz="2000" smtClean="0">
                            <a:solidFill>
                              <a:schemeClr val="bg1">
                                <a:lumMod val="10000"/>
                              </a:schemeClr>
                            </a:solidFill>
                            <a:latin typeface="Cambria Math" panose="02040503050406030204" pitchFamily="18" charset="0"/>
                            <a:cs typeface="#9Slide03 Arima Madurai" panose="00000500000000000000" pitchFamily="2" charset="0"/>
                          </a:rPr>
                        </m:ctrlPr>
                      </m:accPr>
                      <m:e>
                        <m:r>
                          <m:rPr>
                            <m:sty m:val="p"/>
                          </m:rPr>
                          <a:rPr lang="vi-VN" sz="2000" i="0">
                            <a:solidFill>
                              <a:schemeClr val="bg1">
                                <a:lumMod val="10000"/>
                              </a:schemeClr>
                            </a:solidFill>
                            <a:latin typeface="Cambria Math" panose="02040503050406030204" pitchFamily="18" charset="0"/>
                            <a:cs typeface="#9Slide03 Arima Madurai" panose="00000500000000000000" pitchFamily="2" charset="0"/>
                          </a:rPr>
                          <m:t>D</m:t>
                        </m:r>
                      </m:e>
                    </m:acc>
                  </m:oMath>
                </a14:m>
                <a:r>
                  <a:rPr lang="vi-VN" sz="2000">
                    <a:solidFill>
                      <a:schemeClr val="bg1">
                        <a:lumMod val="10000"/>
                      </a:schemeClr>
                    </a:solidFill>
                    <a:latin typeface="#9Slide03 Arima Madurai" panose="00000500000000000000" pitchFamily="2" charset="0"/>
                    <a:cs typeface="#9Slide03 Arima Madurai" panose="00000500000000000000" pitchFamily="2" charset="0"/>
                  </a:rPr>
                  <a:t>.</a:t>
                </a:r>
                <a:endParaRPr lang="en-US" sz="2000" dirty="0"/>
              </a:p>
            </p:txBody>
          </p:sp>
        </mc:Choice>
        <mc:Fallback>
          <p:sp>
            <p:nvSpPr>
              <p:cNvPr id="8" name="TextBox 7">
                <a:extLst>
                  <a:ext uri="{FF2B5EF4-FFF2-40B4-BE49-F238E27FC236}">
                    <a16:creationId xmlns:a16="http://schemas.microsoft.com/office/drawing/2014/main" id="{44A2E433-BAD2-1576-410C-252FC9A5BD82}"/>
                  </a:ext>
                </a:extLst>
              </p:cNvPr>
              <p:cNvSpPr txBox="1">
                <a:spLocks noRot="1" noChangeAspect="1" noMove="1" noResize="1" noEditPoints="1" noAdjustHandles="1" noChangeArrowheads="1" noChangeShapeType="1" noTextEdit="1"/>
              </p:cNvSpPr>
              <p:nvPr/>
            </p:nvSpPr>
            <p:spPr>
              <a:xfrm>
                <a:off x="2412640" y="5527309"/>
                <a:ext cx="1840290" cy="529760"/>
              </a:xfrm>
              <a:prstGeom prst="rect">
                <a:avLst/>
              </a:prstGeom>
              <a:blipFill>
                <a:blip r:embed="rId5"/>
                <a:stretch>
                  <a:fillRect r="-3974" b="-21839"/>
                </a:stretch>
              </a:blipFill>
            </p:spPr>
            <p:txBody>
              <a:bodyPr/>
              <a:lstStyle/>
              <a:p>
                <a:r>
                  <a:rPr lang="vi-VN">
                    <a:noFill/>
                  </a:rPr>
                  <a:t> </a:t>
                </a:r>
              </a:p>
            </p:txBody>
          </p:sp>
        </mc:Fallback>
      </mc:AlternateContent>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8DA99828-5688-B0B0-EAED-11756B1AE16B}"/>
                  </a:ext>
                </a:extLst>
              </p:cNvPr>
              <p:cNvSpPr txBox="1"/>
              <p:nvPr/>
            </p:nvSpPr>
            <p:spPr>
              <a:xfrm>
                <a:off x="8677467" y="5639520"/>
                <a:ext cx="1028569" cy="410433"/>
              </a:xfrm>
              <a:prstGeom prst="rect">
                <a:avLst/>
              </a:prstGeom>
              <a:noFill/>
            </p:spPr>
            <p:txBody>
              <a:bodyPr wrap="square">
                <a:spAutoFit/>
              </a:bodyPr>
              <a:lstStyle/>
              <a:p>
                <a14:m>
                  <m:oMath xmlns:m="http://schemas.openxmlformats.org/officeDocument/2006/math">
                    <m:acc>
                      <m:accPr>
                        <m:chr m:val="̂"/>
                        <m:ctrlPr>
                          <a:rPr lang="vi-VN" sz="2000" i="1" dirty="0" smtClean="0">
                            <a:solidFill>
                              <a:schemeClr val="bg1">
                                <a:lumMod val="10000"/>
                              </a:schemeClr>
                            </a:solidFill>
                            <a:latin typeface="Cambria Math" panose="02040503050406030204" pitchFamily="18" charset="0"/>
                            <a:cs typeface="#9Slide03 Arima Madurai" panose="00000500000000000000" pitchFamily="2" charset="0"/>
                          </a:rPr>
                        </m:ctrlPr>
                      </m:accPr>
                      <m:e>
                        <m:r>
                          <m:rPr>
                            <m:sty m:val="p"/>
                          </m:rPr>
                          <a:rPr lang="vi-VN" sz="2000" i="1" dirty="0">
                            <a:solidFill>
                              <a:schemeClr val="bg1">
                                <a:lumMod val="10000"/>
                              </a:schemeClr>
                            </a:solidFill>
                            <a:latin typeface="Cambria Math" panose="02040503050406030204" pitchFamily="18" charset="0"/>
                            <a:cs typeface="#9Slide03 Arima Madurai" panose="00000500000000000000" pitchFamily="2" charset="0"/>
                          </a:rPr>
                          <m:t>A</m:t>
                        </m:r>
                      </m:e>
                    </m:acc>
                  </m:oMath>
                </a14:m>
                <a:r>
                  <a:rPr lang="vi-VN" sz="2000" dirty="0">
                    <a:solidFill>
                      <a:schemeClr val="bg1">
                        <a:lumMod val="10000"/>
                      </a:schemeClr>
                    </a:solidFill>
                    <a:latin typeface="#9Slide03 Arima Madurai" panose="00000500000000000000" pitchFamily="2" charset="0"/>
                    <a:cs typeface="#9Slide03 Arima Madurai" panose="00000500000000000000" pitchFamily="2" charset="0"/>
                  </a:rPr>
                  <a:t> và </a:t>
                </a:r>
                <a14:m>
                  <m:oMath xmlns:m="http://schemas.openxmlformats.org/officeDocument/2006/math">
                    <m:acc>
                      <m:accPr>
                        <m:chr m:val="̂"/>
                        <m:ctrlPr>
                          <a:rPr lang="vi-VN" sz="2000" i="1" dirty="0" smtClean="0">
                            <a:solidFill>
                              <a:schemeClr val="bg1">
                                <a:lumMod val="10000"/>
                              </a:schemeClr>
                            </a:solidFill>
                            <a:latin typeface="Cambria Math" panose="02040503050406030204" pitchFamily="18" charset="0"/>
                            <a:cs typeface="#9Slide03 Arima Madurai" panose="00000500000000000000" pitchFamily="2" charset="0"/>
                          </a:rPr>
                        </m:ctrlPr>
                      </m:accPr>
                      <m:e>
                        <m:r>
                          <m:rPr>
                            <m:sty m:val="p"/>
                          </m:rPr>
                          <a:rPr lang="vi-VN" sz="2000" i="1" dirty="0">
                            <a:solidFill>
                              <a:schemeClr val="bg1">
                                <a:lumMod val="10000"/>
                              </a:schemeClr>
                            </a:solidFill>
                            <a:latin typeface="Cambria Math" panose="02040503050406030204" pitchFamily="18" charset="0"/>
                            <a:cs typeface="#9Slide03 Arima Madurai" panose="00000500000000000000" pitchFamily="2" charset="0"/>
                          </a:rPr>
                          <m:t>C</m:t>
                        </m:r>
                      </m:e>
                    </m:acc>
                  </m:oMath>
                </a14:m>
                <a:r>
                  <a:rPr lang="vi-VN" sz="2000" dirty="0">
                    <a:solidFill>
                      <a:schemeClr val="bg1">
                        <a:lumMod val="10000"/>
                      </a:schemeClr>
                    </a:solidFill>
                    <a:latin typeface="#9Slide03 Arima Madurai" panose="00000500000000000000" pitchFamily="2" charset="0"/>
                    <a:cs typeface="#9Slide03 Arima Madurai" panose="00000500000000000000" pitchFamily="2" charset="0"/>
                  </a:rPr>
                  <a:t>;</a:t>
                </a:r>
                <a:endParaRPr lang="en-US" sz="2000" dirty="0"/>
              </a:p>
            </p:txBody>
          </p:sp>
        </mc:Choice>
        <mc:Fallback>
          <p:sp>
            <p:nvSpPr>
              <p:cNvPr id="10" name="TextBox 9">
                <a:extLst>
                  <a:ext uri="{FF2B5EF4-FFF2-40B4-BE49-F238E27FC236}">
                    <a16:creationId xmlns:a16="http://schemas.microsoft.com/office/drawing/2014/main" id="{8DA99828-5688-B0B0-EAED-11756B1AE16B}"/>
                  </a:ext>
                </a:extLst>
              </p:cNvPr>
              <p:cNvSpPr txBox="1">
                <a:spLocks noRot="1" noChangeAspect="1" noMove="1" noResize="1" noEditPoints="1" noAdjustHandles="1" noChangeArrowheads="1" noChangeShapeType="1" noTextEdit="1"/>
              </p:cNvSpPr>
              <p:nvPr/>
            </p:nvSpPr>
            <p:spPr>
              <a:xfrm>
                <a:off x="8677467" y="5639520"/>
                <a:ext cx="1028569" cy="410433"/>
              </a:xfrm>
              <a:prstGeom prst="rect">
                <a:avLst/>
              </a:prstGeom>
              <a:blipFill>
                <a:blip r:embed="rId6"/>
                <a:stretch>
                  <a:fillRect t="-14925" r="-11834" b="-29851"/>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5760655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down)">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4"/>
                                        </p:tgtEl>
                                        <p:attrNameLst>
                                          <p:attrName>style.visibility</p:attrName>
                                        </p:attrNameLst>
                                      </p:cBhvr>
                                      <p:to>
                                        <p:strVal val="visible"/>
                                      </p:to>
                                    </p:set>
                                    <p:anim calcmode="lin" valueType="num">
                                      <p:cBhvr additive="base">
                                        <p:cTn id="20" dur="500" fill="hold"/>
                                        <p:tgtEl>
                                          <p:spTgt spid="54"/>
                                        </p:tgtEl>
                                        <p:attrNameLst>
                                          <p:attrName>ppt_x</p:attrName>
                                        </p:attrNameLst>
                                      </p:cBhvr>
                                      <p:tavLst>
                                        <p:tav tm="0">
                                          <p:val>
                                            <p:strVal val="#ppt_x"/>
                                          </p:val>
                                        </p:tav>
                                        <p:tav tm="100000">
                                          <p:val>
                                            <p:strVal val="#ppt_x"/>
                                          </p:val>
                                        </p:tav>
                                      </p:tavLst>
                                    </p:anim>
                                    <p:anim calcmode="lin" valueType="num">
                                      <p:cBhvr additive="base">
                                        <p:cTn id="21" dur="500" fill="hold"/>
                                        <p:tgtEl>
                                          <p:spTgt spid="54"/>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 calcmode="lin" valueType="num">
                                      <p:cBhvr additive="base">
                                        <p:cTn id="24" dur="500" fill="hold"/>
                                        <p:tgtEl>
                                          <p:spTgt spid="55"/>
                                        </p:tgtEl>
                                        <p:attrNameLst>
                                          <p:attrName>ppt_x</p:attrName>
                                        </p:attrNameLst>
                                      </p:cBhvr>
                                      <p:tavLst>
                                        <p:tav tm="0">
                                          <p:val>
                                            <p:strVal val="#ppt_x"/>
                                          </p:val>
                                        </p:tav>
                                        <p:tav tm="100000">
                                          <p:val>
                                            <p:strVal val="#ppt_x"/>
                                          </p:val>
                                        </p:tav>
                                      </p:tavLst>
                                    </p:anim>
                                    <p:anim calcmode="lin" valueType="num">
                                      <p:cBhvr additive="base">
                                        <p:cTn id="25" dur="500" fill="hold"/>
                                        <p:tgtEl>
                                          <p:spTgt spid="5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84"/>
                                        </p:tgtEl>
                                        <p:attrNameLst>
                                          <p:attrName>style.visibility</p:attrName>
                                        </p:attrNameLst>
                                      </p:cBhvr>
                                      <p:to>
                                        <p:strVal val="visible"/>
                                      </p:to>
                                    </p:set>
                                    <p:anim calcmode="lin" valueType="num">
                                      <p:cBhvr additive="base">
                                        <p:cTn id="28" dur="500" fill="hold"/>
                                        <p:tgtEl>
                                          <p:spTgt spid="84"/>
                                        </p:tgtEl>
                                        <p:attrNameLst>
                                          <p:attrName>ppt_x</p:attrName>
                                        </p:attrNameLst>
                                      </p:cBhvr>
                                      <p:tavLst>
                                        <p:tav tm="0">
                                          <p:val>
                                            <p:strVal val="#ppt_x"/>
                                          </p:val>
                                        </p:tav>
                                        <p:tav tm="100000">
                                          <p:val>
                                            <p:strVal val="#ppt_x"/>
                                          </p:val>
                                        </p:tav>
                                      </p:tavLst>
                                    </p:anim>
                                    <p:anim calcmode="lin" valueType="num">
                                      <p:cBhvr additive="base">
                                        <p:cTn id="29" dur="500" fill="hold"/>
                                        <p:tgtEl>
                                          <p:spTgt spid="84"/>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83"/>
                                        </p:tgtEl>
                                        <p:attrNameLst>
                                          <p:attrName>style.visibility</p:attrName>
                                        </p:attrNameLst>
                                      </p:cBhvr>
                                      <p:to>
                                        <p:strVal val="visible"/>
                                      </p:to>
                                    </p:set>
                                    <p:anim calcmode="lin" valueType="num">
                                      <p:cBhvr additive="base">
                                        <p:cTn id="32" dur="500" fill="hold"/>
                                        <p:tgtEl>
                                          <p:spTgt spid="83"/>
                                        </p:tgtEl>
                                        <p:attrNameLst>
                                          <p:attrName>ppt_x</p:attrName>
                                        </p:attrNameLst>
                                      </p:cBhvr>
                                      <p:tavLst>
                                        <p:tav tm="0">
                                          <p:val>
                                            <p:strVal val="#ppt_x"/>
                                          </p:val>
                                        </p:tav>
                                        <p:tav tm="100000">
                                          <p:val>
                                            <p:strVal val="#ppt_x"/>
                                          </p:val>
                                        </p:tav>
                                      </p:tavLst>
                                    </p:anim>
                                    <p:anim calcmode="lin" valueType="num">
                                      <p:cBhvr additive="base">
                                        <p:cTn id="33" dur="500" fill="hold"/>
                                        <p:tgtEl>
                                          <p:spTgt spid="83"/>
                                        </p:tgtEl>
                                        <p:attrNameLst>
                                          <p:attrName>ppt_y</p:attrName>
                                        </p:attrNameLst>
                                      </p:cBhvr>
                                      <p:tavLst>
                                        <p:tav tm="0">
                                          <p:val>
                                            <p:strVal val="1+#ppt_h/2"/>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54" grpId="0"/>
      <p:bldP spid="83" grpId="0"/>
      <p:bldP spid="103" grpId="0"/>
      <p:bldP spid="8"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 line&#10;&#10;Description automatically generated">
            <a:extLst>
              <a:ext uri="{FF2B5EF4-FFF2-40B4-BE49-F238E27FC236}">
                <a16:creationId xmlns:a16="http://schemas.microsoft.com/office/drawing/2014/main" id="{C81D0757-BE0F-13E0-AF4A-DBBC824A5D83}"/>
              </a:ext>
            </a:extLst>
          </p:cNvPr>
          <p:cNvPicPr>
            <a:picLocks noChangeAspect="1"/>
          </p:cNvPicPr>
          <p:nvPr/>
        </p:nvPicPr>
        <p:blipFill>
          <a:blip r:embed="rId2"/>
          <a:stretch>
            <a:fillRect/>
          </a:stretch>
        </p:blipFill>
        <p:spPr>
          <a:xfrm>
            <a:off x="5979253" y="2137249"/>
            <a:ext cx="5336832" cy="3995631"/>
          </a:xfrm>
          <a:prstGeom prst="rect">
            <a:avLst/>
          </a:prstGeom>
        </p:spPr>
      </p:pic>
      <p:sp>
        <p:nvSpPr>
          <p:cNvPr id="6" name="TextBox 5">
            <a:extLst>
              <a:ext uri="{FF2B5EF4-FFF2-40B4-BE49-F238E27FC236}">
                <a16:creationId xmlns:a16="http://schemas.microsoft.com/office/drawing/2014/main" id="{AACEB8AF-28E3-9374-55F5-5AFF1D01DEE6}"/>
              </a:ext>
            </a:extLst>
          </p:cNvPr>
          <p:cNvSpPr txBox="1"/>
          <p:nvPr/>
        </p:nvSpPr>
        <p:spPr>
          <a:xfrm>
            <a:off x="1288647" y="936920"/>
            <a:ext cx="9702318" cy="1200329"/>
          </a:xfrm>
          <a:prstGeom prst="rect">
            <a:avLst/>
          </a:prstGeom>
          <a:noFill/>
        </p:spPr>
        <p:txBody>
          <a:bodyPr wrap="square">
            <a:spAutoFit/>
          </a:bodyPr>
          <a:lstStyle/>
          <a:p>
            <a:pPr algn="just"/>
            <a:r>
              <a:rPr lang="vi-VN" sz="2400" b="0" i="0">
                <a:solidFill>
                  <a:srgbClr val="000000"/>
                </a:solidFill>
                <a:effectLst/>
                <a:latin typeface="Open Sans" panose="020B0606030504020204" pitchFamily="34" charset="0"/>
              </a:rPr>
              <a:t>Cắt </a:t>
            </a:r>
            <a:r>
              <a:rPr lang="vi-VN" sz="2400" b="0" i="0" dirty="0">
                <a:solidFill>
                  <a:srgbClr val="000000"/>
                </a:solidFill>
                <a:effectLst/>
                <a:latin typeface="Open Sans" panose="020B0606030504020204" pitchFamily="34" charset="0"/>
              </a:rPr>
              <a:t>bốn tứ giác như nhau bằng giấy rồi đánh số bốn góc của mỗi tứ giác như tứ giác ABCD trong Hình 3.1a. Ghép bốn tứ giác giấy đó để được hình như Hình 3.1b.</a:t>
            </a:r>
          </a:p>
        </p:txBody>
      </p:sp>
      <p:graphicFrame>
        <p:nvGraphicFramePr>
          <p:cNvPr id="4" name="Sơ đồ 3">
            <a:extLst>
              <a:ext uri="{FF2B5EF4-FFF2-40B4-BE49-F238E27FC236}">
                <a16:creationId xmlns:a16="http://schemas.microsoft.com/office/drawing/2014/main" id="{788B0550-485B-C7BE-4B62-2A1DE2EC2538}"/>
              </a:ext>
            </a:extLst>
          </p:cNvPr>
          <p:cNvGraphicFramePr/>
          <p:nvPr>
            <p:extLst>
              <p:ext uri="{D42A27DB-BD31-4B8C-83A1-F6EECF244321}">
                <p14:modId xmlns:p14="http://schemas.microsoft.com/office/powerpoint/2010/main" val="1315838019"/>
              </p:ext>
            </p:extLst>
          </p:nvPr>
        </p:nvGraphicFramePr>
        <p:xfrm>
          <a:off x="468010" y="2479040"/>
          <a:ext cx="5160630" cy="224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421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8732645" y="3427862"/>
            <a:ext cx="966195" cy="934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9605456" y="2407900"/>
            <a:ext cx="1529489" cy="777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8728112" y="2407900"/>
            <a:ext cx="884022" cy="10163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9687629" y="3172141"/>
            <a:ext cx="1447316" cy="119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9458822" y="1964622"/>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11157369" y="2916086"/>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9535720" y="4323271"/>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8406737" y="3193148"/>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38" name="TextBox 37">
            <a:extLst>
              <a:ext uri="{FF2B5EF4-FFF2-40B4-BE49-F238E27FC236}">
                <a16:creationId xmlns:a16="http://schemas.microsoft.com/office/drawing/2014/main" id="{14353EF2-758D-422E-BAD8-61C079214576}"/>
              </a:ext>
            </a:extLst>
          </p:cNvPr>
          <p:cNvSpPr txBox="1"/>
          <p:nvPr/>
        </p:nvSpPr>
        <p:spPr>
          <a:xfrm>
            <a:off x="1745399" y="2114876"/>
            <a:ext cx="2016913"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đỉnh kề nhau: </a:t>
            </a:r>
          </a:p>
        </p:txBody>
      </p:sp>
      <p:grpSp>
        <p:nvGrpSpPr>
          <p:cNvPr id="39" name="Google Shape;2298;p47">
            <a:extLst>
              <a:ext uri="{FF2B5EF4-FFF2-40B4-BE49-F238E27FC236}">
                <a16:creationId xmlns:a16="http://schemas.microsoft.com/office/drawing/2014/main" id="{6EABC955-0872-AAD5-AD85-8C90ABB75F23}"/>
              </a:ext>
            </a:extLst>
          </p:cNvPr>
          <p:cNvGrpSpPr/>
          <p:nvPr/>
        </p:nvGrpSpPr>
        <p:grpSpPr>
          <a:xfrm>
            <a:off x="1418990" y="2206450"/>
            <a:ext cx="302553" cy="302553"/>
            <a:chOff x="1492675" y="4992125"/>
            <a:chExt cx="481825" cy="481825"/>
          </a:xfrm>
        </p:grpSpPr>
        <p:sp>
          <p:nvSpPr>
            <p:cNvPr id="40" name="Google Shape;2299;p47">
              <a:extLst>
                <a:ext uri="{FF2B5EF4-FFF2-40B4-BE49-F238E27FC236}">
                  <a16:creationId xmlns:a16="http://schemas.microsoft.com/office/drawing/2014/main" id="{3B2E7D1A-D50C-C6F8-A56D-7FC0EAB534A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41" name="Google Shape;2300;p47">
              <a:extLst>
                <a:ext uri="{FF2B5EF4-FFF2-40B4-BE49-F238E27FC236}">
                  <a16:creationId xmlns:a16="http://schemas.microsoft.com/office/drawing/2014/main" id="{AB62F264-E0EF-561C-B6C8-7A657A5EDA7A}"/>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25" name="TextBox 24">
            <a:extLst>
              <a:ext uri="{FF2B5EF4-FFF2-40B4-BE49-F238E27FC236}">
                <a16:creationId xmlns:a16="http://schemas.microsoft.com/office/drawing/2014/main" id="{0DE06C22-18DE-7823-2D55-FA77E2A1CF57}"/>
              </a:ext>
            </a:extLst>
          </p:cNvPr>
          <p:cNvSpPr txBox="1"/>
          <p:nvPr/>
        </p:nvSpPr>
        <p:spPr>
          <a:xfrm>
            <a:off x="1745399" y="2632492"/>
            <a:ext cx="2016913"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đỉnh đối nhau: </a:t>
            </a:r>
          </a:p>
        </p:txBody>
      </p:sp>
      <p:sp>
        <p:nvSpPr>
          <p:cNvPr id="26" name="TextBox 25">
            <a:extLst>
              <a:ext uri="{FF2B5EF4-FFF2-40B4-BE49-F238E27FC236}">
                <a16:creationId xmlns:a16="http://schemas.microsoft.com/office/drawing/2014/main" id="{1080070C-62AB-5E61-3282-287F4D176F04}"/>
              </a:ext>
            </a:extLst>
          </p:cNvPr>
          <p:cNvSpPr txBox="1"/>
          <p:nvPr/>
        </p:nvSpPr>
        <p:spPr>
          <a:xfrm>
            <a:off x="3786168" y="2114876"/>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 và B;</a:t>
            </a:r>
          </a:p>
        </p:txBody>
      </p:sp>
      <p:sp>
        <p:nvSpPr>
          <p:cNvPr id="27" name="TextBox 26">
            <a:extLst>
              <a:ext uri="{FF2B5EF4-FFF2-40B4-BE49-F238E27FC236}">
                <a16:creationId xmlns:a16="http://schemas.microsoft.com/office/drawing/2014/main" id="{D2223B6C-B9F4-9517-CC62-21E0CA212C5F}"/>
              </a:ext>
            </a:extLst>
          </p:cNvPr>
          <p:cNvSpPr txBox="1"/>
          <p:nvPr/>
        </p:nvSpPr>
        <p:spPr>
          <a:xfrm>
            <a:off x="4524901" y="2114876"/>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C;</a:t>
            </a:r>
          </a:p>
        </p:txBody>
      </p:sp>
      <p:sp>
        <p:nvSpPr>
          <p:cNvPr id="28" name="TextBox 27">
            <a:extLst>
              <a:ext uri="{FF2B5EF4-FFF2-40B4-BE49-F238E27FC236}">
                <a16:creationId xmlns:a16="http://schemas.microsoft.com/office/drawing/2014/main" id="{63E67E68-B245-A5DC-5BFB-07578B61E912}"/>
              </a:ext>
            </a:extLst>
          </p:cNvPr>
          <p:cNvSpPr txBox="1"/>
          <p:nvPr/>
        </p:nvSpPr>
        <p:spPr>
          <a:xfrm>
            <a:off x="5246827" y="2114876"/>
            <a:ext cx="173008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D; D và A.</a:t>
            </a:r>
          </a:p>
        </p:txBody>
      </p:sp>
      <p:sp>
        <p:nvSpPr>
          <p:cNvPr id="30" name="TextBox 29">
            <a:extLst>
              <a:ext uri="{FF2B5EF4-FFF2-40B4-BE49-F238E27FC236}">
                <a16:creationId xmlns:a16="http://schemas.microsoft.com/office/drawing/2014/main" id="{4861F76C-9749-3DD8-EBE8-F944623AA98C}"/>
              </a:ext>
            </a:extLst>
          </p:cNvPr>
          <p:cNvSpPr txBox="1"/>
          <p:nvPr/>
        </p:nvSpPr>
        <p:spPr>
          <a:xfrm>
            <a:off x="3780141" y="2635960"/>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A và C;</a:t>
            </a:r>
          </a:p>
        </p:txBody>
      </p:sp>
      <p:sp>
        <p:nvSpPr>
          <p:cNvPr id="31" name="TextBox 30">
            <a:extLst>
              <a:ext uri="{FF2B5EF4-FFF2-40B4-BE49-F238E27FC236}">
                <a16:creationId xmlns:a16="http://schemas.microsoft.com/office/drawing/2014/main" id="{6F62A6E1-0AFB-5E0D-0E6D-6F86DD774A22}"/>
              </a:ext>
            </a:extLst>
          </p:cNvPr>
          <p:cNvSpPr txBox="1"/>
          <p:nvPr/>
        </p:nvSpPr>
        <p:spPr>
          <a:xfrm>
            <a:off x="4518874" y="2635960"/>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rgbClr val="FF0000"/>
                </a:solidFill>
                <a:latin typeface="#9Slide03 Arima Madurai" panose="00000500000000000000" pitchFamily="2" charset="0"/>
                <a:cs typeface="#9Slide03 Arima Madurai" panose="00000500000000000000" pitchFamily="2" charset="0"/>
              </a:rPr>
              <a:t>B</a:t>
            </a:r>
            <a:r>
              <a:rPr kumimoji="0" lang="vi-VN" b="0" i="0" u="none" strike="noStrike" kern="1200" cap="none" spc="0" normalizeH="0" baseline="0" noProof="0" dirty="0">
                <a:ln>
                  <a:noFill/>
                </a:ln>
                <a:solidFill>
                  <a:srgbClr val="FF0000"/>
                </a:solidFill>
                <a:effectLst/>
                <a:uLnTx/>
                <a:uFillTx/>
                <a:latin typeface="#9Slide03 Arima Madurai" panose="00000500000000000000" pitchFamily="2" charset="0"/>
                <a:ea typeface="+mn-ea"/>
                <a:cs typeface="#9Slide03 Arima Madurai" panose="00000500000000000000" pitchFamily="2" charset="0"/>
              </a:rPr>
              <a:t> và D.</a:t>
            </a:r>
          </a:p>
        </p:txBody>
      </p:sp>
      <p:sp>
        <p:nvSpPr>
          <p:cNvPr id="32" name="TextBox 31">
            <a:extLst>
              <a:ext uri="{FF2B5EF4-FFF2-40B4-BE49-F238E27FC236}">
                <a16:creationId xmlns:a16="http://schemas.microsoft.com/office/drawing/2014/main" id="{0566E64B-2E19-1191-2F4E-580D94A6D894}"/>
              </a:ext>
            </a:extLst>
          </p:cNvPr>
          <p:cNvSpPr txBox="1"/>
          <p:nvPr/>
        </p:nvSpPr>
        <p:spPr>
          <a:xfrm>
            <a:off x="1745399" y="3230603"/>
            <a:ext cx="2016913"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cạnh kề nhau: </a:t>
            </a:r>
          </a:p>
        </p:txBody>
      </p:sp>
      <p:grpSp>
        <p:nvGrpSpPr>
          <p:cNvPr id="33" name="Google Shape;2298;p47">
            <a:extLst>
              <a:ext uri="{FF2B5EF4-FFF2-40B4-BE49-F238E27FC236}">
                <a16:creationId xmlns:a16="http://schemas.microsoft.com/office/drawing/2014/main" id="{EBFB3081-EB4D-0EEC-B1DB-2ED75CCA921A}"/>
              </a:ext>
            </a:extLst>
          </p:cNvPr>
          <p:cNvGrpSpPr/>
          <p:nvPr/>
        </p:nvGrpSpPr>
        <p:grpSpPr>
          <a:xfrm>
            <a:off x="1418990" y="3322177"/>
            <a:ext cx="302553" cy="302553"/>
            <a:chOff x="1492675" y="4992125"/>
            <a:chExt cx="481825" cy="481825"/>
          </a:xfrm>
        </p:grpSpPr>
        <p:sp>
          <p:nvSpPr>
            <p:cNvPr id="34" name="Google Shape;2299;p47">
              <a:extLst>
                <a:ext uri="{FF2B5EF4-FFF2-40B4-BE49-F238E27FC236}">
                  <a16:creationId xmlns:a16="http://schemas.microsoft.com/office/drawing/2014/main" id="{0CA7F86A-B2E9-48D7-826C-9DF5D252BBB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5" name="Google Shape;2300;p47">
              <a:extLst>
                <a:ext uri="{FF2B5EF4-FFF2-40B4-BE49-F238E27FC236}">
                  <a16:creationId xmlns:a16="http://schemas.microsoft.com/office/drawing/2014/main" id="{DCF1F0F2-8CB4-2B6A-C199-0301219F442B}"/>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36" name="TextBox 35">
            <a:extLst>
              <a:ext uri="{FF2B5EF4-FFF2-40B4-BE49-F238E27FC236}">
                <a16:creationId xmlns:a16="http://schemas.microsoft.com/office/drawing/2014/main" id="{7122DD7F-AA74-076B-8ED2-B7E140EE6F55}"/>
              </a:ext>
            </a:extLst>
          </p:cNvPr>
          <p:cNvSpPr txBox="1"/>
          <p:nvPr/>
        </p:nvSpPr>
        <p:spPr>
          <a:xfrm>
            <a:off x="1745399" y="3748219"/>
            <a:ext cx="2155392"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Hai cạnh đối nhau: </a:t>
            </a:r>
          </a:p>
        </p:txBody>
      </p:sp>
      <p:sp>
        <p:nvSpPr>
          <p:cNvPr id="37" name="TextBox 36">
            <a:extLst>
              <a:ext uri="{FF2B5EF4-FFF2-40B4-BE49-F238E27FC236}">
                <a16:creationId xmlns:a16="http://schemas.microsoft.com/office/drawing/2014/main" id="{04244A2E-C3CB-183A-91E7-F50FF02C8D3A}"/>
              </a:ext>
            </a:extLst>
          </p:cNvPr>
          <p:cNvSpPr txBox="1"/>
          <p:nvPr/>
        </p:nvSpPr>
        <p:spPr>
          <a:xfrm>
            <a:off x="3786168" y="3230603"/>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AB và BC;</a:t>
            </a:r>
          </a:p>
        </p:txBody>
      </p:sp>
      <p:sp>
        <p:nvSpPr>
          <p:cNvPr id="43" name="TextBox 42">
            <a:extLst>
              <a:ext uri="{FF2B5EF4-FFF2-40B4-BE49-F238E27FC236}">
                <a16:creationId xmlns:a16="http://schemas.microsoft.com/office/drawing/2014/main" id="{D8D7607F-716F-61C3-C4B7-63381DE7E0A5}"/>
              </a:ext>
            </a:extLst>
          </p:cNvPr>
          <p:cNvSpPr txBox="1"/>
          <p:nvPr/>
        </p:nvSpPr>
        <p:spPr>
          <a:xfrm>
            <a:off x="4806310" y="3230603"/>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BC</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CD;</a:t>
            </a:r>
          </a:p>
        </p:txBody>
      </p:sp>
      <p:sp>
        <p:nvSpPr>
          <p:cNvPr id="51" name="TextBox 50">
            <a:extLst>
              <a:ext uri="{FF2B5EF4-FFF2-40B4-BE49-F238E27FC236}">
                <a16:creationId xmlns:a16="http://schemas.microsoft.com/office/drawing/2014/main" id="{54EAAE6B-8DE9-4026-2189-BFD7266FA749}"/>
              </a:ext>
            </a:extLst>
          </p:cNvPr>
          <p:cNvSpPr txBox="1"/>
          <p:nvPr/>
        </p:nvSpPr>
        <p:spPr>
          <a:xfrm>
            <a:off x="5840213" y="3230603"/>
            <a:ext cx="22522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CD</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DA; DA và AB.</a:t>
            </a:r>
          </a:p>
        </p:txBody>
      </p:sp>
      <p:sp>
        <p:nvSpPr>
          <p:cNvPr id="52" name="TextBox 51">
            <a:extLst>
              <a:ext uri="{FF2B5EF4-FFF2-40B4-BE49-F238E27FC236}">
                <a16:creationId xmlns:a16="http://schemas.microsoft.com/office/drawing/2014/main" id="{87F08709-BF97-07E3-B0BE-CEE343D8BDB7}"/>
              </a:ext>
            </a:extLst>
          </p:cNvPr>
          <p:cNvSpPr txBox="1"/>
          <p:nvPr/>
        </p:nvSpPr>
        <p:spPr>
          <a:xfrm>
            <a:off x="3780141" y="3751687"/>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AB và CD;</a:t>
            </a:r>
          </a:p>
        </p:txBody>
      </p:sp>
      <p:sp>
        <p:nvSpPr>
          <p:cNvPr id="53" name="TextBox 52">
            <a:extLst>
              <a:ext uri="{FF2B5EF4-FFF2-40B4-BE49-F238E27FC236}">
                <a16:creationId xmlns:a16="http://schemas.microsoft.com/office/drawing/2014/main" id="{EB9E42D1-0A60-D531-9B6D-F15A74BBEE38}"/>
              </a:ext>
            </a:extLst>
          </p:cNvPr>
          <p:cNvSpPr txBox="1"/>
          <p:nvPr/>
        </p:nvSpPr>
        <p:spPr>
          <a:xfrm>
            <a:off x="4800978" y="3751687"/>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BC</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DA.</a:t>
            </a:r>
          </a:p>
        </p:txBody>
      </p:sp>
      <p:sp>
        <p:nvSpPr>
          <p:cNvPr id="58" name="TextBox 57">
            <a:extLst>
              <a:ext uri="{FF2B5EF4-FFF2-40B4-BE49-F238E27FC236}">
                <a16:creationId xmlns:a16="http://schemas.microsoft.com/office/drawing/2014/main" id="{E4E24CE4-D307-50A3-19CB-1697BC60B946}"/>
              </a:ext>
            </a:extLst>
          </p:cNvPr>
          <p:cNvSpPr txBox="1"/>
          <p:nvPr/>
        </p:nvSpPr>
        <p:spPr>
          <a:xfrm>
            <a:off x="1745399" y="4314190"/>
            <a:ext cx="5025052"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rgbClr val="002060"/>
                </a:solidFill>
                <a:latin typeface="#9Slide03 Arima Madurai" panose="00000500000000000000" pitchFamily="2" charset="0"/>
                <a:cs typeface="#9Slide03 Arima Madurai" panose="00000500000000000000" pitchFamily="2" charset="0"/>
              </a:rPr>
              <a:t>Đường chéo (đoạn thẳng nối hai đỉnh đối nhau):</a:t>
            </a:r>
            <a:endParaRPr kumimoji="0" lang="vi-VN"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9" name="Google Shape;2298;p47">
            <a:extLst>
              <a:ext uri="{FF2B5EF4-FFF2-40B4-BE49-F238E27FC236}">
                <a16:creationId xmlns:a16="http://schemas.microsoft.com/office/drawing/2014/main" id="{EA444F63-0504-99F1-0E74-8841B1171411}"/>
              </a:ext>
            </a:extLst>
          </p:cNvPr>
          <p:cNvGrpSpPr/>
          <p:nvPr/>
        </p:nvGrpSpPr>
        <p:grpSpPr>
          <a:xfrm>
            <a:off x="1418990" y="4405764"/>
            <a:ext cx="302553" cy="302553"/>
            <a:chOff x="1492675" y="4992125"/>
            <a:chExt cx="481825" cy="481825"/>
          </a:xfrm>
        </p:grpSpPr>
        <p:sp>
          <p:nvSpPr>
            <p:cNvPr id="60" name="Google Shape;2299;p47">
              <a:extLst>
                <a:ext uri="{FF2B5EF4-FFF2-40B4-BE49-F238E27FC236}">
                  <a16:creationId xmlns:a16="http://schemas.microsoft.com/office/drawing/2014/main" id="{5A274420-953C-3A7B-9C81-44DF86C2C5D8}"/>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8" name="Google Shape;2300;p47">
              <a:extLst>
                <a:ext uri="{FF2B5EF4-FFF2-40B4-BE49-F238E27FC236}">
                  <a16:creationId xmlns:a16="http://schemas.microsoft.com/office/drawing/2014/main" id="{FC0A492E-6E6B-B250-16AE-BCD7429A37ED}"/>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69" name="TextBox 68">
            <a:extLst>
              <a:ext uri="{FF2B5EF4-FFF2-40B4-BE49-F238E27FC236}">
                <a16:creationId xmlns:a16="http://schemas.microsoft.com/office/drawing/2014/main" id="{76126F62-D069-141C-1E08-1527EA214241}"/>
              </a:ext>
            </a:extLst>
          </p:cNvPr>
          <p:cNvSpPr txBox="1"/>
          <p:nvPr/>
        </p:nvSpPr>
        <p:spPr>
          <a:xfrm>
            <a:off x="6763688" y="4323617"/>
            <a:ext cx="118556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AC</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BD.</a:t>
            </a:r>
          </a:p>
        </p:txBody>
      </p:sp>
      <p:sp>
        <p:nvSpPr>
          <p:cNvPr id="54" name="TextBox 53">
            <a:extLst>
              <a:ext uri="{FF2B5EF4-FFF2-40B4-BE49-F238E27FC236}">
                <a16:creationId xmlns:a16="http://schemas.microsoft.com/office/drawing/2014/main" id="{95610594-2D1C-085E-5192-6006B76A1B03}"/>
              </a:ext>
            </a:extLst>
          </p:cNvPr>
          <p:cNvSpPr txBox="1"/>
          <p:nvPr/>
        </p:nvSpPr>
        <p:spPr>
          <a:xfrm>
            <a:off x="1745399" y="4958696"/>
            <a:ext cx="189274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rgbClr val="002060"/>
                </a:solidFill>
                <a:latin typeface="#9Slide03 Arima Madurai" panose="00000500000000000000" pitchFamily="2" charset="0"/>
                <a:cs typeface="#9Slide03 Arima Madurai" panose="00000500000000000000" pitchFamily="2" charset="0"/>
              </a:rPr>
              <a:t>Góc:</a:t>
            </a:r>
            <a:endPar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5" name="Google Shape;2298;p47">
            <a:extLst>
              <a:ext uri="{FF2B5EF4-FFF2-40B4-BE49-F238E27FC236}">
                <a16:creationId xmlns:a16="http://schemas.microsoft.com/office/drawing/2014/main" id="{252B4ADA-5023-4F47-8023-12D35CCF9429}"/>
              </a:ext>
            </a:extLst>
          </p:cNvPr>
          <p:cNvGrpSpPr/>
          <p:nvPr/>
        </p:nvGrpSpPr>
        <p:grpSpPr>
          <a:xfrm>
            <a:off x="1418990" y="5050270"/>
            <a:ext cx="302553" cy="302553"/>
            <a:chOff x="1492675" y="4992125"/>
            <a:chExt cx="481825" cy="481825"/>
          </a:xfrm>
        </p:grpSpPr>
        <p:sp>
          <p:nvSpPr>
            <p:cNvPr id="56" name="Google Shape;2299;p47">
              <a:extLst>
                <a:ext uri="{FF2B5EF4-FFF2-40B4-BE49-F238E27FC236}">
                  <a16:creationId xmlns:a16="http://schemas.microsoft.com/office/drawing/2014/main" id="{33E024B6-B792-C05F-F43E-DE60BA47B5AB}"/>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57" name="Google Shape;2300;p47">
              <a:extLst>
                <a:ext uri="{FF2B5EF4-FFF2-40B4-BE49-F238E27FC236}">
                  <a16:creationId xmlns:a16="http://schemas.microsoft.com/office/drawing/2014/main" id="{8EA038F7-1ECE-97CC-F4CC-80FC97F4C29B}"/>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nvGrpSpPr>
          <p:cNvPr id="12" name="Group 11">
            <a:extLst>
              <a:ext uri="{FF2B5EF4-FFF2-40B4-BE49-F238E27FC236}">
                <a16:creationId xmlns:a16="http://schemas.microsoft.com/office/drawing/2014/main" id="{43C888B1-0F34-8EC3-884A-B69511248CD4}"/>
              </a:ext>
            </a:extLst>
          </p:cNvPr>
          <p:cNvGrpSpPr/>
          <p:nvPr/>
        </p:nvGrpSpPr>
        <p:grpSpPr>
          <a:xfrm>
            <a:off x="2298284" y="5027410"/>
            <a:ext cx="190124" cy="45719"/>
            <a:chOff x="3691314" y="5668462"/>
            <a:chExt cx="280475" cy="102568"/>
          </a:xfrm>
        </p:grpSpPr>
        <p:cxnSp>
          <p:nvCxnSpPr>
            <p:cNvPr id="61" name="Straight Connector 60">
              <a:extLst>
                <a:ext uri="{FF2B5EF4-FFF2-40B4-BE49-F238E27FC236}">
                  <a16:creationId xmlns:a16="http://schemas.microsoft.com/office/drawing/2014/main" id="{95AAFA7C-EF35-8668-16BF-996620D3B364}"/>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163202C-B684-A4B0-FFE4-5D3C19627414}"/>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209EDF0B-B573-F701-A757-B45590CB4D5C}"/>
              </a:ext>
            </a:extLst>
          </p:cNvPr>
          <p:cNvGrpSpPr/>
          <p:nvPr/>
        </p:nvGrpSpPr>
        <p:grpSpPr>
          <a:xfrm>
            <a:off x="2538789" y="5027410"/>
            <a:ext cx="190124" cy="45719"/>
            <a:chOff x="3691314" y="5668462"/>
            <a:chExt cx="280475" cy="102568"/>
          </a:xfrm>
        </p:grpSpPr>
        <p:cxnSp>
          <p:nvCxnSpPr>
            <p:cNvPr id="65" name="Straight Connector 64">
              <a:extLst>
                <a:ext uri="{FF2B5EF4-FFF2-40B4-BE49-F238E27FC236}">
                  <a16:creationId xmlns:a16="http://schemas.microsoft.com/office/drawing/2014/main" id="{D2262538-E8A1-F49D-6017-4EC2A4A753F2}"/>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F01E130-766B-8207-BB46-311A4CB2E999}"/>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FEF3F65E-244C-D3CA-C130-1AC3D39CE76C}"/>
              </a:ext>
            </a:extLst>
          </p:cNvPr>
          <p:cNvGrpSpPr/>
          <p:nvPr/>
        </p:nvGrpSpPr>
        <p:grpSpPr>
          <a:xfrm>
            <a:off x="2779282" y="5027410"/>
            <a:ext cx="190124" cy="45719"/>
            <a:chOff x="3691314" y="5668462"/>
            <a:chExt cx="280475" cy="102568"/>
          </a:xfrm>
        </p:grpSpPr>
        <p:cxnSp>
          <p:nvCxnSpPr>
            <p:cNvPr id="70" name="Straight Connector 69">
              <a:extLst>
                <a:ext uri="{FF2B5EF4-FFF2-40B4-BE49-F238E27FC236}">
                  <a16:creationId xmlns:a16="http://schemas.microsoft.com/office/drawing/2014/main" id="{A474C4B7-B8AB-7682-3031-E2BBEEF8A769}"/>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4AB96ACA-A3D6-1CF0-4707-5721DA0364EB}"/>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3F3CF6AB-1FB5-D918-FBEF-9E0F1732A76B}"/>
              </a:ext>
            </a:extLst>
          </p:cNvPr>
          <p:cNvGrpSpPr/>
          <p:nvPr/>
        </p:nvGrpSpPr>
        <p:grpSpPr>
          <a:xfrm>
            <a:off x="3260295" y="5027410"/>
            <a:ext cx="190124" cy="45719"/>
            <a:chOff x="3691314" y="5668462"/>
            <a:chExt cx="280475" cy="102568"/>
          </a:xfrm>
        </p:grpSpPr>
        <p:cxnSp>
          <p:nvCxnSpPr>
            <p:cNvPr id="73" name="Straight Connector 72">
              <a:extLst>
                <a:ext uri="{FF2B5EF4-FFF2-40B4-BE49-F238E27FC236}">
                  <a16:creationId xmlns:a16="http://schemas.microsoft.com/office/drawing/2014/main" id="{CE64FEB6-6B40-0B4D-14AD-BF47E08BC3D6}"/>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FA94DC4-186C-DBB2-57B1-229E1E82094F}"/>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5" name="TextBox 74">
            <a:extLst>
              <a:ext uri="{FF2B5EF4-FFF2-40B4-BE49-F238E27FC236}">
                <a16:creationId xmlns:a16="http://schemas.microsoft.com/office/drawing/2014/main" id="{D3F007AC-6AF1-2A1F-6851-C3987BA7D91B}"/>
              </a:ext>
            </a:extLst>
          </p:cNvPr>
          <p:cNvSpPr txBox="1"/>
          <p:nvPr/>
        </p:nvSpPr>
        <p:spPr>
          <a:xfrm>
            <a:off x="6735492" y="4958696"/>
            <a:ext cx="194250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rgbClr val="002060"/>
                </a:solidFill>
                <a:latin typeface="#9Slide03 Arima Madurai" panose="00000500000000000000" pitchFamily="2" charset="0"/>
                <a:cs typeface="#9Slide03 Arima Madurai" panose="00000500000000000000" pitchFamily="2" charset="0"/>
              </a:rPr>
              <a:t>Hai góc đối nhau:</a:t>
            </a:r>
            <a:endPar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76" name="Google Shape;2298;p47">
            <a:extLst>
              <a:ext uri="{FF2B5EF4-FFF2-40B4-BE49-F238E27FC236}">
                <a16:creationId xmlns:a16="http://schemas.microsoft.com/office/drawing/2014/main" id="{69077AE0-BF1C-6733-7970-76BAE29A54D7}"/>
              </a:ext>
            </a:extLst>
          </p:cNvPr>
          <p:cNvGrpSpPr/>
          <p:nvPr/>
        </p:nvGrpSpPr>
        <p:grpSpPr>
          <a:xfrm>
            <a:off x="6409083" y="5050270"/>
            <a:ext cx="302553" cy="302553"/>
            <a:chOff x="1492675" y="4992125"/>
            <a:chExt cx="481825" cy="481825"/>
          </a:xfrm>
        </p:grpSpPr>
        <p:sp>
          <p:nvSpPr>
            <p:cNvPr id="77" name="Google Shape;2299;p47">
              <a:extLst>
                <a:ext uri="{FF2B5EF4-FFF2-40B4-BE49-F238E27FC236}">
                  <a16:creationId xmlns:a16="http://schemas.microsoft.com/office/drawing/2014/main" id="{AB0883CC-3DA8-D701-D536-55B2225550E4}"/>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78" name="Google Shape;2300;p47">
              <a:extLst>
                <a:ext uri="{FF2B5EF4-FFF2-40B4-BE49-F238E27FC236}">
                  <a16:creationId xmlns:a16="http://schemas.microsoft.com/office/drawing/2014/main" id="{A4197EC6-7A9B-21AA-2320-D38729F516A4}"/>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nvGrpSpPr>
          <p:cNvPr id="79" name="Group 78">
            <a:extLst>
              <a:ext uri="{FF2B5EF4-FFF2-40B4-BE49-F238E27FC236}">
                <a16:creationId xmlns:a16="http://schemas.microsoft.com/office/drawing/2014/main" id="{F427A30B-D431-FBB3-BEAD-379D5417C0FD}"/>
              </a:ext>
            </a:extLst>
          </p:cNvPr>
          <p:cNvGrpSpPr/>
          <p:nvPr/>
        </p:nvGrpSpPr>
        <p:grpSpPr>
          <a:xfrm>
            <a:off x="8590127" y="5027410"/>
            <a:ext cx="190124" cy="45719"/>
            <a:chOff x="3691314" y="5668462"/>
            <a:chExt cx="280475" cy="102568"/>
          </a:xfrm>
        </p:grpSpPr>
        <p:cxnSp>
          <p:nvCxnSpPr>
            <p:cNvPr id="80" name="Straight Connector 79">
              <a:extLst>
                <a:ext uri="{FF2B5EF4-FFF2-40B4-BE49-F238E27FC236}">
                  <a16:creationId xmlns:a16="http://schemas.microsoft.com/office/drawing/2014/main" id="{E4CCCD06-3DA4-3079-0ED4-7837DFF6DFA9}"/>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74B25FA-6B9B-A61C-0E22-4096AA0C9301}"/>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FC1C44F2-5816-8988-9346-1EA9D7A2B822}"/>
              </a:ext>
            </a:extLst>
          </p:cNvPr>
          <p:cNvGrpSpPr/>
          <p:nvPr/>
        </p:nvGrpSpPr>
        <p:grpSpPr>
          <a:xfrm>
            <a:off x="9075057" y="5027410"/>
            <a:ext cx="190124" cy="45719"/>
            <a:chOff x="3691314" y="5668462"/>
            <a:chExt cx="280475" cy="102568"/>
          </a:xfrm>
        </p:grpSpPr>
        <p:cxnSp>
          <p:nvCxnSpPr>
            <p:cNvPr id="92" name="Straight Connector 91">
              <a:extLst>
                <a:ext uri="{FF2B5EF4-FFF2-40B4-BE49-F238E27FC236}">
                  <a16:creationId xmlns:a16="http://schemas.microsoft.com/office/drawing/2014/main" id="{965C4385-BA96-B238-872C-6C81876CC694}"/>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0B29F48-4E86-2803-6AA3-658192DF2B6E}"/>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E7EB3274-AA03-F58D-E902-7EE78D4D2A2C}"/>
              </a:ext>
            </a:extLst>
          </p:cNvPr>
          <p:cNvSpPr txBox="1"/>
          <p:nvPr/>
        </p:nvSpPr>
        <p:spPr>
          <a:xfrm>
            <a:off x="9359051" y="4958696"/>
            <a:ext cx="876345"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r>
              <a:rPr kumimoji="0" lang="vi-VN"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và D.</a:t>
            </a:r>
          </a:p>
        </p:txBody>
      </p:sp>
      <p:grpSp>
        <p:nvGrpSpPr>
          <p:cNvPr id="95" name="Group 94">
            <a:extLst>
              <a:ext uri="{FF2B5EF4-FFF2-40B4-BE49-F238E27FC236}">
                <a16:creationId xmlns:a16="http://schemas.microsoft.com/office/drawing/2014/main" id="{E62E281A-8EC6-B361-D23C-86E52BA8E6CC}"/>
              </a:ext>
            </a:extLst>
          </p:cNvPr>
          <p:cNvGrpSpPr/>
          <p:nvPr/>
        </p:nvGrpSpPr>
        <p:grpSpPr>
          <a:xfrm>
            <a:off x="9414466" y="5027410"/>
            <a:ext cx="190124" cy="45719"/>
            <a:chOff x="3691314" y="5668462"/>
            <a:chExt cx="280475" cy="102568"/>
          </a:xfrm>
        </p:grpSpPr>
        <p:cxnSp>
          <p:nvCxnSpPr>
            <p:cNvPr id="96" name="Straight Connector 95">
              <a:extLst>
                <a:ext uri="{FF2B5EF4-FFF2-40B4-BE49-F238E27FC236}">
                  <a16:creationId xmlns:a16="http://schemas.microsoft.com/office/drawing/2014/main" id="{23762C5E-67B9-FB9F-2A86-D82C243E091E}"/>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377AF761-65A6-72EC-7E9C-EE41DF6F0935}"/>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98" name="Group 97">
            <a:extLst>
              <a:ext uri="{FF2B5EF4-FFF2-40B4-BE49-F238E27FC236}">
                <a16:creationId xmlns:a16="http://schemas.microsoft.com/office/drawing/2014/main" id="{5F4938B8-AC7A-878B-D8A4-88E1BC6E7C72}"/>
              </a:ext>
            </a:extLst>
          </p:cNvPr>
          <p:cNvGrpSpPr/>
          <p:nvPr/>
        </p:nvGrpSpPr>
        <p:grpSpPr>
          <a:xfrm>
            <a:off x="9890716" y="5027410"/>
            <a:ext cx="190124" cy="45719"/>
            <a:chOff x="3691314" y="5668462"/>
            <a:chExt cx="280475" cy="102568"/>
          </a:xfrm>
        </p:grpSpPr>
        <p:cxnSp>
          <p:nvCxnSpPr>
            <p:cNvPr id="99" name="Straight Connector 98">
              <a:extLst>
                <a:ext uri="{FF2B5EF4-FFF2-40B4-BE49-F238E27FC236}">
                  <a16:creationId xmlns:a16="http://schemas.microsoft.com/office/drawing/2014/main" id="{A9314CC7-93AB-A2AA-8253-D747E4C4E5FC}"/>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1DAB51B-F6E9-17C3-E9CC-461DC09FA71E}"/>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83" name="TextBox 82">
            <a:extLst>
              <a:ext uri="{FF2B5EF4-FFF2-40B4-BE49-F238E27FC236}">
                <a16:creationId xmlns:a16="http://schemas.microsoft.com/office/drawing/2014/main" id="{7B5E95D6-4900-4C50-B895-6CB03C6798D0}"/>
              </a:ext>
            </a:extLst>
          </p:cNvPr>
          <p:cNvSpPr txBox="1"/>
          <p:nvPr/>
        </p:nvSpPr>
        <p:spPr>
          <a:xfrm>
            <a:off x="1745398" y="5666201"/>
            <a:ext cx="2968842"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srgbClr val="002060"/>
                </a:solidFill>
                <a:latin typeface="#9Slide03 Arima Madurai" panose="00000500000000000000" pitchFamily="2" charset="0"/>
                <a:cs typeface="#9Slide03 Arima Madurai" panose="00000500000000000000" pitchFamily="2" charset="0"/>
              </a:rPr>
              <a:t>Điểm</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nằm</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trong</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tứ</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giác</a:t>
            </a:r>
            <a:r>
              <a:rPr lang="vi-VN" sz="2000" dirty="0">
                <a:solidFill>
                  <a:srgbClr val="002060"/>
                </a:solidFill>
                <a:latin typeface="#9Slide03 Arima Madurai" panose="00000500000000000000" pitchFamily="2" charset="0"/>
                <a:cs typeface="#9Slide03 Arima Madurai" panose="00000500000000000000" pitchFamily="2" charset="0"/>
              </a:rPr>
              <a:t>:</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grpSp>
        <p:nvGrpSpPr>
          <p:cNvPr id="84" name="Google Shape;2298;p47">
            <a:extLst>
              <a:ext uri="{FF2B5EF4-FFF2-40B4-BE49-F238E27FC236}">
                <a16:creationId xmlns:a16="http://schemas.microsoft.com/office/drawing/2014/main" id="{24EC4BB3-FBFF-412F-8AB5-BD09549A8BEB}"/>
              </a:ext>
            </a:extLst>
          </p:cNvPr>
          <p:cNvGrpSpPr/>
          <p:nvPr/>
        </p:nvGrpSpPr>
        <p:grpSpPr>
          <a:xfrm>
            <a:off x="1418990" y="5786350"/>
            <a:ext cx="302553" cy="302553"/>
            <a:chOff x="1492675" y="4992125"/>
            <a:chExt cx="481825" cy="481825"/>
          </a:xfrm>
        </p:grpSpPr>
        <p:sp>
          <p:nvSpPr>
            <p:cNvPr id="85" name="Google Shape;2299;p47">
              <a:extLst>
                <a:ext uri="{FF2B5EF4-FFF2-40B4-BE49-F238E27FC236}">
                  <a16:creationId xmlns:a16="http://schemas.microsoft.com/office/drawing/2014/main" id="{F29BF1F5-A05F-42EA-942A-8EC021CFF2AC}"/>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sp>
          <p:nvSpPr>
            <p:cNvPr id="86" name="Google Shape;2300;p47">
              <a:extLst>
                <a:ext uri="{FF2B5EF4-FFF2-40B4-BE49-F238E27FC236}">
                  <a16:creationId xmlns:a16="http://schemas.microsoft.com/office/drawing/2014/main" id="{3EA822AC-5B78-4490-ABBF-D8A5C291FB5B}"/>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grpSp>
      <p:grpSp>
        <p:nvGrpSpPr>
          <p:cNvPr id="109" name="Google Shape;2298;p47">
            <a:extLst>
              <a:ext uri="{FF2B5EF4-FFF2-40B4-BE49-F238E27FC236}">
                <a16:creationId xmlns:a16="http://schemas.microsoft.com/office/drawing/2014/main" id="{C7549573-484B-4CE8-9A0C-AD39C291F7BA}"/>
              </a:ext>
            </a:extLst>
          </p:cNvPr>
          <p:cNvGrpSpPr/>
          <p:nvPr/>
        </p:nvGrpSpPr>
        <p:grpSpPr>
          <a:xfrm>
            <a:off x="6409083" y="5786350"/>
            <a:ext cx="302553" cy="302553"/>
            <a:chOff x="1492675" y="4992125"/>
            <a:chExt cx="481825" cy="481825"/>
          </a:xfrm>
        </p:grpSpPr>
        <p:sp>
          <p:nvSpPr>
            <p:cNvPr id="110" name="Google Shape;2299;p47">
              <a:extLst>
                <a:ext uri="{FF2B5EF4-FFF2-40B4-BE49-F238E27FC236}">
                  <a16:creationId xmlns:a16="http://schemas.microsoft.com/office/drawing/2014/main" id="{00EF130C-0704-43C6-B760-8F37FB4D7F82}"/>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sp>
          <p:nvSpPr>
            <p:cNvPr id="111" name="Google Shape;2300;p47">
              <a:extLst>
                <a:ext uri="{FF2B5EF4-FFF2-40B4-BE49-F238E27FC236}">
                  <a16:creationId xmlns:a16="http://schemas.microsoft.com/office/drawing/2014/main" id="{FBA28206-1DF1-4CA4-BF1D-BAE3EEE0171D}"/>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2000" kern="0">
                <a:solidFill>
                  <a:srgbClr val="435D74"/>
                </a:solidFill>
                <a:latin typeface="Arial"/>
                <a:cs typeface="Arial"/>
                <a:sym typeface="Arial"/>
              </a:endParaRPr>
            </a:p>
          </p:txBody>
        </p:sp>
      </p:grpSp>
      <p:sp>
        <p:nvSpPr>
          <p:cNvPr id="3" name="Rectangle 2">
            <a:extLst>
              <a:ext uri="{FF2B5EF4-FFF2-40B4-BE49-F238E27FC236}">
                <a16:creationId xmlns:a16="http://schemas.microsoft.com/office/drawing/2014/main" id="{F19DE2F9-7A99-4743-B006-8BF98086E269}"/>
              </a:ext>
            </a:extLst>
          </p:cNvPr>
          <p:cNvSpPr/>
          <p:nvPr/>
        </p:nvSpPr>
        <p:spPr>
          <a:xfrm>
            <a:off x="4649085" y="5767300"/>
            <a:ext cx="992579" cy="400110"/>
          </a:xfrm>
          <a:prstGeom prst="rect">
            <a:avLst/>
          </a:prstGeom>
        </p:spPr>
        <p:txBody>
          <a:bodyPr wrap="none">
            <a:spAutoFit/>
          </a:bodyPr>
          <a:lstStyle/>
          <a:p>
            <a:r>
              <a:rPr lang="en-US" sz="2000" dirty="0">
                <a:solidFill>
                  <a:schemeClr val="bg1">
                    <a:lumMod val="10000"/>
                  </a:schemeClr>
                </a:solidFill>
                <a:latin typeface="#9Slide03 Arima Madurai" panose="00000500000000000000" pitchFamily="2" charset="0"/>
                <a:cs typeface="#9Slide03 Arima Madurai" panose="00000500000000000000" pitchFamily="2" charset="0"/>
              </a:rPr>
              <a:t>M </a:t>
            </a:r>
            <a:r>
              <a:rPr lang="en-US" sz="2000" dirty="0" err="1">
                <a:solidFill>
                  <a:schemeClr val="bg1">
                    <a:lumMod val="10000"/>
                  </a:schemeClr>
                </a:solidFill>
                <a:latin typeface="#9Slide03 Arima Madurai" panose="00000500000000000000" pitchFamily="2" charset="0"/>
                <a:cs typeface="#9Slide03 Arima Madurai" panose="00000500000000000000" pitchFamily="2" charset="0"/>
              </a:rPr>
              <a:t>và</a:t>
            </a:r>
            <a:r>
              <a:rPr lang="en-US" sz="2000" dirty="0">
                <a:solidFill>
                  <a:schemeClr val="bg1">
                    <a:lumMod val="10000"/>
                  </a:schemeClr>
                </a:solidFill>
                <a:latin typeface="#9Slide03 Arima Madurai" panose="00000500000000000000" pitchFamily="2" charset="0"/>
                <a:cs typeface="#9Slide03 Arima Madurai" panose="00000500000000000000" pitchFamily="2" charset="0"/>
              </a:rPr>
              <a:t> P.</a:t>
            </a:r>
            <a:endParaRPr lang="en-US" sz="2000" dirty="0"/>
          </a:p>
        </p:txBody>
      </p:sp>
      <p:sp>
        <p:nvSpPr>
          <p:cNvPr id="112" name="TextBox 111">
            <a:extLst>
              <a:ext uri="{FF2B5EF4-FFF2-40B4-BE49-F238E27FC236}">
                <a16:creationId xmlns:a16="http://schemas.microsoft.com/office/drawing/2014/main" id="{F46E9D03-74D6-4654-B0A2-97DF4C88BEEE}"/>
              </a:ext>
            </a:extLst>
          </p:cNvPr>
          <p:cNvSpPr txBox="1"/>
          <p:nvPr/>
        </p:nvSpPr>
        <p:spPr>
          <a:xfrm>
            <a:off x="6711636" y="5666201"/>
            <a:ext cx="2900498"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err="1">
                <a:solidFill>
                  <a:srgbClr val="002060"/>
                </a:solidFill>
                <a:latin typeface="#9Slide03 Arima Madurai" panose="00000500000000000000" pitchFamily="2" charset="0"/>
                <a:cs typeface="#9Slide03 Arima Madurai" panose="00000500000000000000" pitchFamily="2" charset="0"/>
              </a:rPr>
              <a:t>Điểm</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nằm</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ngoài</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tứ</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giác</a:t>
            </a:r>
            <a:r>
              <a:rPr lang="vi-VN" sz="2000" dirty="0">
                <a:solidFill>
                  <a:srgbClr val="002060"/>
                </a:solidFill>
                <a:latin typeface="#9Slide03 Arima Madurai" panose="00000500000000000000" pitchFamily="2" charset="0"/>
                <a:cs typeface="#9Slide03 Arima Madurai" panose="00000500000000000000" pitchFamily="2" charset="0"/>
              </a:rPr>
              <a:t>:</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sp>
        <p:nvSpPr>
          <p:cNvPr id="113" name="Rectangle 112">
            <a:extLst>
              <a:ext uri="{FF2B5EF4-FFF2-40B4-BE49-F238E27FC236}">
                <a16:creationId xmlns:a16="http://schemas.microsoft.com/office/drawing/2014/main" id="{7D118FCA-9F6E-4303-8FD0-EE12F073572C}"/>
              </a:ext>
            </a:extLst>
          </p:cNvPr>
          <p:cNvSpPr/>
          <p:nvPr/>
        </p:nvSpPr>
        <p:spPr>
          <a:xfrm>
            <a:off x="9623431" y="5769906"/>
            <a:ext cx="974947" cy="400110"/>
          </a:xfrm>
          <a:prstGeom prst="rect">
            <a:avLst/>
          </a:prstGeom>
        </p:spPr>
        <p:txBody>
          <a:bodyPr wrap="none">
            <a:spAutoFit/>
          </a:bodyPr>
          <a:lstStyle/>
          <a:p>
            <a:r>
              <a:rPr lang="en-US" sz="2000" dirty="0">
                <a:solidFill>
                  <a:schemeClr val="bg1">
                    <a:lumMod val="10000"/>
                  </a:schemeClr>
                </a:solidFill>
                <a:latin typeface="#9Slide03 Arima Madurai" panose="00000500000000000000" pitchFamily="2" charset="0"/>
                <a:cs typeface="#9Slide03 Arima Madurai" panose="00000500000000000000" pitchFamily="2" charset="0"/>
              </a:rPr>
              <a:t>N </a:t>
            </a:r>
            <a:r>
              <a:rPr lang="en-US" sz="2000" dirty="0" err="1">
                <a:solidFill>
                  <a:schemeClr val="bg1">
                    <a:lumMod val="10000"/>
                  </a:schemeClr>
                </a:solidFill>
                <a:latin typeface="#9Slide03 Arima Madurai" panose="00000500000000000000" pitchFamily="2" charset="0"/>
                <a:cs typeface="#9Slide03 Arima Madurai" panose="00000500000000000000" pitchFamily="2" charset="0"/>
              </a:rPr>
              <a:t>và</a:t>
            </a:r>
            <a:r>
              <a:rPr lang="en-US" sz="2000" dirty="0">
                <a:solidFill>
                  <a:schemeClr val="bg1">
                    <a:lumMod val="10000"/>
                  </a:schemeClr>
                </a:solidFill>
                <a:latin typeface="#9Slide03 Arima Madurai" panose="00000500000000000000" pitchFamily="2" charset="0"/>
                <a:cs typeface="#9Slide03 Arima Madurai" panose="00000500000000000000" pitchFamily="2" charset="0"/>
              </a:rPr>
              <a:t> Q.</a:t>
            </a:r>
            <a:endParaRPr lang="en-US" sz="2000" dirty="0"/>
          </a:p>
        </p:txBody>
      </p:sp>
      <p:sp>
        <p:nvSpPr>
          <p:cNvPr id="114" name="TextBox 113">
            <a:extLst>
              <a:ext uri="{FF2B5EF4-FFF2-40B4-BE49-F238E27FC236}">
                <a16:creationId xmlns:a16="http://schemas.microsoft.com/office/drawing/2014/main" id="{C3CFAB55-A8A7-424F-A466-6D2A1A684107}"/>
              </a:ext>
            </a:extLst>
          </p:cNvPr>
          <p:cNvSpPr txBox="1"/>
          <p:nvPr/>
        </p:nvSpPr>
        <p:spPr>
          <a:xfrm>
            <a:off x="9407972" y="3292844"/>
            <a:ext cx="329049"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M</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5" name="TextBox 114">
            <a:extLst>
              <a:ext uri="{FF2B5EF4-FFF2-40B4-BE49-F238E27FC236}">
                <a16:creationId xmlns:a16="http://schemas.microsoft.com/office/drawing/2014/main" id="{EB749F9F-8B43-4F35-B9CF-BD0807A9B46B}"/>
              </a:ext>
            </a:extLst>
          </p:cNvPr>
          <p:cNvSpPr txBox="1"/>
          <p:nvPr/>
        </p:nvSpPr>
        <p:spPr>
          <a:xfrm>
            <a:off x="10227073" y="3021538"/>
            <a:ext cx="329049"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P</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6" name="TextBox 115">
            <a:extLst>
              <a:ext uri="{FF2B5EF4-FFF2-40B4-BE49-F238E27FC236}">
                <a16:creationId xmlns:a16="http://schemas.microsoft.com/office/drawing/2014/main" id="{21D31E67-97A7-43ED-9379-38D75BE07125}"/>
              </a:ext>
            </a:extLst>
          </p:cNvPr>
          <p:cNvSpPr txBox="1"/>
          <p:nvPr/>
        </p:nvSpPr>
        <p:spPr>
          <a:xfrm>
            <a:off x="8615726" y="2249658"/>
            <a:ext cx="329049"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Q</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7" name="TextBox 116">
            <a:extLst>
              <a:ext uri="{FF2B5EF4-FFF2-40B4-BE49-F238E27FC236}">
                <a16:creationId xmlns:a16="http://schemas.microsoft.com/office/drawing/2014/main" id="{26FDF9F1-CDAC-4735-B748-47A693A3130F}"/>
              </a:ext>
            </a:extLst>
          </p:cNvPr>
          <p:cNvSpPr txBox="1"/>
          <p:nvPr/>
        </p:nvSpPr>
        <p:spPr>
          <a:xfrm>
            <a:off x="10446601" y="2054197"/>
            <a:ext cx="329049"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N</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6" name="Oval 5">
            <a:extLst>
              <a:ext uri="{FF2B5EF4-FFF2-40B4-BE49-F238E27FC236}">
                <a16:creationId xmlns:a16="http://schemas.microsoft.com/office/drawing/2014/main" id="{1B480BCE-E911-48B9-BF88-30BEDA4BF081}"/>
              </a:ext>
            </a:extLst>
          </p:cNvPr>
          <p:cNvSpPr/>
          <p:nvPr/>
        </p:nvSpPr>
        <p:spPr>
          <a:xfrm flipH="1">
            <a:off x="9662249" y="3362275"/>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a:extLst>
              <a:ext uri="{FF2B5EF4-FFF2-40B4-BE49-F238E27FC236}">
                <a16:creationId xmlns:a16="http://schemas.microsoft.com/office/drawing/2014/main" id="{B7F4941D-B9D3-455A-A3CD-386E20C5877C}"/>
              </a:ext>
            </a:extLst>
          </p:cNvPr>
          <p:cNvSpPr/>
          <p:nvPr/>
        </p:nvSpPr>
        <p:spPr>
          <a:xfrm flipH="1">
            <a:off x="10249955" y="3150408"/>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a:extLst>
              <a:ext uri="{FF2B5EF4-FFF2-40B4-BE49-F238E27FC236}">
                <a16:creationId xmlns:a16="http://schemas.microsoft.com/office/drawing/2014/main" id="{58DD9279-E275-46FF-860E-ADC9E52E09BE}"/>
              </a:ext>
            </a:extLst>
          </p:cNvPr>
          <p:cNvSpPr/>
          <p:nvPr/>
        </p:nvSpPr>
        <p:spPr>
          <a:xfrm flipH="1">
            <a:off x="8677997" y="2586773"/>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a:extLst>
              <a:ext uri="{FF2B5EF4-FFF2-40B4-BE49-F238E27FC236}">
                <a16:creationId xmlns:a16="http://schemas.microsoft.com/office/drawing/2014/main" id="{BBFB711D-D9AD-40D0-9F9E-EEBBF2ADAD0E}"/>
              </a:ext>
            </a:extLst>
          </p:cNvPr>
          <p:cNvSpPr/>
          <p:nvPr/>
        </p:nvSpPr>
        <p:spPr>
          <a:xfrm flipH="1">
            <a:off x="10718284" y="239104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1230417-8DCB-BA94-1F5A-2787BD9E1185}"/>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7" name="TextBox 6">
            <a:extLst>
              <a:ext uri="{FF2B5EF4-FFF2-40B4-BE49-F238E27FC236}">
                <a16:creationId xmlns:a16="http://schemas.microsoft.com/office/drawing/2014/main" id="{2FFCFA90-6DBE-1E94-C732-E8F2109AEC74}"/>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2" name="TextBox 1">
            <a:extLst>
              <a:ext uri="{FF2B5EF4-FFF2-40B4-BE49-F238E27FC236}">
                <a16:creationId xmlns:a16="http://schemas.microsoft.com/office/drawing/2014/main" id="{84346D12-6E07-30BB-12E6-A7A2B70B8130}"/>
              </a:ext>
            </a:extLst>
          </p:cNvPr>
          <p:cNvSpPr txBox="1"/>
          <p:nvPr/>
        </p:nvSpPr>
        <p:spPr>
          <a:xfrm>
            <a:off x="955652" y="1200320"/>
            <a:ext cx="2674096"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400" b="1" i="0" u="none" strike="noStrike" kern="1200" cap="none" spc="0" normalizeH="0" baseline="0" noProof="0" dirty="0">
                <a:ln>
                  <a:noFill/>
                </a:ln>
                <a:solidFill>
                  <a:schemeClr val="accent3">
                    <a:lumMod val="25000"/>
                  </a:schemeClr>
                </a:solidFill>
                <a:effectLst/>
                <a:uLnTx/>
                <a:uFillTx/>
                <a:latin typeface="#9Slide03 Arima Madurai" panose="00000500000000000000" pitchFamily="2" charset="0"/>
                <a:ea typeface="+mn-ea"/>
                <a:cs typeface="#9Slide03 Arima Madurai" panose="00000500000000000000" pitchFamily="2" charset="0"/>
              </a:rPr>
              <a:t>Tứ giác ABCD có:</a:t>
            </a:r>
          </a:p>
        </p:txBody>
      </p:sp>
      <p:sp>
        <p:nvSpPr>
          <p:cNvPr id="9" name="TextBox 8">
            <a:extLst>
              <a:ext uri="{FF2B5EF4-FFF2-40B4-BE49-F238E27FC236}">
                <a16:creationId xmlns:a16="http://schemas.microsoft.com/office/drawing/2014/main" id="{FDCD7E86-DBA5-950B-2F34-0E584A374654}"/>
              </a:ext>
            </a:extLst>
          </p:cNvPr>
          <p:cNvSpPr txBox="1"/>
          <p:nvPr/>
        </p:nvSpPr>
        <p:spPr>
          <a:xfrm>
            <a:off x="2241572" y="5056369"/>
            <a:ext cx="1420428" cy="369332"/>
          </a:xfrm>
          <a:prstGeom prst="rect">
            <a:avLst/>
          </a:prstGeom>
          <a:noFill/>
        </p:spPr>
        <p:txBody>
          <a:bodyPr wrap="square">
            <a:spAutoFit/>
          </a:bodyPr>
          <a:lstStyle/>
          <a:p>
            <a:r>
              <a:rPr lang="vi-VN" dirty="0">
                <a:solidFill>
                  <a:schemeClr val="bg1">
                    <a:lumMod val="10000"/>
                  </a:schemeClr>
                </a:solidFill>
                <a:latin typeface="#9Slide03 Arima Madurai" panose="00000500000000000000" pitchFamily="2" charset="0"/>
                <a:cs typeface="#9Slide03 Arima Madurai" panose="00000500000000000000" pitchFamily="2" charset="0"/>
              </a:rPr>
              <a:t>A; B; C và D.</a:t>
            </a:r>
            <a:endParaRPr lang="en-US" dirty="0"/>
          </a:p>
        </p:txBody>
      </p:sp>
      <p:sp>
        <p:nvSpPr>
          <p:cNvPr id="11" name="TextBox 10">
            <a:extLst>
              <a:ext uri="{FF2B5EF4-FFF2-40B4-BE49-F238E27FC236}">
                <a16:creationId xmlns:a16="http://schemas.microsoft.com/office/drawing/2014/main" id="{50ECF194-3B46-D2C7-4EA9-E2A09B9C497F}"/>
              </a:ext>
            </a:extLst>
          </p:cNvPr>
          <p:cNvSpPr txBox="1"/>
          <p:nvPr/>
        </p:nvSpPr>
        <p:spPr>
          <a:xfrm>
            <a:off x="8530444" y="5056369"/>
            <a:ext cx="884022" cy="369332"/>
          </a:xfrm>
          <a:prstGeom prst="rect">
            <a:avLst/>
          </a:prstGeom>
          <a:noFill/>
        </p:spPr>
        <p:txBody>
          <a:bodyPr wrap="square">
            <a:spAutoFit/>
          </a:bodyPr>
          <a:lstStyle/>
          <a:p>
            <a:r>
              <a:rPr lang="vi-VN" dirty="0">
                <a:solidFill>
                  <a:schemeClr val="bg1">
                    <a:lumMod val="10000"/>
                  </a:schemeClr>
                </a:solidFill>
                <a:latin typeface="#9Slide03 Arima Madurai" panose="00000500000000000000" pitchFamily="2" charset="0"/>
                <a:cs typeface="#9Slide03 Arima Madurai" panose="00000500000000000000" pitchFamily="2" charset="0"/>
              </a:rPr>
              <a:t>A và C;</a:t>
            </a:r>
            <a:endParaRPr lang="en-US" dirty="0"/>
          </a:p>
        </p:txBody>
      </p:sp>
    </p:spTree>
    <p:custDataLst>
      <p:tags r:id="rId1"/>
    </p:custDataLst>
    <p:extLst>
      <p:ext uri="{BB962C8B-B14F-4D97-AF65-F5344CB8AC3E}">
        <p14:creationId xmlns:p14="http://schemas.microsoft.com/office/powerpoint/2010/main" val="18721294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down)">
                                      <p:cBhvr>
                                        <p:cTn id="7" dur="580">
                                          <p:stCondLst>
                                            <p:cond delay="0"/>
                                          </p:stCondLst>
                                        </p:cTn>
                                        <p:tgtEl>
                                          <p:spTgt spid="114"/>
                                        </p:tgtEl>
                                      </p:cBhvr>
                                    </p:animEffect>
                                    <p:anim calcmode="lin" valueType="num">
                                      <p:cBhvr>
                                        <p:cTn id="8" dur="1822" tmFilter="0,0; 0.14,0.36; 0.43,0.73; 0.71,0.91; 1.0,1.0">
                                          <p:stCondLst>
                                            <p:cond delay="0"/>
                                          </p:stCondLst>
                                        </p:cTn>
                                        <p:tgtEl>
                                          <p:spTgt spid="11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4"/>
                                        </p:tgtEl>
                                        <p:attrNameLst>
                                          <p:attrName>ppt_y</p:attrName>
                                        </p:attrNameLst>
                                      </p:cBhvr>
                                      <p:tavLst>
                                        <p:tav tm="0" fmla="#ppt_y-sin(pi*$)/81">
                                          <p:val>
                                            <p:fltVal val="0"/>
                                          </p:val>
                                        </p:tav>
                                        <p:tav tm="100000">
                                          <p:val>
                                            <p:fltVal val="1"/>
                                          </p:val>
                                        </p:tav>
                                      </p:tavLst>
                                    </p:anim>
                                    <p:animScale>
                                      <p:cBhvr>
                                        <p:cTn id="13" dur="26">
                                          <p:stCondLst>
                                            <p:cond delay="650"/>
                                          </p:stCondLst>
                                        </p:cTn>
                                        <p:tgtEl>
                                          <p:spTgt spid="114"/>
                                        </p:tgtEl>
                                      </p:cBhvr>
                                      <p:to x="100000" y="60000"/>
                                    </p:animScale>
                                    <p:animScale>
                                      <p:cBhvr>
                                        <p:cTn id="14" dur="166" decel="50000">
                                          <p:stCondLst>
                                            <p:cond delay="676"/>
                                          </p:stCondLst>
                                        </p:cTn>
                                        <p:tgtEl>
                                          <p:spTgt spid="114"/>
                                        </p:tgtEl>
                                      </p:cBhvr>
                                      <p:to x="100000" y="100000"/>
                                    </p:animScale>
                                    <p:animScale>
                                      <p:cBhvr>
                                        <p:cTn id="15" dur="26">
                                          <p:stCondLst>
                                            <p:cond delay="1312"/>
                                          </p:stCondLst>
                                        </p:cTn>
                                        <p:tgtEl>
                                          <p:spTgt spid="114"/>
                                        </p:tgtEl>
                                      </p:cBhvr>
                                      <p:to x="100000" y="80000"/>
                                    </p:animScale>
                                    <p:animScale>
                                      <p:cBhvr>
                                        <p:cTn id="16" dur="166" decel="50000">
                                          <p:stCondLst>
                                            <p:cond delay="1338"/>
                                          </p:stCondLst>
                                        </p:cTn>
                                        <p:tgtEl>
                                          <p:spTgt spid="114"/>
                                        </p:tgtEl>
                                      </p:cBhvr>
                                      <p:to x="100000" y="100000"/>
                                    </p:animScale>
                                    <p:animScale>
                                      <p:cBhvr>
                                        <p:cTn id="17" dur="26">
                                          <p:stCondLst>
                                            <p:cond delay="1642"/>
                                          </p:stCondLst>
                                        </p:cTn>
                                        <p:tgtEl>
                                          <p:spTgt spid="114"/>
                                        </p:tgtEl>
                                      </p:cBhvr>
                                      <p:to x="100000" y="90000"/>
                                    </p:animScale>
                                    <p:animScale>
                                      <p:cBhvr>
                                        <p:cTn id="18" dur="166" decel="50000">
                                          <p:stCondLst>
                                            <p:cond delay="1668"/>
                                          </p:stCondLst>
                                        </p:cTn>
                                        <p:tgtEl>
                                          <p:spTgt spid="114"/>
                                        </p:tgtEl>
                                      </p:cBhvr>
                                      <p:to x="100000" y="100000"/>
                                    </p:animScale>
                                    <p:animScale>
                                      <p:cBhvr>
                                        <p:cTn id="19" dur="26">
                                          <p:stCondLst>
                                            <p:cond delay="1808"/>
                                          </p:stCondLst>
                                        </p:cTn>
                                        <p:tgtEl>
                                          <p:spTgt spid="114"/>
                                        </p:tgtEl>
                                      </p:cBhvr>
                                      <p:to x="100000" y="95000"/>
                                    </p:animScale>
                                    <p:animScale>
                                      <p:cBhvr>
                                        <p:cTn id="20" dur="166" decel="50000">
                                          <p:stCondLst>
                                            <p:cond delay="1834"/>
                                          </p:stCondLst>
                                        </p:cTn>
                                        <p:tgtEl>
                                          <p:spTgt spid="114"/>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5"/>
                                        </p:tgtEl>
                                        <p:attrNameLst>
                                          <p:attrName>style.visibility</p:attrName>
                                        </p:attrNameLst>
                                      </p:cBhvr>
                                      <p:to>
                                        <p:strVal val="visible"/>
                                      </p:to>
                                    </p:set>
                                    <p:animEffect transition="in" filter="wipe(down)">
                                      <p:cBhvr>
                                        <p:cTn id="23" dur="580">
                                          <p:stCondLst>
                                            <p:cond delay="0"/>
                                          </p:stCondLst>
                                        </p:cTn>
                                        <p:tgtEl>
                                          <p:spTgt spid="115"/>
                                        </p:tgtEl>
                                      </p:cBhvr>
                                    </p:animEffect>
                                    <p:anim calcmode="lin" valueType="num">
                                      <p:cBhvr>
                                        <p:cTn id="24" dur="1822" tmFilter="0,0; 0.14,0.36; 0.43,0.73; 0.71,0.91; 1.0,1.0">
                                          <p:stCondLst>
                                            <p:cond delay="0"/>
                                          </p:stCondLst>
                                        </p:cTn>
                                        <p:tgtEl>
                                          <p:spTgt spid="11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5"/>
                                        </p:tgtEl>
                                        <p:attrNameLst>
                                          <p:attrName>ppt_y</p:attrName>
                                        </p:attrNameLst>
                                      </p:cBhvr>
                                      <p:tavLst>
                                        <p:tav tm="0" fmla="#ppt_y-sin(pi*$)/81">
                                          <p:val>
                                            <p:fltVal val="0"/>
                                          </p:val>
                                        </p:tav>
                                        <p:tav tm="100000">
                                          <p:val>
                                            <p:fltVal val="1"/>
                                          </p:val>
                                        </p:tav>
                                      </p:tavLst>
                                    </p:anim>
                                    <p:animScale>
                                      <p:cBhvr>
                                        <p:cTn id="29" dur="26">
                                          <p:stCondLst>
                                            <p:cond delay="650"/>
                                          </p:stCondLst>
                                        </p:cTn>
                                        <p:tgtEl>
                                          <p:spTgt spid="115"/>
                                        </p:tgtEl>
                                      </p:cBhvr>
                                      <p:to x="100000" y="60000"/>
                                    </p:animScale>
                                    <p:animScale>
                                      <p:cBhvr>
                                        <p:cTn id="30" dur="166" decel="50000">
                                          <p:stCondLst>
                                            <p:cond delay="676"/>
                                          </p:stCondLst>
                                        </p:cTn>
                                        <p:tgtEl>
                                          <p:spTgt spid="115"/>
                                        </p:tgtEl>
                                      </p:cBhvr>
                                      <p:to x="100000" y="100000"/>
                                    </p:animScale>
                                    <p:animScale>
                                      <p:cBhvr>
                                        <p:cTn id="31" dur="26">
                                          <p:stCondLst>
                                            <p:cond delay="1312"/>
                                          </p:stCondLst>
                                        </p:cTn>
                                        <p:tgtEl>
                                          <p:spTgt spid="115"/>
                                        </p:tgtEl>
                                      </p:cBhvr>
                                      <p:to x="100000" y="80000"/>
                                    </p:animScale>
                                    <p:animScale>
                                      <p:cBhvr>
                                        <p:cTn id="32" dur="166" decel="50000">
                                          <p:stCondLst>
                                            <p:cond delay="1338"/>
                                          </p:stCondLst>
                                        </p:cTn>
                                        <p:tgtEl>
                                          <p:spTgt spid="115"/>
                                        </p:tgtEl>
                                      </p:cBhvr>
                                      <p:to x="100000" y="100000"/>
                                    </p:animScale>
                                    <p:animScale>
                                      <p:cBhvr>
                                        <p:cTn id="33" dur="26">
                                          <p:stCondLst>
                                            <p:cond delay="1642"/>
                                          </p:stCondLst>
                                        </p:cTn>
                                        <p:tgtEl>
                                          <p:spTgt spid="115"/>
                                        </p:tgtEl>
                                      </p:cBhvr>
                                      <p:to x="100000" y="90000"/>
                                    </p:animScale>
                                    <p:animScale>
                                      <p:cBhvr>
                                        <p:cTn id="34" dur="166" decel="50000">
                                          <p:stCondLst>
                                            <p:cond delay="1668"/>
                                          </p:stCondLst>
                                        </p:cTn>
                                        <p:tgtEl>
                                          <p:spTgt spid="115"/>
                                        </p:tgtEl>
                                      </p:cBhvr>
                                      <p:to x="100000" y="100000"/>
                                    </p:animScale>
                                    <p:animScale>
                                      <p:cBhvr>
                                        <p:cTn id="35" dur="26">
                                          <p:stCondLst>
                                            <p:cond delay="1808"/>
                                          </p:stCondLst>
                                        </p:cTn>
                                        <p:tgtEl>
                                          <p:spTgt spid="115"/>
                                        </p:tgtEl>
                                      </p:cBhvr>
                                      <p:to x="100000" y="95000"/>
                                    </p:animScale>
                                    <p:animScale>
                                      <p:cBhvr>
                                        <p:cTn id="36" dur="166" decel="50000">
                                          <p:stCondLst>
                                            <p:cond delay="1834"/>
                                          </p:stCondLst>
                                        </p:cTn>
                                        <p:tgtEl>
                                          <p:spTgt spid="115"/>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80">
                                          <p:stCondLst>
                                            <p:cond delay="0"/>
                                          </p:stCondLst>
                                        </p:cTn>
                                        <p:tgtEl>
                                          <p:spTgt spid="6"/>
                                        </p:tgtEl>
                                      </p:cBhvr>
                                    </p:animEffect>
                                    <p:anim calcmode="lin" valueType="num">
                                      <p:cBhvr>
                                        <p:cTn id="40"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5" dur="26">
                                          <p:stCondLst>
                                            <p:cond delay="650"/>
                                          </p:stCondLst>
                                        </p:cTn>
                                        <p:tgtEl>
                                          <p:spTgt spid="6"/>
                                        </p:tgtEl>
                                      </p:cBhvr>
                                      <p:to x="100000" y="60000"/>
                                    </p:animScale>
                                    <p:animScale>
                                      <p:cBhvr>
                                        <p:cTn id="46" dur="166" decel="50000">
                                          <p:stCondLst>
                                            <p:cond delay="676"/>
                                          </p:stCondLst>
                                        </p:cTn>
                                        <p:tgtEl>
                                          <p:spTgt spid="6"/>
                                        </p:tgtEl>
                                      </p:cBhvr>
                                      <p:to x="100000" y="100000"/>
                                    </p:animScale>
                                    <p:animScale>
                                      <p:cBhvr>
                                        <p:cTn id="47" dur="26">
                                          <p:stCondLst>
                                            <p:cond delay="1312"/>
                                          </p:stCondLst>
                                        </p:cTn>
                                        <p:tgtEl>
                                          <p:spTgt spid="6"/>
                                        </p:tgtEl>
                                      </p:cBhvr>
                                      <p:to x="100000" y="80000"/>
                                    </p:animScale>
                                    <p:animScale>
                                      <p:cBhvr>
                                        <p:cTn id="48" dur="166" decel="50000">
                                          <p:stCondLst>
                                            <p:cond delay="1338"/>
                                          </p:stCondLst>
                                        </p:cTn>
                                        <p:tgtEl>
                                          <p:spTgt spid="6"/>
                                        </p:tgtEl>
                                      </p:cBhvr>
                                      <p:to x="100000" y="100000"/>
                                    </p:animScale>
                                    <p:animScale>
                                      <p:cBhvr>
                                        <p:cTn id="49" dur="26">
                                          <p:stCondLst>
                                            <p:cond delay="1642"/>
                                          </p:stCondLst>
                                        </p:cTn>
                                        <p:tgtEl>
                                          <p:spTgt spid="6"/>
                                        </p:tgtEl>
                                      </p:cBhvr>
                                      <p:to x="100000" y="90000"/>
                                    </p:animScale>
                                    <p:animScale>
                                      <p:cBhvr>
                                        <p:cTn id="50" dur="166" decel="50000">
                                          <p:stCondLst>
                                            <p:cond delay="1668"/>
                                          </p:stCondLst>
                                        </p:cTn>
                                        <p:tgtEl>
                                          <p:spTgt spid="6"/>
                                        </p:tgtEl>
                                      </p:cBhvr>
                                      <p:to x="100000" y="100000"/>
                                    </p:animScale>
                                    <p:animScale>
                                      <p:cBhvr>
                                        <p:cTn id="51" dur="26">
                                          <p:stCondLst>
                                            <p:cond delay="1808"/>
                                          </p:stCondLst>
                                        </p:cTn>
                                        <p:tgtEl>
                                          <p:spTgt spid="6"/>
                                        </p:tgtEl>
                                      </p:cBhvr>
                                      <p:to x="100000" y="95000"/>
                                    </p:animScale>
                                    <p:animScale>
                                      <p:cBhvr>
                                        <p:cTn id="52" dur="166" decel="50000">
                                          <p:stCondLst>
                                            <p:cond delay="1834"/>
                                          </p:stCondLst>
                                        </p:cTn>
                                        <p:tgtEl>
                                          <p:spTgt spid="6"/>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wipe(down)">
                                      <p:cBhvr>
                                        <p:cTn id="55" dur="580">
                                          <p:stCondLst>
                                            <p:cond delay="0"/>
                                          </p:stCondLst>
                                        </p:cTn>
                                        <p:tgtEl>
                                          <p:spTgt spid="118"/>
                                        </p:tgtEl>
                                      </p:cBhvr>
                                    </p:animEffect>
                                    <p:anim calcmode="lin" valueType="num">
                                      <p:cBhvr>
                                        <p:cTn id="56" dur="1822" tmFilter="0,0; 0.14,0.36; 0.43,0.73; 0.71,0.91; 1.0,1.0">
                                          <p:stCondLst>
                                            <p:cond delay="0"/>
                                          </p:stCondLst>
                                        </p:cTn>
                                        <p:tgtEl>
                                          <p:spTgt spid="11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11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11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11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118"/>
                                        </p:tgtEl>
                                        <p:attrNameLst>
                                          <p:attrName>ppt_y</p:attrName>
                                        </p:attrNameLst>
                                      </p:cBhvr>
                                      <p:tavLst>
                                        <p:tav tm="0" fmla="#ppt_y-sin(pi*$)/81">
                                          <p:val>
                                            <p:fltVal val="0"/>
                                          </p:val>
                                        </p:tav>
                                        <p:tav tm="100000">
                                          <p:val>
                                            <p:fltVal val="1"/>
                                          </p:val>
                                        </p:tav>
                                      </p:tavLst>
                                    </p:anim>
                                    <p:animScale>
                                      <p:cBhvr>
                                        <p:cTn id="61" dur="26">
                                          <p:stCondLst>
                                            <p:cond delay="650"/>
                                          </p:stCondLst>
                                        </p:cTn>
                                        <p:tgtEl>
                                          <p:spTgt spid="118"/>
                                        </p:tgtEl>
                                      </p:cBhvr>
                                      <p:to x="100000" y="60000"/>
                                    </p:animScale>
                                    <p:animScale>
                                      <p:cBhvr>
                                        <p:cTn id="62" dur="166" decel="50000">
                                          <p:stCondLst>
                                            <p:cond delay="676"/>
                                          </p:stCondLst>
                                        </p:cTn>
                                        <p:tgtEl>
                                          <p:spTgt spid="118"/>
                                        </p:tgtEl>
                                      </p:cBhvr>
                                      <p:to x="100000" y="100000"/>
                                    </p:animScale>
                                    <p:animScale>
                                      <p:cBhvr>
                                        <p:cTn id="63" dur="26">
                                          <p:stCondLst>
                                            <p:cond delay="1312"/>
                                          </p:stCondLst>
                                        </p:cTn>
                                        <p:tgtEl>
                                          <p:spTgt spid="118"/>
                                        </p:tgtEl>
                                      </p:cBhvr>
                                      <p:to x="100000" y="80000"/>
                                    </p:animScale>
                                    <p:animScale>
                                      <p:cBhvr>
                                        <p:cTn id="64" dur="166" decel="50000">
                                          <p:stCondLst>
                                            <p:cond delay="1338"/>
                                          </p:stCondLst>
                                        </p:cTn>
                                        <p:tgtEl>
                                          <p:spTgt spid="118"/>
                                        </p:tgtEl>
                                      </p:cBhvr>
                                      <p:to x="100000" y="100000"/>
                                    </p:animScale>
                                    <p:animScale>
                                      <p:cBhvr>
                                        <p:cTn id="65" dur="26">
                                          <p:stCondLst>
                                            <p:cond delay="1642"/>
                                          </p:stCondLst>
                                        </p:cTn>
                                        <p:tgtEl>
                                          <p:spTgt spid="118"/>
                                        </p:tgtEl>
                                      </p:cBhvr>
                                      <p:to x="100000" y="90000"/>
                                    </p:animScale>
                                    <p:animScale>
                                      <p:cBhvr>
                                        <p:cTn id="66" dur="166" decel="50000">
                                          <p:stCondLst>
                                            <p:cond delay="1668"/>
                                          </p:stCondLst>
                                        </p:cTn>
                                        <p:tgtEl>
                                          <p:spTgt spid="118"/>
                                        </p:tgtEl>
                                      </p:cBhvr>
                                      <p:to x="100000" y="100000"/>
                                    </p:animScale>
                                    <p:animScale>
                                      <p:cBhvr>
                                        <p:cTn id="67" dur="26">
                                          <p:stCondLst>
                                            <p:cond delay="1808"/>
                                          </p:stCondLst>
                                        </p:cTn>
                                        <p:tgtEl>
                                          <p:spTgt spid="118"/>
                                        </p:tgtEl>
                                      </p:cBhvr>
                                      <p:to x="100000" y="95000"/>
                                    </p:animScale>
                                    <p:animScale>
                                      <p:cBhvr>
                                        <p:cTn id="68" dur="166" decel="50000">
                                          <p:stCondLst>
                                            <p:cond delay="1834"/>
                                          </p:stCondLst>
                                        </p:cTn>
                                        <p:tgtEl>
                                          <p:spTgt spid="118"/>
                                        </p:tgtEl>
                                      </p:cBhvr>
                                      <p:to x="100000" y="100000"/>
                                    </p:animScale>
                                  </p:childTnLst>
                                </p:cTn>
                              </p:par>
                              <p:par>
                                <p:cTn id="69" presetID="26" presetClass="entr" presetSubtype="0" fill="hold" grpId="0" nodeType="withEffect">
                                  <p:stCondLst>
                                    <p:cond delay="0"/>
                                  </p:stCondLst>
                                  <p:childTnLst>
                                    <p:set>
                                      <p:cBhvr>
                                        <p:cTn id="70" dur="1" fill="hold">
                                          <p:stCondLst>
                                            <p:cond delay="0"/>
                                          </p:stCondLst>
                                        </p:cTn>
                                        <p:tgtEl>
                                          <p:spTgt spid="116"/>
                                        </p:tgtEl>
                                        <p:attrNameLst>
                                          <p:attrName>style.visibility</p:attrName>
                                        </p:attrNameLst>
                                      </p:cBhvr>
                                      <p:to>
                                        <p:strVal val="visible"/>
                                      </p:to>
                                    </p:set>
                                    <p:animEffect transition="in" filter="wipe(down)">
                                      <p:cBhvr>
                                        <p:cTn id="71" dur="580">
                                          <p:stCondLst>
                                            <p:cond delay="0"/>
                                          </p:stCondLst>
                                        </p:cTn>
                                        <p:tgtEl>
                                          <p:spTgt spid="116"/>
                                        </p:tgtEl>
                                      </p:cBhvr>
                                    </p:animEffect>
                                    <p:anim calcmode="lin" valueType="num">
                                      <p:cBhvr>
                                        <p:cTn id="72" dur="1822" tmFilter="0,0; 0.14,0.36; 0.43,0.73; 0.71,0.91; 1.0,1.0">
                                          <p:stCondLst>
                                            <p:cond delay="0"/>
                                          </p:stCondLst>
                                        </p:cTn>
                                        <p:tgtEl>
                                          <p:spTgt spid="116"/>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116"/>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116"/>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116"/>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116"/>
                                        </p:tgtEl>
                                        <p:attrNameLst>
                                          <p:attrName>ppt_y</p:attrName>
                                        </p:attrNameLst>
                                      </p:cBhvr>
                                      <p:tavLst>
                                        <p:tav tm="0" fmla="#ppt_y-sin(pi*$)/81">
                                          <p:val>
                                            <p:fltVal val="0"/>
                                          </p:val>
                                        </p:tav>
                                        <p:tav tm="100000">
                                          <p:val>
                                            <p:fltVal val="1"/>
                                          </p:val>
                                        </p:tav>
                                      </p:tavLst>
                                    </p:anim>
                                    <p:animScale>
                                      <p:cBhvr>
                                        <p:cTn id="77" dur="26">
                                          <p:stCondLst>
                                            <p:cond delay="650"/>
                                          </p:stCondLst>
                                        </p:cTn>
                                        <p:tgtEl>
                                          <p:spTgt spid="116"/>
                                        </p:tgtEl>
                                      </p:cBhvr>
                                      <p:to x="100000" y="60000"/>
                                    </p:animScale>
                                    <p:animScale>
                                      <p:cBhvr>
                                        <p:cTn id="78" dur="166" decel="50000">
                                          <p:stCondLst>
                                            <p:cond delay="676"/>
                                          </p:stCondLst>
                                        </p:cTn>
                                        <p:tgtEl>
                                          <p:spTgt spid="116"/>
                                        </p:tgtEl>
                                      </p:cBhvr>
                                      <p:to x="100000" y="100000"/>
                                    </p:animScale>
                                    <p:animScale>
                                      <p:cBhvr>
                                        <p:cTn id="79" dur="26">
                                          <p:stCondLst>
                                            <p:cond delay="1312"/>
                                          </p:stCondLst>
                                        </p:cTn>
                                        <p:tgtEl>
                                          <p:spTgt spid="116"/>
                                        </p:tgtEl>
                                      </p:cBhvr>
                                      <p:to x="100000" y="80000"/>
                                    </p:animScale>
                                    <p:animScale>
                                      <p:cBhvr>
                                        <p:cTn id="80" dur="166" decel="50000">
                                          <p:stCondLst>
                                            <p:cond delay="1338"/>
                                          </p:stCondLst>
                                        </p:cTn>
                                        <p:tgtEl>
                                          <p:spTgt spid="116"/>
                                        </p:tgtEl>
                                      </p:cBhvr>
                                      <p:to x="100000" y="100000"/>
                                    </p:animScale>
                                    <p:animScale>
                                      <p:cBhvr>
                                        <p:cTn id="81" dur="26">
                                          <p:stCondLst>
                                            <p:cond delay="1642"/>
                                          </p:stCondLst>
                                        </p:cTn>
                                        <p:tgtEl>
                                          <p:spTgt spid="116"/>
                                        </p:tgtEl>
                                      </p:cBhvr>
                                      <p:to x="100000" y="90000"/>
                                    </p:animScale>
                                    <p:animScale>
                                      <p:cBhvr>
                                        <p:cTn id="82" dur="166" decel="50000">
                                          <p:stCondLst>
                                            <p:cond delay="1668"/>
                                          </p:stCondLst>
                                        </p:cTn>
                                        <p:tgtEl>
                                          <p:spTgt spid="116"/>
                                        </p:tgtEl>
                                      </p:cBhvr>
                                      <p:to x="100000" y="100000"/>
                                    </p:animScale>
                                    <p:animScale>
                                      <p:cBhvr>
                                        <p:cTn id="83" dur="26">
                                          <p:stCondLst>
                                            <p:cond delay="1808"/>
                                          </p:stCondLst>
                                        </p:cTn>
                                        <p:tgtEl>
                                          <p:spTgt spid="116"/>
                                        </p:tgtEl>
                                      </p:cBhvr>
                                      <p:to x="100000" y="95000"/>
                                    </p:animScale>
                                    <p:animScale>
                                      <p:cBhvr>
                                        <p:cTn id="84" dur="166" decel="50000">
                                          <p:stCondLst>
                                            <p:cond delay="1834"/>
                                          </p:stCondLst>
                                        </p:cTn>
                                        <p:tgtEl>
                                          <p:spTgt spid="116"/>
                                        </p:tgtEl>
                                      </p:cBhvr>
                                      <p:to x="100000" y="100000"/>
                                    </p:animScale>
                                  </p:childTnLst>
                                </p:cTn>
                              </p:par>
                              <p:par>
                                <p:cTn id="85" presetID="26" presetClass="entr" presetSubtype="0" fill="hold" grpId="0" nodeType="with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wipe(down)">
                                      <p:cBhvr>
                                        <p:cTn id="87" dur="580">
                                          <p:stCondLst>
                                            <p:cond delay="0"/>
                                          </p:stCondLst>
                                        </p:cTn>
                                        <p:tgtEl>
                                          <p:spTgt spid="119"/>
                                        </p:tgtEl>
                                      </p:cBhvr>
                                    </p:animEffect>
                                    <p:anim calcmode="lin" valueType="num">
                                      <p:cBhvr>
                                        <p:cTn id="88" dur="1822" tmFilter="0,0; 0.14,0.36; 0.43,0.73; 0.71,0.91; 1.0,1.0">
                                          <p:stCondLst>
                                            <p:cond delay="0"/>
                                          </p:stCondLst>
                                        </p:cTn>
                                        <p:tgtEl>
                                          <p:spTgt spid="11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1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1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1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19"/>
                                        </p:tgtEl>
                                        <p:attrNameLst>
                                          <p:attrName>ppt_y</p:attrName>
                                        </p:attrNameLst>
                                      </p:cBhvr>
                                      <p:tavLst>
                                        <p:tav tm="0" fmla="#ppt_y-sin(pi*$)/81">
                                          <p:val>
                                            <p:fltVal val="0"/>
                                          </p:val>
                                        </p:tav>
                                        <p:tav tm="100000">
                                          <p:val>
                                            <p:fltVal val="1"/>
                                          </p:val>
                                        </p:tav>
                                      </p:tavLst>
                                    </p:anim>
                                    <p:animScale>
                                      <p:cBhvr>
                                        <p:cTn id="93" dur="26">
                                          <p:stCondLst>
                                            <p:cond delay="650"/>
                                          </p:stCondLst>
                                        </p:cTn>
                                        <p:tgtEl>
                                          <p:spTgt spid="119"/>
                                        </p:tgtEl>
                                      </p:cBhvr>
                                      <p:to x="100000" y="60000"/>
                                    </p:animScale>
                                    <p:animScale>
                                      <p:cBhvr>
                                        <p:cTn id="94" dur="166" decel="50000">
                                          <p:stCondLst>
                                            <p:cond delay="676"/>
                                          </p:stCondLst>
                                        </p:cTn>
                                        <p:tgtEl>
                                          <p:spTgt spid="119"/>
                                        </p:tgtEl>
                                      </p:cBhvr>
                                      <p:to x="100000" y="100000"/>
                                    </p:animScale>
                                    <p:animScale>
                                      <p:cBhvr>
                                        <p:cTn id="95" dur="26">
                                          <p:stCondLst>
                                            <p:cond delay="1312"/>
                                          </p:stCondLst>
                                        </p:cTn>
                                        <p:tgtEl>
                                          <p:spTgt spid="119"/>
                                        </p:tgtEl>
                                      </p:cBhvr>
                                      <p:to x="100000" y="80000"/>
                                    </p:animScale>
                                    <p:animScale>
                                      <p:cBhvr>
                                        <p:cTn id="96" dur="166" decel="50000">
                                          <p:stCondLst>
                                            <p:cond delay="1338"/>
                                          </p:stCondLst>
                                        </p:cTn>
                                        <p:tgtEl>
                                          <p:spTgt spid="119"/>
                                        </p:tgtEl>
                                      </p:cBhvr>
                                      <p:to x="100000" y="100000"/>
                                    </p:animScale>
                                    <p:animScale>
                                      <p:cBhvr>
                                        <p:cTn id="97" dur="26">
                                          <p:stCondLst>
                                            <p:cond delay="1642"/>
                                          </p:stCondLst>
                                        </p:cTn>
                                        <p:tgtEl>
                                          <p:spTgt spid="119"/>
                                        </p:tgtEl>
                                      </p:cBhvr>
                                      <p:to x="100000" y="90000"/>
                                    </p:animScale>
                                    <p:animScale>
                                      <p:cBhvr>
                                        <p:cTn id="98" dur="166" decel="50000">
                                          <p:stCondLst>
                                            <p:cond delay="1668"/>
                                          </p:stCondLst>
                                        </p:cTn>
                                        <p:tgtEl>
                                          <p:spTgt spid="119"/>
                                        </p:tgtEl>
                                      </p:cBhvr>
                                      <p:to x="100000" y="100000"/>
                                    </p:animScale>
                                    <p:animScale>
                                      <p:cBhvr>
                                        <p:cTn id="99" dur="26">
                                          <p:stCondLst>
                                            <p:cond delay="1808"/>
                                          </p:stCondLst>
                                        </p:cTn>
                                        <p:tgtEl>
                                          <p:spTgt spid="119"/>
                                        </p:tgtEl>
                                      </p:cBhvr>
                                      <p:to x="100000" y="95000"/>
                                    </p:animScale>
                                    <p:animScale>
                                      <p:cBhvr>
                                        <p:cTn id="100" dur="166" decel="50000">
                                          <p:stCondLst>
                                            <p:cond delay="1834"/>
                                          </p:stCondLst>
                                        </p:cTn>
                                        <p:tgtEl>
                                          <p:spTgt spid="119"/>
                                        </p:tgtEl>
                                      </p:cBhvr>
                                      <p:to x="100000" y="100000"/>
                                    </p:animScale>
                                  </p:childTnLst>
                                </p:cTn>
                              </p:par>
                              <p:par>
                                <p:cTn id="101" presetID="26"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animEffect transition="in" filter="wipe(down)">
                                      <p:cBhvr>
                                        <p:cTn id="103" dur="580">
                                          <p:stCondLst>
                                            <p:cond delay="0"/>
                                          </p:stCondLst>
                                        </p:cTn>
                                        <p:tgtEl>
                                          <p:spTgt spid="117"/>
                                        </p:tgtEl>
                                      </p:cBhvr>
                                    </p:animEffect>
                                    <p:anim calcmode="lin" valueType="num">
                                      <p:cBhvr>
                                        <p:cTn id="104" dur="1822" tmFilter="0,0; 0.14,0.36; 0.43,0.73; 0.71,0.91; 1.0,1.0">
                                          <p:stCondLst>
                                            <p:cond delay="0"/>
                                          </p:stCondLst>
                                        </p:cTn>
                                        <p:tgtEl>
                                          <p:spTgt spid="117"/>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117"/>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117"/>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117"/>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117"/>
                                        </p:tgtEl>
                                        <p:attrNameLst>
                                          <p:attrName>ppt_y</p:attrName>
                                        </p:attrNameLst>
                                      </p:cBhvr>
                                      <p:tavLst>
                                        <p:tav tm="0" fmla="#ppt_y-sin(pi*$)/81">
                                          <p:val>
                                            <p:fltVal val="0"/>
                                          </p:val>
                                        </p:tav>
                                        <p:tav tm="100000">
                                          <p:val>
                                            <p:fltVal val="1"/>
                                          </p:val>
                                        </p:tav>
                                      </p:tavLst>
                                    </p:anim>
                                    <p:animScale>
                                      <p:cBhvr>
                                        <p:cTn id="109" dur="26">
                                          <p:stCondLst>
                                            <p:cond delay="650"/>
                                          </p:stCondLst>
                                        </p:cTn>
                                        <p:tgtEl>
                                          <p:spTgt spid="117"/>
                                        </p:tgtEl>
                                      </p:cBhvr>
                                      <p:to x="100000" y="60000"/>
                                    </p:animScale>
                                    <p:animScale>
                                      <p:cBhvr>
                                        <p:cTn id="110" dur="166" decel="50000">
                                          <p:stCondLst>
                                            <p:cond delay="676"/>
                                          </p:stCondLst>
                                        </p:cTn>
                                        <p:tgtEl>
                                          <p:spTgt spid="117"/>
                                        </p:tgtEl>
                                      </p:cBhvr>
                                      <p:to x="100000" y="100000"/>
                                    </p:animScale>
                                    <p:animScale>
                                      <p:cBhvr>
                                        <p:cTn id="111" dur="26">
                                          <p:stCondLst>
                                            <p:cond delay="1312"/>
                                          </p:stCondLst>
                                        </p:cTn>
                                        <p:tgtEl>
                                          <p:spTgt spid="117"/>
                                        </p:tgtEl>
                                      </p:cBhvr>
                                      <p:to x="100000" y="80000"/>
                                    </p:animScale>
                                    <p:animScale>
                                      <p:cBhvr>
                                        <p:cTn id="112" dur="166" decel="50000">
                                          <p:stCondLst>
                                            <p:cond delay="1338"/>
                                          </p:stCondLst>
                                        </p:cTn>
                                        <p:tgtEl>
                                          <p:spTgt spid="117"/>
                                        </p:tgtEl>
                                      </p:cBhvr>
                                      <p:to x="100000" y="100000"/>
                                    </p:animScale>
                                    <p:animScale>
                                      <p:cBhvr>
                                        <p:cTn id="113" dur="26">
                                          <p:stCondLst>
                                            <p:cond delay="1642"/>
                                          </p:stCondLst>
                                        </p:cTn>
                                        <p:tgtEl>
                                          <p:spTgt spid="117"/>
                                        </p:tgtEl>
                                      </p:cBhvr>
                                      <p:to x="100000" y="90000"/>
                                    </p:animScale>
                                    <p:animScale>
                                      <p:cBhvr>
                                        <p:cTn id="114" dur="166" decel="50000">
                                          <p:stCondLst>
                                            <p:cond delay="1668"/>
                                          </p:stCondLst>
                                        </p:cTn>
                                        <p:tgtEl>
                                          <p:spTgt spid="117"/>
                                        </p:tgtEl>
                                      </p:cBhvr>
                                      <p:to x="100000" y="100000"/>
                                    </p:animScale>
                                    <p:animScale>
                                      <p:cBhvr>
                                        <p:cTn id="115" dur="26">
                                          <p:stCondLst>
                                            <p:cond delay="1808"/>
                                          </p:stCondLst>
                                        </p:cTn>
                                        <p:tgtEl>
                                          <p:spTgt spid="117"/>
                                        </p:tgtEl>
                                      </p:cBhvr>
                                      <p:to x="100000" y="95000"/>
                                    </p:animScale>
                                    <p:animScale>
                                      <p:cBhvr>
                                        <p:cTn id="116" dur="166" decel="50000">
                                          <p:stCondLst>
                                            <p:cond delay="1834"/>
                                          </p:stCondLst>
                                        </p:cTn>
                                        <p:tgtEl>
                                          <p:spTgt spid="117"/>
                                        </p:tgtEl>
                                      </p:cBhvr>
                                      <p:to x="100000" y="100000"/>
                                    </p:animScale>
                                  </p:childTnLst>
                                </p:cTn>
                              </p:par>
                              <p:par>
                                <p:cTn id="117" presetID="26" presetClass="entr" presetSubtype="0" fill="hold" grpId="0" nodeType="withEffect">
                                  <p:stCondLst>
                                    <p:cond delay="0"/>
                                  </p:stCondLst>
                                  <p:childTnLst>
                                    <p:set>
                                      <p:cBhvr>
                                        <p:cTn id="118" dur="1" fill="hold">
                                          <p:stCondLst>
                                            <p:cond delay="0"/>
                                          </p:stCondLst>
                                        </p:cTn>
                                        <p:tgtEl>
                                          <p:spTgt spid="120"/>
                                        </p:tgtEl>
                                        <p:attrNameLst>
                                          <p:attrName>style.visibility</p:attrName>
                                        </p:attrNameLst>
                                      </p:cBhvr>
                                      <p:to>
                                        <p:strVal val="visible"/>
                                      </p:to>
                                    </p:set>
                                    <p:animEffect transition="in" filter="wipe(down)">
                                      <p:cBhvr>
                                        <p:cTn id="119" dur="580">
                                          <p:stCondLst>
                                            <p:cond delay="0"/>
                                          </p:stCondLst>
                                        </p:cTn>
                                        <p:tgtEl>
                                          <p:spTgt spid="120"/>
                                        </p:tgtEl>
                                      </p:cBhvr>
                                    </p:animEffect>
                                    <p:anim calcmode="lin" valueType="num">
                                      <p:cBhvr>
                                        <p:cTn id="120" dur="1822" tmFilter="0,0; 0.14,0.36; 0.43,0.73; 0.71,0.91; 1.0,1.0">
                                          <p:stCondLst>
                                            <p:cond delay="0"/>
                                          </p:stCondLst>
                                        </p:cTn>
                                        <p:tgtEl>
                                          <p:spTgt spid="120"/>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120"/>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120"/>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120"/>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120"/>
                                        </p:tgtEl>
                                        <p:attrNameLst>
                                          <p:attrName>ppt_y</p:attrName>
                                        </p:attrNameLst>
                                      </p:cBhvr>
                                      <p:tavLst>
                                        <p:tav tm="0" fmla="#ppt_y-sin(pi*$)/81">
                                          <p:val>
                                            <p:fltVal val="0"/>
                                          </p:val>
                                        </p:tav>
                                        <p:tav tm="100000">
                                          <p:val>
                                            <p:fltVal val="1"/>
                                          </p:val>
                                        </p:tav>
                                      </p:tavLst>
                                    </p:anim>
                                    <p:animScale>
                                      <p:cBhvr>
                                        <p:cTn id="125" dur="26">
                                          <p:stCondLst>
                                            <p:cond delay="650"/>
                                          </p:stCondLst>
                                        </p:cTn>
                                        <p:tgtEl>
                                          <p:spTgt spid="120"/>
                                        </p:tgtEl>
                                      </p:cBhvr>
                                      <p:to x="100000" y="60000"/>
                                    </p:animScale>
                                    <p:animScale>
                                      <p:cBhvr>
                                        <p:cTn id="126" dur="166" decel="50000">
                                          <p:stCondLst>
                                            <p:cond delay="676"/>
                                          </p:stCondLst>
                                        </p:cTn>
                                        <p:tgtEl>
                                          <p:spTgt spid="120"/>
                                        </p:tgtEl>
                                      </p:cBhvr>
                                      <p:to x="100000" y="100000"/>
                                    </p:animScale>
                                    <p:animScale>
                                      <p:cBhvr>
                                        <p:cTn id="127" dur="26">
                                          <p:stCondLst>
                                            <p:cond delay="1312"/>
                                          </p:stCondLst>
                                        </p:cTn>
                                        <p:tgtEl>
                                          <p:spTgt spid="120"/>
                                        </p:tgtEl>
                                      </p:cBhvr>
                                      <p:to x="100000" y="80000"/>
                                    </p:animScale>
                                    <p:animScale>
                                      <p:cBhvr>
                                        <p:cTn id="128" dur="166" decel="50000">
                                          <p:stCondLst>
                                            <p:cond delay="1338"/>
                                          </p:stCondLst>
                                        </p:cTn>
                                        <p:tgtEl>
                                          <p:spTgt spid="120"/>
                                        </p:tgtEl>
                                      </p:cBhvr>
                                      <p:to x="100000" y="100000"/>
                                    </p:animScale>
                                    <p:animScale>
                                      <p:cBhvr>
                                        <p:cTn id="129" dur="26">
                                          <p:stCondLst>
                                            <p:cond delay="1642"/>
                                          </p:stCondLst>
                                        </p:cTn>
                                        <p:tgtEl>
                                          <p:spTgt spid="120"/>
                                        </p:tgtEl>
                                      </p:cBhvr>
                                      <p:to x="100000" y="90000"/>
                                    </p:animScale>
                                    <p:animScale>
                                      <p:cBhvr>
                                        <p:cTn id="130" dur="166" decel="50000">
                                          <p:stCondLst>
                                            <p:cond delay="1668"/>
                                          </p:stCondLst>
                                        </p:cTn>
                                        <p:tgtEl>
                                          <p:spTgt spid="120"/>
                                        </p:tgtEl>
                                      </p:cBhvr>
                                      <p:to x="100000" y="100000"/>
                                    </p:animScale>
                                    <p:animScale>
                                      <p:cBhvr>
                                        <p:cTn id="131" dur="26">
                                          <p:stCondLst>
                                            <p:cond delay="1808"/>
                                          </p:stCondLst>
                                        </p:cTn>
                                        <p:tgtEl>
                                          <p:spTgt spid="120"/>
                                        </p:tgtEl>
                                      </p:cBhvr>
                                      <p:to x="100000" y="95000"/>
                                    </p:animScale>
                                    <p:animScale>
                                      <p:cBhvr>
                                        <p:cTn id="132" dur="166" decel="50000">
                                          <p:stCondLst>
                                            <p:cond delay="1834"/>
                                          </p:stCondLst>
                                        </p:cTn>
                                        <p:tgtEl>
                                          <p:spTgt spid="120"/>
                                        </p:tgtEl>
                                      </p:cBhvr>
                                      <p:to x="100000" y="100000"/>
                                    </p:animScale>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83"/>
                                        </p:tgtEl>
                                        <p:attrNameLst>
                                          <p:attrName>style.visibility</p:attrName>
                                        </p:attrNameLst>
                                      </p:cBhvr>
                                      <p:to>
                                        <p:strVal val="visible"/>
                                      </p:to>
                                    </p:set>
                                    <p:animEffect transition="in" filter="fade">
                                      <p:cBhvr>
                                        <p:cTn id="137" dur="500"/>
                                        <p:tgtEl>
                                          <p:spTgt spid="83"/>
                                        </p:tgtEl>
                                      </p:cBhvr>
                                    </p:animEffect>
                                  </p:childTnLst>
                                </p:cTn>
                              </p:par>
                              <p:par>
                                <p:cTn id="138" presetID="10" presetClass="entr" presetSubtype="0" fill="hold" nodeType="withEffect">
                                  <p:stCondLst>
                                    <p:cond delay="0"/>
                                  </p:stCondLst>
                                  <p:childTnLst>
                                    <p:set>
                                      <p:cBhvr>
                                        <p:cTn id="139" dur="1" fill="hold">
                                          <p:stCondLst>
                                            <p:cond delay="0"/>
                                          </p:stCondLst>
                                        </p:cTn>
                                        <p:tgtEl>
                                          <p:spTgt spid="109"/>
                                        </p:tgtEl>
                                        <p:attrNameLst>
                                          <p:attrName>style.visibility</p:attrName>
                                        </p:attrNameLst>
                                      </p:cBhvr>
                                      <p:to>
                                        <p:strVal val="visible"/>
                                      </p:to>
                                    </p:set>
                                    <p:animEffect transition="in" filter="fade">
                                      <p:cBhvr>
                                        <p:cTn id="140" dur="500"/>
                                        <p:tgtEl>
                                          <p:spTgt spid="109"/>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500"/>
                                        <p:tgtEl>
                                          <p:spTgt spid="84"/>
                                        </p:tgtEl>
                                      </p:cBhvr>
                                    </p:animEffect>
                                  </p:childTnLst>
                                </p:cTn>
                              </p:par>
                            </p:childTnLst>
                          </p:cTn>
                        </p:par>
                      </p:childTnLst>
                    </p:cTn>
                  </p:par>
                  <p:par>
                    <p:cTn id="147" fill="hold">
                      <p:stCondLst>
                        <p:cond delay="indefinite"/>
                      </p:stCondLst>
                      <p:childTnLst>
                        <p:par>
                          <p:cTn id="148" fill="hold">
                            <p:stCondLst>
                              <p:cond delay="0"/>
                            </p:stCondLst>
                            <p:childTnLst>
                              <p:par>
                                <p:cTn id="149" presetID="22" presetClass="entr" presetSubtype="4" fill="hold" grpId="0" nodeType="clickEffect">
                                  <p:stCondLst>
                                    <p:cond delay="0"/>
                                  </p:stCondLst>
                                  <p:childTnLst>
                                    <p:set>
                                      <p:cBhvr>
                                        <p:cTn id="150" dur="1" fill="hold">
                                          <p:stCondLst>
                                            <p:cond delay="0"/>
                                          </p:stCondLst>
                                        </p:cTn>
                                        <p:tgtEl>
                                          <p:spTgt spid="3"/>
                                        </p:tgtEl>
                                        <p:attrNameLst>
                                          <p:attrName>style.visibility</p:attrName>
                                        </p:attrNameLst>
                                      </p:cBhvr>
                                      <p:to>
                                        <p:strVal val="visible"/>
                                      </p:to>
                                    </p:set>
                                    <p:animEffect transition="in" filter="wipe(down)">
                                      <p:cBhvr>
                                        <p:cTn id="151" dur="500"/>
                                        <p:tgtEl>
                                          <p:spTgt spid="3"/>
                                        </p:tgtEl>
                                      </p:cBhvr>
                                    </p:animEffect>
                                  </p:childTnLst>
                                </p:cTn>
                              </p:par>
                            </p:childTnLst>
                          </p:cTn>
                        </p:par>
                      </p:childTnLst>
                    </p:cTn>
                  </p:par>
                  <p:par>
                    <p:cTn id="152" fill="hold">
                      <p:stCondLst>
                        <p:cond delay="indefinite"/>
                      </p:stCondLst>
                      <p:childTnLst>
                        <p:par>
                          <p:cTn id="153" fill="hold">
                            <p:stCondLst>
                              <p:cond delay="0"/>
                            </p:stCondLst>
                            <p:childTnLst>
                              <p:par>
                                <p:cTn id="154" presetID="22" presetClass="entr" presetSubtype="4" fill="hold" grpId="0" nodeType="clickEffect">
                                  <p:stCondLst>
                                    <p:cond delay="0"/>
                                  </p:stCondLst>
                                  <p:childTnLst>
                                    <p:set>
                                      <p:cBhvr>
                                        <p:cTn id="155" dur="1" fill="hold">
                                          <p:stCondLst>
                                            <p:cond delay="0"/>
                                          </p:stCondLst>
                                        </p:cTn>
                                        <p:tgtEl>
                                          <p:spTgt spid="113"/>
                                        </p:tgtEl>
                                        <p:attrNameLst>
                                          <p:attrName>style.visibility</p:attrName>
                                        </p:attrNameLst>
                                      </p:cBhvr>
                                      <p:to>
                                        <p:strVal val="visible"/>
                                      </p:to>
                                    </p:set>
                                    <p:animEffect transition="in" filter="wipe(down)">
                                      <p:cBhvr>
                                        <p:cTn id="156"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p:bldP spid="3" grpId="0"/>
      <p:bldP spid="112" grpId="0"/>
      <p:bldP spid="113" grpId="0"/>
      <p:bldP spid="114" grpId="0"/>
      <p:bldP spid="115" grpId="0"/>
      <p:bldP spid="116" grpId="0"/>
      <p:bldP spid="117" grpId="0"/>
      <p:bldP spid="6" grpId="0" animBg="1"/>
      <p:bldP spid="118" grpId="0" animBg="1"/>
      <p:bldP spid="119" grpId="0" animBg="1"/>
      <p:bldP spid="1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ne, triangle&#10;&#10;Description automatically generated">
            <a:extLst>
              <a:ext uri="{FF2B5EF4-FFF2-40B4-BE49-F238E27FC236}">
                <a16:creationId xmlns:a16="http://schemas.microsoft.com/office/drawing/2014/main" id="{847BB626-1E20-A8C0-1F2E-CF9FB3E3F4AD}"/>
              </a:ext>
            </a:extLst>
          </p:cNvPr>
          <p:cNvPicPr>
            <a:picLocks noChangeAspect="1"/>
          </p:cNvPicPr>
          <p:nvPr/>
        </p:nvPicPr>
        <p:blipFill>
          <a:blip r:embed="rId2"/>
          <a:stretch>
            <a:fillRect/>
          </a:stretch>
        </p:blipFill>
        <p:spPr>
          <a:xfrm>
            <a:off x="7687530" y="1758976"/>
            <a:ext cx="3712353" cy="3491039"/>
          </a:xfrm>
          <a:prstGeom prst="rect">
            <a:avLst/>
          </a:prstGeom>
        </p:spPr>
      </p:pic>
      <p:grpSp>
        <p:nvGrpSpPr>
          <p:cNvPr id="4" name="Group 3">
            <a:extLst>
              <a:ext uri="{FF2B5EF4-FFF2-40B4-BE49-F238E27FC236}">
                <a16:creationId xmlns:a16="http://schemas.microsoft.com/office/drawing/2014/main" id="{DE39F33C-D32C-62F6-E2E9-EDAB819221C5}"/>
              </a:ext>
            </a:extLst>
          </p:cNvPr>
          <p:cNvGrpSpPr/>
          <p:nvPr/>
        </p:nvGrpSpPr>
        <p:grpSpPr>
          <a:xfrm>
            <a:off x="1467420" y="1002007"/>
            <a:ext cx="684431" cy="705305"/>
            <a:chOff x="5689775" y="2656358"/>
            <a:chExt cx="801207" cy="811440"/>
          </a:xfrm>
        </p:grpSpPr>
        <p:sp>
          <p:nvSpPr>
            <p:cNvPr id="5" name="Google Shape;1946;p40">
              <a:extLst>
                <a:ext uri="{FF2B5EF4-FFF2-40B4-BE49-F238E27FC236}">
                  <a16:creationId xmlns:a16="http://schemas.microsoft.com/office/drawing/2014/main" id="{EA004F37-DCEF-25D6-60AA-9210053B817F}"/>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 name="Google Shape;1956;p40">
              <a:extLst>
                <a:ext uri="{FF2B5EF4-FFF2-40B4-BE49-F238E27FC236}">
                  <a16:creationId xmlns:a16="http://schemas.microsoft.com/office/drawing/2014/main" id="{3ECEAF87-E06C-0F5A-CAA9-2DD0071EF996}"/>
                </a:ext>
              </a:extLst>
            </p:cNvPr>
            <p:cNvGrpSpPr/>
            <p:nvPr/>
          </p:nvGrpSpPr>
          <p:grpSpPr>
            <a:xfrm>
              <a:off x="5840174" y="2804544"/>
              <a:ext cx="511633" cy="511633"/>
              <a:chOff x="899850" y="4992125"/>
              <a:chExt cx="481825" cy="481825"/>
            </a:xfrm>
          </p:grpSpPr>
          <p:sp>
            <p:nvSpPr>
              <p:cNvPr id="7" name="Google Shape;1957;p40">
                <a:extLst>
                  <a:ext uri="{FF2B5EF4-FFF2-40B4-BE49-F238E27FC236}">
                    <a16:creationId xmlns:a16="http://schemas.microsoft.com/office/drawing/2014/main" id="{3B64745A-3CC0-CA40-1EFC-5ED702009C63}"/>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8" name="Google Shape;1958;p40">
                <a:extLst>
                  <a:ext uri="{FF2B5EF4-FFF2-40B4-BE49-F238E27FC236}">
                    <a16:creationId xmlns:a16="http://schemas.microsoft.com/office/drawing/2014/main" id="{59512895-80DA-D8D9-6710-C7D2528EEE4C}"/>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9" name="Google Shape;1959;p40">
                <a:extLst>
                  <a:ext uri="{FF2B5EF4-FFF2-40B4-BE49-F238E27FC236}">
                    <a16:creationId xmlns:a16="http://schemas.microsoft.com/office/drawing/2014/main" id="{1F4B942F-4EB0-9D55-6AFF-E93BCFC17AB4}"/>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14" name="TextBox 13">
            <a:extLst>
              <a:ext uri="{FF2B5EF4-FFF2-40B4-BE49-F238E27FC236}">
                <a16:creationId xmlns:a16="http://schemas.microsoft.com/office/drawing/2014/main" id="{E8388418-2293-0E4D-3EC7-F6AF728C26C7}"/>
              </a:ext>
            </a:extLst>
          </p:cNvPr>
          <p:cNvSpPr txBox="1"/>
          <p:nvPr/>
        </p:nvSpPr>
        <p:spPr>
          <a:xfrm>
            <a:off x="2174649" y="1105966"/>
            <a:ext cx="7837235" cy="461665"/>
          </a:xfrm>
          <a:prstGeom prst="rect">
            <a:avLst/>
          </a:prstGeom>
          <a:noFill/>
        </p:spPr>
        <p:txBody>
          <a:bodyPr wrap="square">
            <a:spAutoFit/>
          </a:bodyPr>
          <a:lstStyle/>
          <a:p>
            <a:r>
              <a:rPr lang="en-US" sz="2400" b="1" i="0" dirty="0" err="1">
                <a:effectLst/>
                <a:latin typeface="Open Sans" panose="020B0606030504020204" pitchFamily="34" charset="0"/>
              </a:rPr>
              <a:t>Luyện</a:t>
            </a:r>
            <a:r>
              <a:rPr lang="en-US" sz="2400" b="1" i="0" dirty="0">
                <a:effectLst/>
                <a:latin typeface="Open Sans" panose="020B0606030504020204" pitchFamily="34" charset="0"/>
              </a:rPr>
              <a:t> </a:t>
            </a:r>
            <a:r>
              <a:rPr lang="en-US" sz="2400" b="1" i="0" dirty="0" err="1">
                <a:effectLst/>
                <a:latin typeface="Open Sans" panose="020B0606030504020204" pitchFamily="34" charset="0"/>
              </a:rPr>
              <a:t>tập</a:t>
            </a:r>
            <a:r>
              <a:rPr lang="en-US" sz="2400" b="1" i="0" dirty="0">
                <a:effectLst/>
                <a:latin typeface="Open Sans" panose="020B0606030504020204" pitchFamily="34" charset="0"/>
              </a:rPr>
              <a:t> 1: </a:t>
            </a:r>
            <a:r>
              <a:rPr lang="en-US" sz="2400" b="0" i="0" dirty="0">
                <a:effectLst/>
                <a:latin typeface="Open Sans" panose="020B0606030504020204" pitchFamily="34" charset="0"/>
              </a:rPr>
              <a:t>Quan </a:t>
            </a:r>
            <a:r>
              <a:rPr lang="en-US" sz="2400" b="0" i="0" dirty="0" err="1">
                <a:effectLst/>
                <a:latin typeface="Open Sans" panose="020B0606030504020204" pitchFamily="34" charset="0"/>
              </a:rPr>
              <a:t>sát</a:t>
            </a:r>
            <a:r>
              <a:rPr lang="en-US" sz="2400" b="0" i="0" dirty="0">
                <a:effectLst/>
                <a:latin typeface="Open Sans" panose="020B0606030504020204" pitchFamily="34" charset="0"/>
              </a:rPr>
              <a:t> </a:t>
            </a:r>
            <a:r>
              <a:rPr lang="en-US" sz="2400" b="0" i="0" dirty="0" err="1">
                <a:effectLst/>
                <a:latin typeface="Open Sans" panose="020B0606030504020204" pitchFamily="34" charset="0"/>
              </a:rPr>
              <a:t>tứ</a:t>
            </a:r>
            <a:r>
              <a:rPr lang="en-US" sz="2400" b="0" i="0" dirty="0">
                <a:effectLst/>
                <a:latin typeface="Open Sans" panose="020B0606030504020204" pitchFamily="34" charset="0"/>
              </a:rPr>
              <a:t> </a:t>
            </a:r>
            <a:r>
              <a:rPr lang="en-US" sz="2400" b="0" i="0" dirty="0" err="1">
                <a:effectLst/>
                <a:latin typeface="Open Sans" panose="020B0606030504020204" pitchFamily="34" charset="0"/>
              </a:rPr>
              <a:t>giác</a:t>
            </a:r>
            <a:r>
              <a:rPr lang="en-US" sz="2400" b="0" i="0" dirty="0">
                <a:effectLst/>
                <a:latin typeface="Open Sans" panose="020B0606030504020204" pitchFamily="34" charset="0"/>
              </a:rPr>
              <a:t> ABCD </a:t>
            </a:r>
            <a:r>
              <a:rPr lang="en-US" sz="2400" b="0" i="0" dirty="0" err="1">
                <a:effectLst/>
                <a:latin typeface="Open Sans" panose="020B0606030504020204" pitchFamily="34" charset="0"/>
              </a:rPr>
              <a:t>trong</a:t>
            </a:r>
            <a:r>
              <a:rPr lang="en-US" sz="2400" b="0" i="0" dirty="0">
                <a:effectLst/>
                <a:latin typeface="Open Sans" panose="020B0606030504020204" pitchFamily="34" charset="0"/>
              </a:rPr>
              <a:t> </a:t>
            </a:r>
            <a:r>
              <a:rPr lang="en-US" sz="2400" b="0" i="0" dirty="0" err="1">
                <a:effectLst/>
                <a:latin typeface="Open Sans" panose="020B0606030504020204" pitchFamily="34" charset="0"/>
              </a:rPr>
              <a:t>Hình</a:t>
            </a:r>
            <a:r>
              <a:rPr lang="en-US" sz="2400" b="0" i="0" dirty="0">
                <a:effectLst/>
                <a:latin typeface="Open Sans" panose="020B0606030504020204" pitchFamily="34" charset="0"/>
              </a:rPr>
              <a:t> 3.4.</a:t>
            </a:r>
            <a:endParaRPr lang="en-US" sz="2400" dirty="0"/>
          </a:p>
        </p:txBody>
      </p:sp>
      <p:sp>
        <p:nvSpPr>
          <p:cNvPr id="16" name="TextBox 15">
            <a:extLst>
              <a:ext uri="{FF2B5EF4-FFF2-40B4-BE49-F238E27FC236}">
                <a16:creationId xmlns:a16="http://schemas.microsoft.com/office/drawing/2014/main" id="{FEB73B38-A522-98C1-2C7B-7BA7FFF880B2}"/>
              </a:ext>
            </a:extLst>
          </p:cNvPr>
          <p:cNvSpPr txBox="1"/>
          <p:nvPr/>
        </p:nvSpPr>
        <p:spPr>
          <a:xfrm>
            <a:off x="253238" y="1905506"/>
            <a:ext cx="7105765" cy="3046988"/>
          </a:xfrm>
          <a:prstGeom prst="rect">
            <a:avLst/>
          </a:prstGeom>
          <a:noFill/>
        </p:spPr>
        <p:txBody>
          <a:bodyPr wrap="square">
            <a:spAutoFit/>
          </a:bodyPr>
          <a:lstStyle/>
          <a:p>
            <a:pPr algn="just"/>
            <a:r>
              <a:rPr lang="vi-VN" sz="2400" b="0" i="0" dirty="0">
                <a:effectLst/>
                <a:latin typeface="Open Sans" panose="020B0606030504020204" pitchFamily="34" charset="0"/>
              </a:rPr>
              <a:t>- Hai đỉnh không cùng thuộc một cạnh gọi là </a:t>
            </a:r>
            <a:r>
              <a:rPr lang="vi-VN" sz="2400" b="0" i="1" dirty="0">
                <a:effectLst/>
                <a:latin typeface="Open Sans" panose="020B0606030504020204" pitchFamily="34" charset="0"/>
              </a:rPr>
              <a:t>hai đỉnh đối nhau</a:t>
            </a:r>
            <a:r>
              <a:rPr lang="vi-VN" sz="2400" b="0" i="0" dirty="0">
                <a:effectLst/>
                <a:latin typeface="Open Sans" panose="020B0606030504020204" pitchFamily="34" charset="0"/>
              </a:rPr>
              <a:t>. Đoạn thẳng nối hai đỉnh đối nhau là một đường chéo, chẳng hạn AC là một </a:t>
            </a:r>
            <a:r>
              <a:rPr lang="vi-VN" sz="2400" b="0" i="1" dirty="0">
                <a:effectLst/>
                <a:latin typeface="Open Sans" panose="020B0606030504020204" pitchFamily="34" charset="0"/>
              </a:rPr>
              <a:t>đường chéo</a:t>
            </a:r>
            <a:r>
              <a:rPr lang="vi-VN" sz="2400" b="0" i="0" dirty="0">
                <a:effectLst/>
                <a:latin typeface="Open Sans" panose="020B0606030504020204" pitchFamily="34" charset="0"/>
              </a:rPr>
              <a:t>. Kể tên đường chéo còn lại.</a:t>
            </a:r>
          </a:p>
          <a:p>
            <a:pPr algn="just"/>
            <a:r>
              <a:rPr lang="vi-VN" sz="2400" b="0" i="0" dirty="0">
                <a:effectLst/>
                <a:latin typeface="Open Sans" panose="020B0606030504020204" pitchFamily="34" charset="0"/>
              </a:rPr>
              <a:t>- Cặp cạnh AB, CD là cặp cạnh đối. Chỉ ra cặp cạnh đối còn lại.</a:t>
            </a:r>
          </a:p>
          <a:p>
            <a:pPr algn="just"/>
            <a:r>
              <a:rPr lang="vi-VN" sz="2400" b="0" i="0" dirty="0">
                <a:effectLst/>
                <a:latin typeface="Open Sans" panose="020B0606030504020204" pitchFamily="34" charset="0"/>
              </a:rPr>
              <a:t>- Cặp góc A, C là cặp góc đối. Hãy kể tên cặp góc đối còn lại.</a:t>
            </a:r>
          </a:p>
        </p:txBody>
      </p:sp>
      <p:sp>
        <p:nvSpPr>
          <p:cNvPr id="18" name="TextBox 17">
            <a:extLst>
              <a:ext uri="{FF2B5EF4-FFF2-40B4-BE49-F238E27FC236}">
                <a16:creationId xmlns:a16="http://schemas.microsoft.com/office/drawing/2014/main" id="{FB124984-3BD0-B9BB-7728-71F1758E1AC1}"/>
              </a:ext>
            </a:extLst>
          </p:cNvPr>
          <p:cNvSpPr txBox="1"/>
          <p:nvPr/>
        </p:nvSpPr>
        <p:spPr>
          <a:xfrm>
            <a:off x="647470" y="5374671"/>
            <a:ext cx="9848966" cy="1200329"/>
          </a:xfrm>
          <a:prstGeom prst="rect">
            <a:avLst/>
          </a:prstGeom>
          <a:noFill/>
        </p:spPr>
        <p:txBody>
          <a:bodyPr wrap="square">
            <a:spAutoFit/>
          </a:bodyPr>
          <a:lstStyle/>
          <a:p>
            <a:r>
              <a:rPr lang="vi-VN" sz="2400" b="1" i="0" dirty="0">
                <a:effectLst/>
                <a:latin typeface="Open Sans" panose="020B0606030504020204" pitchFamily="34" charset="0"/>
              </a:rPr>
              <a:t>– Đường chéo còn lại của tứ giác ABCD là BD.</a:t>
            </a:r>
          </a:p>
          <a:p>
            <a:r>
              <a:rPr lang="vi-VN" sz="2400" b="1" i="0" dirty="0">
                <a:effectLst/>
                <a:latin typeface="Open Sans" panose="020B0606030504020204" pitchFamily="34" charset="0"/>
              </a:rPr>
              <a:t>– Cặp cạnh đối còn lại của tứ giác ABCD là cặp cạnh AD và BC.</a:t>
            </a:r>
          </a:p>
          <a:p>
            <a:r>
              <a:rPr lang="vi-VN" sz="2400" b="1" i="0" dirty="0">
                <a:effectLst/>
                <a:latin typeface="Open Sans" panose="020B0606030504020204" pitchFamily="34" charset="0"/>
              </a:rPr>
              <a:t>– Cặp góc đối còn lại của tứ giác ABCD là cặp góc B và D.</a:t>
            </a:r>
          </a:p>
        </p:txBody>
      </p:sp>
    </p:spTree>
    <p:extLst>
      <p:ext uri="{BB962C8B-B14F-4D97-AF65-F5344CB8AC3E}">
        <p14:creationId xmlns:p14="http://schemas.microsoft.com/office/powerpoint/2010/main" val="28667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xEl>
                                              <p:pRg st="1" end="1"/>
                                            </p:txEl>
                                          </p:spTgt>
                                        </p:tgtEl>
                                        <p:attrNameLst>
                                          <p:attrName>style.visibility</p:attrName>
                                        </p:attrNameLst>
                                      </p:cBhvr>
                                      <p:to>
                                        <p:strVal val="visible"/>
                                      </p:to>
                                    </p:set>
                                    <p:animEffect transition="in" filter="fade">
                                      <p:cBhvr>
                                        <p:cTn id="16" dur="500"/>
                                        <p:tgtEl>
                                          <p:spTgt spid="1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D055B4-F235-4E3C-9917-4E48D025C783}"/>
              </a:ext>
            </a:extLst>
          </p:cNvPr>
          <p:cNvSpPr txBox="1"/>
          <p:nvPr/>
        </p:nvSpPr>
        <p:spPr>
          <a:xfrm>
            <a:off x="4354017" y="219180"/>
            <a:ext cx="3462807" cy="64819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800" dirty="0">
                <a:solidFill>
                  <a:schemeClr val="bg1">
                    <a:lumMod val="75000"/>
                  </a:schemeClr>
                </a:solidFill>
                <a:latin typeface="#9Slide03 Neutra" panose="02040603050506020204" pitchFamily="18" charset="0"/>
                <a:cs typeface="#9Slide03 Arima Madurai" panose="00000500000000000000" pitchFamily="2" charset="0"/>
              </a:rPr>
              <a:t>ÔN TẬP KIẾN THỨC</a:t>
            </a:r>
            <a:endParaRPr kumimoji="0" lang="vi-VN" sz="2800" b="0" i="0" u="none" strike="noStrike" kern="1200" cap="none" spc="0" normalizeH="0" baseline="0" noProof="0" dirty="0">
              <a:ln>
                <a:noFill/>
              </a:ln>
              <a:solidFill>
                <a:schemeClr val="bg1">
                  <a:lumMod val="75000"/>
                </a:schemeClr>
              </a:solidFill>
              <a:effectLst/>
              <a:uLnTx/>
              <a:uFillTx/>
              <a:latin typeface="#9Slide03 Bebas Neue Bold" panose="020B0606020202050201" pitchFamily="34" charset="0"/>
              <a:cs typeface="#9Slide03 Arima Madurai" panose="00000500000000000000" pitchFamily="2" charset="0"/>
            </a:endParaRPr>
          </a:p>
        </p:txBody>
      </p:sp>
      <p:cxnSp>
        <p:nvCxnSpPr>
          <p:cNvPr id="4" name="Straight Connector 3">
            <a:extLst>
              <a:ext uri="{FF2B5EF4-FFF2-40B4-BE49-F238E27FC236}">
                <a16:creationId xmlns:a16="http://schemas.microsoft.com/office/drawing/2014/main" id="{DF17024B-162C-4618-BF28-48DF541E1ABA}"/>
              </a:ext>
            </a:extLst>
          </p:cNvPr>
          <p:cNvCxnSpPr>
            <a:cxnSpLocks/>
          </p:cNvCxnSpPr>
          <p:nvPr/>
        </p:nvCxnSpPr>
        <p:spPr>
          <a:xfrm>
            <a:off x="7425252" y="3596618"/>
            <a:ext cx="966195" cy="934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5728CE-4CC4-41B1-9D32-7EE3D4B71029}"/>
              </a:ext>
            </a:extLst>
          </p:cNvPr>
          <p:cNvCxnSpPr>
            <a:cxnSpLocks/>
          </p:cNvCxnSpPr>
          <p:nvPr/>
        </p:nvCxnSpPr>
        <p:spPr>
          <a:xfrm flipV="1">
            <a:off x="8380236" y="3340897"/>
            <a:ext cx="1447316" cy="119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CA694AD-D87D-4E43-B80C-F6AA98D0F862}"/>
              </a:ext>
            </a:extLst>
          </p:cNvPr>
          <p:cNvSpPr txBox="1"/>
          <p:nvPr/>
        </p:nvSpPr>
        <p:spPr>
          <a:xfrm>
            <a:off x="9849976" y="3084842"/>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0" name="TextBox 9">
            <a:extLst>
              <a:ext uri="{FF2B5EF4-FFF2-40B4-BE49-F238E27FC236}">
                <a16:creationId xmlns:a16="http://schemas.microsoft.com/office/drawing/2014/main" id="{F7A5D034-0FA4-4748-9749-F3634E4944F8}"/>
              </a:ext>
            </a:extLst>
          </p:cNvPr>
          <p:cNvSpPr txBox="1"/>
          <p:nvPr/>
        </p:nvSpPr>
        <p:spPr>
          <a:xfrm>
            <a:off x="8228327" y="4492027"/>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 name="TextBox 10">
            <a:extLst>
              <a:ext uri="{FF2B5EF4-FFF2-40B4-BE49-F238E27FC236}">
                <a16:creationId xmlns:a16="http://schemas.microsoft.com/office/drawing/2014/main" id="{719B984D-4926-404E-91AE-D338D8D30B24}"/>
              </a:ext>
            </a:extLst>
          </p:cNvPr>
          <p:cNvSpPr txBox="1"/>
          <p:nvPr/>
        </p:nvSpPr>
        <p:spPr>
          <a:xfrm>
            <a:off x="7099344" y="3361904"/>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13" name="Straight Connector 12">
            <a:extLst>
              <a:ext uri="{FF2B5EF4-FFF2-40B4-BE49-F238E27FC236}">
                <a16:creationId xmlns:a16="http://schemas.microsoft.com/office/drawing/2014/main" id="{05D3007F-A26B-4298-88E5-561451E10B14}"/>
              </a:ext>
            </a:extLst>
          </p:cNvPr>
          <p:cNvCxnSpPr>
            <a:cxnSpLocks/>
          </p:cNvCxnSpPr>
          <p:nvPr/>
        </p:nvCxnSpPr>
        <p:spPr>
          <a:xfrm flipH="1">
            <a:off x="7413727" y="3351872"/>
            <a:ext cx="2411444" cy="24021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69ACB9F-B93E-4ADA-AA9C-56CCACA3B293}"/>
              </a:ext>
            </a:extLst>
          </p:cNvPr>
          <p:cNvSpPr/>
          <p:nvPr/>
        </p:nvSpPr>
        <p:spPr>
          <a:xfrm>
            <a:off x="-276228" y="2086251"/>
            <a:ext cx="759323" cy="914400"/>
          </a:xfrm>
          <a:prstGeom prst="round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B41983B-2354-4462-9B73-BF0E701244FE}"/>
              </a:ext>
            </a:extLst>
          </p:cNvPr>
          <p:cNvSpPr txBox="1"/>
          <p:nvPr/>
        </p:nvSpPr>
        <p:spPr>
          <a:xfrm>
            <a:off x="984701" y="2217447"/>
            <a:ext cx="575846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Tổng</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lang="en-US" sz="2400" dirty="0" err="1">
                <a:solidFill>
                  <a:schemeClr val="bg1">
                    <a:lumMod val="10000"/>
                  </a:schemeClr>
                </a:solidFill>
                <a:latin typeface="#9Slide03 Arima Madurai" panose="00000500000000000000" pitchFamily="2" charset="0"/>
                <a:cs typeface="#9Slide03 Arima Madurai" panose="00000500000000000000" pitchFamily="2" charset="0"/>
              </a:rPr>
              <a:t>ba</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góc</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của</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một</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t</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am </a:t>
            </a:r>
            <a:r>
              <a:rPr lang="en-US" sz="2400" dirty="0" err="1">
                <a:solidFill>
                  <a:schemeClr val="bg1">
                    <a:lumMod val="10000"/>
                  </a:schemeClr>
                </a:solidFill>
                <a:latin typeface="#9Slide03 Arima Madurai" panose="00000500000000000000" pitchFamily="2" charset="0"/>
                <a:cs typeface="#9Slide03 Arima Madurai" panose="00000500000000000000" pitchFamily="2" charset="0"/>
              </a:rPr>
              <a:t>giác</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 </a:t>
            </a:r>
            <a:r>
              <a:rPr lang="en-US" sz="2400" dirty="0" err="1">
                <a:solidFill>
                  <a:schemeClr val="bg1">
                    <a:lumMod val="10000"/>
                  </a:schemeClr>
                </a:solidFill>
                <a:latin typeface="#9Slide03 Arima Madurai" panose="00000500000000000000" pitchFamily="2" charset="0"/>
                <a:cs typeface="#9Slide03 Arima Madurai" panose="00000500000000000000" pitchFamily="2" charset="0"/>
              </a:rPr>
              <a:t>bằng</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 180</a:t>
            </a:r>
            <a:r>
              <a:rPr lang="en-US" sz="2400" baseline="30000" dirty="0">
                <a:solidFill>
                  <a:schemeClr val="bg1">
                    <a:lumMod val="10000"/>
                  </a:schemeClr>
                </a:solidFill>
                <a:latin typeface="#9Slide03 Arima Madurai" panose="00000500000000000000" pitchFamily="2" charset="0"/>
                <a:cs typeface="#9Slide03 Arima Madurai" panose="00000500000000000000" pitchFamily="2" charset="0"/>
              </a:rPr>
              <a:t>0</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grpSp>
        <p:nvGrpSpPr>
          <p:cNvPr id="16" name="Google Shape;2298;p47">
            <a:extLst>
              <a:ext uri="{FF2B5EF4-FFF2-40B4-BE49-F238E27FC236}">
                <a16:creationId xmlns:a16="http://schemas.microsoft.com/office/drawing/2014/main" id="{D93FA9AD-0BDC-4189-B125-5A289A1B7B24}"/>
              </a:ext>
            </a:extLst>
          </p:cNvPr>
          <p:cNvGrpSpPr/>
          <p:nvPr/>
        </p:nvGrpSpPr>
        <p:grpSpPr>
          <a:xfrm>
            <a:off x="677654" y="2390244"/>
            <a:ext cx="302553" cy="302553"/>
            <a:chOff x="1492675" y="4992125"/>
            <a:chExt cx="481825" cy="481825"/>
          </a:xfrm>
        </p:grpSpPr>
        <p:sp>
          <p:nvSpPr>
            <p:cNvPr id="17" name="Google Shape;2299;p47">
              <a:extLst>
                <a:ext uri="{FF2B5EF4-FFF2-40B4-BE49-F238E27FC236}">
                  <a16:creationId xmlns:a16="http://schemas.microsoft.com/office/drawing/2014/main" id="{9B4000F7-AB31-4C1E-883B-415D8A9C3AA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18" name="Google Shape;2300;p47">
              <a:extLst>
                <a:ext uri="{FF2B5EF4-FFF2-40B4-BE49-F238E27FC236}">
                  <a16:creationId xmlns:a16="http://schemas.microsoft.com/office/drawing/2014/main" id="{E9701574-790B-47C3-BBFD-FC207D2F9CC0}"/>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cxnSp>
        <p:nvCxnSpPr>
          <p:cNvPr id="3" name="Straight Connector 2">
            <a:extLst>
              <a:ext uri="{FF2B5EF4-FFF2-40B4-BE49-F238E27FC236}">
                <a16:creationId xmlns:a16="http://schemas.microsoft.com/office/drawing/2014/main" id="{C33B3F94-5DA5-3999-C371-F86579E9EFCF}"/>
              </a:ext>
            </a:extLst>
          </p:cNvPr>
          <p:cNvCxnSpPr>
            <a:cxnSpLocks/>
          </p:cNvCxnSpPr>
          <p:nvPr/>
        </p:nvCxnSpPr>
        <p:spPr>
          <a:xfrm flipH="1">
            <a:off x="7420719" y="3342578"/>
            <a:ext cx="2411444" cy="240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EB45F87-6FCB-5059-6140-EF5A8F3304E6}"/>
              </a:ext>
            </a:extLst>
          </p:cNvPr>
          <p:cNvCxnSpPr>
            <a:cxnSpLocks/>
          </p:cNvCxnSpPr>
          <p:nvPr/>
        </p:nvCxnSpPr>
        <p:spPr>
          <a:xfrm>
            <a:off x="3484147" y="3621163"/>
            <a:ext cx="1529489" cy="777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E4E65CD-8096-D8D2-A62F-FDA6B97C14C8}"/>
              </a:ext>
            </a:extLst>
          </p:cNvPr>
          <p:cNvCxnSpPr>
            <a:cxnSpLocks/>
          </p:cNvCxnSpPr>
          <p:nvPr/>
        </p:nvCxnSpPr>
        <p:spPr>
          <a:xfrm flipV="1">
            <a:off x="2606803" y="3621163"/>
            <a:ext cx="884022" cy="101637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E3F53993-E5C8-6BCA-9657-87153312E5A2}"/>
              </a:ext>
            </a:extLst>
          </p:cNvPr>
          <p:cNvSpPr txBox="1"/>
          <p:nvPr/>
        </p:nvSpPr>
        <p:spPr>
          <a:xfrm>
            <a:off x="3337513" y="3177885"/>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98" name="Straight Connector 97">
            <a:extLst>
              <a:ext uri="{FF2B5EF4-FFF2-40B4-BE49-F238E27FC236}">
                <a16:creationId xmlns:a16="http://schemas.microsoft.com/office/drawing/2014/main" id="{399FBF33-CF31-D668-CACD-8B9147A7F840}"/>
              </a:ext>
            </a:extLst>
          </p:cNvPr>
          <p:cNvCxnSpPr>
            <a:cxnSpLocks/>
          </p:cNvCxnSpPr>
          <p:nvPr/>
        </p:nvCxnSpPr>
        <p:spPr>
          <a:xfrm flipH="1">
            <a:off x="2599811" y="4396379"/>
            <a:ext cx="2411444" cy="240214"/>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D0089DC8-517F-1902-D76D-AB8CE624DD49}"/>
              </a:ext>
            </a:extLst>
          </p:cNvPr>
          <p:cNvCxnSpPr>
            <a:cxnSpLocks/>
          </p:cNvCxnSpPr>
          <p:nvPr/>
        </p:nvCxnSpPr>
        <p:spPr>
          <a:xfrm flipH="1">
            <a:off x="2606803" y="4396610"/>
            <a:ext cx="2411444" cy="240214"/>
          </a:xfrm>
          <a:prstGeom prst="line">
            <a:avLst/>
          </a:prstGeom>
        </p:spPr>
        <p:style>
          <a:lnRef idx="1">
            <a:schemeClr val="accent1"/>
          </a:lnRef>
          <a:fillRef idx="0">
            <a:schemeClr val="accent1"/>
          </a:fillRef>
          <a:effectRef idx="0">
            <a:schemeClr val="accent1"/>
          </a:effectRef>
          <a:fontRef idx="minor">
            <a:schemeClr val="tx1"/>
          </a:fontRef>
        </p:style>
      </p:cxnSp>
      <p:sp>
        <p:nvSpPr>
          <p:cNvPr id="100" name="TextBox 99">
            <a:extLst>
              <a:ext uri="{FF2B5EF4-FFF2-40B4-BE49-F238E27FC236}">
                <a16:creationId xmlns:a16="http://schemas.microsoft.com/office/drawing/2014/main" id="{0FE92924-6DE8-CA1B-57F5-324457591BE6}"/>
              </a:ext>
            </a:extLst>
          </p:cNvPr>
          <p:cNvSpPr txBox="1"/>
          <p:nvPr/>
        </p:nvSpPr>
        <p:spPr>
          <a:xfrm>
            <a:off x="5021394" y="4255945"/>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01" name="TextBox 100">
            <a:extLst>
              <a:ext uri="{FF2B5EF4-FFF2-40B4-BE49-F238E27FC236}">
                <a16:creationId xmlns:a16="http://schemas.microsoft.com/office/drawing/2014/main" id="{4A7E6DD3-5B6D-EEE6-1064-E634F70CEFD2}"/>
              </a:ext>
            </a:extLst>
          </p:cNvPr>
          <p:cNvSpPr txBox="1"/>
          <p:nvPr/>
        </p:nvSpPr>
        <p:spPr>
          <a:xfrm>
            <a:off x="2270762" y="4533007"/>
            <a:ext cx="329049" cy="56278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 name="Group 4">
            <a:extLst>
              <a:ext uri="{FF2B5EF4-FFF2-40B4-BE49-F238E27FC236}">
                <a16:creationId xmlns:a16="http://schemas.microsoft.com/office/drawing/2014/main" id="{2FB0C89C-A504-8A6B-9D48-FCCE33B5C2E5}"/>
              </a:ext>
            </a:extLst>
          </p:cNvPr>
          <p:cNvGrpSpPr/>
          <p:nvPr/>
        </p:nvGrpSpPr>
        <p:grpSpPr>
          <a:xfrm>
            <a:off x="2840456" y="5374872"/>
            <a:ext cx="2046961" cy="515526"/>
            <a:chOff x="2840456" y="5374872"/>
            <a:chExt cx="2046961" cy="515526"/>
          </a:xfrm>
        </p:grpSpPr>
        <p:sp>
          <p:nvSpPr>
            <p:cNvPr id="19" name="TextBox 18">
              <a:extLst>
                <a:ext uri="{FF2B5EF4-FFF2-40B4-BE49-F238E27FC236}">
                  <a16:creationId xmlns:a16="http://schemas.microsoft.com/office/drawing/2014/main" id="{D3CD4913-21CB-451E-8505-6BE0EA26EA6C}"/>
                </a:ext>
              </a:extLst>
            </p:cNvPr>
            <p:cNvSpPr txBox="1"/>
            <p:nvPr/>
          </p:nvSpPr>
          <p:spPr>
            <a:xfrm>
              <a:off x="2840456" y="5374872"/>
              <a:ext cx="2046961"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 + B + D</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  180</a:t>
              </a:r>
              <a:r>
                <a:rPr kumimoji="0" lang="en-US" sz="2000" b="0" i="0" u="none" strike="noStrike" kern="1200" cap="none" spc="0" normalizeH="0" baseline="3000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0</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20" name="Group 19">
              <a:extLst>
                <a:ext uri="{FF2B5EF4-FFF2-40B4-BE49-F238E27FC236}">
                  <a16:creationId xmlns:a16="http://schemas.microsoft.com/office/drawing/2014/main" id="{143DDC52-E02A-4CCC-ABEE-18854145CAEF}"/>
                </a:ext>
              </a:extLst>
            </p:cNvPr>
            <p:cNvGrpSpPr/>
            <p:nvPr/>
          </p:nvGrpSpPr>
          <p:grpSpPr>
            <a:xfrm>
              <a:off x="2903122" y="5445437"/>
              <a:ext cx="190124" cy="45719"/>
              <a:chOff x="3691314" y="5668462"/>
              <a:chExt cx="280475" cy="102568"/>
            </a:xfrm>
          </p:grpSpPr>
          <p:cxnSp>
            <p:nvCxnSpPr>
              <p:cNvPr id="21" name="Straight Connector 20">
                <a:extLst>
                  <a:ext uri="{FF2B5EF4-FFF2-40B4-BE49-F238E27FC236}">
                    <a16:creationId xmlns:a16="http://schemas.microsoft.com/office/drawing/2014/main" id="{9B0FB11C-8092-4897-8359-CA10684F0681}"/>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43D1B9-B847-405D-BEED-90BCD9A5B509}"/>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2D8F50C-E20F-41C5-A0A3-A4EC86146E50}"/>
                </a:ext>
              </a:extLst>
            </p:cNvPr>
            <p:cNvGrpSpPr/>
            <p:nvPr/>
          </p:nvGrpSpPr>
          <p:grpSpPr>
            <a:xfrm>
              <a:off x="3303172" y="5445437"/>
              <a:ext cx="190124" cy="45719"/>
              <a:chOff x="3691314" y="5668462"/>
              <a:chExt cx="280475" cy="102568"/>
            </a:xfrm>
          </p:grpSpPr>
          <p:cxnSp>
            <p:nvCxnSpPr>
              <p:cNvPr id="24" name="Straight Connector 23">
                <a:extLst>
                  <a:ext uri="{FF2B5EF4-FFF2-40B4-BE49-F238E27FC236}">
                    <a16:creationId xmlns:a16="http://schemas.microsoft.com/office/drawing/2014/main" id="{84529E42-4429-4BF0-BD49-43DE140F4EAE}"/>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119EFF-B899-4A03-B2AC-B90F8F33F914}"/>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2AA9D7F6-2429-56BD-A3EC-F95A55A9E54E}"/>
                </a:ext>
              </a:extLst>
            </p:cNvPr>
            <p:cNvGrpSpPr/>
            <p:nvPr/>
          </p:nvGrpSpPr>
          <p:grpSpPr>
            <a:xfrm>
              <a:off x="3707985" y="5445436"/>
              <a:ext cx="190124" cy="45719"/>
              <a:chOff x="3691314" y="5668462"/>
              <a:chExt cx="280475" cy="102568"/>
            </a:xfrm>
          </p:grpSpPr>
          <p:cxnSp>
            <p:nvCxnSpPr>
              <p:cNvPr id="103" name="Straight Connector 102">
                <a:extLst>
                  <a:ext uri="{FF2B5EF4-FFF2-40B4-BE49-F238E27FC236}">
                    <a16:creationId xmlns:a16="http://schemas.microsoft.com/office/drawing/2014/main" id="{6DE98ACE-36CB-BC10-5D5E-F371781B013F}"/>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9CE8229-C13B-9E74-D211-7D25EA7D0FBB}"/>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grpSp>
        <p:nvGrpSpPr>
          <p:cNvPr id="6" name="Group 5">
            <a:extLst>
              <a:ext uri="{FF2B5EF4-FFF2-40B4-BE49-F238E27FC236}">
                <a16:creationId xmlns:a16="http://schemas.microsoft.com/office/drawing/2014/main" id="{C3B447A2-71C2-B060-B22B-C274BB64AC58}"/>
              </a:ext>
            </a:extLst>
          </p:cNvPr>
          <p:cNvGrpSpPr/>
          <p:nvPr/>
        </p:nvGrpSpPr>
        <p:grpSpPr>
          <a:xfrm>
            <a:off x="7778210" y="5374872"/>
            <a:ext cx="2046961" cy="515526"/>
            <a:chOff x="7778210" y="5374872"/>
            <a:chExt cx="2046961" cy="515526"/>
          </a:xfrm>
        </p:grpSpPr>
        <p:sp>
          <p:nvSpPr>
            <p:cNvPr id="105" name="TextBox 104">
              <a:extLst>
                <a:ext uri="{FF2B5EF4-FFF2-40B4-BE49-F238E27FC236}">
                  <a16:creationId xmlns:a16="http://schemas.microsoft.com/office/drawing/2014/main" id="{8EF72F84-11BE-F358-F76F-CB183FA83837}"/>
                </a:ext>
              </a:extLst>
            </p:cNvPr>
            <p:cNvSpPr txBox="1"/>
            <p:nvPr/>
          </p:nvSpPr>
          <p:spPr>
            <a:xfrm>
              <a:off x="7778210" y="5374872"/>
              <a:ext cx="2046961"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 + B + D</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  180</a:t>
              </a:r>
              <a:r>
                <a:rPr kumimoji="0" lang="en-US" sz="2000" b="0" i="0" u="none" strike="noStrike" kern="1200" cap="none" spc="0" normalizeH="0" baseline="3000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0</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106" name="Group 105">
              <a:extLst>
                <a:ext uri="{FF2B5EF4-FFF2-40B4-BE49-F238E27FC236}">
                  <a16:creationId xmlns:a16="http://schemas.microsoft.com/office/drawing/2014/main" id="{D72B2BB0-46C7-6E27-A82F-30C99E33FF27}"/>
                </a:ext>
              </a:extLst>
            </p:cNvPr>
            <p:cNvGrpSpPr/>
            <p:nvPr/>
          </p:nvGrpSpPr>
          <p:grpSpPr>
            <a:xfrm>
              <a:off x="7840876" y="5445437"/>
              <a:ext cx="190124" cy="45719"/>
              <a:chOff x="3691314" y="5668462"/>
              <a:chExt cx="280475" cy="102568"/>
            </a:xfrm>
          </p:grpSpPr>
          <p:cxnSp>
            <p:nvCxnSpPr>
              <p:cNvPr id="107" name="Straight Connector 106">
                <a:extLst>
                  <a:ext uri="{FF2B5EF4-FFF2-40B4-BE49-F238E27FC236}">
                    <a16:creationId xmlns:a16="http://schemas.microsoft.com/office/drawing/2014/main" id="{E2BB44F9-AF96-3EB0-17AB-8291AAEC87EB}"/>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91DB8389-9C1F-934F-3E9F-06A905027795}"/>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FA0A46CE-7255-1774-D3FC-B0D9DDB34BBC}"/>
                </a:ext>
              </a:extLst>
            </p:cNvPr>
            <p:cNvGrpSpPr/>
            <p:nvPr/>
          </p:nvGrpSpPr>
          <p:grpSpPr>
            <a:xfrm>
              <a:off x="8240926" y="5445437"/>
              <a:ext cx="190124" cy="45719"/>
              <a:chOff x="3691314" y="5668462"/>
              <a:chExt cx="280475" cy="102568"/>
            </a:xfrm>
          </p:grpSpPr>
          <p:cxnSp>
            <p:nvCxnSpPr>
              <p:cNvPr id="111" name="Straight Connector 110">
                <a:extLst>
                  <a:ext uri="{FF2B5EF4-FFF2-40B4-BE49-F238E27FC236}">
                    <a16:creationId xmlns:a16="http://schemas.microsoft.com/office/drawing/2014/main" id="{90B9F20D-C149-B13F-FD47-B28A761127FA}"/>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4C30CD74-98A7-8BB0-8B24-71289FA64F93}"/>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AD1AA926-668D-9104-A367-4964E785E1A7}"/>
                </a:ext>
              </a:extLst>
            </p:cNvPr>
            <p:cNvGrpSpPr/>
            <p:nvPr/>
          </p:nvGrpSpPr>
          <p:grpSpPr>
            <a:xfrm>
              <a:off x="8645739" y="5445436"/>
              <a:ext cx="190124" cy="45719"/>
              <a:chOff x="3691314" y="5668462"/>
              <a:chExt cx="280475" cy="102568"/>
            </a:xfrm>
          </p:grpSpPr>
          <p:cxnSp>
            <p:nvCxnSpPr>
              <p:cNvPr id="114" name="Straight Connector 113">
                <a:extLst>
                  <a:ext uri="{FF2B5EF4-FFF2-40B4-BE49-F238E27FC236}">
                    <a16:creationId xmlns:a16="http://schemas.microsoft.com/office/drawing/2014/main" id="{D61F4D20-F74C-3E5A-B28B-5D87A95189DC}"/>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EAC0336D-C63C-2B05-EA49-D89015550BC3}"/>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spTree>
    <p:custDataLst>
      <p:tags r:id="rId1"/>
    </p:custDataLst>
    <p:extLst>
      <p:ext uri="{BB962C8B-B14F-4D97-AF65-F5344CB8AC3E}">
        <p14:creationId xmlns:p14="http://schemas.microsoft.com/office/powerpoint/2010/main" val="287988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down)">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0"/>
                                  </p:stCondLst>
                                  <p:childTnLst>
                                    <p:set>
                                      <p:cBhvr>
                                        <p:cTn id="48" dur="1" fill="hold">
                                          <p:stCondLst>
                                            <p:cond delay="0"/>
                                          </p:stCondLst>
                                        </p:cTn>
                                        <p:tgtEl>
                                          <p:spTgt spid="96"/>
                                        </p:tgtEl>
                                        <p:attrNameLst>
                                          <p:attrName>style.visibility</p:attrName>
                                        </p:attrNameLst>
                                      </p:cBhvr>
                                      <p:to>
                                        <p:strVal val="visible"/>
                                      </p:to>
                                    </p:set>
                                    <p:animEffect transition="in" filter="fade">
                                      <p:cBhvr>
                                        <p:cTn id="49" dur="500"/>
                                        <p:tgtEl>
                                          <p:spTgt spid="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97"/>
                                        </p:tgtEl>
                                        <p:attrNameLst>
                                          <p:attrName>style.visibility</p:attrName>
                                        </p:attrNameLst>
                                      </p:cBhvr>
                                      <p:to>
                                        <p:strVal val="visible"/>
                                      </p:to>
                                    </p:set>
                                    <p:animEffect transition="in" filter="fade">
                                      <p:cBhvr>
                                        <p:cTn id="52" dur="500"/>
                                        <p:tgtEl>
                                          <p:spTgt spid="97"/>
                                        </p:tgtEl>
                                      </p:cBhvr>
                                    </p:animEffect>
                                  </p:childTnLst>
                                </p:cTn>
                              </p:par>
                              <p:par>
                                <p:cTn id="53" presetID="10" presetClass="entr" presetSubtype="0" fill="hold" nodeType="withEffect">
                                  <p:stCondLst>
                                    <p:cond delay="0"/>
                                  </p:stCondLst>
                                  <p:childTnLst>
                                    <p:set>
                                      <p:cBhvr>
                                        <p:cTn id="54" dur="1" fill="hold">
                                          <p:stCondLst>
                                            <p:cond delay="0"/>
                                          </p:stCondLst>
                                        </p:cTn>
                                        <p:tgtEl>
                                          <p:spTgt spid="98"/>
                                        </p:tgtEl>
                                        <p:attrNameLst>
                                          <p:attrName>style.visibility</p:attrName>
                                        </p:attrNameLst>
                                      </p:cBhvr>
                                      <p:to>
                                        <p:strVal val="visible"/>
                                      </p:to>
                                    </p:set>
                                    <p:animEffect transition="in" filter="fade">
                                      <p:cBhvr>
                                        <p:cTn id="55" dur="500"/>
                                        <p:tgtEl>
                                          <p:spTgt spid="98"/>
                                        </p:tgtEl>
                                      </p:cBhvr>
                                    </p:animEffect>
                                  </p:childTnLst>
                                </p:cTn>
                              </p:par>
                              <p:par>
                                <p:cTn id="56" presetID="10" presetClass="entr" presetSubtype="0" fill="hold" nodeType="withEffect">
                                  <p:stCondLst>
                                    <p:cond delay="0"/>
                                  </p:stCondLst>
                                  <p:childTnLst>
                                    <p:set>
                                      <p:cBhvr>
                                        <p:cTn id="57" dur="1" fill="hold">
                                          <p:stCondLst>
                                            <p:cond delay="0"/>
                                          </p:stCondLst>
                                        </p:cTn>
                                        <p:tgtEl>
                                          <p:spTgt spid="99"/>
                                        </p:tgtEl>
                                        <p:attrNameLst>
                                          <p:attrName>style.visibility</p:attrName>
                                        </p:attrNameLst>
                                      </p:cBhvr>
                                      <p:to>
                                        <p:strVal val="visible"/>
                                      </p:to>
                                    </p:set>
                                    <p:animEffect transition="in" filter="fade">
                                      <p:cBhvr>
                                        <p:cTn id="58" dur="500"/>
                                        <p:tgtEl>
                                          <p:spTgt spid="9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0"/>
                                        </p:tgtEl>
                                        <p:attrNameLst>
                                          <p:attrName>style.visibility</p:attrName>
                                        </p:attrNameLst>
                                      </p:cBhvr>
                                      <p:to>
                                        <p:strVal val="visible"/>
                                      </p:to>
                                    </p:set>
                                    <p:animEffect transition="in" filter="fade">
                                      <p:cBhvr>
                                        <p:cTn id="61" dur="500"/>
                                        <p:tgtEl>
                                          <p:spTgt spid="10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1"/>
                                        </p:tgtEl>
                                        <p:attrNameLst>
                                          <p:attrName>style.visibility</p:attrName>
                                        </p:attrNameLst>
                                      </p:cBhvr>
                                      <p:to>
                                        <p:strVal val="visible"/>
                                      </p:to>
                                    </p:set>
                                    <p:animEffect transition="in" filter="fade">
                                      <p:cBhvr>
                                        <p:cTn id="64" dur="500"/>
                                        <p:tgtEl>
                                          <p:spTgt spid="101"/>
                                        </p:tgtEl>
                                      </p:cBhvr>
                                    </p:animEffec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5"/>
                                        </p:tgtEl>
                                        <p:attrNameLst>
                                          <p:attrName>style.visibility</p:attrName>
                                        </p:attrNameLst>
                                      </p:cBhvr>
                                      <p:to>
                                        <p:strVal val="visible"/>
                                      </p:to>
                                    </p:set>
                                    <p:anim calcmode="lin" valueType="num">
                                      <p:cBhvr additive="base">
                                        <p:cTn id="69" dur="500" fill="hold"/>
                                        <p:tgtEl>
                                          <p:spTgt spid="5"/>
                                        </p:tgtEl>
                                        <p:attrNameLst>
                                          <p:attrName>ppt_x</p:attrName>
                                        </p:attrNameLst>
                                      </p:cBhvr>
                                      <p:tavLst>
                                        <p:tav tm="0">
                                          <p:val>
                                            <p:strVal val="#ppt_x"/>
                                          </p:val>
                                        </p:tav>
                                        <p:tav tm="100000">
                                          <p:val>
                                            <p:strVal val="#ppt_x"/>
                                          </p:val>
                                        </p:tav>
                                      </p:tavLst>
                                    </p:anim>
                                    <p:anim calcmode="lin" valueType="num">
                                      <p:cBhvr additive="base">
                                        <p:cTn id="70" dur="500" fill="hold"/>
                                        <p:tgtEl>
                                          <p:spTgt spid="5"/>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500" fill="hold"/>
                                        <p:tgtEl>
                                          <p:spTgt spid="6"/>
                                        </p:tgtEl>
                                        <p:attrNameLst>
                                          <p:attrName>ppt_x</p:attrName>
                                        </p:attrNameLst>
                                      </p:cBhvr>
                                      <p:tavLst>
                                        <p:tav tm="0">
                                          <p:val>
                                            <p:strVal val="#ppt_x"/>
                                          </p:val>
                                        </p:tav>
                                        <p:tav tm="100000">
                                          <p:val>
                                            <p:strVal val="#ppt_x"/>
                                          </p:val>
                                        </p:tav>
                                      </p:tavLst>
                                    </p:anim>
                                    <p:anim calcmode="lin" valueType="num">
                                      <p:cBhvr additive="base">
                                        <p:cTn id="7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1" grpId="0"/>
      <p:bldP spid="14" grpId="0" animBg="1"/>
      <p:bldP spid="15" grpId="0"/>
      <p:bldP spid="97" grpId="0"/>
      <p:bldP spid="100" grpId="0"/>
      <p:bldP spid="10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F17024B-162C-4618-BF28-48DF541E1ABA}"/>
              </a:ext>
            </a:extLst>
          </p:cNvPr>
          <p:cNvCxnSpPr>
            <a:cxnSpLocks/>
          </p:cNvCxnSpPr>
          <p:nvPr/>
        </p:nvCxnSpPr>
        <p:spPr>
          <a:xfrm>
            <a:off x="8292027" y="2911273"/>
            <a:ext cx="966195" cy="934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297743C-F5F8-44D0-87E6-12A71B0A5673}"/>
              </a:ext>
            </a:extLst>
          </p:cNvPr>
          <p:cNvCxnSpPr>
            <a:cxnSpLocks/>
          </p:cNvCxnSpPr>
          <p:nvPr/>
        </p:nvCxnSpPr>
        <p:spPr>
          <a:xfrm>
            <a:off x="9164838" y="1891311"/>
            <a:ext cx="1529489" cy="777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3C03BE-B532-44F7-BE19-36638126C359}"/>
              </a:ext>
            </a:extLst>
          </p:cNvPr>
          <p:cNvCxnSpPr>
            <a:cxnSpLocks/>
          </p:cNvCxnSpPr>
          <p:nvPr/>
        </p:nvCxnSpPr>
        <p:spPr>
          <a:xfrm flipV="1">
            <a:off x="8287494" y="1891311"/>
            <a:ext cx="884022" cy="10163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A5728CE-4CC4-41B1-9D32-7EE3D4B71029}"/>
              </a:ext>
            </a:extLst>
          </p:cNvPr>
          <p:cNvCxnSpPr>
            <a:cxnSpLocks/>
          </p:cNvCxnSpPr>
          <p:nvPr/>
        </p:nvCxnSpPr>
        <p:spPr>
          <a:xfrm flipV="1">
            <a:off x="9247011" y="2655552"/>
            <a:ext cx="1447316" cy="119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BA8E68-5A7A-4F1A-B0C5-4EAFBEBBB703}"/>
              </a:ext>
            </a:extLst>
          </p:cNvPr>
          <p:cNvSpPr txBox="1"/>
          <p:nvPr/>
        </p:nvSpPr>
        <p:spPr>
          <a:xfrm>
            <a:off x="9018204" y="1448033"/>
            <a:ext cx="329049"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9" name="TextBox 8">
            <a:extLst>
              <a:ext uri="{FF2B5EF4-FFF2-40B4-BE49-F238E27FC236}">
                <a16:creationId xmlns:a16="http://schemas.microsoft.com/office/drawing/2014/main" id="{7CA694AD-D87D-4E43-B80C-F6AA98D0F862}"/>
              </a:ext>
            </a:extLst>
          </p:cNvPr>
          <p:cNvSpPr txBox="1"/>
          <p:nvPr/>
        </p:nvSpPr>
        <p:spPr>
          <a:xfrm>
            <a:off x="10716751" y="2399497"/>
            <a:ext cx="329049"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0" name="TextBox 9">
            <a:extLst>
              <a:ext uri="{FF2B5EF4-FFF2-40B4-BE49-F238E27FC236}">
                <a16:creationId xmlns:a16="http://schemas.microsoft.com/office/drawing/2014/main" id="{F7A5D034-0FA4-4748-9749-F3634E4944F8}"/>
              </a:ext>
            </a:extLst>
          </p:cNvPr>
          <p:cNvSpPr txBox="1"/>
          <p:nvPr/>
        </p:nvSpPr>
        <p:spPr>
          <a:xfrm>
            <a:off x="9105222" y="3845708"/>
            <a:ext cx="329049"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 name="TextBox 10">
            <a:extLst>
              <a:ext uri="{FF2B5EF4-FFF2-40B4-BE49-F238E27FC236}">
                <a16:creationId xmlns:a16="http://schemas.microsoft.com/office/drawing/2014/main" id="{719B984D-4926-404E-91AE-D338D8D30B24}"/>
              </a:ext>
            </a:extLst>
          </p:cNvPr>
          <p:cNvSpPr txBox="1"/>
          <p:nvPr/>
        </p:nvSpPr>
        <p:spPr>
          <a:xfrm>
            <a:off x="7966119" y="2676559"/>
            <a:ext cx="329049"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13" name="Straight Connector 12">
            <a:extLst>
              <a:ext uri="{FF2B5EF4-FFF2-40B4-BE49-F238E27FC236}">
                <a16:creationId xmlns:a16="http://schemas.microsoft.com/office/drawing/2014/main" id="{05D3007F-A26B-4298-88E5-561451E10B14}"/>
              </a:ext>
            </a:extLst>
          </p:cNvPr>
          <p:cNvCxnSpPr>
            <a:cxnSpLocks/>
          </p:cNvCxnSpPr>
          <p:nvPr/>
        </p:nvCxnSpPr>
        <p:spPr>
          <a:xfrm flipH="1">
            <a:off x="8280502" y="2666527"/>
            <a:ext cx="2411444" cy="240214"/>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069ACB9F-B93E-4ADA-AA9C-56CCACA3B293}"/>
              </a:ext>
            </a:extLst>
          </p:cNvPr>
          <p:cNvSpPr/>
          <p:nvPr/>
        </p:nvSpPr>
        <p:spPr>
          <a:xfrm>
            <a:off x="-396499" y="2488267"/>
            <a:ext cx="966195" cy="914400"/>
          </a:xfrm>
          <a:prstGeom prst="roundRect">
            <a:avLst/>
          </a:prstGeom>
          <a:solidFill>
            <a:srgbClr val="00B05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B41983B-2354-4462-9B73-BF0E701244FE}"/>
              </a:ext>
            </a:extLst>
          </p:cNvPr>
          <p:cNvSpPr txBox="1"/>
          <p:nvPr/>
        </p:nvSpPr>
        <p:spPr>
          <a:xfrm>
            <a:off x="1219581" y="2591608"/>
            <a:ext cx="5900589"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Tổng</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các</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góc</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của</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một</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t</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ứ </a:t>
            </a:r>
            <a:r>
              <a:rPr lang="en-US" sz="2400" dirty="0" err="1">
                <a:solidFill>
                  <a:schemeClr val="bg1">
                    <a:lumMod val="10000"/>
                  </a:schemeClr>
                </a:solidFill>
                <a:latin typeface="#9Slide03 Arima Madurai" panose="00000500000000000000" pitchFamily="2" charset="0"/>
                <a:cs typeface="#9Slide03 Arima Madurai" panose="00000500000000000000" pitchFamily="2" charset="0"/>
              </a:rPr>
              <a:t>giác</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 </a:t>
            </a:r>
            <a:r>
              <a:rPr lang="en-US" sz="2400" dirty="0" err="1">
                <a:solidFill>
                  <a:schemeClr val="bg1">
                    <a:lumMod val="10000"/>
                  </a:schemeClr>
                </a:solidFill>
                <a:latin typeface="#9Slide03 Arima Madurai" panose="00000500000000000000" pitchFamily="2" charset="0"/>
                <a:cs typeface="#9Slide03 Arima Madurai" panose="00000500000000000000" pitchFamily="2" charset="0"/>
              </a:rPr>
              <a:t>bằng</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 360</a:t>
            </a:r>
            <a:r>
              <a:rPr lang="en-US" sz="2400" baseline="30000" dirty="0">
                <a:solidFill>
                  <a:schemeClr val="bg1">
                    <a:lumMod val="10000"/>
                  </a:schemeClr>
                </a:solidFill>
                <a:latin typeface="#9Slide03 Arima Madurai" panose="00000500000000000000" pitchFamily="2" charset="0"/>
                <a:cs typeface="#9Slide03 Arima Madurai" panose="00000500000000000000" pitchFamily="2" charset="0"/>
              </a:rPr>
              <a:t>0</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grpSp>
        <p:nvGrpSpPr>
          <p:cNvPr id="16" name="Google Shape;2298;p47">
            <a:extLst>
              <a:ext uri="{FF2B5EF4-FFF2-40B4-BE49-F238E27FC236}">
                <a16:creationId xmlns:a16="http://schemas.microsoft.com/office/drawing/2014/main" id="{D93FA9AD-0BDC-4189-B125-5A289A1B7B24}"/>
              </a:ext>
            </a:extLst>
          </p:cNvPr>
          <p:cNvGrpSpPr/>
          <p:nvPr/>
        </p:nvGrpSpPr>
        <p:grpSpPr>
          <a:xfrm>
            <a:off x="861302" y="2791378"/>
            <a:ext cx="302553" cy="302553"/>
            <a:chOff x="1492675" y="4992125"/>
            <a:chExt cx="481825" cy="481825"/>
          </a:xfrm>
        </p:grpSpPr>
        <p:sp>
          <p:nvSpPr>
            <p:cNvPr id="17" name="Google Shape;2299;p47">
              <a:extLst>
                <a:ext uri="{FF2B5EF4-FFF2-40B4-BE49-F238E27FC236}">
                  <a16:creationId xmlns:a16="http://schemas.microsoft.com/office/drawing/2014/main" id="{9B4000F7-AB31-4C1E-883B-415D8A9C3AA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18" name="Google Shape;2300;p47">
              <a:extLst>
                <a:ext uri="{FF2B5EF4-FFF2-40B4-BE49-F238E27FC236}">
                  <a16:creationId xmlns:a16="http://schemas.microsoft.com/office/drawing/2014/main" id="{E9701574-790B-47C3-BBFD-FC207D2F9CC0}"/>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19" name="TextBox 18">
            <a:extLst>
              <a:ext uri="{FF2B5EF4-FFF2-40B4-BE49-F238E27FC236}">
                <a16:creationId xmlns:a16="http://schemas.microsoft.com/office/drawing/2014/main" id="{D3CD4913-21CB-451E-8505-6BE0EA26EA6C}"/>
              </a:ext>
            </a:extLst>
          </p:cNvPr>
          <p:cNvSpPr txBox="1"/>
          <p:nvPr/>
        </p:nvSpPr>
        <p:spPr>
          <a:xfrm>
            <a:off x="1931437" y="5177184"/>
            <a:ext cx="3714075"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 + ABC + C + CDA = 360</a:t>
            </a:r>
            <a:r>
              <a:rPr kumimoji="0" lang="en-US" sz="2400" b="0" i="0" u="none" strike="noStrike" kern="1200" cap="none" spc="0" normalizeH="0" baseline="3000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0</a:t>
            </a:r>
            <a:endParaRPr kumimoji="0" lang="vi-VN"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20" name="Group 19">
            <a:extLst>
              <a:ext uri="{FF2B5EF4-FFF2-40B4-BE49-F238E27FC236}">
                <a16:creationId xmlns:a16="http://schemas.microsoft.com/office/drawing/2014/main" id="{143DDC52-E02A-4CCC-ABEE-18854145CAEF}"/>
              </a:ext>
            </a:extLst>
          </p:cNvPr>
          <p:cNvGrpSpPr/>
          <p:nvPr/>
        </p:nvGrpSpPr>
        <p:grpSpPr>
          <a:xfrm>
            <a:off x="2026548" y="5247749"/>
            <a:ext cx="190124" cy="45719"/>
            <a:chOff x="3691314" y="5668462"/>
            <a:chExt cx="280475" cy="102568"/>
          </a:xfrm>
        </p:grpSpPr>
        <p:cxnSp>
          <p:nvCxnSpPr>
            <p:cNvPr id="21" name="Straight Connector 20">
              <a:extLst>
                <a:ext uri="{FF2B5EF4-FFF2-40B4-BE49-F238E27FC236}">
                  <a16:creationId xmlns:a16="http://schemas.microsoft.com/office/drawing/2014/main" id="{9B0FB11C-8092-4897-8359-CA10684F0681}"/>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43D1B9-B847-405D-BEED-90BCD9A5B509}"/>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2D8F50C-E20F-41C5-A0A3-A4EC86146E50}"/>
              </a:ext>
            </a:extLst>
          </p:cNvPr>
          <p:cNvGrpSpPr/>
          <p:nvPr/>
        </p:nvGrpSpPr>
        <p:grpSpPr>
          <a:xfrm>
            <a:off x="3349253" y="5247749"/>
            <a:ext cx="190124" cy="45719"/>
            <a:chOff x="3691314" y="5668462"/>
            <a:chExt cx="280475" cy="102568"/>
          </a:xfrm>
        </p:grpSpPr>
        <p:cxnSp>
          <p:nvCxnSpPr>
            <p:cNvPr id="24" name="Straight Connector 23">
              <a:extLst>
                <a:ext uri="{FF2B5EF4-FFF2-40B4-BE49-F238E27FC236}">
                  <a16:creationId xmlns:a16="http://schemas.microsoft.com/office/drawing/2014/main" id="{84529E42-4429-4BF0-BD49-43DE140F4EAE}"/>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119EFF-B899-4A03-B2AC-B90F8F33F914}"/>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4C73541A-2389-43D6-86B4-3664792C92D3}"/>
              </a:ext>
            </a:extLst>
          </p:cNvPr>
          <p:cNvGrpSpPr/>
          <p:nvPr/>
        </p:nvGrpSpPr>
        <p:grpSpPr>
          <a:xfrm>
            <a:off x="2540877" y="5202904"/>
            <a:ext cx="468728" cy="89689"/>
            <a:chOff x="3691314" y="5668462"/>
            <a:chExt cx="280475" cy="102568"/>
          </a:xfrm>
        </p:grpSpPr>
        <p:cxnSp>
          <p:nvCxnSpPr>
            <p:cNvPr id="27" name="Straight Connector 26">
              <a:extLst>
                <a:ext uri="{FF2B5EF4-FFF2-40B4-BE49-F238E27FC236}">
                  <a16:creationId xmlns:a16="http://schemas.microsoft.com/office/drawing/2014/main" id="{4A936292-D992-4DC6-915F-51B9FD8F9C73}"/>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75C3824-7BF9-4D6C-8DF5-767CE6D938F9}"/>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FE5B5049-4186-4762-8C77-DB700326BBD2}"/>
              </a:ext>
            </a:extLst>
          </p:cNvPr>
          <p:cNvGrpSpPr/>
          <p:nvPr/>
        </p:nvGrpSpPr>
        <p:grpSpPr>
          <a:xfrm>
            <a:off x="3870202" y="5202903"/>
            <a:ext cx="468728" cy="89689"/>
            <a:chOff x="3691314" y="5668462"/>
            <a:chExt cx="280475" cy="102568"/>
          </a:xfrm>
        </p:grpSpPr>
        <p:cxnSp>
          <p:nvCxnSpPr>
            <p:cNvPr id="30" name="Straight Connector 29">
              <a:extLst>
                <a:ext uri="{FF2B5EF4-FFF2-40B4-BE49-F238E27FC236}">
                  <a16:creationId xmlns:a16="http://schemas.microsoft.com/office/drawing/2014/main" id="{44880096-1FAD-4B62-A625-DE82DBB43C23}"/>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C88E398-A8D4-441C-B2E5-FA83B4E5AC2D}"/>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3" name="Straight Connector 2">
            <a:extLst>
              <a:ext uri="{FF2B5EF4-FFF2-40B4-BE49-F238E27FC236}">
                <a16:creationId xmlns:a16="http://schemas.microsoft.com/office/drawing/2014/main" id="{C33B3F94-5DA5-3999-C371-F86579E9EFCF}"/>
              </a:ext>
            </a:extLst>
          </p:cNvPr>
          <p:cNvCxnSpPr>
            <a:cxnSpLocks/>
          </p:cNvCxnSpPr>
          <p:nvPr/>
        </p:nvCxnSpPr>
        <p:spPr>
          <a:xfrm flipH="1">
            <a:off x="8287494" y="2666758"/>
            <a:ext cx="2411444" cy="240214"/>
          </a:xfrm>
          <a:prstGeom prst="line">
            <a:avLst/>
          </a:prstGeom>
        </p:spPr>
        <p:style>
          <a:lnRef idx="1">
            <a:schemeClr val="accent1"/>
          </a:lnRef>
          <a:fillRef idx="0">
            <a:schemeClr val="accent1"/>
          </a:fillRef>
          <a:effectRef idx="0">
            <a:schemeClr val="accent1"/>
          </a:effectRef>
          <a:fontRef idx="minor">
            <a:schemeClr val="tx1"/>
          </a:fontRef>
        </p:style>
      </p:cxnSp>
      <p:sp>
        <p:nvSpPr>
          <p:cNvPr id="116" name="TextBox 115">
            <a:extLst>
              <a:ext uri="{FF2B5EF4-FFF2-40B4-BE49-F238E27FC236}">
                <a16:creationId xmlns:a16="http://schemas.microsoft.com/office/drawing/2014/main" id="{577CCD44-55E1-D739-7F7B-898854F17B4B}"/>
              </a:ext>
            </a:extLst>
          </p:cNvPr>
          <p:cNvSpPr txBox="1"/>
          <p:nvPr/>
        </p:nvSpPr>
        <p:spPr>
          <a:xfrm>
            <a:off x="8426895" y="2562893"/>
            <a:ext cx="329049" cy="38856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a:solidFill>
                  <a:schemeClr val="bg1">
                    <a:lumMod val="10000"/>
                  </a:schemeClr>
                </a:solidFill>
                <a:latin typeface="#9Slide03 Arima Madurai" panose="00000500000000000000" pitchFamily="2" charset="0"/>
                <a:cs typeface="#9Slide03 Arima Madurai" panose="00000500000000000000" pitchFamily="2" charset="0"/>
              </a:rPr>
              <a:t>1</a:t>
            </a:r>
            <a:endParaRPr kumimoji="0" lang="vi-VN" sz="1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7" name="TextBox 116">
            <a:extLst>
              <a:ext uri="{FF2B5EF4-FFF2-40B4-BE49-F238E27FC236}">
                <a16:creationId xmlns:a16="http://schemas.microsoft.com/office/drawing/2014/main" id="{E6EE2639-1B6C-2408-984D-CDA915042523}"/>
              </a:ext>
            </a:extLst>
          </p:cNvPr>
          <p:cNvSpPr txBox="1"/>
          <p:nvPr/>
        </p:nvSpPr>
        <p:spPr>
          <a:xfrm>
            <a:off x="8426895" y="2796621"/>
            <a:ext cx="329049" cy="38856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a:solidFill>
                  <a:schemeClr val="bg1">
                    <a:lumMod val="10000"/>
                  </a:schemeClr>
                </a:solidFill>
                <a:latin typeface="#9Slide03 Arima Madurai" panose="00000500000000000000" pitchFamily="2" charset="0"/>
                <a:cs typeface="#9Slide03 Arima Madurai" panose="00000500000000000000" pitchFamily="2" charset="0"/>
              </a:rPr>
              <a:t>2</a:t>
            </a:r>
            <a:endParaRPr kumimoji="0" lang="vi-VN" sz="1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8" name="TextBox 117">
            <a:extLst>
              <a:ext uri="{FF2B5EF4-FFF2-40B4-BE49-F238E27FC236}">
                <a16:creationId xmlns:a16="http://schemas.microsoft.com/office/drawing/2014/main" id="{C7B63363-4C3E-6142-D502-CCC17541830D}"/>
              </a:ext>
            </a:extLst>
          </p:cNvPr>
          <p:cNvSpPr txBox="1"/>
          <p:nvPr/>
        </p:nvSpPr>
        <p:spPr>
          <a:xfrm>
            <a:off x="10239164" y="2591608"/>
            <a:ext cx="329049" cy="38856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a:solidFill>
                  <a:schemeClr val="bg1">
                    <a:lumMod val="10000"/>
                  </a:schemeClr>
                </a:solidFill>
                <a:latin typeface="#9Slide03 Arima Madurai" panose="00000500000000000000" pitchFamily="2" charset="0"/>
                <a:cs typeface="#9Slide03 Arima Madurai" panose="00000500000000000000" pitchFamily="2" charset="0"/>
              </a:rPr>
              <a:t>2</a:t>
            </a:r>
            <a:endParaRPr kumimoji="0" lang="vi-VN" sz="1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9" name="TextBox 118">
            <a:extLst>
              <a:ext uri="{FF2B5EF4-FFF2-40B4-BE49-F238E27FC236}">
                <a16:creationId xmlns:a16="http://schemas.microsoft.com/office/drawing/2014/main" id="{C42025F7-E71E-44CF-65C0-05367F31A68E}"/>
              </a:ext>
            </a:extLst>
          </p:cNvPr>
          <p:cNvSpPr txBox="1"/>
          <p:nvPr/>
        </p:nvSpPr>
        <p:spPr>
          <a:xfrm>
            <a:off x="10207735" y="2388426"/>
            <a:ext cx="329049" cy="38856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400" dirty="0">
                <a:solidFill>
                  <a:schemeClr val="bg1">
                    <a:lumMod val="10000"/>
                  </a:schemeClr>
                </a:solidFill>
                <a:latin typeface="#9Slide03 Arima Madurai" panose="00000500000000000000" pitchFamily="2" charset="0"/>
                <a:cs typeface="#9Slide03 Arima Madurai" panose="00000500000000000000" pitchFamily="2" charset="0"/>
              </a:rPr>
              <a:t>1</a:t>
            </a:r>
            <a:endParaRPr kumimoji="0" lang="vi-VN" sz="1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34" name="Group 33">
            <a:extLst>
              <a:ext uri="{FF2B5EF4-FFF2-40B4-BE49-F238E27FC236}">
                <a16:creationId xmlns:a16="http://schemas.microsoft.com/office/drawing/2014/main" id="{2B66CC40-426B-1D6B-5BE7-4077A51C6074}"/>
              </a:ext>
            </a:extLst>
          </p:cNvPr>
          <p:cNvGrpSpPr/>
          <p:nvPr/>
        </p:nvGrpSpPr>
        <p:grpSpPr>
          <a:xfrm>
            <a:off x="8528754" y="4889368"/>
            <a:ext cx="2517046" cy="600164"/>
            <a:chOff x="8528754" y="4889368"/>
            <a:chExt cx="2517046" cy="600164"/>
          </a:xfrm>
        </p:grpSpPr>
        <p:sp>
          <p:nvSpPr>
            <p:cNvPr id="12" name="TextBox 11">
              <a:extLst>
                <a:ext uri="{FF2B5EF4-FFF2-40B4-BE49-F238E27FC236}">
                  <a16:creationId xmlns:a16="http://schemas.microsoft.com/office/drawing/2014/main" id="{F62BC6DD-0E72-C3DD-6D3F-DA3860CB90D8}"/>
                </a:ext>
              </a:extLst>
            </p:cNvPr>
            <p:cNvSpPr txBox="1"/>
            <p:nvPr/>
          </p:nvSpPr>
          <p:spPr>
            <a:xfrm>
              <a:off x="8528754" y="4889368"/>
              <a:ext cx="2517046"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 + B + D</a:t>
              </a:r>
              <a:r>
                <a:rPr kumimoji="0" lang="en-US" sz="24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  180</a:t>
              </a:r>
              <a:r>
                <a:rPr kumimoji="0" lang="en-US" sz="2400" b="0" i="0" u="none" strike="noStrike" kern="1200" cap="none" spc="0" normalizeH="0" baseline="3000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0</a:t>
              </a:r>
              <a:endParaRPr kumimoji="0" lang="vi-VN"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96" name="Group 95">
              <a:extLst>
                <a:ext uri="{FF2B5EF4-FFF2-40B4-BE49-F238E27FC236}">
                  <a16:creationId xmlns:a16="http://schemas.microsoft.com/office/drawing/2014/main" id="{068BD135-0FF8-BE6A-B7BC-C475D7148A1D}"/>
                </a:ext>
              </a:extLst>
            </p:cNvPr>
            <p:cNvGrpSpPr/>
            <p:nvPr/>
          </p:nvGrpSpPr>
          <p:grpSpPr>
            <a:xfrm>
              <a:off x="8611740" y="4959933"/>
              <a:ext cx="190124" cy="45719"/>
              <a:chOff x="3691314" y="5668462"/>
              <a:chExt cx="280475" cy="102568"/>
            </a:xfrm>
          </p:grpSpPr>
          <p:cxnSp>
            <p:nvCxnSpPr>
              <p:cNvPr id="97" name="Straight Connector 96">
                <a:extLst>
                  <a:ext uri="{FF2B5EF4-FFF2-40B4-BE49-F238E27FC236}">
                    <a16:creationId xmlns:a16="http://schemas.microsoft.com/office/drawing/2014/main" id="{38179DF2-E5A4-9C01-E3D2-678F136635B1}"/>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80D2D02F-B6EC-A76C-370A-6B84D534F494}"/>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99" name="Group 98">
              <a:extLst>
                <a:ext uri="{FF2B5EF4-FFF2-40B4-BE49-F238E27FC236}">
                  <a16:creationId xmlns:a16="http://schemas.microsoft.com/office/drawing/2014/main" id="{55318CBB-67D2-2E77-1764-13A0FB6EDDF8}"/>
                </a:ext>
              </a:extLst>
            </p:cNvPr>
            <p:cNvGrpSpPr/>
            <p:nvPr/>
          </p:nvGrpSpPr>
          <p:grpSpPr>
            <a:xfrm>
              <a:off x="9082910" y="4959933"/>
              <a:ext cx="231110" cy="45719"/>
              <a:chOff x="3691314" y="5668462"/>
              <a:chExt cx="280475" cy="102568"/>
            </a:xfrm>
          </p:grpSpPr>
          <p:cxnSp>
            <p:nvCxnSpPr>
              <p:cNvPr id="100" name="Straight Connector 99">
                <a:extLst>
                  <a:ext uri="{FF2B5EF4-FFF2-40B4-BE49-F238E27FC236}">
                    <a16:creationId xmlns:a16="http://schemas.microsoft.com/office/drawing/2014/main" id="{1C8C6E49-7FEC-856E-7B6A-9E7705FD979D}"/>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263E704F-C12A-E8B3-C88A-9141EC4B325C}"/>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2" name="Group 101">
              <a:extLst>
                <a:ext uri="{FF2B5EF4-FFF2-40B4-BE49-F238E27FC236}">
                  <a16:creationId xmlns:a16="http://schemas.microsoft.com/office/drawing/2014/main" id="{261A88FB-7496-8719-4C18-0D167E762016}"/>
                </a:ext>
              </a:extLst>
            </p:cNvPr>
            <p:cNvGrpSpPr/>
            <p:nvPr/>
          </p:nvGrpSpPr>
          <p:grpSpPr>
            <a:xfrm>
              <a:off x="9569003" y="4959932"/>
              <a:ext cx="231110" cy="45719"/>
              <a:chOff x="3691314" y="5668462"/>
              <a:chExt cx="280475" cy="102568"/>
            </a:xfrm>
          </p:grpSpPr>
          <p:cxnSp>
            <p:nvCxnSpPr>
              <p:cNvPr id="103" name="Straight Connector 102">
                <a:extLst>
                  <a:ext uri="{FF2B5EF4-FFF2-40B4-BE49-F238E27FC236}">
                    <a16:creationId xmlns:a16="http://schemas.microsoft.com/office/drawing/2014/main" id="{CB1C7269-8A12-F560-15C4-63D4CB2B3962}"/>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59F8C74-9D64-7C55-8FD6-0561F0467B45}"/>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120" name="TextBox 119">
            <a:extLst>
              <a:ext uri="{FF2B5EF4-FFF2-40B4-BE49-F238E27FC236}">
                <a16:creationId xmlns:a16="http://schemas.microsoft.com/office/drawing/2014/main" id="{90019D42-4026-A8DC-02DA-AD82AFDD8FCE}"/>
              </a:ext>
            </a:extLst>
          </p:cNvPr>
          <p:cNvSpPr txBox="1"/>
          <p:nvPr/>
        </p:nvSpPr>
        <p:spPr>
          <a:xfrm>
            <a:off x="9173641" y="5160321"/>
            <a:ext cx="329049" cy="3462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2060"/>
                </a:solidFill>
                <a:latin typeface="#9Slide03 Arima Madurai" panose="00000500000000000000" pitchFamily="2" charset="0"/>
                <a:cs typeface="#9Slide03 Arima Madurai" panose="00000500000000000000" pitchFamily="2" charset="0"/>
              </a:rPr>
              <a:t>1</a:t>
            </a:r>
            <a:endParaRPr kumimoji="0" lang="vi-VN" sz="1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121" name="TextBox 120">
            <a:extLst>
              <a:ext uri="{FF2B5EF4-FFF2-40B4-BE49-F238E27FC236}">
                <a16:creationId xmlns:a16="http://schemas.microsoft.com/office/drawing/2014/main" id="{DB10C912-1A78-89A9-4AA5-05A0E3FF11AF}"/>
              </a:ext>
            </a:extLst>
          </p:cNvPr>
          <p:cNvSpPr txBox="1"/>
          <p:nvPr/>
        </p:nvSpPr>
        <p:spPr>
          <a:xfrm>
            <a:off x="9660130" y="5137203"/>
            <a:ext cx="329049" cy="3462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2060"/>
                </a:solidFill>
                <a:latin typeface="#9Slide03 Arima Madurai" panose="00000500000000000000" pitchFamily="2" charset="0"/>
                <a:cs typeface="#9Slide03 Arima Madurai" panose="00000500000000000000" pitchFamily="2" charset="0"/>
              </a:rPr>
              <a:t>1</a:t>
            </a:r>
            <a:endParaRPr kumimoji="0" lang="vi-VN" sz="1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33" name="Group 32">
            <a:extLst>
              <a:ext uri="{FF2B5EF4-FFF2-40B4-BE49-F238E27FC236}">
                <a16:creationId xmlns:a16="http://schemas.microsoft.com/office/drawing/2014/main" id="{130DA035-E4B3-BFD7-686C-6EA5E86873E5}"/>
              </a:ext>
            </a:extLst>
          </p:cNvPr>
          <p:cNvGrpSpPr/>
          <p:nvPr/>
        </p:nvGrpSpPr>
        <p:grpSpPr>
          <a:xfrm>
            <a:off x="8528754" y="5512094"/>
            <a:ext cx="2444046" cy="600164"/>
            <a:chOff x="8528754" y="5512094"/>
            <a:chExt cx="2444046" cy="600164"/>
          </a:xfrm>
        </p:grpSpPr>
        <p:sp>
          <p:nvSpPr>
            <p:cNvPr id="105" name="TextBox 104">
              <a:extLst>
                <a:ext uri="{FF2B5EF4-FFF2-40B4-BE49-F238E27FC236}">
                  <a16:creationId xmlns:a16="http://schemas.microsoft.com/office/drawing/2014/main" id="{D5D3BEAB-D815-1805-46BE-83FAE6C345A9}"/>
                </a:ext>
              </a:extLst>
            </p:cNvPr>
            <p:cNvSpPr txBox="1"/>
            <p:nvPr/>
          </p:nvSpPr>
          <p:spPr>
            <a:xfrm>
              <a:off x="8528754" y="5512094"/>
              <a:ext cx="2444046"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 + B + D</a:t>
              </a:r>
              <a:r>
                <a:rPr kumimoji="0" lang="en-US" sz="24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  180</a:t>
              </a:r>
              <a:r>
                <a:rPr kumimoji="0" lang="en-US" sz="2400" b="0" i="0" u="none" strike="noStrike" kern="1200" cap="none" spc="0" normalizeH="0" baseline="3000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0</a:t>
              </a:r>
              <a:endParaRPr kumimoji="0" lang="vi-VN"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106" name="Group 105">
              <a:extLst>
                <a:ext uri="{FF2B5EF4-FFF2-40B4-BE49-F238E27FC236}">
                  <a16:creationId xmlns:a16="http://schemas.microsoft.com/office/drawing/2014/main" id="{BA7BCB39-1920-1197-DE8B-2C966454B8B5}"/>
                </a:ext>
              </a:extLst>
            </p:cNvPr>
            <p:cNvGrpSpPr/>
            <p:nvPr/>
          </p:nvGrpSpPr>
          <p:grpSpPr>
            <a:xfrm>
              <a:off x="8611740" y="5582659"/>
              <a:ext cx="190124" cy="45719"/>
              <a:chOff x="3691314" y="5668462"/>
              <a:chExt cx="280475" cy="102568"/>
            </a:xfrm>
          </p:grpSpPr>
          <p:cxnSp>
            <p:nvCxnSpPr>
              <p:cNvPr id="107" name="Straight Connector 106">
                <a:extLst>
                  <a:ext uri="{FF2B5EF4-FFF2-40B4-BE49-F238E27FC236}">
                    <a16:creationId xmlns:a16="http://schemas.microsoft.com/office/drawing/2014/main" id="{BC9DF864-AE7F-3F6C-A2CB-83D26FCC7396}"/>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0234C11-BD6D-22C7-612D-916DCEE8BEC2}"/>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9" name="Group 108">
              <a:extLst>
                <a:ext uri="{FF2B5EF4-FFF2-40B4-BE49-F238E27FC236}">
                  <a16:creationId xmlns:a16="http://schemas.microsoft.com/office/drawing/2014/main" id="{589BD36E-BB0F-6B1D-6102-88B507705183}"/>
                </a:ext>
              </a:extLst>
            </p:cNvPr>
            <p:cNvGrpSpPr/>
            <p:nvPr/>
          </p:nvGrpSpPr>
          <p:grpSpPr>
            <a:xfrm>
              <a:off x="9082909" y="5582659"/>
              <a:ext cx="231111" cy="45719"/>
              <a:chOff x="3691314" y="5668462"/>
              <a:chExt cx="280475" cy="102568"/>
            </a:xfrm>
          </p:grpSpPr>
          <p:cxnSp>
            <p:nvCxnSpPr>
              <p:cNvPr id="111" name="Straight Connector 110">
                <a:extLst>
                  <a:ext uri="{FF2B5EF4-FFF2-40B4-BE49-F238E27FC236}">
                    <a16:creationId xmlns:a16="http://schemas.microsoft.com/office/drawing/2014/main" id="{D2B7D2C1-CBBB-D9C4-8746-050DE534ED97}"/>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32ADB35-C05C-8B14-8D86-79F26A4EB474}"/>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A6C4E7E5-7129-AC48-2F96-B4547F288828}"/>
                </a:ext>
              </a:extLst>
            </p:cNvPr>
            <p:cNvGrpSpPr/>
            <p:nvPr/>
          </p:nvGrpSpPr>
          <p:grpSpPr>
            <a:xfrm>
              <a:off x="9558842" y="5582658"/>
              <a:ext cx="231111" cy="45719"/>
              <a:chOff x="3691314" y="5668462"/>
              <a:chExt cx="280475" cy="102568"/>
            </a:xfrm>
          </p:grpSpPr>
          <p:cxnSp>
            <p:nvCxnSpPr>
              <p:cNvPr id="114" name="Straight Connector 113">
                <a:extLst>
                  <a:ext uri="{FF2B5EF4-FFF2-40B4-BE49-F238E27FC236}">
                    <a16:creationId xmlns:a16="http://schemas.microsoft.com/office/drawing/2014/main" id="{014C421B-42BA-7E81-E2AA-A26EEE3B71D9}"/>
                  </a:ext>
                </a:extLst>
              </p:cNvPr>
              <p:cNvCxnSpPr>
                <a:cxnSpLocks/>
              </p:cNvCxnSpPr>
              <p:nvPr/>
            </p:nvCxnSpPr>
            <p:spPr>
              <a:xfrm>
                <a:off x="3829793"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BB4EDDF1-B602-63E3-4280-62CDF8E3B033}"/>
                  </a:ext>
                </a:extLst>
              </p:cNvPr>
              <p:cNvCxnSpPr>
                <a:cxnSpLocks/>
              </p:cNvCxnSpPr>
              <p:nvPr/>
            </p:nvCxnSpPr>
            <p:spPr>
              <a:xfrm flipH="1">
                <a:off x="3691314" y="5668462"/>
                <a:ext cx="141996" cy="102568"/>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grpSp>
      <p:sp>
        <p:nvSpPr>
          <p:cNvPr id="122" name="TextBox 121">
            <a:extLst>
              <a:ext uri="{FF2B5EF4-FFF2-40B4-BE49-F238E27FC236}">
                <a16:creationId xmlns:a16="http://schemas.microsoft.com/office/drawing/2014/main" id="{2C3D6F90-665B-D94E-BEFA-F865A84536ED}"/>
              </a:ext>
            </a:extLst>
          </p:cNvPr>
          <p:cNvSpPr txBox="1"/>
          <p:nvPr/>
        </p:nvSpPr>
        <p:spPr>
          <a:xfrm>
            <a:off x="9171516" y="5780553"/>
            <a:ext cx="329049" cy="3462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2060"/>
                </a:solidFill>
                <a:latin typeface="#9Slide03 Arima Madurai" panose="00000500000000000000" pitchFamily="2" charset="0"/>
                <a:cs typeface="#9Slide03 Arima Madurai" panose="00000500000000000000" pitchFamily="2" charset="0"/>
              </a:rPr>
              <a:t>2</a:t>
            </a:r>
            <a:endParaRPr kumimoji="0" lang="vi-VN" sz="1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123" name="TextBox 122">
            <a:extLst>
              <a:ext uri="{FF2B5EF4-FFF2-40B4-BE49-F238E27FC236}">
                <a16:creationId xmlns:a16="http://schemas.microsoft.com/office/drawing/2014/main" id="{C4E01FEC-49CA-792C-38B4-4365C5753695}"/>
              </a:ext>
            </a:extLst>
          </p:cNvPr>
          <p:cNvSpPr txBox="1"/>
          <p:nvPr/>
        </p:nvSpPr>
        <p:spPr>
          <a:xfrm>
            <a:off x="9641620" y="5781072"/>
            <a:ext cx="329049" cy="346249"/>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1200" dirty="0">
                <a:solidFill>
                  <a:srgbClr val="002060"/>
                </a:solidFill>
                <a:latin typeface="#9Slide03 Arima Madurai" panose="00000500000000000000" pitchFamily="2" charset="0"/>
                <a:cs typeface="#9Slide03 Arima Madurai" panose="00000500000000000000" pitchFamily="2" charset="0"/>
              </a:rPr>
              <a:t>2</a:t>
            </a:r>
            <a:endParaRPr kumimoji="0" lang="vi-VN" sz="12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125" name="Straight Arrow Connector 124">
            <a:extLst>
              <a:ext uri="{FF2B5EF4-FFF2-40B4-BE49-F238E27FC236}">
                <a16:creationId xmlns:a16="http://schemas.microsoft.com/office/drawing/2014/main" id="{C6B85857-900B-430D-1FF9-A7D0C19145A2}"/>
              </a:ext>
            </a:extLst>
          </p:cNvPr>
          <p:cNvCxnSpPr>
            <a:cxnSpLocks/>
          </p:cNvCxnSpPr>
          <p:nvPr/>
        </p:nvCxnSpPr>
        <p:spPr>
          <a:xfrm flipH="1">
            <a:off x="5505450" y="5449970"/>
            <a:ext cx="2625193" cy="0"/>
          </a:xfrm>
          <a:prstGeom prst="straightConnector1">
            <a:avLst/>
          </a:prstGeom>
          <a:ln w="12700">
            <a:prstDash val="dash"/>
            <a:tailEnd type="stealth"/>
          </a:ln>
        </p:spPr>
        <p:style>
          <a:lnRef idx="1">
            <a:schemeClr val="accent1"/>
          </a:lnRef>
          <a:fillRef idx="0">
            <a:schemeClr val="accent1"/>
          </a:fillRef>
          <a:effectRef idx="0">
            <a:schemeClr val="accent1"/>
          </a:effectRef>
          <a:fontRef idx="minor">
            <a:schemeClr val="tx1"/>
          </a:fontRef>
        </p:style>
      </p:cxnSp>
      <p:sp>
        <p:nvSpPr>
          <p:cNvPr id="128" name="Left Brace 127">
            <a:extLst>
              <a:ext uri="{FF2B5EF4-FFF2-40B4-BE49-F238E27FC236}">
                <a16:creationId xmlns:a16="http://schemas.microsoft.com/office/drawing/2014/main" id="{A55CC52E-5775-2453-52E8-B441AE20F640}"/>
              </a:ext>
            </a:extLst>
          </p:cNvPr>
          <p:cNvSpPr/>
          <p:nvPr/>
        </p:nvSpPr>
        <p:spPr>
          <a:xfrm>
            <a:off x="8308868" y="4892328"/>
            <a:ext cx="158144" cy="1115285"/>
          </a:xfrm>
          <a:prstGeom prst="leftBrace">
            <a:avLst>
              <a:gd name="adj1" fmla="val 155228"/>
              <a:gd name="adj2" fmla="val 5000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0" name="TextBox 129">
            <a:extLst>
              <a:ext uri="{FF2B5EF4-FFF2-40B4-BE49-F238E27FC236}">
                <a16:creationId xmlns:a16="http://schemas.microsoft.com/office/drawing/2014/main" id="{B8569D60-AA53-1D32-8EC9-C9E75C24E0C1}"/>
              </a:ext>
            </a:extLst>
          </p:cNvPr>
          <p:cNvSpPr txBox="1"/>
          <p:nvPr/>
        </p:nvSpPr>
        <p:spPr>
          <a:xfrm>
            <a:off x="2558940" y="220188"/>
            <a:ext cx="7430239"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2. TỔNG BỐN GÓC CỦA MỘT </a:t>
            </a:r>
            <a:r>
              <a:rPr kumimoji="0" lang="vi-VN" sz="32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0070C0"/>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0070C0"/>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4201025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up)">
                                      <p:cBhvr>
                                        <p:cTn id="7" dur="500"/>
                                        <p:tgtEl>
                                          <p:spTgt spid="128"/>
                                        </p:tgtEl>
                                      </p:cBhvr>
                                    </p:animEffect>
                                  </p:childTnLst>
                                </p:cTn>
                              </p:par>
                              <p:par>
                                <p:cTn id="8" presetID="22" presetClass="entr" presetSubtype="1"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wipe(up)">
                                      <p:cBhvr>
                                        <p:cTn id="10" dur="500"/>
                                        <p:tgtEl>
                                          <p:spTgt spid="12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par>
                                <p:cTn id="16" presetID="22" presetClass="entr" presetSubtype="4"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500"/>
                                        <p:tgtEl>
                                          <p:spTgt spid="23"/>
                                        </p:tgtEl>
                                      </p:cBhvr>
                                    </p:animEffect>
                                  </p:childTnLst>
                                </p:cTn>
                              </p:par>
                              <p:par>
                                <p:cTn id="22" presetID="22" presetClass="entr" presetSubtype="4"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down)">
                                      <p:cBhvr>
                                        <p:cTn id="24" dur="500"/>
                                        <p:tgtEl>
                                          <p:spTgt spid="26"/>
                                        </p:tgtEl>
                                      </p:cBhvr>
                                    </p:animEffect>
                                  </p:childTnLst>
                                </p:cTn>
                              </p:par>
                              <p:par>
                                <p:cTn id="25" presetID="2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down)">
                                      <p:cBhvr>
                                        <p:cTn id="32" dur="580">
                                          <p:stCondLst>
                                            <p:cond delay="0"/>
                                          </p:stCondLst>
                                        </p:cTn>
                                        <p:tgtEl>
                                          <p:spTgt spid="130"/>
                                        </p:tgtEl>
                                      </p:cBhvr>
                                    </p:animEffect>
                                    <p:anim calcmode="lin" valueType="num">
                                      <p:cBhvr>
                                        <p:cTn id="33" dur="1822" tmFilter="0,0; 0.14,0.36; 0.43,0.73; 0.71,0.91; 1.0,1.0">
                                          <p:stCondLst>
                                            <p:cond delay="0"/>
                                          </p:stCondLst>
                                        </p:cTn>
                                        <p:tgtEl>
                                          <p:spTgt spid="13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3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3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3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30"/>
                                        </p:tgtEl>
                                        <p:attrNameLst>
                                          <p:attrName>ppt_y</p:attrName>
                                        </p:attrNameLst>
                                      </p:cBhvr>
                                      <p:tavLst>
                                        <p:tav tm="0" fmla="#ppt_y-sin(pi*$)/81">
                                          <p:val>
                                            <p:fltVal val="0"/>
                                          </p:val>
                                        </p:tav>
                                        <p:tav tm="100000">
                                          <p:val>
                                            <p:fltVal val="1"/>
                                          </p:val>
                                        </p:tav>
                                      </p:tavLst>
                                    </p:anim>
                                    <p:animScale>
                                      <p:cBhvr>
                                        <p:cTn id="38" dur="26">
                                          <p:stCondLst>
                                            <p:cond delay="650"/>
                                          </p:stCondLst>
                                        </p:cTn>
                                        <p:tgtEl>
                                          <p:spTgt spid="130"/>
                                        </p:tgtEl>
                                      </p:cBhvr>
                                      <p:to x="100000" y="60000"/>
                                    </p:animScale>
                                    <p:animScale>
                                      <p:cBhvr>
                                        <p:cTn id="39" dur="166" decel="50000">
                                          <p:stCondLst>
                                            <p:cond delay="676"/>
                                          </p:stCondLst>
                                        </p:cTn>
                                        <p:tgtEl>
                                          <p:spTgt spid="130"/>
                                        </p:tgtEl>
                                      </p:cBhvr>
                                      <p:to x="100000" y="100000"/>
                                    </p:animScale>
                                    <p:animScale>
                                      <p:cBhvr>
                                        <p:cTn id="40" dur="26">
                                          <p:stCondLst>
                                            <p:cond delay="1312"/>
                                          </p:stCondLst>
                                        </p:cTn>
                                        <p:tgtEl>
                                          <p:spTgt spid="130"/>
                                        </p:tgtEl>
                                      </p:cBhvr>
                                      <p:to x="100000" y="80000"/>
                                    </p:animScale>
                                    <p:animScale>
                                      <p:cBhvr>
                                        <p:cTn id="41" dur="166" decel="50000">
                                          <p:stCondLst>
                                            <p:cond delay="1338"/>
                                          </p:stCondLst>
                                        </p:cTn>
                                        <p:tgtEl>
                                          <p:spTgt spid="130"/>
                                        </p:tgtEl>
                                      </p:cBhvr>
                                      <p:to x="100000" y="100000"/>
                                    </p:animScale>
                                    <p:animScale>
                                      <p:cBhvr>
                                        <p:cTn id="42" dur="26">
                                          <p:stCondLst>
                                            <p:cond delay="1642"/>
                                          </p:stCondLst>
                                        </p:cTn>
                                        <p:tgtEl>
                                          <p:spTgt spid="130"/>
                                        </p:tgtEl>
                                      </p:cBhvr>
                                      <p:to x="100000" y="90000"/>
                                    </p:animScale>
                                    <p:animScale>
                                      <p:cBhvr>
                                        <p:cTn id="43" dur="166" decel="50000">
                                          <p:stCondLst>
                                            <p:cond delay="1668"/>
                                          </p:stCondLst>
                                        </p:cTn>
                                        <p:tgtEl>
                                          <p:spTgt spid="130"/>
                                        </p:tgtEl>
                                      </p:cBhvr>
                                      <p:to x="100000" y="100000"/>
                                    </p:animScale>
                                    <p:animScale>
                                      <p:cBhvr>
                                        <p:cTn id="44" dur="26">
                                          <p:stCondLst>
                                            <p:cond delay="1808"/>
                                          </p:stCondLst>
                                        </p:cTn>
                                        <p:tgtEl>
                                          <p:spTgt spid="130"/>
                                        </p:tgtEl>
                                      </p:cBhvr>
                                      <p:to x="100000" y="95000"/>
                                    </p:animScale>
                                    <p:animScale>
                                      <p:cBhvr>
                                        <p:cTn id="45" dur="166" decel="50000">
                                          <p:stCondLst>
                                            <p:cond delay="1834"/>
                                          </p:stCondLst>
                                        </p:cTn>
                                        <p:tgtEl>
                                          <p:spTgt spid="130"/>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wipe(down)">
                                      <p:cBhvr>
                                        <p:cTn id="53" dur="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left)">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19" grpId="0"/>
      <p:bldP spid="128" grpId="0" animBg="1"/>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72BD00E5-3946-410D-97D6-49E8FD955FD5}"/>
              </a:ext>
            </a:extLst>
          </p:cNvPr>
          <p:cNvSpPr txBox="1"/>
          <p:nvPr/>
        </p:nvSpPr>
        <p:spPr>
          <a:xfrm>
            <a:off x="6652644" y="4260080"/>
            <a:ext cx="3265070"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A + B + </a:t>
            </a:r>
            <a:r>
              <a:rPr lang="en-US" sz="2400" dirty="0">
                <a:solidFill>
                  <a:schemeClr val="bg1">
                    <a:lumMod val="10000"/>
                  </a:schemeClr>
                </a:solidFill>
                <a:latin typeface="#9Slide03 Arima Madurai" panose="00000500000000000000" pitchFamily="2" charset="0"/>
                <a:cs typeface="#9Slide03 Arima Madurai" panose="00000500000000000000" pitchFamily="2" charset="0"/>
              </a:rPr>
              <a:t>C</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D = 360</a:t>
            </a:r>
            <a:r>
              <a:rPr kumimoji="0" lang="en-US" sz="2400" b="0" i="0" u="none" strike="noStrike" kern="1200" cap="none" spc="0" normalizeH="0" baseline="3000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0</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sp>
        <p:nvSpPr>
          <p:cNvPr id="19" name="TextBox 18">
            <a:extLst>
              <a:ext uri="{FF2B5EF4-FFF2-40B4-BE49-F238E27FC236}">
                <a16:creationId xmlns:a16="http://schemas.microsoft.com/office/drawing/2014/main" id="{D3CD4913-21CB-451E-8505-6BE0EA26EA6C}"/>
              </a:ext>
            </a:extLst>
          </p:cNvPr>
          <p:cNvSpPr txBox="1"/>
          <p:nvPr/>
        </p:nvSpPr>
        <p:spPr>
          <a:xfrm>
            <a:off x="5539357" y="3552182"/>
            <a:ext cx="6245206"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Theo </a:t>
            </a:r>
            <a:r>
              <a:rPr kumimoji="0" lang="en-US" sz="20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định</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lí</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về</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tổng</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các</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góc</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trong</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một</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tứ</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giác</a:t>
            </a:r>
            <a:r>
              <a:rPr kumimoji="0" lang="en-US" sz="20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ta </a:t>
            </a:r>
            <a:r>
              <a:rPr kumimoji="0" lang="en-US" sz="2000" b="0" i="0" u="none" strike="noStrike" kern="1200" cap="none" spc="0" normalizeH="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có</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grpSp>
        <p:nvGrpSpPr>
          <p:cNvPr id="20" name="Group 19">
            <a:extLst>
              <a:ext uri="{FF2B5EF4-FFF2-40B4-BE49-F238E27FC236}">
                <a16:creationId xmlns:a16="http://schemas.microsoft.com/office/drawing/2014/main" id="{143DDC52-E02A-4CCC-ABEE-18854145CAEF}"/>
              </a:ext>
            </a:extLst>
          </p:cNvPr>
          <p:cNvGrpSpPr/>
          <p:nvPr/>
        </p:nvGrpSpPr>
        <p:grpSpPr>
          <a:xfrm>
            <a:off x="6738696" y="4324808"/>
            <a:ext cx="190124" cy="45719"/>
            <a:chOff x="3691314" y="5668462"/>
            <a:chExt cx="280475" cy="102568"/>
          </a:xfrm>
        </p:grpSpPr>
        <p:cxnSp>
          <p:nvCxnSpPr>
            <p:cNvPr id="21" name="Straight Connector 20">
              <a:extLst>
                <a:ext uri="{FF2B5EF4-FFF2-40B4-BE49-F238E27FC236}">
                  <a16:creationId xmlns:a16="http://schemas.microsoft.com/office/drawing/2014/main" id="{9B0FB11C-8092-4897-8359-CA10684F0681}"/>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43D1B9-B847-405D-BEED-90BCD9A5B509}"/>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2D8F50C-E20F-41C5-A0A3-A4EC86146E50}"/>
              </a:ext>
            </a:extLst>
          </p:cNvPr>
          <p:cNvGrpSpPr/>
          <p:nvPr/>
        </p:nvGrpSpPr>
        <p:grpSpPr>
          <a:xfrm>
            <a:off x="8173235" y="4324808"/>
            <a:ext cx="190124" cy="45719"/>
            <a:chOff x="3691314" y="5668462"/>
            <a:chExt cx="280475" cy="102568"/>
          </a:xfrm>
        </p:grpSpPr>
        <p:cxnSp>
          <p:nvCxnSpPr>
            <p:cNvPr id="24" name="Straight Connector 23">
              <a:extLst>
                <a:ext uri="{FF2B5EF4-FFF2-40B4-BE49-F238E27FC236}">
                  <a16:creationId xmlns:a16="http://schemas.microsoft.com/office/drawing/2014/main" id="{84529E42-4429-4BF0-BD49-43DE140F4EAE}"/>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119EFF-B899-4A03-B2AC-B90F8F33F914}"/>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327832C-E805-424B-AC7C-C968130BB6A9}"/>
              </a:ext>
            </a:extLst>
          </p:cNvPr>
          <p:cNvGrpSpPr/>
          <p:nvPr/>
        </p:nvGrpSpPr>
        <p:grpSpPr>
          <a:xfrm>
            <a:off x="840556" y="2730523"/>
            <a:ext cx="801207" cy="811440"/>
            <a:chOff x="5689775" y="2656358"/>
            <a:chExt cx="801207" cy="811440"/>
          </a:xfrm>
        </p:grpSpPr>
        <p:sp>
          <p:nvSpPr>
            <p:cNvPr id="33" name="Google Shape;1946;p40">
              <a:extLst>
                <a:ext uri="{FF2B5EF4-FFF2-40B4-BE49-F238E27FC236}">
                  <a16:creationId xmlns:a16="http://schemas.microsoft.com/office/drawing/2014/main" id="{A7FADE92-4C3E-4A04-B25B-77FE6E1DB5D7}"/>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4" name="Google Shape;1956;p40">
              <a:extLst>
                <a:ext uri="{FF2B5EF4-FFF2-40B4-BE49-F238E27FC236}">
                  <a16:creationId xmlns:a16="http://schemas.microsoft.com/office/drawing/2014/main" id="{BD16C926-E3EE-4F05-AF25-112164D4E49F}"/>
                </a:ext>
              </a:extLst>
            </p:cNvPr>
            <p:cNvGrpSpPr/>
            <p:nvPr/>
          </p:nvGrpSpPr>
          <p:grpSpPr>
            <a:xfrm>
              <a:off x="5840174" y="2804544"/>
              <a:ext cx="511633" cy="511633"/>
              <a:chOff x="899850" y="4992125"/>
              <a:chExt cx="481825" cy="481825"/>
            </a:xfrm>
          </p:grpSpPr>
          <p:sp>
            <p:nvSpPr>
              <p:cNvPr id="35" name="Google Shape;1957;p40">
                <a:extLst>
                  <a:ext uri="{FF2B5EF4-FFF2-40B4-BE49-F238E27FC236}">
                    <a16:creationId xmlns:a16="http://schemas.microsoft.com/office/drawing/2014/main" id="{CDDC7014-C094-44CE-B63D-870AC6CAC548}"/>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6" name="Google Shape;1958;p40">
                <a:extLst>
                  <a:ext uri="{FF2B5EF4-FFF2-40B4-BE49-F238E27FC236}">
                    <a16:creationId xmlns:a16="http://schemas.microsoft.com/office/drawing/2014/main" id="{98F8FEB9-3144-4BBB-9CBD-95141AEC0547}"/>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7" name="Google Shape;1959;p40">
                <a:extLst>
                  <a:ext uri="{FF2B5EF4-FFF2-40B4-BE49-F238E27FC236}">
                    <a16:creationId xmlns:a16="http://schemas.microsoft.com/office/drawing/2014/main" id="{C79E30F5-D597-4EC3-84E4-B3349F467D5F}"/>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8" name="TextBox 37">
            <a:extLst>
              <a:ext uri="{FF2B5EF4-FFF2-40B4-BE49-F238E27FC236}">
                <a16:creationId xmlns:a16="http://schemas.microsoft.com/office/drawing/2014/main" id="{A6455560-3EFE-423C-930F-0836F96E39EC}"/>
              </a:ext>
            </a:extLst>
          </p:cNvPr>
          <p:cNvSpPr txBox="1"/>
          <p:nvPr/>
        </p:nvSpPr>
        <p:spPr>
          <a:xfrm>
            <a:off x="1652987" y="2858817"/>
            <a:ext cx="4443013"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rgbClr val="002060"/>
                </a:solidFill>
                <a:latin typeface="#9Slide03 Arima Madurai" panose="00000500000000000000" pitchFamily="2" charset="0"/>
                <a:cs typeface="#9Slide03 Arima Madurai" panose="00000500000000000000" pitchFamily="2" charset="0"/>
              </a:rPr>
              <a:t>Ví dụ</a:t>
            </a:r>
            <a:r>
              <a:rPr lang="en-US" sz="2000" dirty="0">
                <a:solidFill>
                  <a:srgbClr val="002060"/>
                </a:solidFill>
                <a:latin typeface="#9Slide03 Arima Madurai" panose="00000500000000000000" pitchFamily="2" charset="0"/>
                <a:cs typeface="#9Slide03 Arima Madurai" panose="00000500000000000000" pitchFamily="2" charset="0"/>
              </a:rPr>
              <a:t>. Cho </a:t>
            </a:r>
            <a:r>
              <a:rPr lang="en-US" sz="2000" dirty="0" err="1">
                <a:solidFill>
                  <a:srgbClr val="002060"/>
                </a:solidFill>
                <a:latin typeface="#9Slide03 Arima Madurai" panose="00000500000000000000" pitchFamily="2" charset="0"/>
                <a:cs typeface="#9Slide03 Arima Madurai" panose="00000500000000000000" pitchFamily="2" charset="0"/>
              </a:rPr>
              <a:t>hình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vẽ</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Tính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số</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đo</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góc</a:t>
            </a:r>
            <a:r>
              <a:rPr lang="en-US" sz="2000" dirty="0">
                <a:solidFill>
                  <a:srgbClr val="002060"/>
                </a:solidFill>
                <a:latin typeface="#9Slide03 Arima Madurai" panose="00000500000000000000" pitchFamily="2" charset="0"/>
                <a:cs typeface="#9Slide03 Arima Madurai" panose="00000500000000000000" pitchFamily="2" charset="0"/>
              </a:rPr>
              <a:t> D.</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8" name="TextBox 7">
            <a:extLst>
              <a:ext uri="{FF2B5EF4-FFF2-40B4-BE49-F238E27FC236}">
                <a16:creationId xmlns:a16="http://schemas.microsoft.com/office/drawing/2014/main" id="{10BA8E68-5A7A-4F1A-B0C5-4EAFBEBBB703}"/>
              </a:ext>
            </a:extLst>
          </p:cNvPr>
          <p:cNvSpPr txBox="1"/>
          <p:nvPr/>
        </p:nvSpPr>
        <p:spPr>
          <a:xfrm>
            <a:off x="2540767" y="4483160"/>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9" name="TextBox 8">
            <a:extLst>
              <a:ext uri="{FF2B5EF4-FFF2-40B4-BE49-F238E27FC236}">
                <a16:creationId xmlns:a16="http://schemas.microsoft.com/office/drawing/2014/main" id="{7CA694AD-D87D-4E43-B80C-F6AA98D0F862}"/>
              </a:ext>
            </a:extLst>
          </p:cNvPr>
          <p:cNvSpPr txBox="1"/>
          <p:nvPr/>
        </p:nvSpPr>
        <p:spPr>
          <a:xfrm>
            <a:off x="3205281" y="3409658"/>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0" name="TextBox 9">
            <a:extLst>
              <a:ext uri="{FF2B5EF4-FFF2-40B4-BE49-F238E27FC236}">
                <a16:creationId xmlns:a16="http://schemas.microsoft.com/office/drawing/2014/main" id="{F7A5D034-0FA4-4748-9749-F3634E4944F8}"/>
              </a:ext>
            </a:extLst>
          </p:cNvPr>
          <p:cNvSpPr txBox="1"/>
          <p:nvPr/>
        </p:nvSpPr>
        <p:spPr>
          <a:xfrm>
            <a:off x="4012952" y="6152423"/>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 name="TextBox 10">
            <a:extLst>
              <a:ext uri="{FF2B5EF4-FFF2-40B4-BE49-F238E27FC236}">
                <a16:creationId xmlns:a16="http://schemas.microsoft.com/office/drawing/2014/main" id="{719B984D-4926-404E-91AE-D338D8D30B24}"/>
              </a:ext>
            </a:extLst>
          </p:cNvPr>
          <p:cNvSpPr txBox="1"/>
          <p:nvPr/>
        </p:nvSpPr>
        <p:spPr>
          <a:xfrm>
            <a:off x="4570093" y="3597146"/>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2000"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28" name="Group 27">
            <a:extLst>
              <a:ext uri="{FF2B5EF4-FFF2-40B4-BE49-F238E27FC236}">
                <a16:creationId xmlns:a16="http://schemas.microsoft.com/office/drawing/2014/main" id="{89EA683D-FAF3-47DF-AB28-F03C578DB7E8}"/>
              </a:ext>
            </a:extLst>
          </p:cNvPr>
          <p:cNvGrpSpPr/>
          <p:nvPr/>
        </p:nvGrpSpPr>
        <p:grpSpPr>
          <a:xfrm>
            <a:off x="2864581" y="3806889"/>
            <a:ext cx="1725263" cy="2514060"/>
            <a:chOff x="2985880" y="4409528"/>
            <a:chExt cx="1414155" cy="2060712"/>
          </a:xfrm>
        </p:grpSpPr>
        <p:cxnSp>
          <p:nvCxnSpPr>
            <p:cNvPr id="4" name="Straight Connector 3">
              <a:extLst>
                <a:ext uri="{FF2B5EF4-FFF2-40B4-BE49-F238E27FC236}">
                  <a16:creationId xmlns:a16="http://schemas.microsoft.com/office/drawing/2014/main" id="{DF17024B-162C-4618-BF28-48DF541E1ABA}"/>
                </a:ext>
              </a:extLst>
            </p:cNvPr>
            <p:cNvCxnSpPr>
              <a:cxnSpLocks/>
            </p:cNvCxnSpPr>
            <p:nvPr/>
          </p:nvCxnSpPr>
          <p:spPr>
            <a:xfrm>
              <a:off x="2988092" y="5160273"/>
              <a:ext cx="950867" cy="130806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3C03BE-B532-44F7-BE19-36638126C359}"/>
                </a:ext>
              </a:extLst>
            </p:cNvPr>
            <p:cNvCxnSpPr>
              <a:cxnSpLocks/>
            </p:cNvCxnSpPr>
            <p:nvPr/>
          </p:nvCxnSpPr>
          <p:spPr>
            <a:xfrm flipV="1">
              <a:off x="2985880" y="4409528"/>
              <a:ext cx="524827" cy="765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53B6B9D-3605-4284-BB70-E97D79DB3B3D}"/>
                </a:ext>
              </a:extLst>
            </p:cNvPr>
            <p:cNvCxnSpPr>
              <a:cxnSpLocks/>
            </p:cNvCxnSpPr>
            <p:nvPr/>
          </p:nvCxnSpPr>
          <p:spPr>
            <a:xfrm>
              <a:off x="3504992" y="4415801"/>
              <a:ext cx="895043" cy="6390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326438-4233-4FCD-99FF-A01A6B479550}"/>
                </a:ext>
              </a:extLst>
            </p:cNvPr>
            <p:cNvCxnSpPr>
              <a:cxnSpLocks/>
            </p:cNvCxnSpPr>
            <p:nvPr/>
          </p:nvCxnSpPr>
          <p:spPr>
            <a:xfrm flipH="1">
              <a:off x="3937669" y="4471602"/>
              <a:ext cx="460515" cy="1998638"/>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5EC1BE63-C53A-44E8-9DB8-BF5115297E15}"/>
              </a:ext>
            </a:extLst>
          </p:cNvPr>
          <p:cNvSpPr txBox="1"/>
          <p:nvPr/>
        </p:nvSpPr>
        <p:spPr>
          <a:xfrm>
            <a:off x="4023598" y="3834296"/>
            <a:ext cx="640287"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rgbClr val="002060"/>
                </a:solidFill>
                <a:latin typeface="#9Slide03 Arima Madurai" panose="00000500000000000000" pitchFamily="2" charset="0"/>
                <a:cs typeface="#9Slide03 Arima Madurai" panose="00000500000000000000" pitchFamily="2" charset="0"/>
              </a:rPr>
              <a:t>80</a:t>
            </a:r>
            <a:r>
              <a:rPr lang="en-US" baseline="30000" dirty="0">
                <a:solidFill>
                  <a:srgbClr val="002060"/>
                </a:solidFill>
                <a:latin typeface="#9Slide03 Arima Madurai" panose="00000500000000000000" pitchFamily="2" charset="0"/>
                <a:cs typeface="#9Slide03 Arima Madurai" panose="00000500000000000000" pitchFamily="2" charset="0"/>
              </a:rPr>
              <a:t>0</a:t>
            </a:r>
            <a:endParaRPr kumimoji="0" lang="vi-VN" sz="18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66" name="Group 65">
            <a:extLst>
              <a:ext uri="{FF2B5EF4-FFF2-40B4-BE49-F238E27FC236}">
                <a16:creationId xmlns:a16="http://schemas.microsoft.com/office/drawing/2014/main" id="{92845B3A-74E3-48ED-8769-C737DB04F373}"/>
              </a:ext>
            </a:extLst>
          </p:cNvPr>
          <p:cNvGrpSpPr/>
          <p:nvPr/>
        </p:nvGrpSpPr>
        <p:grpSpPr>
          <a:xfrm>
            <a:off x="7205423" y="4324808"/>
            <a:ext cx="190124" cy="45719"/>
            <a:chOff x="3691314" y="5668462"/>
            <a:chExt cx="280475" cy="102568"/>
          </a:xfrm>
        </p:grpSpPr>
        <p:cxnSp>
          <p:nvCxnSpPr>
            <p:cNvPr id="67" name="Straight Connector 66">
              <a:extLst>
                <a:ext uri="{FF2B5EF4-FFF2-40B4-BE49-F238E27FC236}">
                  <a16:creationId xmlns:a16="http://schemas.microsoft.com/office/drawing/2014/main" id="{23F32714-5156-45B7-932B-B4F11C76E5A6}"/>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61960EB-831B-4EF6-A259-5536FDC4C11F}"/>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D0F5CCF5-3319-4D90-AF27-4F87ABC023CA}"/>
              </a:ext>
            </a:extLst>
          </p:cNvPr>
          <p:cNvGrpSpPr/>
          <p:nvPr/>
        </p:nvGrpSpPr>
        <p:grpSpPr>
          <a:xfrm>
            <a:off x="7695961" y="4324808"/>
            <a:ext cx="190124" cy="45719"/>
            <a:chOff x="3691314" y="5668462"/>
            <a:chExt cx="280475" cy="102568"/>
          </a:xfrm>
        </p:grpSpPr>
        <p:cxnSp>
          <p:nvCxnSpPr>
            <p:cNvPr id="70" name="Straight Connector 69">
              <a:extLst>
                <a:ext uri="{FF2B5EF4-FFF2-40B4-BE49-F238E27FC236}">
                  <a16:creationId xmlns:a16="http://schemas.microsoft.com/office/drawing/2014/main" id="{684E8337-4ED7-4F6C-A808-6FEA6BDFD49B}"/>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E97F0C-9DDF-4B8C-BF17-7787D3591C05}"/>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AC4F2E93-5966-4F14-BC30-0AC1992BFA21}"/>
              </a:ext>
            </a:extLst>
          </p:cNvPr>
          <p:cNvSpPr txBox="1"/>
          <p:nvPr/>
        </p:nvSpPr>
        <p:spPr>
          <a:xfrm>
            <a:off x="5539357" y="4980130"/>
            <a:ext cx="5311523" cy="600164"/>
          </a:xfrm>
          <a:prstGeom prst="rect">
            <a:avLst/>
          </a:prstGeom>
          <a:noFill/>
        </p:spPr>
        <p:txBody>
          <a:bodyPr wrap="square" rtlCol="0">
            <a:spAutoFit/>
          </a:bodyPr>
          <a:lstStyle/>
          <a:p>
            <a:pPr lvl="0">
              <a:lnSpc>
                <a:spcPct val="150000"/>
              </a:lnSpc>
              <a:defRPr/>
            </a:pP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Do </a:t>
            </a:r>
            <a:r>
              <a:rPr kumimoji="0" lang="en-US" sz="24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đó</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D = 360</a:t>
            </a:r>
            <a:r>
              <a:rPr kumimoji="0" lang="en-US" sz="2400" b="0" i="0" u="none" strike="noStrike" kern="1200" cap="none" spc="0" normalizeH="0" baseline="3000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(120</a:t>
            </a:r>
            <a:r>
              <a:rPr kumimoji="0" lang="en-US" sz="2400" b="0" i="0" u="none" strike="noStrike" kern="1200" cap="none" spc="0" normalizeH="0" baseline="3000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+ 110</a:t>
            </a:r>
            <a:r>
              <a:rPr lang="en-US" sz="2400" baseline="30000" dirty="0">
                <a:solidFill>
                  <a:schemeClr val="bg1">
                    <a:lumMod val="10000"/>
                  </a:schemeClr>
                </a:solidFill>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+ 80</a:t>
            </a:r>
            <a:r>
              <a:rPr lang="en-US" sz="2400" baseline="30000" dirty="0">
                <a:solidFill>
                  <a:schemeClr val="bg1">
                    <a:lumMod val="10000"/>
                  </a:schemeClr>
                </a:solidFill>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sp>
        <p:nvSpPr>
          <p:cNvPr id="74" name="TextBox 73">
            <a:extLst>
              <a:ext uri="{FF2B5EF4-FFF2-40B4-BE49-F238E27FC236}">
                <a16:creationId xmlns:a16="http://schemas.microsoft.com/office/drawing/2014/main" id="{FF7A7128-6CB8-4684-BDEF-4720434078A5}"/>
              </a:ext>
            </a:extLst>
          </p:cNvPr>
          <p:cNvSpPr txBox="1"/>
          <p:nvPr/>
        </p:nvSpPr>
        <p:spPr>
          <a:xfrm>
            <a:off x="6481448" y="5700180"/>
            <a:ext cx="1366035" cy="600164"/>
          </a:xfrm>
          <a:prstGeom prst="rect">
            <a:avLst/>
          </a:prstGeom>
          <a:noFill/>
        </p:spPr>
        <p:txBody>
          <a:bodyPr wrap="square" rtlCol="0">
            <a:spAutoFit/>
          </a:bodyPr>
          <a:lstStyle/>
          <a:p>
            <a:pPr lvl="0">
              <a:lnSpc>
                <a:spcPct val="150000"/>
              </a:lnSpc>
              <a:defRPr/>
            </a:pP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 = 50</a:t>
            </a:r>
            <a:r>
              <a:rPr kumimoji="0" lang="en-US" sz="2400" b="0" i="0" u="none" strike="noStrike" kern="1200" cap="none" spc="0" normalizeH="0" baseline="3000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75" name="Group 74">
            <a:extLst>
              <a:ext uri="{FF2B5EF4-FFF2-40B4-BE49-F238E27FC236}">
                <a16:creationId xmlns:a16="http://schemas.microsoft.com/office/drawing/2014/main" id="{78712211-A12B-4EB7-A70C-71B16E638EC7}"/>
              </a:ext>
            </a:extLst>
          </p:cNvPr>
          <p:cNvGrpSpPr/>
          <p:nvPr/>
        </p:nvGrpSpPr>
        <p:grpSpPr>
          <a:xfrm>
            <a:off x="6548572" y="5032645"/>
            <a:ext cx="190124" cy="45719"/>
            <a:chOff x="3691314" y="5668462"/>
            <a:chExt cx="280475" cy="102568"/>
          </a:xfrm>
        </p:grpSpPr>
        <p:cxnSp>
          <p:nvCxnSpPr>
            <p:cNvPr id="76" name="Straight Connector 75">
              <a:extLst>
                <a:ext uri="{FF2B5EF4-FFF2-40B4-BE49-F238E27FC236}">
                  <a16:creationId xmlns:a16="http://schemas.microsoft.com/office/drawing/2014/main" id="{C3BD8A95-76AD-4664-81CD-2D22F18758C6}"/>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7D831B0-25D7-4CE1-8CE5-BAD4DAE0C424}"/>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2E942F66-265C-4353-8DF8-B0C6A45775F9}"/>
              </a:ext>
            </a:extLst>
          </p:cNvPr>
          <p:cNvGrpSpPr/>
          <p:nvPr/>
        </p:nvGrpSpPr>
        <p:grpSpPr>
          <a:xfrm>
            <a:off x="6558097" y="5772666"/>
            <a:ext cx="190124" cy="45719"/>
            <a:chOff x="3691314" y="5668462"/>
            <a:chExt cx="280475" cy="102568"/>
          </a:xfrm>
        </p:grpSpPr>
        <p:cxnSp>
          <p:nvCxnSpPr>
            <p:cNvPr id="79" name="Straight Connector 78">
              <a:extLst>
                <a:ext uri="{FF2B5EF4-FFF2-40B4-BE49-F238E27FC236}">
                  <a16:creationId xmlns:a16="http://schemas.microsoft.com/office/drawing/2014/main" id="{CEF05A92-9A6B-4931-AA89-359585D28BA7}"/>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D45EFA2-185E-4254-BD0F-4A18D4FEB08F}"/>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B7FB1EF4-D512-4497-A067-B1B4762D5759}"/>
              </a:ext>
            </a:extLst>
          </p:cNvPr>
          <p:cNvSpPr txBox="1"/>
          <p:nvPr/>
        </p:nvSpPr>
        <p:spPr>
          <a:xfrm>
            <a:off x="3308488" y="3824181"/>
            <a:ext cx="704464"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rgbClr val="002060"/>
                </a:solidFill>
                <a:latin typeface="#9Slide03 Arima Madurai" panose="00000500000000000000" pitchFamily="2" charset="0"/>
                <a:cs typeface="#9Slide03 Arima Madurai" panose="00000500000000000000" pitchFamily="2" charset="0"/>
              </a:rPr>
              <a:t>120</a:t>
            </a:r>
            <a:r>
              <a:rPr lang="en-US" baseline="30000" dirty="0">
                <a:solidFill>
                  <a:srgbClr val="002060"/>
                </a:solidFill>
                <a:latin typeface="#9Slide03 Arima Madurai" panose="00000500000000000000" pitchFamily="2" charset="0"/>
                <a:cs typeface="#9Slide03 Arima Madurai" panose="00000500000000000000" pitchFamily="2" charset="0"/>
              </a:rPr>
              <a:t>0</a:t>
            </a:r>
            <a:endParaRPr kumimoji="0" lang="vi-VN" sz="18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72" name="TextBox 71">
            <a:extLst>
              <a:ext uri="{FF2B5EF4-FFF2-40B4-BE49-F238E27FC236}">
                <a16:creationId xmlns:a16="http://schemas.microsoft.com/office/drawing/2014/main" id="{574DD365-FE36-4364-85F2-69E1195812D5}"/>
              </a:ext>
            </a:extLst>
          </p:cNvPr>
          <p:cNvSpPr txBox="1"/>
          <p:nvPr/>
        </p:nvSpPr>
        <p:spPr>
          <a:xfrm>
            <a:off x="2914906" y="4517526"/>
            <a:ext cx="704464"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dirty="0">
                <a:solidFill>
                  <a:srgbClr val="002060"/>
                </a:solidFill>
                <a:latin typeface="#9Slide03 Arima Madurai" panose="00000500000000000000" pitchFamily="2" charset="0"/>
                <a:cs typeface="#9Slide03 Arima Madurai" panose="00000500000000000000" pitchFamily="2" charset="0"/>
              </a:rPr>
              <a:t>110</a:t>
            </a:r>
            <a:r>
              <a:rPr lang="en-US" baseline="30000" dirty="0">
                <a:solidFill>
                  <a:srgbClr val="002060"/>
                </a:solidFill>
                <a:latin typeface="#9Slide03 Arima Madurai" panose="00000500000000000000" pitchFamily="2" charset="0"/>
                <a:cs typeface="#9Slide03 Arima Madurai" panose="00000500000000000000" pitchFamily="2" charset="0"/>
              </a:rPr>
              <a:t>0</a:t>
            </a:r>
            <a:endParaRPr kumimoji="0" lang="vi-VN" sz="18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3" name="TextBox 2">
            <a:extLst>
              <a:ext uri="{FF2B5EF4-FFF2-40B4-BE49-F238E27FC236}">
                <a16:creationId xmlns:a16="http://schemas.microsoft.com/office/drawing/2014/main" id="{6FE02C5E-84DD-9F0A-9A8F-65325CD2C9C3}"/>
              </a:ext>
            </a:extLst>
          </p:cNvPr>
          <p:cNvSpPr txBox="1"/>
          <p:nvPr/>
        </p:nvSpPr>
        <p:spPr>
          <a:xfrm>
            <a:off x="2558940" y="220188"/>
            <a:ext cx="7430239"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2. TỔNG BỐN GÓC CỦA MỘT </a:t>
            </a:r>
            <a:r>
              <a:rPr kumimoji="0" lang="vi-VN" sz="32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0070C0"/>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0070C0"/>
              </a:solidFill>
              <a:effectLst/>
              <a:uLnTx/>
              <a:uFillTx/>
              <a:latin typeface="#9Slide03 Bebas Neue Bold" panose="020B0606020202050201" pitchFamily="34" charset="0"/>
              <a:cs typeface="#9Slide03 Arima Madurai" panose="00000500000000000000" pitchFamily="2" charset="0"/>
            </a:endParaRPr>
          </a:p>
        </p:txBody>
      </p:sp>
      <p:pic>
        <p:nvPicPr>
          <p:cNvPr id="7" name="Graphic 6">
            <a:extLst>
              <a:ext uri="{FF2B5EF4-FFF2-40B4-BE49-F238E27FC236}">
                <a16:creationId xmlns:a16="http://schemas.microsoft.com/office/drawing/2014/main" id="{C833B99B-2152-9BC3-5B85-2DDA05CE7D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196" y="2914548"/>
            <a:ext cx="300499" cy="487014"/>
          </a:xfrm>
          <a:prstGeom prst="rect">
            <a:avLst/>
          </a:prstGeom>
        </p:spPr>
      </p:pic>
      <p:sp>
        <p:nvSpPr>
          <p:cNvPr id="12" name="Rectangle: Rounded Corners 11">
            <a:extLst>
              <a:ext uri="{FF2B5EF4-FFF2-40B4-BE49-F238E27FC236}">
                <a16:creationId xmlns:a16="http://schemas.microsoft.com/office/drawing/2014/main" id="{71481CA1-9155-5F7D-5BFE-3D3D80EA1A0E}"/>
              </a:ext>
            </a:extLst>
          </p:cNvPr>
          <p:cNvSpPr/>
          <p:nvPr/>
        </p:nvSpPr>
        <p:spPr>
          <a:xfrm>
            <a:off x="2667000" y="1347735"/>
            <a:ext cx="6858000" cy="914400"/>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01D3D86-4776-27B3-619A-45840A291982}"/>
              </a:ext>
            </a:extLst>
          </p:cNvPr>
          <p:cNvSpPr txBox="1"/>
          <p:nvPr/>
        </p:nvSpPr>
        <p:spPr>
          <a:xfrm>
            <a:off x="3421460" y="1500739"/>
            <a:ext cx="578145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Tổng</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các</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góc</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t</a:t>
            </a:r>
            <a:r>
              <a:rPr lang="en-US" sz="2400" dirty="0">
                <a:solidFill>
                  <a:srgbClr val="002060"/>
                </a:solidFill>
                <a:latin typeface="#9Slide03 Arima Madurai" panose="00000500000000000000" pitchFamily="2" charset="0"/>
                <a:cs typeface="#9Slide03 Arima Madurai" panose="00000500000000000000" pitchFamily="2" charset="0"/>
              </a:rPr>
              <a:t>ứ </a:t>
            </a:r>
            <a:r>
              <a:rPr lang="en-US" sz="2400" dirty="0" err="1">
                <a:solidFill>
                  <a:srgbClr val="002060"/>
                </a:solidFill>
                <a:latin typeface="#9Slide03 Arima Madurai" panose="00000500000000000000" pitchFamily="2" charset="0"/>
                <a:cs typeface="#9Slide03 Arima Madurai" panose="00000500000000000000" pitchFamily="2" charset="0"/>
              </a:rPr>
              <a:t>giác</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bằng</a:t>
            </a:r>
            <a:r>
              <a:rPr lang="en-US" sz="2400" dirty="0">
                <a:solidFill>
                  <a:srgbClr val="002060"/>
                </a:solidFill>
                <a:latin typeface="#9Slide03 Arima Madurai" panose="00000500000000000000" pitchFamily="2" charset="0"/>
                <a:cs typeface="#9Slide03 Arima Madurai" panose="00000500000000000000" pitchFamily="2" charset="0"/>
              </a:rPr>
              <a:t> 360</a:t>
            </a:r>
            <a:r>
              <a:rPr lang="en-US" sz="2400" baseline="30000" dirty="0">
                <a:solidFill>
                  <a:srgbClr val="002060"/>
                </a:solidFill>
                <a:latin typeface="#9Slide03 Arima Madurai" panose="00000500000000000000" pitchFamily="2" charset="0"/>
                <a:cs typeface="#9Slide03 Arima Madurai" panose="00000500000000000000" pitchFamily="2" charset="0"/>
              </a:rPr>
              <a:t>0</a:t>
            </a:r>
            <a:r>
              <a:rPr lang="en-US" sz="2400" dirty="0">
                <a:solidFill>
                  <a:srgbClr val="002060"/>
                </a:solidFill>
                <a:latin typeface="#9Slide03 Arima Madurai" panose="00000500000000000000" pitchFamily="2" charset="0"/>
                <a:cs typeface="#9Slide03 Arima Madurai" panose="00000500000000000000" pitchFamily="2" charset="0"/>
              </a:rPr>
              <a:t>.</a:t>
            </a:r>
            <a:endParaRPr kumimoji="0" lang="vi-VN"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26" name="Google Shape;2298;p47">
            <a:extLst>
              <a:ext uri="{FF2B5EF4-FFF2-40B4-BE49-F238E27FC236}">
                <a16:creationId xmlns:a16="http://schemas.microsoft.com/office/drawing/2014/main" id="{093D502E-1C1D-5014-B6FE-DA87F523ADF4}"/>
              </a:ext>
            </a:extLst>
          </p:cNvPr>
          <p:cNvGrpSpPr/>
          <p:nvPr/>
        </p:nvGrpSpPr>
        <p:grpSpPr>
          <a:xfrm>
            <a:off x="3027732" y="1693796"/>
            <a:ext cx="289622" cy="289622"/>
            <a:chOff x="1492675" y="4992125"/>
            <a:chExt cx="481825" cy="481825"/>
          </a:xfrm>
        </p:grpSpPr>
        <p:sp>
          <p:nvSpPr>
            <p:cNvPr id="27" name="Google Shape;2299;p47">
              <a:extLst>
                <a:ext uri="{FF2B5EF4-FFF2-40B4-BE49-F238E27FC236}">
                  <a16:creationId xmlns:a16="http://schemas.microsoft.com/office/drawing/2014/main" id="{C2AF59D3-0095-E43C-149C-D8B5EBDE1826}"/>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29" name="Google Shape;2300;p47">
              <a:extLst>
                <a:ext uri="{FF2B5EF4-FFF2-40B4-BE49-F238E27FC236}">
                  <a16:creationId xmlns:a16="http://schemas.microsoft.com/office/drawing/2014/main" id="{EF869CAA-D85F-A582-67A8-F0E225BB8F15}"/>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Tree>
    <p:custDataLst>
      <p:tags r:id="rId1"/>
    </p:custDataLst>
    <p:extLst>
      <p:ext uri="{BB962C8B-B14F-4D97-AF65-F5344CB8AC3E}">
        <p14:creationId xmlns:p14="http://schemas.microsoft.com/office/powerpoint/2010/main" val="149808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down)">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500"/>
                                        <p:tgtEl>
                                          <p:spTgt spid="6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fade">
                                      <p:cBhvr>
                                        <p:cTn id="52" dur="500"/>
                                        <p:tgtEl>
                                          <p:spTgt spid="7"/>
                                        </p:tgtEl>
                                      </p:cBhvr>
                                    </p:animEffect>
                                  </p:childTnLst>
                                </p:cTn>
                              </p:par>
                              <p:par>
                                <p:cTn id="53" presetID="8" presetClass="emph" presetSubtype="0" fill="hold" nodeType="withEffect">
                                  <p:stCondLst>
                                    <p:cond delay="0"/>
                                  </p:stCondLst>
                                  <p:childTnLst>
                                    <p:animRot by="21600000">
                                      <p:cBhvr>
                                        <p:cTn id="54" dur="2000" fill="hold"/>
                                        <p:tgtEl>
                                          <p:spTgt spid="7"/>
                                        </p:tgtEl>
                                        <p:attrNameLst>
                                          <p:attrName>r</p:attrName>
                                        </p:attrNameLst>
                                      </p:cBhvr>
                                    </p:animRo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wipe(up)">
                                      <p:cBhvr>
                                        <p:cTn id="62" dur="500"/>
                                        <p:tgtEl>
                                          <p:spTgt spid="65"/>
                                        </p:tgtEl>
                                      </p:cBhvr>
                                    </p:animEffect>
                                  </p:childTnLst>
                                </p:cTn>
                              </p:par>
                              <p:par>
                                <p:cTn id="63" presetID="10"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500"/>
                                        <p:tgtEl>
                                          <p:spTgt spid="23"/>
                                        </p:tgtEl>
                                      </p:cBhvr>
                                    </p:animEffect>
                                  </p:childTnLst>
                                </p:cTn>
                              </p:par>
                              <p:par>
                                <p:cTn id="69" presetID="10"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par>
                                <p:cTn id="72" presetID="10" presetClass="entr" presetSubtype="0" fill="hold" nodeType="withEffect">
                                  <p:stCondLst>
                                    <p:cond delay="0"/>
                                  </p:stCondLst>
                                  <p:childTnLst>
                                    <p:set>
                                      <p:cBhvr>
                                        <p:cTn id="73" dur="1" fill="hold">
                                          <p:stCondLst>
                                            <p:cond delay="0"/>
                                          </p:stCondLst>
                                        </p:cTn>
                                        <p:tgtEl>
                                          <p:spTgt spid="69"/>
                                        </p:tgtEl>
                                        <p:attrNameLst>
                                          <p:attrName>style.visibility</p:attrName>
                                        </p:attrNameLst>
                                      </p:cBhvr>
                                      <p:to>
                                        <p:strVal val="visible"/>
                                      </p:to>
                                    </p:set>
                                    <p:animEffect transition="in" filter="fade">
                                      <p:cBhvr>
                                        <p:cTn id="74" dur="500"/>
                                        <p:tgtEl>
                                          <p:spTgt spid="69"/>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wipe(left)">
                                      <p:cBhvr>
                                        <p:cTn id="79" dur="500"/>
                                        <p:tgtEl>
                                          <p:spTgt spid="73"/>
                                        </p:tgtEl>
                                      </p:cBhvr>
                                    </p:animEffect>
                                  </p:childTnLst>
                                </p:cTn>
                              </p:par>
                              <p:par>
                                <p:cTn id="80" presetID="22" presetClass="entr" presetSubtype="8" fill="hold" nodeType="withEffect">
                                  <p:stCondLst>
                                    <p:cond delay="0"/>
                                  </p:stCondLst>
                                  <p:childTnLst>
                                    <p:set>
                                      <p:cBhvr>
                                        <p:cTn id="81" dur="1" fill="hold">
                                          <p:stCondLst>
                                            <p:cond delay="0"/>
                                          </p:stCondLst>
                                        </p:cTn>
                                        <p:tgtEl>
                                          <p:spTgt spid="75"/>
                                        </p:tgtEl>
                                        <p:attrNameLst>
                                          <p:attrName>style.visibility</p:attrName>
                                        </p:attrNameLst>
                                      </p:cBhvr>
                                      <p:to>
                                        <p:strVal val="visible"/>
                                      </p:to>
                                    </p:set>
                                    <p:animEffect transition="in" filter="wipe(left)">
                                      <p:cBhvr>
                                        <p:cTn id="82" dur="500"/>
                                        <p:tgtEl>
                                          <p:spTgt spid="75"/>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78"/>
                                        </p:tgtEl>
                                        <p:attrNameLst>
                                          <p:attrName>style.visibility</p:attrName>
                                        </p:attrNameLst>
                                      </p:cBhvr>
                                      <p:to>
                                        <p:strVal val="visible"/>
                                      </p:to>
                                    </p:set>
                                    <p:animEffect transition="in" filter="wipe(left)">
                                      <p:cBhvr>
                                        <p:cTn id="87" dur="500"/>
                                        <p:tgtEl>
                                          <p:spTgt spid="78"/>
                                        </p:tgtEl>
                                      </p:cBhvr>
                                    </p:animEffect>
                                  </p:childTnLst>
                                </p:cTn>
                              </p:par>
                              <p:par>
                                <p:cTn id="88" presetID="22" presetClass="entr" presetSubtype="8" fill="hold" grpId="0" nodeType="withEffect">
                                  <p:stCondLst>
                                    <p:cond delay="0"/>
                                  </p:stCondLst>
                                  <p:childTnLst>
                                    <p:set>
                                      <p:cBhvr>
                                        <p:cTn id="89" dur="1" fill="hold">
                                          <p:stCondLst>
                                            <p:cond delay="0"/>
                                          </p:stCondLst>
                                        </p:cTn>
                                        <p:tgtEl>
                                          <p:spTgt spid="74"/>
                                        </p:tgtEl>
                                        <p:attrNameLst>
                                          <p:attrName>style.visibility</p:attrName>
                                        </p:attrNameLst>
                                      </p:cBhvr>
                                      <p:to>
                                        <p:strVal val="visible"/>
                                      </p:to>
                                    </p:set>
                                    <p:animEffect transition="in" filter="wipe(left)">
                                      <p:cBhvr>
                                        <p:cTn id="90"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9" grpId="0"/>
      <p:bldP spid="38" grpId="0"/>
      <p:bldP spid="8" grpId="0"/>
      <p:bldP spid="9" grpId="0"/>
      <p:bldP spid="10" grpId="0"/>
      <p:bldP spid="11" grpId="0"/>
      <p:bldP spid="64" grpId="0"/>
      <p:bldP spid="73" grpId="0"/>
      <p:bldP spid="74" grpId="0"/>
      <p:bldP spid="63" grpId="0"/>
      <p:bldP spid="72" grpId="0"/>
      <p:bldP spid="12" grpId="0" animBg="1"/>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TextBox 64">
            <a:extLst>
              <a:ext uri="{FF2B5EF4-FFF2-40B4-BE49-F238E27FC236}">
                <a16:creationId xmlns:a16="http://schemas.microsoft.com/office/drawing/2014/main" id="{72BD00E5-3946-410D-97D6-49E8FD955FD5}"/>
              </a:ext>
            </a:extLst>
          </p:cNvPr>
          <p:cNvSpPr txBox="1"/>
          <p:nvPr/>
        </p:nvSpPr>
        <p:spPr>
          <a:xfrm>
            <a:off x="6633982" y="4409371"/>
            <a:ext cx="3265070"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400" dirty="0">
                <a:solidFill>
                  <a:schemeClr val="bg1">
                    <a:lumMod val="10000"/>
                  </a:schemeClr>
                </a:solidFill>
                <a:latin typeface="#9Slide03 Arima Madurai" panose="00000500000000000000" pitchFamily="2" charset="0"/>
                <a:cs typeface="#9Slide03 Arima Madurai" panose="00000500000000000000" pitchFamily="2" charset="0"/>
              </a:rPr>
              <a:t>E</a:t>
            </a:r>
            <a:r>
              <a:rPr kumimoji="0" lang="en-US"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a:t>
            </a:r>
            <a:r>
              <a:rPr kumimoji="0" lang="vi-VN"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F</a:t>
            </a:r>
            <a:r>
              <a:rPr kumimoji="0" lang="en-US"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a:t>
            </a:r>
            <a:r>
              <a:rPr lang="vi-VN" sz="2400" noProof="0" dirty="0">
                <a:solidFill>
                  <a:schemeClr val="bg1">
                    <a:lumMod val="10000"/>
                  </a:schemeClr>
                </a:solidFill>
                <a:latin typeface="#9Slide03 Arima Madurai" panose="00000500000000000000" pitchFamily="2" charset="0"/>
                <a:cs typeface="#9Slide03 Arima Madurai" panose="00000500000000000000" pitchFamily="2" charset="0"/>
              </a:rPr>
              <a:t>G</a:t>
            </a:r>
            <a:r>
              <a:rPr kumimoji="0" lang="en-US"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a:t>
            </a:r>
            <a:r>
              <a:rPr lang="vi-VN" sz="2400">
                <a:solidFill>
                  <a:schemeClr val="bg1">
                    <a:lumMod val="10000"/>
                  </a:schemeClr>
                </a:solidFill>
                <a:latin typeface="#9Slide03 Arima Madurai" panose="00000500000000000000" pitchFamily="2" charset="0"/>
                <a:cs typeface="#9Slide03 Arima Madurai" panose="00000500000000000000" pitchFamily="2" charset="0"/>
              </a:rPr>
              <a:t>H</a:t>
            </a:r>
            <a:r>
              <a:rPr kumimoji="0" lang="en-US"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360</a:t>
            </a:r>
            <a:r>
              <a:rPr kumimoji="0" lang="en-US" sz="2400" b="0" i="0" u="none" strike="noStrike" kern="1200" cap="none" spc="0" normalizeH="0" baseline="3000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0</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sp>
        <p:nvSpPr>
          <p:cNvPr id="14" name="Rectangle: Rounded Corners 13">
            <a:extLst>
              <a:ext uri="{FF2B5EF4-FFF2-40B4-BE49-F238E27FC236}">
                <a16:creationId xmlns:a16="http://schemas.microsoft.com/office/drawing/2014/main" id="{069ACB9F-B93E-4ADA-AA9C-56CCACA3B293}"/>
              </a:ext>
            </a:extLst>
          </p:cNvPr>
          <p:cNvSpPr/>
          <p:nvPr/>
        </p:nvSpPr>
        <p:spPr>
          <a:xfrm>
            <a:off x="2667000" y="1347735"/>
            <a:ext cx="6858000" cy="914400"/>
          </a:xfrm>
          <a:prstGeom prst="roundRect">
            <a:avLst/>
          </a:prstGeom>
          <a:solidFill>
            <a:srgbClr val="00B0F0">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B41983B-2354-4462-9B73-BF0E701244FE}"/>
              </a:ext>
            </a:extLst>
          </p:cNvPr>
          <p:cNvSpPr txBox="1"/>
          <p:nvPr/>
        </p:nvSpPr>
        <p:spPr>
          <a:xfrm>
            <a:off x="3421460" y="1500739"/>
            <a:ext cx="5781453"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Tổng</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các</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góc</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4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t</a:t>
            </a:r>
            <a:r>
              <a:rPr lang="en-US" sz="2400" dirty="0">
                <a:solidFill>
                  <a:srgbClr val="002060"/>
                </a:solidFill>
                <a:latin typeface="#9Slide03 Arima Madurai" panose="00000500000000000000" pitchFamily="2" charset="0"/>
                <a:cs typeface="#9Slide03 Arima Madurai" panose="00000500000000000000" pitchFamily="2" charset="0"/>
              </a:rPr>
              <a:t>ứ </a:t>
            </a:r>
            <a:r>
              <a:rPr lang="en-US" sz="2400" dirty="0" err="1">
                <a:solidFill>
                  <a:srgbClr val="002060"/>
                </a:solidFill>
                <a:latin typeface="#9Slide03 Arima Madurai" panose="00000500000000000000" pitchFamily="2" charset="0"/>
                <a:cs typeface="#9Slide03 Arima Madurai" panose="00000500000000000000" pitchFamily="2" charset="0"/>
              </a:rPr>
              <a:t>giác</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bằng</a:t>
            </a:r>
            <a:r>
              <a:rPr lang="en-US" sz="2400" dirty="0">
                <a:solidFill>
                  <a:srgbClr val="002060"/>
                </a:solidFill>
                <a:latin typeface="#9Slide03 Arima Madurai" panose="00000500000000000000" pitchFamily="2" charset="0"/>
                <a:cs typeface="#9Slide03 Arima Madurai" panose="00000500000000000000" pitchFamily="2" charset="0"/>
              </a:rPr>
              <a:t> 360</a:t>
            </a:r>
            <a:r>
              <a:rPr lang="en-US" sz="2400" baseline="30000" dirty="0">
                <a:solidFill>
                  <a:srgbClr val="002060"/>
                </a:solidFill>
                <a:latin typeface="#9Slide03 Arima Madurai" panose="00000500000000000000" pitchFamily="2" charset="0"/>
                <a:cs typeface="#9Slide03 Arima Madurai" panose="00000500000000000000" pitchFamily="2" charset="0"/>
              </a:rPr>
              <a:t>0</a:t>
            </a:r>
            <a:r>
              <a:rPr lang="en-US" sz="2400" dirty="0">
                <a:solidFill>
                  <a:srgbClr val="002060"/>
                </a:solidFill>
                <a:latin typeface="#9Slide03 Arima Madurai" panose="00000500000000000000" pitchFamily="2" charset="0"/>
                <a:cs typeface="#9Slide03 Arima Madurai" panose="00000500000000000000" pitchFamily="2" charset="0"/>
              </a:rPr>
              <a:t>.</a:t>
            </a:r>
            <a:endParaRPr kumimoji="0" lang="vi-VN" sz="24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16" name="Google Shape;2298;p47">
            <a:extLst>
              <a:ext uri="{FF2B5EF4-FFF2-40B4-BE49-F238E27FC236}">
                <a16:creationId xmlns:a16="http://schemas.microsoft.com/office/drawing/2014/main" id="{D93FA9AD-0BDC-4189-B125-5A289A1B7B24}"/>
              </a:ext>
            </a:extLst>
          </p:cNvPr>
          <p:cNvGrpSpPr/>
          <p:nvPr/>
        </p:nvGrpSpPr>
        <p:grpSpPr>
          <a:xfrm>
            <a:off x="3027732" y="1693796"/>
            <a:ext cx="289622" cy="289622"/>
            <a:chOff x="1492675" y="4992125"/>
            <a:chExt cx="481825" cy="481825"/>
          </a:xfrm>
        </p:grpSpPr>
        <p:sp>
          <p:nvSpPr>
            <p:cNvPr id="17" name="Google Shape;2299;p47">
              <a:extLst>
                <a:ext uri="{FF2B5EF4-FFF2-40B4-BE49-F238E27FC236}">
                  <a16:creationId xmlns:a16="http://schemas.microsoft.com/office/drawing/2014/main" id="{9B4000F7-AB31-4C1E-883B-415D8A9C3AA5}"/>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18" name="Google Shape;2300;p47">
              <a:extLst>
                <a:ext uri="{FF2B5EF4-FFF2-40B4-BE49-F238E27FC236}">
                  <a16:creationId xmlns:a16="http://schemas.microsoft.com/office/drawing/2014/main" id="{E9701574-790B-47C3-BBFD-FC207D2F9CC0}"/>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19" name="TextBox 18">
            <a:extLst>
              <a:ext uri="{FF2B5EF4-FFF2-40B4-BE49-F238E27FC236}">
                <a16:creationId xmlns:a16="http://schemas.microsoft.com/office/drawing/2014/main" id="{D3CD4913-21CB-451E-8505-6BE0EA26EA6C}"/>
              </a:ext>
            </a:extLst>
          </p:cNvPr>
          <p:cNvSpPr txBox="1"/>
          <p:nvPr/>
        </p:nvSpPr>
        <p:spPr>
          <a:xfrm>
            <a:off x="5873335" y="3701473"/>
            <a:ext cx="2430421"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Xét</a:t>
            </a:r>
            <a:r>
              <a:rPr kumimoji="0" lang="en-US"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t</a:t>
            </a:r>
            <a:r>
              <a:rPr lang="en-US" sz="2000" dirty="0">
                <a:solidFill>
                  <a:schemeClr val="bg1">
                    <a:lumMod val="10000"/>
                  </a:schemeClr>
                </a:solidFill>
                <a:latin typeface="#9Slide03 Arima Madurai" panose="00000500000000000000" pitchFamily="2" charset="0"/>
                <a:cs typeface="#9Slide03 Arima Madurai" panose="00000500000000000000" pitchFamily="2" charset="0"/>
              </a:rPr>
              <a:t>ứ </a:t>
            </a:r>
            <a:r>
              <a:rPr lang="en-US" sz="2000" err="1">
                <a:solidFill>
                  <a:schemeClr val="bg1">
                    <a:lumMod val="10000"/>
                  </a:schemeClr>
                </a:solidFill>
                <a:latin typeface="#9Slide03 Arima Madurai" panose="00000500000000000000" pitchFamily="2" charset="0"/>
                <a:cs typeface="#9Slide03 Arima Madurai" panose="00000500000000000000" pitchFamily="2" charset="0"/>
              </a:rPr>
              <a:t>giác</a:t>
            </a:r>
            <a:r>
              <a:rPr lang="en-US" sz="2000">
                <a:solidFill>
                  <a:schemeClr val="bg1">
                    <a:lumMod val="10000"/>
                  </a:schemeClr>
                </a:solidFill>
                <a:latin typeface="#9Slide03 Arima Madurai" panose="00000500000000000000" pitchFamily="2" charset="0"/>
                <a:cs typeface="#9Slide03 Arima Madurai" panose="00000500000000000000" pitchFamily="2" charset="0"/>
              </a:rPr>
              <a:t> </a:t>
            </a:r>
            <a:r>
              <a:rPr lang="vi-VN" sz="2000">
                <a:solidFill>
                  <a:schemeClr val="bg1">
                    <a:lumMod val="10000"/>
                  </a:schemeClr>
                </a:solidFill>
                <a:latin typeface="#9Slide03 Arima Madurai" panose="00000500000000000000" pitchFamily="2" charset="0"/>
                <a:cs typeface="#9Slide03 Arima Madurai" panose="00000500000000000000" pitchFamily="2" charset="0"/>
              </a:rPr>
              <a:t>EFGH</a:t>
            </a:r>
            <a:r>
              <a:rPr lang="en-US" sz="2000">
                <a:solidFill>
                  <a:schemeClr val="bg1">
                    <a:lumMod val="10000"/>
                  </a:schemeClr>
                </a:solidFill>
                <a:latin typeface="#9Slide03 Arima Madurai" panose="00000500000000000000" pitchFamily="2" charset="0"/>
                <a:cs typeface="#9Slide03 Arima Madurai" panose="00000500000000000000" pitchFamily="2" charset="0"/>
              </a:rPr>
              <a:t> </a:t>
            </a:r>
            <a:r>
              <a:rPr lang="en-US" sz="2000" dirty="0" err="1">
                <a:solidFill>
                  <a:schemeClr val="bg1">
                    <a:lumMod val="10000"/>
                  </a:schemeClr>
                </a:solidFill>
                <a:latin typeface="#9Slide03 Arima Madurai" panose="00000500000000000000" pitchFamily="2" charset="0"/>
                <a:cs typeface="#9Slide03 Arima Madurai" panose="00000500000000000000" pitchFamily="2" charset="0"/>
              </a:rPr>
              <a:t>có</a:t>
            </a:r>
            <a:r>
              <a:rPr lang="en-US" sz="2000" dirty="0">
                <a:solidFill>
                  <a:schemeClr val="bg1">
                    <a:lumMod val="10000"/>
                  </a:schemeClr>
                </a:solidFill>
                <a:latin typeface="#9Slide03 Arima Madurai" panose="00000500000000000000" pitchFamily="2" charset="0"/>
                <a:cs typeface="#9Slide03 Arima Madurai" panose="00000500000000000000" pitchFamily="2" charset="0"/>
              </a:rPr>
              <a:t>:</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grpSp>
        <p:nvGrpSpPr>
          <p:cNvPr id="20" name="Group 19">
            <a:extLst>
              <a:ext uri="{FF2B5EF4-FFF2-40B4-BE49-F238E27FC236}">
                <a16:creationId xmlns:a16="http://schemas.microsoft.com/office/drawing/2014/main" id="{143DDC52-E02A-4CCC-ABEE-18854145CAEF}"/>
              </a:ext>
            </a:extLst>
          </p:cNvPr>
          <p:cNvGrpSpPr/>
          <p:nvPr/>
        </p:nvGrpSpPr>
        <p:grpSpPr>
          <a:xfrm>
            <a:off x="6720034" y="4474099"/>
            <a:ext cx="190124" cy="45719"/>
            <a:chOff x="3691314" y="5668462"/>
            <a:chExt cx="280475" cy="102568"/>
          </a:xfrm>
        </p:grpSpPr>
        <p:cxnSp>
          <p:nvCxnSpPr>
            <p:cNvPr id="21" name="Straight Connector 20">
              <a:extLst>
                <a:ext uri="{FF2B5EF4-FFF2-40B4-BE49-F238E27FC236}">
                  <a16:creationId xmlns:a16="http://schemas.microsoft.com/office/drawing/2014/main" id="{9B0FB11C-8092-4897-8359-CA10684F0681}"/>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843D1B9-B847-405D-BEED-90BCD9A5B509}"/>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D2D8F50C-E20F-41C5-A0A3-A4EC86146E50}"/>
              </a:ext>
            </a:extLst>
          </p:cNvPr>
          <p:cNvGrpSpPr/>
          <p:nvPr/>
        </p:nvGrpSpPr>
        <p:grpSpPr>
          <a:xfrm>
            <a:off x="8173235" y="4474099"/>
            <a:ext cx="190124" cy="45719"/>
            <a:chOff x="3691314" y="5668462"/>
            <a:chExt cx="280475" cy="102568"/>
          </a:xfrm>
        </p:grpSpPr>
        <p:cxnSp>
          <p:nvCxnSpPr>
            <p:cNvPr id="24" name="Straight Connector 23">
              <a:extLst>
                <a:ext uri="{FF2B5EF4-FFF2-40B4-BE49-F238E27FC236}">
                  <a16:creationId xmlns:a16="http://schemas.microsoft.com/office/drawing/2014/main" id="{84529E42-4429-4BF0-BD49-43DE140F4EAE}"/>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4119EFF-B899-4A03-B2AC-B90F8F33F914}"/>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2327832C-E805-424B-AC7C-C968130BB6A9}"/>
              </a:ext>
            </a:extLst>
          </p:cNvPr>
          <p:cNvGrpSpPr/>
          <p:nvPr/>
        </p:nvGrpSpPr>
        <p:grpSpPr>
          <a:xfrm>
            <a:off x="840556" y="2879814"/>
            <a:ext cx="801207" cy="811440"/>
            <a:chOff x="5689775" y="2656358"/>
            <a:chExt cx="801207" cy="811440"/>
          </a:xfrm>
        </p:grpSpPr>
        <p:sp>
          <p:nvSpPr>
            <p:cNvPr id="33" name="Google Shape;1946;p40">
              <a:extLst>
                <a:ext uri="{FF2B5EF4-FFF2-40B4-BE49-F238E27FC236}">
                  <a16:creationId xmlns:a16="http://schemas.microsoft.com/office/drawing/2014/main" id="{A7FADE92-4C3E-4A04-B25B-77FE6E1DB5D7}"/>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4" name="Google Shape;1956;p40">
              <a:extLst>
                <a:ext uri="{FF2B5EF4-FFF2-40B4-BE49-F238E27FC236}">
                  <a16:creationId xmlns:a16="http://schemas.microsoft.com/office/drawing/2014/main" id="{BD16C926-E3EE-4F05-AF25-112164D4E49F}"/>
                </a:ext>
              </a:extLst>
            </p:cNvPr>
            <p:cNvGrpSpPr/>
            <p:nvPr/>
          </p:nvGrpSpPr>
          <p:grpSpPr>
            <a:xfrm>
              <a:off x="5840174" y="2804544"/>
              <a:ext cx="511633" cy="511633"/>
              <a:chOff x="899850" y="4992125"/>
              <a:chExt cx="481825" cy="481825"/>
            </a:xfrm>
          </p:grpSpPr>
          <p:sp>
            <p:nvSpPr>
              <p:cNvPr id="35" name="Google Shape;1957;p40">
                <a:extLst>
                  <a:ext uri="{FF2B5EF4-FFF2-40B4-BE49-F238E27FC236}">
                    <a16:creationId xmlns:a16="http://schemas.microsoft.com/office/drawing/2014/main" id="{CDDC7014-C094-44CE-B63D-870AC6CAC548}"/>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6" name="Google Shape;1958;p40">
                <a:extLst>
                  <a:ext uri="{FF2B5EF4-FFF2-40B4-BE49-F238E27FC236}">
                    <a16:creationId xmlns:a16="http://schemas.microsoft.com/office/drawing/2014/main" id="{98F8FEB9-3144-4BBB-9CBD-95141AEC0547}"/>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7" name="Google Shape;1959;p40">
                <a:extLst>
                  <a:ext uri="{FF2B5EF4-FFF2-40B4-BE49-F238E27FC236}">
                    <a16:creationId xmlns:a16="http://schemas.microsoft.com/office/drawing/2014/main" id="{C79E30F5-D597-4EC3-84E4-B3349F467D5F}"/>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8" name="TextBox 37">
            <a:extLst>
              <a:ext uri="{FF2B5EF4-FFF2-40B4-BE49-F238E27FC236}">
                <a16:creationId xmlns:a16="http://schemas.microsoft.com/office/drawing/2014/main" id="{A6455560-3EFE-423C-930F-0836F96E39EC}"/>
              </a:ext>
            </a:extLst>
          </p:cNvPr>
          <p:cNvSpPr txBox="1"/>
          <p:nvPr/>
        </p:nvSpPr>
        <p:spPr>
          <a:xfrm>
            <a:off x="1652987" y="3008108"/>
            <a:ext cx="6214436" cy="600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400" b="1">
                <a:solidFill>
                  <a:srgbClr val="002060"/>
                </a:solidFill>
                <a:latin typeface="#9Slide03 Arima Madurai" panose="00000500000000000000" pitchFamily="2" charset="0"/>
                <a:cs typeface="#9Slide03 Arima Madurai" panose="00000500000000000000" pitchFamily="2" charset="0"/>
              </a:rPr>
              <a:t>Luyện tập 2</a:t>
            </a:r>
            <a:r>
              <a:rPr lang="en-US" sz="2400" b="1">
                <a:solidFill>
                  <a:srgbClr val="002060"/>
                </a:solidFill>
                <a:latin typeface="#9Slide03 Arima Madurai" panose="00000500000000000000" pitchFamily="2" charset="0"/>
                <a:cs typeface="#9Slide03 Arima Madurai" panose="00000500000000000000" pitchFamily="2" charset="0"/>
              </a:rPr>
              <a:t>. </a:t>
            </a:r>
            <a:r>
              <a:rPr lang="en-US" sz="2400" dirty="0">
                <a:solidFill>
                  <a:srgbClr val="002060"/>
                </a:solidFill>
                <a:latin typeface="#9Slide03 Arima Madurai" panose="00000500000000000000" pitchFamily="2" charset="0"/>
                <a:cs typeface="#9Slide03 Arima Madurai" panose="00000500000000000000" pitchFamily="2" charset="0"/>
              </a:rPr>
              <a:t>Cho </a:t>
            </a:r>
            <a:r>
              <a:rPr lang="en-US" sz="2400" dirty="0" err="1">
                <a:solidFill>
                  <a:srgbClr val="002060"/>
                </a:solidFill>
                <a:latin typeface="#9Slide03 Arima Madurai" panose="00000500000000000000" pitchFamily="2" charset="0"/>
                <a:cs typeface="#9Slide03 Arima Madurai" panose="00000500000000000000" pitchFamily="2" charset="0"/>
              </a:rPr>
              <a:t>hình</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vẽ</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Tính</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số</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dirty="0" err="1">
                <a:solidFill>
                  <a:srgbClr val="002060"/>
                </a:solidFill>
                <a:latin typeface="#9Slide03 Arima Madurai" panose="00000500000000000000" pitchFamily="2" charset="0"/>
                <a:cs typeface="#9Slide03 Arima Madurai" panose="00000500000000000000" pitchFamily="2" charset="0"/>
              </a:rPr>
              <a:t>đo</a:t>
            </a:r>
            <a:r>
              <a:rPr lang="en-US" sz="2400" dirty="0">
                <a:solidFill>
                  <a:srgbClr val="002060"/>
                </a:solidFill>
                <a:latin typeface="#9Slide03 Arima Madurai" panose="00000500000000000000" pitchFamily="2" charset="0"/>
                <a:cs typeface="#9Slide03 Arima Madurai" panose="00000500000000000000" pitchFamily="2" charset="0"/>
              </a:rPr>
              <a:t> </a:t>
            </a:r>
            <a:r>
              <a:rPr lang="en-US" sz="2400" err="1">
                <a:solidFill>
                  <a:srgbClr val="002060"/>
                </a:solidFill>
                <a:latin typeface="#9Slide03 Arima Madurai" panose="00000500000000000000" pitchFamily="2" charset="0"/>
                <a:cs typeface="#9Slide03 Arima Madurai" panose="00000500000000000000" pitchFamily="2" charset="0"/>
              </a:rPr>
              <a:t>góc</a:t>
            </a:r>
            <a:r>
              <a:rPr lang="en-US" sz="2400">
                <a:solidFill>
                  <a:srgbClr val="002060"/>
                </a:solidFill>
                <a:latin typeface="#9Slide03 Arima Madurai" panose="00000500000000000000" pitchFamily="2" charset="0"/>
                <a:cs typeface="#9Slide03 Arima Madurai" panose="00000500000000000000" pitchFamily="2" charset="0"/>
              </a:rPr>
              <a:t> </a:t>
            </a:r>
            <a:r>
              <a:rPr lang="vi-VN" sz="2400">
                <a:solidFill>
                  <a:srgbClr val="002060"/>
                </a:solidFill>
                <a:latin typeface="#9Slide03 Arima Madurai" panose="00000500000000000000" pitchFamily="2" charset="0"/>
                <a:cs typeface="#9Slide03 Arima Madurai" panose="00000500000000000000" pitchFamily="2" charset="0"/>
              </a:rPr>
              <a:t>F</a:t>
            </a:r>
            <a:r>
              <a:rPr lang="en-US" sz="2400">
                <a:solidFill>
                  <a:srgbClr val="002060"/>
                </a:solidFill>
                <a:latin typeface="#9Slide03 Arima Madurai" panose="00000500000000000000" pitchFamily="2" charset="0"/>
                <a:cs typeface="#9Slide03 Arima Madurai" panose="00000500000000000000" pitchFamily="2" charset="0"/>
              </a:rPr>
              <a:t>.</a:t>
            </a:r>
            <a:endParaRPr kumimoji="0" lang="vi-VN" sz="2400" b="0" i="0" u="none" strike="noStrike" kern="1200" cap="none" spc="0" normalizeH="0" baseline="0" noProof="0" dirty="0">
              <a:ln>
                <a:noFill/>
              </a:ln>
              <a:solidFill>
                <a:srgbClr val="002060"/>
              </a:solidFill>
              <a:effectLst/>
              <a:uLnTx/>
              <a:uFillTx/>
              <a:latin typeface="#9Slide03 Arima Madurai" panose="00000500000000000000" pitchFamily="2" charset="0"/>
              <a:cs typeface="#9Slide03 Arima Madurai" panose="00000500000000000000" pitchFamily="2" charset="0"/>
            </a:endParaRPr>
          </a:p>
        </p:txBody>
      </p:sp>
      <p:cxnSp>
        <p:nvCxnSpPr>
          <p:cNvPr id="4" name="Straight Connector 3">
            <a:extLst>
              <a:ext uri="{FF2B5EF4-FFF2-40B4-BE49-F238E27FC236}">
                <a16:creationId xmlns:a16="http://schemas.microsoft.com/office/drawing/2014/main" id="{DF17024B-162C-4618-BF28-48DF541E1ABA}"/>
              </a:ext>
            </a:extLst>
          </p:cNvPr>
          <p:cNvCxnSpPr>
            <a:cxnSpLocks/>
          </p:cNvCxnSpPr>
          <p:nvPr/>
        </p:nvCxnSpPr>
        <p:spPr>
          <a:xfrm>
            <a:off x="2131574" y="5369192"/>
            <a:ext cx="2323019" cy="52197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93C03BE-B532-44F7-BE19-36638126C359}"/>
              </a:ext>
            </a:extLst>
          </p:cNvPr>
          <p:cNvCxnSpPr>
            <a:cxnSpLocks/>
          </p:cNvCxnSpPr>
          <p:nvPr/>
        </p:nvCxnSpPr>
        <p:spPr>
          <a:xfrm flipV="1">
            <a:off x="2134429" y="4173195"/>
            <a:ext cx="626307" cy="1196838"/>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0BA8E68-5A7A-4F1A-B0C5-4EAFBEBBB703}"/>
              </a:ext>
            </a:extLst>
          </p:cNvPr>
          <p:cNvSpPr txBox="1"/>
          <p:nvPr/>
        </p:nvSpPr>
        <p:spPr>
          <a:xfrm>
            <a:off x="1845377" y="5208977"/>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noProof="0" dirty="0">
                <a:solidFill>
                  <a:schemeClr val="bg1">
                    <a:lumMod val="10000"/>
                  </a:schemeClr>
                </a:solidFill>
                <a:latin typeface="#9Slide03 Arima Madurai" panose="00000500000000000000" pitchFamily="2" charset="0"/>
                <a:cs typeface="#9Slide03 Arima Madurai" panose="00000500000000000000" pitchFamily="2" charset="0"/>
              </a:rPr>
              <a:t>H</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9" name="TextBox 8">
            <a:extLst>
              <a:ext uri="{FF2B5EF4-FFF2-40B4-BE49-F238E27FC236}">
                <a16:creationId xmlns:a16="http://schemas.microsoft.com/office/drawing/2014/main" id="{7CA694AD-D87D-4E43-B80C-F6AA98D0F862}"/>
              </a:ext>
            </a:extLst>
          </p:cNvPr>
          <p:cNvSpPr txBox="1"/>
          <p:nvPr/>
        </p:nvSpPr>
        <p:spPr>
          <a:xfrm>
            <a:off x="2614504" y="3716508"/>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noProof="0" dirty="0">
                <a:solidFill>
                  <a:schemeClr val="bg1">
                    <a:lumMod val="10000"/>
                  </a:schemeClr>
                </a:solidFill>
                <a:latin typeface="#9Slide03 Arima Madurai" panose="00000500000000000000" pitchFamily="2" charset="0"/>
                <a:cs typeface="#9Slide03 Arima Madurai" panose="00000500000000000000" pitchFamily="2" charset="0"/>
              </a:rPr>
              <a:t>E</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0" name="TextBox 9">
            <a:extLst>
              <a:ext uri="{FF2B5EF4-FFF2-40B4-BE49-F238E27FC236}">
                <a16:creationId xmlns:a16="http://schemas.microsoft.com/office/drawing/2014/main" id="{F7A5D034-0FA4-4748-9749-F3634E4944F8}"/>
              </a:ext>
            </a:extLst>
          </p:cNvPr>
          <p:cNvSpPr txBox="1"/>
          <p:nvPr/>
        </p:nvSpPr>
        <p:spPr>
          <a:xfrm>
            <a:off x="4336475" y="5844532"/>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dirty="0">
                <a:solidFill>
                  <a:schemeClr val="bg1">
                    <a:lumMod val="10000"/>
                  </a:schemeClr>
                </a:solidFill>
                <a:latin typeface="#9Slide03 Arima Madurai" panose="00000500000000000000" pitchFamily="2" charset="0"/>
                <a:cs typeface="#9Slide03 Arima Madurai" panose="00000500000000000000" pitchFamily="2" charset="0"/>
              </a:rPr>
              <a:t>G</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 name="TextBox 10">
            <a:extLst>
              <a:ext uri="{FF2B5EF4-FFF2-40B4-BE49-F238E27FC236}">
                <a16:creationId xmlns:a16="http://schemas.microsoft.com/office/drawing/2014/main" id="{719B984D-4926-404E-91AE-D338D8D30B24}"/>
              </a:ext>
            </a:extLst>
          </p:cNvPr>
          <p:cNvSpPr txBox="1"/>
          <p:nvPr/>
        </p:nvSpPr>
        <p:spPr>
          <a:xfrm>
            <a:off x="4611655" y="4895295"/>
            <a:ext cx="29372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2000" noProof="0" dirty="0">
                <a:solidFill>
                  <a:schemeClr val="bg1">
                    <a:lumMod val="10000"/>
                  </a:schemeClr>
                </a:solidFill>
                <a:latin typeface="#9Slide03 Arima Madurai" panose="00000500000000000000" pitchFamily="2" charset="0"/>
                <a:cs typeface="#9Slide03 Arima Madurai" panose="00000500000000000000" pitchFamily="2" charset="0"/>
              </a:rPr>
              <a:t>F</a:t>
            </a:r>
            <a:endPar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41" name="Straight Connector 40">
            <a:extLst>
              <a:ext uri="{FF2B5EF4-FFF2-40B4-BE49-F238E27FC236}">
                <a16:creationId xmlns:a16="http://schemas.microsoft.com/office/drawing/2014/main" id="{553B6B9D-3605-4284-BB70-E97D79DB3B3D}"/>
              </a:ext>
            </a:extLst>
          </p:cNvPr>
          <p:cNvCxnSpPr>
            <a:cxnSpLocks/>
          </p:cNvCxnSpPr>
          <p:nvPr/>
        </p:nvCxnSpPr>
        <p:spPr>
          <a:xfrm>
            <a:off x="2756067" y="4169991"/>
            <a:ext cx="1874129" cy="9807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07326438-4233-4FCD-99FF-A01A6B479550}"/>
              </a:ext>
            </a:extLst>
          </p:cNvPr>
          <p:cNvCxnSpPr>
            <a:cxnSpLocks/>
          </p:cNvCxnSpPr>
          <p:nvPr/>
        </p:nvCxnSpPr>
        <p:spPr>
          <a:xfrm flipH="1">
            <a:off x="4457103" y="5146474"/>
            <a:ext cx="167330" cy="7446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7800DCC-51B0-4924-AD14-36C1DD1CBC56}"/>
              </a:ext>
            </a:extLst>
          </p:cNvPr>
          <p:cNvCxnSpPr>
            <a:cxnSpLocks/>
          </p:cNvCxnSpPr>
          <p:nvPr/>
        </p:nvCxnSpPr>
        <p:spPr>
          <a:xfrm flipV="1">
            <a:off x="2813323" y="4234366"/>
            <a:ext cx="64771" cy="123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5A2BDC0-F2FC-4AC2-AF1E-7F6B7EBECFFD}"/>
              </a:ext>
            </a:extLst>
          </p:cNvPr>
          <p:cNvCxnSpPr>
            <a:cxnSpLocks/>
          </p:cNvCxnSpPr>
          <p:nvPr/>
        </p:nvCxnSpPr>
        <p:spPr>
          <a:xfrm rot="5400000" flipV="1">
            <a:off x="2723681" y="4265466"/>
            <a:ext cx="64771" cy="123774"/>
          </a:xfrm>
          <a:prstGeom prst="line">
            <a:avLst/>
          </a:prstGeom>
          <a:ln w="12700"/>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FDB8C531-0139-4307-A821-A964C4A065B7}"/>
              </a:ext>
            </a:extLst>
          </p:cNvPr>
          <p:cNvGrpSpPr/>
          <p:nvPr/>
        </p:nvGrpSpPr>
        <p:grpSpPr>
          <a:xfrm rot="9945120">
            <a:off x="4306712" y="5712578"/>
            <a:ext cx="183914" cy="125372"/>
            <a:chOff x="2846580" y="4386766"/>
            <a:chExt cx="183914" cy="125372"/>
          </a:xfrm>
        </p:grpSpPr>
        <p:cxnSp>
          <p:nvCxnSpPr>
            <p:cNvPr id="61" name="Straight Connector 60">
              <a:extLst>
                <a:ext uri="{FF2B5EF4-FFF2-40B4-BE49-F238E27FC236}">
                  <a16:creationId xmlns:a16="http://schemas.microsoft.com/office/drawing/2014/main" id="{2D1BAB7A-4949-4BFB-BE95-66B340AE1419}"/>
                </a:ext>
              </a:extLst>
            </p:cNvPr>
            <p:cNvCxnSpPr>
              <a:cxnSpLocks/>
            </p:cNvCxnSpPr>
            <p:nvPr/>
          </p:nvCxnSpPr>
          <p:spPr>
            <a:xfrm flipV="1">
              <a:off x="2965723" y="4386766"/>
              <a:ext cx="64771" cy="12377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0D6EAC5-F68A-4429-A302-69D68A90EEA9}"/>
                </a:ext>
              </a:extLst>
            </p:cNvPr>
            <p:cNvCxnSpPr>
              <a:cxnSpLocks/>
            </p:cNvCxnSpPr>
            <p:nvPr/>
          </p:nvCxnSpPr>
          <p:spPr>
            <a:xfrm rot="5400000" flipV="1">
              <a:off x="2876081" y="4417866"/>
              <a:ext cx="64771" cy="123774"/>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5EC1BE63-C53A-44E8-9DB8-BF5115297E15}"/>
              </a:ext>
            </a:extLst>
          </p:cNvPr>
          <p:cNvSpPr txBox="1"/>
          <p:nvPr/>
        </p:nvSpPr>
        <p:spPr>
          <a:xfrm>
            <a:off x="2221755" y="5013562"/>
            <a:ext cx="54023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a:solidFill>
                  <a:srgbClr val="002060"/>
                </a:solidFill>
                <a:latin typeface="#9Slide03 Arima Madurai" panose="00000500000000000000" pitchFamily="2" charset="0"/>
                <a:cs typeface="#9Slide03 Arima Madurai" panose="00000500000000000000" pitchFamily="2" charset="0"/>
              </a:rPr>
              <a:t>55</a:t>
            </a:r>
            <a:r>
              <a:rPr lang="en-US" baseline="30000">
                <a:solidFill>
                  <a:srgbClr val="002060"/>
                </a:solidFill>
                <a:latin typeface="#9Slide03 Arima Madurai" panose="00000500000000000000" pitchFamily="2" charset="0"/>
                <a:cs typeface="#9Slide03 Arima Madurai" panose="00000500000000000000" pitchFamily="2" charset="0"/>
              </a:rPr>
              <a:t>0</a:t>
            </a:r>
            <a:endParaRPr kumimoji="0" lang="vi-VN" sz="18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66" name="Group 65">
            <a:extLst>
              <a:ext uri="{FF2B5EF4-FFF2-40B4-BE49-F238E27FC236}">
                <a16:creationId xmlns:a16="http://schemas.microsoft.com/office/drawing/2014/main" id="{92845B3A-74E3-48ED-8769-C737DB04F373}"/>
              </a:ext>
            </a:extLst>
          </p:cNvPr>
          <p:cNvGrpSpPr/>
          <p:nvPr/>
        </p:nvGrpSpPr>
        <p:grpSpPr>
          <a:xfrm>
            <a:off x="7186761" y="4474099"/>
            <a:ext cx="190124" cy="45719"/>
            <a:chOff x="3691314" y="5668462"/>
            <a:chExt cx="280475" cy="102568"/>
          </a:xfrm>
        </p:grpSpPr>
        <p:cxnSp>
          <p:nvCxnSpPr>
            <p:cNvPr id="67" name="Straight Connector 66">
              <a:extLst>
                <a:ext uri="{FF2B5EF4-FFF2-40B4-BE49-F238E27FC236}">
                  <a16:creationId xmlns:a16="http://schemas.microsoft.com/office/drawing/2014/main" id="{23F32714-5156-45B7-932B-B4F11C76E5A6}"/>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61960EB-831B-4EF6-A259-5536FDC4C11F}"/>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D0F5CCF5-3319-4D90-AF27-4F87ABC023CA}"/>
              </a:ext>
            </a:extLst>
          </p:cNvPr>
          <p:cNvGrpSpPr/>
          <p:nvPr/>
        </p:nvGrpSpPr>
        <p:grpSpPr>
          <a:xfrm>
            <a:off x="7677299" y="4474099"/>
            <a:ext cx="190124" cy="45719"/>
            <a:chOff x="3691314" y="5668462"/>
            <a:chExt cx="280475" cy="102568"/>
          </a:xfrm>
        </p:grpSpPr>
        <p:cxnSp>
          <p:nvCxnSpPr>
            <p:cNvPr id="70" name="Straight Connector 69">
              <a:extLst>
                <a:ext uri="{FF2B5EF4-FFF2-40B4-BE49-F238E27FC236}">
                  <a16:creationId xmlns:a16="http://schemas.microsoft.com/office/drawing/2014/main" id="{684E8337-4ED7-4F6C-A808-6FEA6BDFD49B}"/>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DE97F0C-9DDF-4B8C-BF17-7787D3591C05}"/>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AC4F2E93-5966-4F14-BC30-0AC1992BFA21}"/>
              </a:ext>
            </a:extLst>
          </p:cNvPr>
          <p:cNvSpPr txBox="1"/>
          <p:nvPr/>
        </p:nvSpPr>
        <p:spPr>
          <a:xfrm>
            <a:off x="7342595" y="5013562"/>
            <a:ext cx="4637911" cy="600164"/>
          </a:xfrm>
          <a:prstGeom prst="rect">
            <a:avLst/>
          </a:prstGeom>
          <a:noFill/>
        </p:spPr>
        <p:txBody>
          <a:bodyPr wrap="square" rtlCol="0">
            <a:spAutoFit/>
          </a:bodyPr>
          <a:lstStyle/>
          <a:p>
            <a:pPr lvl="0">
              <a:lnSpc>
                <a:spcPct val="150000"/>
              </a:lnSpc>
              <a:defRPr/>
            </a:pPr>
            <a:r>
              <a:rPr kumimoji="0" lang="en-US"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hay </a:t>
            </a:r>
            <a:r>
              <a:rPr kumimoji="0" lang="vi-VN"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F</a:t>
            </a:r>
            <a:r>
              <a:rPr kumimoji="0" lang="en-US"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360</a:t>
            </a:r>
            <a:r>
              <a:rPr kumimoji="0" lang="en-US" sz="2400" b="0" i="0" u="none" strike="noStrike" kern="1200" cap="none" spc="0" normalizeH="0" baseline="3000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lang="vi-VN" sz="2400">
                <a:solidFill>
                  <a:schemeClr val="bg1">
                    <a:lumMod val="10000"/>
                  </a:schemeClr>
                </a:solidFill>
                <a:latin typeface="#9Slide03 Arima Madurai" panose="00000500000000000000" pitchFamily="2" charset="0"/>
                <a:cs typeface="#9Slide03 Arima Madurai" panose="00000500000000000000" pitchFamily="2" charset="0"/>
              </a:rPr>
              <a:t>55</a:t>
            </a:r>
            <a:r>
              <a:rPr kumimoji="0" lang="en-US" sz="2400" b="0" i="0" u="none" strike="noStrike" kern="1200" cap="none" spc="0" normalizeH="0" baseline="3000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+ 90</a:t>
            </a:r>
            <a:r>
              <a:rPr lang="en-US" sz="2400" baseline="30000" dirty="0">
                <a:solidFill>
                  <a:schemeClr val="bg1">
                    <a:lumMod val="10000"/>
                  </a:schemeClr>
                </a:solidFill>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 + 90</a:t>
            </a:r>
            <a:r>
              <a:rPr lang="en-US" sz="2400" baseline="30000" dirty="0">
                <a:solidFill>
                  <a:schemeClr val="bg1">
                    <a:lumMod val="10000"/>
                  </a:schemeClr>
                </a:solidFill>
                <a:latin typeface="#9Slide03 Arima Madurai" panose="00000500000000000000" pitchFamily="2" charset="0"/>
                <a:cs typeface="#9Slide03 Arima Madurai" panose="00000500000000000000" pitchFamily="2" charset="0"/>
              </a:rPr>
              <a:t>0</a:t>
            </a:r>
            <a:r>
              <a:rPr kumimoji="0" lang="en-US" sz="2400" b="0" i="0" u="none" strike="noStrike" kern="1200" cap="none" spc="0" normalizeH="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rPr>
              <a:t>)</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cs typeface="#9Slide03 Arima Madurai" panose="00000500000000000000" pitchFamily="2" charset="0"/>
            </a:endParaRPr>
          </a:p>
        </p:txBody>
      </p:sp>
      <p:sp>
        <p:nvSpPr>
          <p:cNvPr id="74" name="TextBox 73">
            <a:extLst>
              <a:ext uri="{FF2B5EF4-FFF2-40B4-BE49-F238E27FC236}">
                <a16:creationId xmlns:a16="http://schemas.microsoft.com/office/drawing/2014/main" id="{FF7A7128-6CB8-4684-BDEF-4720434078A5}"/>
              </a:ext>
            </a:extLst>
          </p:cNvPr>
          <p:cNvSpPr txBox="1"/>
          <p:nvPr/>
        </p:nvSpPr>
        <p:spPr>
          <a:xfrm>
            <a:off x="7949355" y="5656337"/>
            <a:ext cx="1366035" cy="600164"/>
          </a:xfrm>
          <a:prstGeom prst="rect">
            <a:avLst/>
          </a:prstGeom>
          <a:noFill/>
        </p:spPr>
        <p:txBody>
          <a:bodyPr wrap="square" rtlCol="0">
            <a:spAutoFit/>
          </a:bodyPr>
          <a:lstStyle/>
          <a:p>
            <a:pPr lvl="0">
              <a:lnSpc>
                <a:spcPct val="150000"/>
              </a:lnSpc>
              <a:defRPr/>
            </a:pPr>
            <a:r>
              <a:rPr lang="vi-VN" sz="2400" dirty="0">
                <a:solidFill>
                  <a:schemeClr val="bg1">
                    <a:lumMod val="10000"/>
                  </a:schemeClr>
                </a:solidFill>
                <a:latin typeface="#9Slide03 Arima Madurai" panose="00000500000000000000" pitchFamily="2" charset="0"/>
                <a:cs typeface="#9Slide03 Arima Madurai" panose="00000500000000000000" pitchFamily="2" charset="0"/>
              </a:rPr>
              <a:t>F</a:t>
            </a:r>
            <a:r>
              <a:rPr kumimoji="0" lang="en-US" sz="2400" b="0" i="0" u="none" strike="noStrike" kern="1200" cap="none" spc="0" normalizeH="0" baseline="0" noProof="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 </a:t>
            </a:r>
            <a:r>
              <a:rPr lang="vi-VN" sz="2400" noProof="0">
                <a:solidFill>
                  <a:schemeClr val="bg1">
                    <a:lumMod val="10000"/>
                  </a:schemeClr>
                </a:solidFill>
                <a:latin typeface="#9Slide03 Arima Madurai" panose="00000500000000000000" pitchFamily="2" charset="0"/>
                <a:cs typeface="#9Slide03 Arima Madurai" panose="00000500000000000000" pitchFamily="2" charset="0"/>
              </a:rPr>
              <a:t>12</a:t>
            </a:r>
            <a:r>
              <a:rPr lang="vi-VN" sz="2400">
                <a:solidFill>
                  <a:schemeClr val="bg1">
                    <a:lumMod val="10000"/>
                  </a:schemeClr>
                </a:solidFill>
                <a:latin typeface="#9Slide03 Arima Madurai" panose="00000500000000000000" pitchFamily="2" charset="0"/>
                <a:cs typeface="#9Slide03 Arima Madurai" panose="00000500000000000000" pitchFamily="2" charset="0"/>
              </a:rPr>
              <a:t>5</a:t>
            </a:r>
            <a:r>
              <a:rPr kumimoji="0" lang="en-US" sz="2400" b="0" i="0" u="none" strike="noStrike" kern="1200" cap="none" spc="0" normalizeH="0" baseline="30000" noProof="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0</a:t>
            </a:r>
            <a:r>
              <a:rPr kumimoji="0" lang="en-US" sz="2400" b="0" i="0" u="none" strike="noStrike" kern="1200" cap="none" spc="0" normalizeH="0" noProof="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 </a:t>
            </a:r>
            <a:endParaRPr kumimoji="0" lang="vi-VN" sz="24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75" name="Group 74">
            <a:extLst>
              <a:ext uri="{FF2B5EF4-FFF2-40B4-BE49-F238E27FC236}">
                <a16:creationId xmlns:a16="http://schemas.microsoft.com/office/drawing/2014/main" id="{78712211-A12B-4EB7-A70C-71B16E638EC7}"/>
              </a:ext>
            </a:extLst>
          </p:cNvPr>
          <p:cNvGrpSpPr/>
          <p:nvPr/>
        </p:nvGrpSpPr>
        <p:grpSpPr>
          <a:xfrm>
            <a:off x="7996980" y="5059219"/>
            <a:ext cx="190124" cy="45719"/>
            <a:chOff x="3691314" y="5668462"/>
            <a:chExt cx="280475" cy="102568"/>
          </a:xfrm>
        </p:grpSpPr>
        <p:cxnSp>
          <p:nvCxnSpPr>
            <p:cNvPr id="76" name="Straight Connector 75">
              <a:extLst>
                <a:ext uri="{FF2B5EF4-FFF2-40B4-BE49-F238E27FC236}">
                  <a16:creationId xmlns:a16="http://schemas.microsoft.com/office/drawing/2014/main" id="{C3BD8A95-76AD-4664-81CD-2D22F18758C6}"/>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17D831B0-25D7-4CE1-8CE5-BAD4DAE0C424}"/>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2E942F66-265C-4353-8DF8-B0C6A45775F9}"/>
              </a:ext>
            </a:extLst>
          </p:cNvPr>
          <p:cNvGrpSpPr/>
          <p:nvPr/>
        </p:nvGrpSpPr>
        <p:grpSpPr>
          <a:xfrm>
            <a:off x="8026418" y="5709783"/>
            <a:ext cx="190124" cy="45719"/>
            <a:chOff x="3691314" y="5668462"/>
            <a:chExt cx="280475" cy="102568"/>
          </a:xfrm>
        </p:grpSpPr>
        <p:cxnSp>
          <p:nvCxnSpPr>
            <p:cNvPr id="79" name="Straight Connector 78">
              <a:extLst>
                <a:ext uri="{FF2B5EF4-FFF2-40B4-BE49-F238E27FC236}">
                  <a16:creationId xmlns:a16="http://schemas.microsoft.com/office/drawing/2014/main" id="{CEF05A92-9A6B-4931-AA89-359585D28BA7}"/>
                </a:ext>
              </a:extLst>
            </p:cNvPr>
            <p:cNvCxnSpPr>
              <a:cxnSpLocks/>
            </p:cNvCxnSpPr>
            <p:nvPr/>
          </p:nvCxnSpPr>
          <p:spPr>
            <a:xfrm>
              <a:off x="3829793"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AD45EFA2-185E-4254-BD0F-4A18D4FEB08F}"/>
                </a:ext>
              </a:extLst>
            </p:cNvPr>
            <p:cNvCxnSpPr>
              <a:cxnSpLocks/>
            </p:cNvCxnSpPr>
            <p:nvPr/>
          </p:nvCxnSpPr>
          <p:spPr>
            <a:xfrm flipH="1">
              <a:off x="3691314" y="5668462"/>
              <a:ext cx="141996" cy="102568"/>
            </a:xfrm>
            <a:prstGeom prst="line">
              <a:avLst/>
            </a:prstGeom>
            <a:ln>
              <a:solidFill>
                <a:schemeClr val="bg1">
                  <a:lumMod val="10000"/>
                </a:schemeClr>
              </a:solidFill>
            </a:ln>
          </p:spPr>
          <p:style>
            <a:lnRef idx="1">
              <a:schemeClr val="accent1"/>
            </a:lnRef>
            <a:fillRef idx="0">
              <a:schemeClr val="accent1"/>
            </a:fillRef>
            <a:effectRef idx="0">
              <a:schemeClr val="accent1"/>
            </a:effectRef>
            <a:fontRef idx="minor">
              <a:schemeClr val="tx1"/>
            </a:fontRef>
          </p:style>
        </p:cxnSp>
      </p:grpSp>
      <p:pic>
        <p:nvPicPr>
          <p:cNvPr id="5" name="Graphic 4">
            <a:extLst>
              <a:ext uri="{FF2B5EF4-FFF2-40B4-BE49-F238E27FC236}">
                <a16:creationId xmlns:a16="http://schemas.microsoft.com/office/drawing/2014/main" id="{6AE4A080-B174-2BFA-D88F-990EC07EB3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0882" y="3052619"/>
            <a:ext cx="300499" cy="487014"/>
          </a:xfrm>
          <a:prstGeom prst="rect">
            <a:avLst/>
          </a:prstGeom>
        </p:spPr>
      </p:pic>
      <p:sp>
        <p:nvSpPr>
          <p:cNvPr id="7" name="TextBox 6">
            <a:extLst>
              <a:ext uri="{FF2B5EF4-FFF2-40B4-BE49-F238E27FC236}">
                <a16:creationId xmlns:a16="http://schemas.microsoft.com/office/drawing/2014/main" id="{3F10E1A5-96D5-BF59-CDD3-F9F307C75BDD}"/>
              </a:ext>
            </a:extLst>
          </p:cNvPr>
          <p:cNvSpPr txBox="1"/>
          <p:nvPr/>
        </p:nvSpPr>
        <p:spPr>
          <a:xfrm>
            <a:off x="2558940" y="220188"/>
            <a:ext cx="7430239"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2. TỔNG BỐN GÓC CỦA MỘT </a:t>
            </a:r>
            <a:r>
              <a:rPr kumimoji="0" lang="vi-VN" sz="32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0070C0"/>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0070C0"/>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346471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nodeType="with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fade">
                                      <p:cBhvr>
                                        <p:cTn id="34" dur="500"/>
                                        <p:tgtEl>
                                          <p:spTgt spid="57"/>
                                        </p:tgtEl>
                                      </p:cBhvr>
                                    </p:animEffect>
                                  </p:childTnLst>
                                </p:cTn>
                              </p:par>
                              <p:par>
                                <p:cTn id="35" presetID="10" presetClass="entr" presetSubtype="0" fill="hold" nodeType="with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fade">
                                      <p:cBhvr>
                                        <p:cTn id="37" dur="500"/>
                                        <p:tgtEl>
                                          <p:spTgt spid="60"/>
                                        </p:tgtEl>
                                      </p:cBhvr>
                                    </p:animEffect>
                                  </p:childTnLst>
                                </p:cTn>
                              </p:par>
                              <p:par>
                                <p:cTn id="38" presetID="10" presetClass="entr" presetSubtype="0" fill="hold" nodeType="with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500"/>
                                        <p:tgtEl>
                                          <p:spTgt spid="6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500"/>
                            </p:stCondLst>
                            <p:childTnLst>
                              <p:par>
                                <p:cTn id="50" presetID="32" presetClass="emph" presetSubtype="0" fill="hold" nodeType="afterEffect">
                                  <p:stCondLst>
                                    <p:cond delay="0"/>
                                  </p:stCondLst>
                                  <p:childTnLst>
                                    <p:animRot by="120000">
                                      <p:cBhvr>
                                        <p:cTn id="51" dur="100" fill="hold">
                                          <p:stCondLst>
                                            <p:cond delay="0"/>
                                          </p:stCondLst>
                                        </p:cTn>
                                        <p:tgtEl>
                                          <p:spTgt spid="5"/>
                                        </p:tgtEl>
                                        <p:attrNameLst>
                                          <p:attrName>r</p:attrName>
                                        </p:attrNameLst>
                                      </p:cBhvr>
                                    </p:animRot>
                                    <p:animRot by="-240000">
                                      <p:cBhvr>
                                        <p:cTn id="52" dur="200" fill="hold">
                                          <p:stCondLst>
                                            <p:cond delay="200"/>
                                          </p:stCondLst>
                                        </p:cTn>
                                        <p:tgtEl>
                                          <p:spTgt spid="5"/>
                                        </p:tgtEl>
                                        <p:attrNameLst>
                                          <p:attrName>r</p:attrName>
                                        </p:attrNameLst>
                                      </p:cBhvr>
                                    </p:animRot>
                                    <p:animRot by="240000">
                                      <p:cBhvr>
                                        <p:cTn id="53" dur="200" fill="hold">
                                          <p:stCondLst>
                                            <p:cond delay="400"/>
                                          </p:stCondLst>
                                        </p:cTn>
                                        <p:tgtEl>
                                          <p:spTgt spid="5"/>
                                        </p:tgtEl>
                                        <p:attrNameLst>
                                          <p:attrName>r</p:attrName>
                                        </p:attrNameLst>
                                      </p:cBhvr>
                                    </p:animRot>
                                    <p:animRot by="-240000">
                                      <p:cBhvr>
                                        <p:cTn id="54" dur="200" fill="hold">
                                          <p:stCondLst>
                                            <p:cond delay="600"/>
                                          </p:stCondLst>
                                        </p:cTn>
                                        <p:tgtEl>
                                          <p:spTgt spid="5"/>
                                        </p:tgtEl>
                                        <p:attrNameLst>
                                          <p:attrName>r</p:attrName>
                                        </p:attrNameLst>
                                      </p:cBhvr>
                                    </p:animRot>
                                    <p:animRot by="120000">
                                      <p:cBhvr>
                                        <p:cTn id="55" dur="200" fill="hold">
                                          <p:stCondLst>
                                            <p:cond delay="800"/>
                                          </p:stCondLst>
                                        </p:cTn>
                                        <p:tgtEl>
                                          <p:spTgt spid="5"/>
                                        </p:tgtEl>
                                        <p:attrNameLst>
                                          <p:attrName>r</p:attrName>
                                        </p:attrNameLst>
                                      </p:cBhvr>
                                    </p:animRot>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1000"/>
                                        <p:tgtEl>
                                          <p:spTgt spid="19"/>
                                        </p:tgtEl>
                                      </p:cBhvr>
                                    </p:animEffect>
                                    <p:anim calcmode="lin" valueType="num">
                                      <p:cBhvr>
                                        <p:cTn id="61" dur="1000" fill="hold"/>
                                        <p:tgtEl>
                                          <p:spTgt spid="19"/>
                                        </p:tgtEl>
                                        <p:attrNameLst>
                                          <p:attrName>ppt_x</p:attrName>
                                        </p:attrNameLst>
                                      </p:cBhvr>
                                      <p:tavLst>
                                        <p:tav tm="0">
                                          <p:val>
                                            <p:strVal val="#ppt_x"/>
                                          </p:val>
                                        </p:tav>
                                        <p:tav tm="100000">
                                          <p:val>
                                            <p:strVal val="#ppt_x"/>
                                          </p:val>
                                        </p:tav>
                                      </p:tavLst>
                                    </p:anim>
                                    <p:anim calcmode="lin" valueType="num">
                                      <p:cBhvr>
                                        <p:cTn id="62" dur="1000" fill="hold"/>
                                        <p:tgtEl>
                                          <p:spTgt spid="19"/>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1000"/>
                                        <p:tgtEl>
                                          <p:spTgt spid="20"/>
                                        </p:tgtEl>
                                      </p:cBhvr>
                                    </p:animEffect>
                                    <p:anim calcmode="lin" valueType="num">
                                      <p:cBhvr>
                                        <p:cTn id="66" dur="1000" fill="hold"/>
                                        <p:tgtEl>
                                          <p:spTgt spid="20"/>
                                        </p:tgtEl>
                                        <p:attrNameLst>
                                          <p:attrName>ppt_x</p:attrName>
                                        </p:attrNameLst>
                                      </p:cBhvr>
                                      <p:tavLst>
                                        <p:tav tm="0">
                                          <p:val>
                                            <p:strVal val="#ppt_x"/>
                                          </p:val>
                                        </p:tav>
                                        <p:tav tm="100000">
                                          <p:val>
                                            <p:strVal val="#ppt_x"/>
                                          </p:val>
                                        </p:tav>
                                      </p:tavLst>
                                    </p:anim>
                                    <p:anim calcmode="lin" valueType="num">
                                      <p:cBhvr>
                                        <p:cTn id="67" dur="1000" fill="hold"/>
                                        <p:tgtEl>
                                          <p:spTgt spid="20"/>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1000"/>
                                        <p:tgtEl>
                                          <p:spTgt spid="66"/>
                                        </p:tgtEl>
                                      </p:cBhvr>
                                    </p:animEffect>
                                    <p:anim calcmode="lin" valueType="num">
                                      <p:cBhvr>
                                        <p:cTn id="71" dur="1000" fill="hold"/>
                                        <p:tgtEl>
                                          <p:spTgt spid="66"/>
                                        </p:tgtEl>
                                        <p:attrNameLst>
                                          <p:attrName>ppt_x</p:attrName>
                                        </p:attrNameLst>
                                      </p:cBhvr>
                                      <p:tavLst>
                                        <p:tav tm="0">
                                          <p:val>
                                            <p:strVal val="#ppt_x"/>
                                          </p:val>
                                        </p:tav>
                                        <p:tav tm="100000">
                                          <p:val>
                                            <p:strVal val="#ppt_x"/>
                                          </p:val>
                                        </p:tav>
                                      </p:tavLst>
                                    </p:anim>
                                    <p:anim calcmode="lin" valueType="num">
                                      <p:cBhvr>
                                        <p:cTn id="72" dur="1000" fill="hold"/>
                                        <p:tgtEl>
                                          <p:spTgt spid="66"/>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fade">
                                      <p:cBhvr>
                                        <p:cTn id="75" dur="1000"/>
                                        <p:tgtEl>
                                          <p:spTgt spid="65"/>
                                        </p:tgtEl>
                                      </p:cBhvr>
                                    </p:animEffect>
                                    <p:anim calcmode="lin" valueType="num">
                                      <p:cBhvr>
                                        <p:cTn id="76" dur="1000" fill="hold"/>
                                        <p:tgtEl>
                                          <p:spTgt spid="65"/>
                                        </p:tgtEl>
                                        <p:attrNameLst>
                                          <p:attrName>ppt_x</p:attrName>
                                        </p:attrNameLst>
                                      </p:cBhvr>
                                      <p:tavLst>
                                        <p:tav tm="0">
                                          <p:val>
                                            <p:strVal val="#ppt_x"/>
                                          </p:val>
                                        </p:tav>
                                        <p:tav tm="100000">
                                          <p:val>
                                            <p:strVal val="#ppt_x"/>
                                          </p:val>
                                        </p:tav>
                                      </p:tavLst>
                                    </p:anim>
                                    <p:anim calcmode="lin" valueType="num">
                                      <p:cBhvr>
                                        <p:cTn id="77" dur="1000" fill="hold"/>
                                        <p:tgtEl>
                                          <p:spTgt spid="65"/>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69"/>
                                        </p:tgtEl>
                                        <p:attrNameLst>
                                          <p:attrName>style.visibility</p:attrName>
                                        </p:attrNameLst>
                                      </p:cBhvr>
                                      <p:to>
                                        <p:strVal val="visible"/>
                                      </p:to>
                                    </p:set>
                                    <p:animEffect transition="in" filter="fade">
                                      <p:cBhvr>
                                        <p:cTn id="80" dur="1000"/>
                                        <p:tgtEl>
                                          <p:spTgt spid="69"/>
                                        </p:tgtEl>
                                      </p:cBhvr>
                                    </p:animEffect>
                                    <p:anim calcmode="lin" valueType="num">
                                      <p:cBhvr>
                                        <p:cTn id="81" dur="1000" fill="hold"/>
                                        <p:tgtEl>
                                          <p:spTgt spid="69"/>
                                        </p:tgtEl>
                                        <p:attrNameLst>
                                          <p:attrName>ppt_x</p:attrName>
                                        </p:attrNameLst>
                                      </p:cBhvr>
                                      <p:tavLst>
                                        <p:tav tm="0">
                                          <p:val>
                                            <p:strVal val="#ppt_x"/>
                                          </p:val>
                                        </p:tav>
                                        <p:tav tm="100000">
                                          <p:val>
                                            <p:strVal val="#ppt_x"/>
                                          </p:val>
                                        </p:tav>
                                      </p:tavLst>
                                    </p:anim>
                                    <p:anim calcmode="lin" valueType="num">
                                      <p:cBhvr>
                                        <p:cTn id="82" dur="1000" fill="hold"/>
                                        <p:tgtEl>
                                          <p:spTgt spid="69"/>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73"/>
                                        </p:tgtEl>
                                        <p:attrNameLst>
                                          <p:attrName>style.visibility</p:attrName>
                                        </p:attrNameLst>
                                      </p:cBhvr>
                                      <p:to>
                                        <p:strVal val="visible"/>
                                      </p:to>
                                    </p:set>
                                    <p:animEffect transition="in" filter="wipe(left)">
                                      <p:cBhvr>
                                        <p:cTn id="92" dur="500"/>
                                        <p:tgtEl>
                                          <p:spTgt spid="73"/>
                                        </p:tgtEl>
                                      </p:cBhvr>
                                    </p:animEffect>
                                  </p:childTnLst>
                                </p:cTn>
                              </p:par>
                              <p:par>
                                <p:cTn id="93" presetID="22" presetClass="entr" presetSubtype="8" fill="hold" nodeType="withEffect">
                                  <p:stCondLst>
                                    <p:cond delay="0"/>
                                  </p:stCondLst>
                                  <p:childTnLst>
                                    <p:set>
                                      <p:cBhvr>
                                        <p:cTn id="94" dur="1" fill="hold">
                                          <p:stCondLst>
                                            <p:cond delay="0"/>
                                          </p:stCondLst>
                                        </p:cTn>
                                        <p:tgtEl>
                                          <p:spTgt spid="75"/>
                                        </p:tgtEl>
                                        <p:attrNameLst>
                                          <p:attrName>style.visibility</p:attrName>
                                        </p:attrNameLst>
                                      </p:cBhvr>
                                      <p:to>
                                        <p:strVal val="visible"/>
                                      </p:to>
                                    </p:set>
                                    <p:animEffect transition="in" filter="wipe(left)">
                                      <p:cBhvr>
                                        <p:cTn id="95" dur="500"/>
                                        <p:tgtEl>
                                          <p:spTgt spid="75"/>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74"/>
                                        </p:tgtEl>
                                        <p:attrNameLst>
                                          <p:attrName>style.visibility</p:attrName>
                                        </p:attrNameLst>
                                      </p:cBhvr>
                                      <p:to>
                                        <p:strVal val="visible"/>
                                      </p:to>
                                    </p:set>
                                    <p:animEffect transition="in" filter="fade">
                                      <p:cBhvr>
                                        <p:cTn id="100" dur="500"/>
                                        <p:tgtEl>
                                          <p:spTgt spid="74"/>
                                        </p:tgtEl>
                                      </p:cBhvr>
                                    </p:animEffect>
                                  </p:childTnLst>
                                </p:cTn>
                              </p:par>
                              <p:par>
                                <p:cTn id="101" presetID="10" presetClass="entr" presetSubtype="0" fill="hold" nodeType="with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19" grpId="0"/>
      <p:bldP spid="38" grpId="0"/>
      <p:bldP spid="8" grpId="0"/>
      <p:bldP spid="9" grpId="0"/>
      <p:bldP spid="10" grpId="0"/>
      <p:bldP spid="11" grpId="0"/>
      <p:bldP spid="64" grpId="0"/>
      <p:bldP spid="73" grpId="0"/>
      <p:bldP spid="7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iagram, line&#10;&#10;Description automatically generated">
            <a:extLst>
              <a:ext uri="{FF2B5EF4-FFF2-40B4-BE49-F238E27FC236}">
                <a16:creationId xmlns:a16="http://schemas.microsoft.com/office/drawing/2014/main" id="{C81D0757-BE0F-13E0-AF4A-DBBC824A5D83}"/>
              </a:ext>
            </a:extLst>
          </p:cNvPr>
          <p:cNvPicPr>
            <a:picLocks noChangeAspect="1"/>
          </p:cNvPicPr>
          <p:nvPr/>
        </p:nvPicPr>
        <p:blipFill>
          <a:blip r:embed="rId2"/>
          <a:stretch>
            <a:fillRect/>
          </a:stretch>
        </p:blipFill>
        <p:spPr>
          <a:xfrm>
            <a:off x="5654133" y="2099113"/>
            <a:ext cx="5336832" cy="3995631"/>
          </a:xfrm>
          <a:prstGeom prst="rect">
            <a:avLst/>
          </a:prstGeom>
        </p:spPr>
      </p:pic>
      <p:sp>
        <p:nvSpPr>
          <p:cNvPr id="6" name="TextBox 5">
            <a:extLst>
              <a:ext uri="{FF2B5EF4-FFF2-40B4-BE49-F238E27FC236}">
                <a16:creationId xmlns:a16="http://schemas.microsoft.com/office/drawing/2014/main" id="{AACEB8AF-28E3-9374-55F5-5AFF1D01DEE6}"/>
              </a:ext>
            </a:extLst>
          </p:cNvPr>
          <p:cNvSpPr txBox="1"/>
          <p:nvPr/>
        </p:nvSpPr>
        <p:spPr>
          <a:xfrm>
            <a:off x="1928727" y="374466"/>
            <a:ext cx="8376068" cy="1569660"/>
          </a:xfrm>
          <a:prstGeom prst="rect">
            <a:avLst/>
          </a:prstGeom>
          <a:noFill/>
        </p:spPr>
        <p:txBody>
          <a:bodyPr wrap="square">
            <a:spAutoFit/>
          </a:bodyPr>
          <a:lstStyle/>
          <a:p>
            <a:pPr algn="just"/>
            <a:r>
              <a:rPr lang="vi-VN" sz="2400" b="1" i="0" dirty="0">
                <a:effectLst/>
                <a:latin typeface="Open Sans" panose="020B0606030504020204" pitchFamily="34" charset="0"/>
              </a:rPr>
              <a:t>Vận dụng : </a:t>
            </a:r>
            <a:r>
              <a:rPr lang="vi-VN" sz="2400" b="0" i="0" dirty="0">
                <a:effectLst/>
                <a:latin typeface="Open Sans" panose="020B0606030504020204" pitchFamily="34" charset="0"/>
              </a:rPr>
              <a:t>Giải </a:t>
            </a:r>
            <a:r>
              <a:rPr lang="vi-VN" sz="2400" b="0" i="1" dirty="0">
                <a:effectLst/>
                <a:latin typeface="Open Sans" panose="020B0606030504020204" pitchFamily="34" charset="0"/>
              </a:rPr>
              <a:t>bài toán mở đầu</a:t>
            </a:r>
            <a:r>
              <a:rPr lang="vi-VN" sz="2400" b="0" i="0" dirty="0">
                <a:effectLst/>
                <a:latin typeface="Open Sans" panose="020B0606030504020204" pitchFamily="34" charset="0"/>
              </a:rPr>
              <a:t>.</a:t>
            </a:r>
          </a:p>
          <a:p>
            <a:pPr algn="just"/>
            <a:r>
              <a:rPr lang="vi-VN" sz="2400" b="0" i="0" dirty="0">
                <a:solidFill>
                  <a:srgbClr val="000000"/>
                </a:solidFill>
                <a:effectLst/>
                <a:latin typeface="Open Sans" panose="020B0606030504020204" pitchFamily="34" charset="0"/>
              </a:rPr>
              <a:t>Cắt bốn tứ giác như nhau bằng giấy rồi đánh số bốn góc của mỗi tứ giác như tứ giác ABCD trong Hình 3.1a. Ghép bốn tứ giác giấy đó để được hình như Hình 3.1b.</a:t>
            </a:r>
          </a:p>
        </p:txBody>
      </p:sp>
      <p:sp>
        <p:nvSpPr>
          <p:cNvPr id="9" name="Lightning Bolt 8">
            <a:extLst>
              <a:ext uri="{FF2B5EF4-FFF2-40B4-BE49-F238E27FC236}">
                <a16:creationId xmlns:a16="http://schemas.microsoft.com/office/drawing/2014/main" id="{25B8A3E1-62BB-F0FB-0B97-C19A51E763D5}"/>
              </a:ext>
            </a:extLst>
          </p:cNvPr>
          <p:cNvSpPr/>
          <p:nvPr/>
        </p:nvSpPr>
        <p:spPr>
          <a:xfrm>
            <a:off x="34221" y="1935762"/>
            <a:ext cx="1894506" cy="1381182"/>
          </a:xfrm>
          <a:prstGeom prst="lightningBol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a:extLst>
              <a:ext uri="{FF2B5EF4-FFF2-40B4-BE49-F238E27FC236}">
                <a16:creationId xmlns:a16="http://schemas.microsoft.com/office/drawing/2014/main" id="{CF3879CC-96CD-1A88-7A84-D12CCD54A442}"/>
              </a:ext>
            </a:extLst>
          </p:cNvPr>
          <p:cNvSpPr/>
          <p:nvPr/>
        </p:nvSpPr>
        <p:spPr>
          <a:xfrm>
            <a:off x="181668" y="2866247"/>
            <a:ext cx="4384651" cy="2472486"/>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B94F821-8EF0-D2C1-7193-CFA098BB0DBC}"/>
              </a:ext>
            </a:extLst>
          </p:cNvPr>
          <p:cNvSpPr txBox="1"/>
          <p:nvPr/>
        </p:nvSpPr>
        <p:spPr>
          <a:xfrm>
            <a:off x="762651" y="3123914"/>
            <a:ext cx="3212524" cy="1754326"/>
          </a:xfrm>
          <a:prstGeom prst="rect">
            <a:avLst/>
          </a:prstGeom>
          <a:noFill/>
        </p:spPr>
        <p:txBody>
          <a:bodyPr wrap="square">
            <a:spAutoFit/>
          </a:bodyPr>
          <a:lstStyle/>
          <a:p>
            <a:pPr algn="just"/>
            <a:r>
              <a:rPr lang="vi-VN" b="0" i="0" dirty="0">
                <a:solidFill>
                  <a:srgbClr val="F5F5F5"/>
                </a:solidFill>
                <a:effectLst/>
                <a:latin typeface="Open Sans" panose="020B0606030504020204" pitchFamily="34" charset="0"/>
              </a:rPr>
              <a:t>- Em có thể ghép bốn tứ giác khít nhau như vậy không?</a:t>
            </a:r>
          </a:p>
          <a:p>
            <a:pPr algn="just"/>
            <a:r>
              <a:rPr lang="vi-VN" b="0" i="0" dirty="0">
                <a:solidFill>
                  <a:srgbClr val="F5F5F5"/>
                </a:solidFill>
                <a:effectLst/>
                <a:latin typeface="Open Sans" panose="020B0606030504020204" pitchFamily="34" charset="0"/>
              </a:rPr>
              <a:t>- Em có nhận xét gì về bốn góc tại điểm chung của bốn tứ giác? Hãy cho biết tổng số đo của bốn góc đó.</a:t>
            </a:r>
          </a:p>
        </p:txBody>
      </p:sp>
      <p:sp>
        <p:nvSpPr>
          <p:cNvPr id="13" name="TextBox 12">
            <a:extLst>
              <a:ext uri="{FF2B5EF4-FFF2-40B4-BE49-F238E27FC236}">
                <a16:creationId xmlns:a16="http://schemas.microsoft.com/office/drawing/2014/main" id="{569FD1B6-D33A-6C56-4252-B90B04BDDE55}"/>
              </a:ext>
            </a:extLst>
          </p:cNvPr>
          <p:cNvSpPr txBox="1"/>
          <p:nvPr/>
        </p:nvSpPr>
        <p:spPr>
          <a:xfrm>
            <a:off x="236883" y="6269218"/>
            <a:ext cx="11866139" cy="461665"/>
          </a:xfrm>
          <a:prstGeom prst="rect">
            <a:avLst/>
          </a:prstGeom>
          <a:noFill/>
        </p:spPr>
        <p:txBody>
          <a:bodyPr wrap="square">
            <a:spAutoFit/>
          </a:bodyPr>
          <a:lstStyle/>
          <a:p>
            <a:r>
              <a:rPr lang="en-US" sz="2400" kern="100" dirty="0">
                <a:effectLst/>
                <a:latin typeface="Calibri" panose="020F0502020204030204" pitchFamily="34" charset="0"/>
                <a:ea typeface="Calibri" panose="020F0502020204030204" pitchFamily="34" charset="0"/>
                <a:cs typeface="Times New Roman" panose="02020603050405020304" pitchFamily="18" charset="0"/>
              </a:rPr>
              <a:t>Khi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x</a:t>
            </a:r>
            <a:r>
              <a:rPr lang="en-US" sz="2400" kern="100" dirty="0" err="1">
                <a:effectLst/>
                <a:latin typeface="Times New Roman" panose="02020603050405020304" pitchFamily="18" charset="0"/>
                <a:ea typeface="Calibri" panose="020F0502020204030204" pitchFamily="34" charset="0"/>
              </a:rPr>
              <a:t>ế</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p</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kh</a:t>
            </a:r>
            <a:r>
              <a:rPr lang="en-US" sz="2400" kern="100" dirty="0" err="1">
                <a:effectLst/>
                <a:latin typeface="Times New Roman" panose="02020603050405020304" pitchFamily="18" charset="0"/>
                <a:ea typeface="Calibri" panose="020F0502020204030204" pitchFamily="34" charset="0"/>
              </a:rPr>
              <a:t>í</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nhau</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t>
            </a:r>
            <a:r>
              <a:rPr lang="en-US" sz="2400" kern="100" dirty="0" err="1">
                <a:effectLst/>
                <a:latin typeface="Times New Roman" panose="02020603050405020304" pitchFamily="18" charset="0"/>
                <a:ea typeface="Calibri" panose="020F0502020204030204" pitchFamily="34" charset="0"/>
              </a:rPr>
              <a:t>ó</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1 </a:t>
            </a:r>
            <a:r>
              <a:rPr lang="en-US" sz="2400" kern="100" dirty="0" err="1">
                <a:effectLst/>
                <a:latin typeface="Times New Roman" panose="02020603050405020304" pitchFamily="18" charset="0"/>
                <a:ea typeface="Calibri" panose="020F0502020204030204" pitchFamily="34" charset="0"/>
              </a:rPr>
              <a:t>đ</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2400" kern="100" dirty="0" err="1">
                <a:effectLst/>
                <a:latin typeface="Times New Roman" panose="02020603050405020304" pitchFamily="18" charset="0"/>
                <a:ea typeface="Calibri" panose="020F0502020204030204" pitchFamily="34" charset="0"/>
              </a:rPr>
              <a:t>ể</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chung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2400" kern="100" dirty="0" err="1">
                <a:effectLst/>
                <a:latin typeface="Times New Roman" panose="02020603050405020304" pitchFamily="18" charset="0"/>
                <a:ea typeface="Calibri" panose="020F0502020204030204" pitchFamily="34" charset="0"/>
              </a:rPr>
              <a:t>ạ</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4 </a:t>
            </a:r>
            <a:r>
              <a:rPr lang="en-US" sz="2400" kern="100" dirty="0" err="1">
                <a:effectLst/>
                <a:latin typeface="Times New Roman" panose="02020603050405020304" pitchFamily="18" charset="0"/>
                <a:ea typeface="Calibri" panose="020F0502020204030204" pitchFamily="34" charset="0"/>
              </a:rPr>
              <a:t>đỉ</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nh</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t>
            </a:r>
            <a:r>
              <a:rPr lang="en-US" sz="2400" kern="100" dirty="0" err="1">
                <a:effectLst/>
                <a:latin typeface="Times New Roman" panose="02020603050405020304" pitchFamily="18" charset="0"/>
                <a:ea typeface="Calibri" panose="020F0502020204030204" pitchFamily="34" charset="0"/>
              </a:rPr>
              <a:t>ủ</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4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2400" kern="100" dirty="0" err="1">
                <a:effectLst/>
                <a:latin typeface="Times New Roman" panose="02020603050405020304" pitchFamily="18" charset="0"/>
                <a:ea typeface="Calibri" panose="020F0502020204030204" pitchFamily="34" charset="0"/>
              </a:rPr>
              <a:t>ứ</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gi</a:t>
            </a:r>
            <a:r>
              <a:rPr lang="en-US" sz="2400" kern="100" dirty="0" err="1">
                <a:effectLst/>
                <a:latin typeface="Times New Roman" panose="02020603050405020304" pitchFamily="18" charset="0"/>
                <a:ea typeface="Calibri" panose="020F0502020204030204" pitchFamily="34" charset="0"/>
              </a:rPr>
              <a:t>á</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T</a:t>
            </a:r>
            <a:r>
              <a:rPr lang="en-US" sz="2400" kern="100" dirty="0" err="1">
                <a:effectLst/>
                <a:latin typeface="Times New Roman" panose="02020603050405020304" pitchFamily="18" charset="0"/>
                <a:ea typeface="Calibri" panose="020F0502020204030204" pitchFamily="34" charset="0"/>
              </a:rPr>
              <a:t>ổ</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s</a:t>
            </a:r>
            <a:r>
              <a:rPr lang="en-US" sz="2400" kern="100" dirty="0" err="1">
                <a:effectLst/>
                <a:latin typeface="Times New Roman" panose="02020603050405020304" pitchFamily="18" charset="0"/>
                <a:ea typeface="Calibri" panose="020F0502020204030204" pitchFamily="34" charset="0"/>
              </a:rPr>
              <a:t>ố</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rPr>
              <a:t>đ</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o</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t>
            </a:r>
            <a:r>
              <a:rPr lang="en-US" sz="2400" kern="100" dirty="0" err="1">
                <a:effectLst/>
                <a:latin typeface="Times New Roman" panose="02020603050405020304" pitchFamily="18" charset="0"/>
                <a:ea typeface="Calibri" panose="020F0502020204030204" pitchFamily="34" charset="0"/>
              </a:rPr>
              <a:t>ủ</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a</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4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g</a:t>
            </a:r>
            <a:r>
              <a:rPr lang="en-US" sz="2400" kern="100" dirty="0" err="1">
                <a:effectLst/>
                <a:latin typeface="Times New Roman" panose="02020603050405020304" pitchFamily="18" charset="0"/>
                <a:ea typeface="Calibri" panose="020F0502020204030204" pitchFamily="34" charset="0"/>
              </a:rPr>
              <a:t>ó</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rPr>
              <a:t>đó</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b</a:t>
            </a:r>
            <a:r>
              <a:rPr lang="en-US" sz="2400" kern="100" dirty="0" err="1">
                <a:effectLst/>
                <a:latin typeface="Times New Roman" panose="02020603050405020304" pitchFamily="18" charset="0"/>
                <a:ea typeface="Calibri" panose="020F0502020204030204" pitchFamily="34" charset="0"/>
              </a:rPr>
              <a:t>ằ</a:t>
            </a:r>
            <a:r>
              <a:rPr lang="en-US" sz="2400" kern="100" dirty="0" err="1">
                <a:effectLst/>
                <a:latin typeface="Calibri" panose="020F0502020204030204" pitchFamily="34" charset="0"/>
                <a:ea typeface="Calibri" panose="020F0502020204030204" pitchFamily="34" charset="0"/>
                <a:cs typeface="Times New Roman" panose="02020603050405020304" pitchFamily="18" charset="0"/>
              </a:rPr>
              <a:t>ng</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360</a:t>
            </a:r>
            <a:r>
              <a:rPr lang="en-US" sz="2400" kern="100" dirty="0">
                <a:effectLst/>
                <a:latin typeface="Times New Roman" panose="02020603050405020304" pitchFamily="18" charset="0"/>
                <a:ea typeface="Calibri" panose="020F0502020204030204" pitchFamily="34" charset="0"/>
              </a:rPr>
              <a:t>º</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2400" dirty="0"/>
          </a:p>
        </p:txBody>
      </p:sp>
    </p:spTree>
    <p:extLst>
      <p:ext uri="{BB962C8B-B14F-4D97-AF65-F5344CB8AC3E}">
        <p14:creationId xmlns:p14="http://schemas.microsoft.com/office/powerpoint/2010/main" val="2440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5D055B4-F235-4E3C-9917-4E48D025C783}"/>
              </a:ext>
            </a:extLst>
          </p:cNvPr>
          <p:cNvSpPr txBox="1"/>
          <p:nvPr/>
        </p:nvSpPr>
        <p:spPr>
          <a:xfrm>
            <a:off x="4802846" y="155872"/>
            <a:ext cx="2433680" cy="64819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3. </a:t>
            </a:r>
            <a:r>
              <a:rPr kumimoji="0" lang="en-US" sz="2800" b="0" i="0" u="none" strike="noStrike" kern="1200" cap="none" spc="0" normalizeH="0" baseline="0" noProof="0" dirty="0" err="1">
                <a:ln>
                  <a:noFill/>
                </a:ln>
                <a:solidFill>
                  <a:srgbClr val="0070C0"/>
                </a:solidFill>
                <a:effectLst/>
                <a:uLnTx/>
                <a:uFillTx/>
                <a:latin typeface="#9Slide03 Neutra" panose="02040603050506020204" pitchFamily="18" charset="0"/>
                <a:cs typeface="#9Slide03 Arima Madurai" panose="00000500000000000000" pitchFamily="2" charset="0"/>
              </a:rPr>
              <a:t>VẬN</a:t>
            </a:r>
            <a:r>
              <a:rPr kumimoji="0" lang="en-US" sz="2800" b="0" i="0" u="none" strike="noStrike" kern="1200" cap="none" spc="0" normalizeH="0" baseline="0" noProof="0" dirty="0">
                <a:ln>
                  <a:noFill/>
                </a:ln>
                <a:solidFill>
                  <a:srgbClr val="0070C0"/>
                </a:solidFill>
                <a:effectLst/>
                <a:uLnTx/>
                <a:uFillTx/>
                <a:latin typeface="#9Slide03 Neutra" panose="02040603050506020204" pitchFamily="18" charset="0"/>
                <a:cs typeface="#9Slide03 Arima Madurai" panose="00000500000000000000" pitchFamily="2" charset="0"/>
              </a:rPr>
              <a:t> </a:t>
            </a:r>
            <a:r>
              <a:rPr kumimoji="0" lang="en-US" sz="2800" b="0" i="0" u="none" strike="noStrike" kern="1200" cap="none" spc="0" normalizeH="0" baseline="0" noProof="0" dirty="0" err="1">
                <a:ln>
                  <a:noFill/>
                </a:ln>
                <a:solidFill>
                  <a:srgbClr val="0070C0"/>
                </a:solidFill>
                <a:effectLst/>
                <a:uLnTx/>
                <a:uFillTx/>
                <a:latin typeface="#9Slide03 Neutra" panose="02040603050506020204" pitchFamily="18" charset="0"/>
                <a:cs typeface="#9Slide03 Arima Madurai" panose="00000500000000000000" pitchFamily="2" charset="0"/>
              </a:rPr>
              <a:t>DỤNG</a:t>
            </a:r>
            <a:endParaRPr kumimoji="0" lang="vi-VN" sz="2800" b="0" i="0" u="none" strike="noStrike" kern="1200" cap="none" spc="0" normalizeH="0" baseline="0" noProof="0" dirty="0">
              <a:ln>
                <a:noFill/>
              </a:ln>
              <a:solidFill>
                <a:srgbClr val="0070C0"/>
              </a:solidFill>
              <a:effectLst/>
              <a:uLnTx/>
              <a:uFillTx/>
              <a:latin typeface="#9Slide03 Bebas Neue Bold" panose="020B0606020202050201" pitchFamily="34" charset="0"/>
              <a:cs typeface="#9Slide03 Arima Madurai" panose="00000500000000000000" pitchFamily="2" charset="0"/>
            </a:endParaRPr>
          </a:p>
        </p:txBody>
      </p:sp>
      <p:pic>
        <p:nvPicPr>
          <p:cNvPr id="51" name="Picture 10">
            <a:extLst>
              <a:ext uri="{FF2B5EF4-FFF2-40B4-BE49-F238E27FC236}">
                <a16:creationId xmlns:a16="http://schemas.microsoft.com/office/drawing/2014/main" id="{741BDEC1-77B8-4F48-8030-474389064B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5651545"/>
            <a:ext cx="1321813" cy="1206455"/>
          </a:xfrm>
          <a:prstGeom prst="rect">
            <a:avLst/>
          </a:prstGeom>
        </p:spPr>
      </p:pic>
      <p:pic>
        <p:nvPicPr>
          <p:cNvPr id="52" name="Picture 12">
            <a:extLst>
              <a:ext uri="{FF2B5EF4-FFF2-40B4-BE49-F238E27FC236}">
                <a16:creationId xmlns:a16="http://schemas.microsoft.com/office/drawing/2014/main" id="{6532142A-97FF-49D7-BB4D-7BDE41DB3A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0126" y="1128124"/>
            <a:ext cx="543373" cy="543373"/>
          </a:xfrm>
          <a:prstGeom prst="rect">
            <a:avLst/>
          </a:prstGeom>
        </p:spPr>
      </p:pic>
      <p:sp>
        <p:nvSpPr>
          <p:cNvPr id="4" name="TextBox 3">
            <a:extLst>
              <a:ext uri="{FF2B5EF4-FFF2-40B4-BE49-F238E27FC236}">
                <a16:creationId xmlns:a16="http://schemas.microsoft.com/office/drawing/2014/main" id="{D5BB2D31-3BE6-BA1D-8840-26C0AAC0CBAE}"/>
              </a:ext>
            </a:extLst>
          </p:cNvPr>
          <p:cNvSpPr txBox="1"/>
          <p:nvPr/>
        </p:nvSpPr>
        <p:spPr>
          <a:xfrm>
            <a:off x="1734718" y="1506362"/>
            <a:ext cx="9312844" cy="4168129"/>
          </a:xfrm>
          <a:prstGeom prst="rect">
            <a:avLst/>
          </a:prstGeom>
          <a:noFill/>
        </p:spPr>
        <p:txBody>
          <a:bodyPr wrap="square">
            <a:spAutoFit/>
          </a:bodyPr>
          <a:lstStyle/>
          <a:p>
            <a:pPr>
              <a:lnSpc>
                <a:spcPct val="107000"/>
              </a:lnSpc>
              <a:spcAft>
                <a:spcPts val="800"/>
              </a:spcAft>
            </a:pPr>
            <a:r>
              <a:rPr lang="fr-FR" sz="28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fr-FR" sz="2800" b="1" kern="100" dirty="0">
                <a:effectLst/>
                <a:latin typeface="Times New Roman" panose="02020603050405020304" pitchFamily="18" charset="0"/>
                <a:ea typeface="Calibri" panose="020F0502020204030204" pitchFamily="34" charset="0"/>
                <a:cs typeface="Times New Roman" panose="02020603050405020304" pitchFamily="18" charset="0"/>
              </a:rPr>
              <a:t> 1. </a:t>
            </a:r>
            <a:r>
              <a:rPr lang="fr-FR" sz="2800" b="1" kern="100"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fr-FR"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fr-FR" sz="28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b="1" kern="100" dirty="0" err="1">
                <a:effectLst/>
                <a:latin typeface="Times New Roman" panose="02020603050405020304" pitchFamily="18" charset="0"/>
                <a:ea typeface="Calibri" panose="020F0502020204030204" pitchFamily="34" charset="0"/>
                <a:cs typeface="Times New Roman" panose="02020603050405020304" pitchFamily="18" charset="0"/>
              </a:rPr>
              <a:t>sai</a:t>
            </a:r>
            <a:r>
              <a:rPr lang="fr-FR" sz="2800" b="1"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A.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lồi</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là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luôn</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nửa</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mặt</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phẳng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bờ</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là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chứa</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kỳ</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cạnh</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B.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180</a:t>
            </a:r>
            <a:r>
              <a:rPr lang="fr-FR" sz="2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C.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360</a:t>
            </a:r>
            <a:r>
              <a:rPr lang="fr-FR" sz="2800" kern="100" baseline="30000" dirty="0">
                <a:effectLst/>
                <a:latin typeface="Times New Roman" panose="02020603050405020304" pitchFamily="18" charset="0"/>
                <a:ea typeface="Calibri" panose="020F0502020204030204" pitchFamily="34" charset="0"/>
                <a:cs typeface="Times New Roman" panose="02020603050405020304" pitchFamily="18" charset="0"/>
              </a:rPr>
              <a:t>0</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D.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ABCD là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AB, BC, CD, DA,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Oval 5">
            <a:extLst>
              <a:ext uri="{FF2B5EF4-FFF2-40B4-BE49-F238E27FC236}">
                <a16:creationId xmlns:a16="http://schemas.microsoft.com/office/drawing/2014/main" id="{5E26280A-DEF1-DD71-8C86-AC8D01E45855}"/>
              </a:ext>
            </a:extLst>
          </p:cNvPr>
          <p:cNvSpPr/>
          <p:nvPr/>
        </p:nvSpPr>
        <p:spPr>
          <a:xfrm>
            <a:off x="1663538" y="3064784"/>
            <a:ext cx="493790" cy="52711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t>B</a:t>
            </a:r>
            <a:endParaRPr lang="en-US" sz="2800" dirty="0"/>
          </a:p>
        </p:txBody>
      </p:sp>
    </p:spTree>
    <p:custDataLst>
      <p:tags r:id="rId1"/>
    </p:custDataLst>
    <p:extLst>
      <p:ext uri="{BB962C8B-B14F-4D97-AF65-F5344CB8AC3E}">
        <p14:creationId xmlns:p14="http://schemas.microsoft.com/office/powerpoint/2010/main" val="30006904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CBBCCB1-EA90-968A-8A5E-0359335998C7}"/>
              </a:ext>
            </a:extLst>
          </p:cNvPr>
          <p:cNvSpPr txBox="1"/>
          <p:nvPr/>
        </p:nvSpPr>
        <p:spPr>
          <a:xfrm>
            <a:off x="1515372" y="1311628"/>
            <a:ext cx="9532189" cy="1657826"/>
          </a:xfrm>
          <a:prstGeom prst="rect">
            <a:avLst/>
          </a:prstGeom>
          <a:noFill/>
        </p:spPr>
        <p:txBody>
          <a:bodyPr wrap="square">
            <a:spAutoFit/>
          </a:bodyPr>
          <a:lstStyle/>
          <a:p>
            <a:pPr>
              <a:lnSpc>
                <a:spcPct val="107000"/>
              </a:lnSpc>
              <a:spcAft>
                <a:spcPts val="800"/>
              </a:spcAft>
            </a:pPr>
            <a:r>
              <a:rPr lang="fr-FR" sz="28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fr-FR" sz="2800" b="1" kern="100" dirty="0">
                <a:effectLst/>
                <a:latin typeface="Times New Roman" panose="02020603050405020304" pitchFamily="18" charset="0"/>
                <a:ea typeface="Calibri" panose="020F0502020204030204" pitchFamily="34" charset="0"/>
                <a:cs typeface="Times New Roman" panose="02020603050405020304" pitchFamily="18" charset="0"/>
              </a:rPr>
              <a:t> 2</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là:</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A. 4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nhọn</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B. 4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tù</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C. 4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D. 1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vuông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3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nhọn</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D974A0FB-0042-21CB-4371-F9BCA6DEFAAA}"/>
              </a:ext>
            </a:extLst>
          </p:cNvPr>
          <p:cNvSpPr/>
          <p:nvPr/>
        </p:nvSpPr>
        <p:spPr>
          <a:xfrm>
            <a:off x="1515372" y="2431099"/>
            <a:ext cx="450314" cy="5000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t>C</a:t>
            </a:r>
            <a:endParaRPr lang="en-US" sz="2800" dirty="0"/>
          </a:p>
        </p:txBody>
      </p:sp>
    </p:spTree>
    <p:extLst>
      <p:ext uri="{BB962C8B-B14F-4D97-AF65-F5344CB8AC3E}">
        <p14:creationId xmlns:p14="http://schemas.microsoft.com/office/powerpoint/2010/main" val="239570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4F682E-92BF-BDC6-0816-B690589BCD1D}"/>
              </a:ext>
            </a:extLst>
          </p:cNvPr>
          <p:cNvSpPr txBox="1"/>
          <p:nvPr/>
        </p:nvSpPr>
        <p:spPr>
          <a:xfrm>
            <a:off x="1278756" y="1381692"/>
            <a:ext cx="9842741" cy="2118850"/>
          </a:xfrm>
          <a:prstGeom prst="rect">
            <a:avLst/>
          </a:prstGeom>
          <a:noFill/>
        </p:spPr>
        <p:txBody>
          <a:bodyPr wrap="square">
            <a:spAutoFit/>
          </a:bodyPr>
          <a:lstStyle/>
          <a:p>
            <a:pPr>
              <a:lnSpc>
                <a:spcPct val="107000"/>
              </a:lnSpc>
              <a:spcAft>
                <a:spcPts val="800"/>
              </a:spcAft>
            </a:pPr>
            <a:r>
              <a:rPr lang="fr-FR" sz="28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fr-FR" sz="2800" b="1" kern="100" dirty="0">
                <a:effectLst/>
                <a:latin typeface="Times New Roman" panose="02020603050405020304" pitchFamily="18" charset="0"/>
                <a:ea typeface="Calibri" panose="020F0502020204030204" pitchFamily="34" charset="0"/>
                <a:cs typeface="Times New Roman" panose="02020603050405020304" pitchFamily="18" charset="0"/>
              </a:rPr>
              <a:t> 3. </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Cho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ABCD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a:effectLst/>
                <a:latin typeface="Times New Roman" panose="02020603050405020304" pitchFamily="18" charset="0"/>
                <a:ea typeface="Calibri" panose="020F0502020204030204" pitchFamily="34" charset="0"/>
                <a:cs typeface="Times New Roman" panose="02020603050405020304" pitchFamily="18" charset="0"/>
              </a:rPr>
              <a:t> tại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đỉnh</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B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C là 200º.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đo</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fr-FR" sz="2800" kern="100" err="1">
                <a:effectLst/>
                <a:latin typeface="Times New Roman" panose="02020603050405020304" pitchFamily="18" charset="0"/>
                <a:ea typeface="Calibri" panose="020F0502020204030204" pitchFamily="34" charset="0"/>
                <a:cs typeface="Times New Roman" panose="02020603050405020304" pitchFamily="18" charset="0"/>
              </a:rPr>
              <a:t>góc</a:t>
            </a:r>
            <a:r>
              <a:rPr lang="fr-FR" sz="2800" kern="100">
                <a:effectLst/>
                <a:latin typeface="Times New Roman" panose="02020603050405020304" pitchFamily="18" charset="0"/>
                <a:ea typeface="Calibri" panose="020F0502020204030204" pitchFamily="34" charset="0"/>
                <a:cs typeface="Times New Roman" panose="02020603050405020304" pitchFamily="18" charset="0"/>
              </a:rPr>
              <a:t> tại </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2 </a:t>
            </a:r>
            <a:r>
              <a:rPr lang="fr-FR" sz="2800" kern="100" dirty="0" err="1">
                <a:effectLst/>
                <a:latin typeface="Times New Roman" panose="02020603050405020304" pitchFamily="18" charset="0"/>
                <a:ea typeface="Calibri" panose="020F0502020204030204" pitchFamily="34" charset="0"/>
                <a:cs typeface="Times New Roman" panose="02020603050405020304" pitchFamily="18" charset="0"/>
              </a:rPr>
              <a:t>đỉnh</a:t>
            </a:r>
            <a:r>
              <a:rPr lang="fr-FR" sz="2800" kern="100" dirty="0">
                <a:effectLst/>
                <a:latin typeface="Times New Roman" panose="02020603050405020304" pitchFamily="18" charset="0"/>
                <a:ea typeface="Calibri" panose="020F0502020204030204" pitchFamily="34" charset="0"/>
                <a:cs typeface="Times New Roman" panose="02020603050405020304" pitchFamily="18" charset="0"/>
              </a:rPr>
              <a:t> A, C là:</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2343150" lvl="4" indent="-514350">
              <a:lnSpc>
                <a:spcPct val="107000"/>
              </a:lnSpc>
              <a:spcAft>
                <a:spcPts val="800"/>
              </a:spcAft>
              <a:buAutoNum type="alphaU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160º          		B. 260º           	</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 180º          	</a:t>
            </a:r>
            <a:r>
              <a:rPr lang="vi-VN"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D. 100º</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87ACAFF0-0242-4BD8-D796-DDA0F4974DDA}"/>
              </a:ext>
            </a:extLst>
          </p:cNvPr>
          <p:cNvSpPr/>
          <p:nvPr/>
        </p:nvSpPr>
        <p:spPr>
          <a:xfrm>
            <a:off x="3126482" y="2431106"/>
            <a:ext cx="465408" cy="50921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t>A</a:t>
            </a:r>
            <a:endParaRPr lang="en-US" sz="2800" dirty="0"/>
          </a:p>
        </p:txBody>
      </p:sp>
    </p:spTree>
    <p:extLst>
      <p:ext uri="{BB962C8B-B14F-4D97-AF65-F5344CB8AC3E}">
        <p14:creationId xmlns:p14="http://schemas.microsoft.com/office/powerpoint/2010/main" val="167595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7E90E-E42B-17C5-11BC-6B81DC2AB26D}"/>
              </a:ext>
            </a:extLst>
          </p:cNvPr>
          <p:cNvSpPr txBox="1"/>
          <p:nvPr/>
        </p:nvSpPr>
        <p:spPr>
          <a:xfrm>
            <a:off x="4645923" y="248364"/>
            <a:ext cx="2900153" cy="923330"/>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vi-VN" sz="5400" b="0" i="0" u="none" strike="noStrike" kern="1200" cap="none" spc="0" normalizeH="0" baseline="0" noProof="0" dirty="0">
                <a:ln>
                  <a:noFill/>
                </a:ln>
                <a:solidFill>
                  <a:srgbClr val="0067B4"/>
                </a:solidFill>
                <a:effectLst/>
                <a:uLnTx/>
                <a:uFillTx/>
                <a:latin typeface="#9Slide03 Neutra" panose="02040603050506020204" pitchFamily="18" charset="0"/>
                <a:cs typeface="#9Slide03 Arima Madurai" panose="00000500000000000000" pitchFamily="2" charset="0"/>
              </a:rPr>
              <a:t>TỨ GIÁC</a:t>
            </a:r>
            <a:endParaRPr kumimoji="0" lang="vi-VN" sz="3200" b="0" i="0" u="none" strike="noStrike" kern="1200" cap="none" spc="0" normalizeH="0" baseline="0" noProof="0" dirty="0">
              <a:ln>
                <a:noFill/>
              </a:ln>
              <a:solidFill>
                <a:srgbClr val="0067B4"/>
              </a:solidFill>
              <a:effectLst/>
              <a:uLnTx/>
              <a:uFillTx/>
              <a:latin typeface="#9Slide03 Bebas Neue Bold" panose="020B0606020202050201" pitchFamily="34" charset="0"/>
              <a:cs typeface="#9Slide03 Arima Madurai" panose="00000500000000000000" pitchFamily="2" charset="0"/>
            </a:endParaRPr>
          </a:p>
        </p:txBody>
      </p:sp>
      <p:sp>
        <p:nvSpPr>
          <p:cNvPr id="28" name="TextBox 27">
            <a:extLst>
              <a:ext uri="{FF2B5EF4-FFF2-40B4-BE49-F238E27FC236}">
                <a16:creationId xmlns:a16="http://schemas.microsoft.com/office/drawing/2014/main" id="{B5BA4F0D-001E-4F1D-8FBE-A268BC2ED963}"/>
              </a:ext>
            </a:extLst>
          </p:cNvPr>
          <p:cNvSpPr txBox="1"/>
          <p:nvPr/>
        </p:nvSpPr>
        <p:spPr>
          <a:xfrm>
            <a:off x="2211762" y="2392413"/>
            <a:ext cx="7768473"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lồi</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và</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các</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yếu</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tố</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của</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nó</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29" name="TextBox 28">
            <a:extLst>
              <a:ext uri="{FF2B5EF4-FFF2-40B4-BE49-F238E27FC236}">
                <a16:creationId xmlns:a16="http://schemas.microsoft.com/office/drawing/2014/main" id="{BE7F727A-01F6-4715-A33D-D475F9854491}"/>
              </a:ext>
            </a:extLst>
          </p:cNvPr>
          <p:cNvSpPr txBox="1"/>
          <p:nvPr/>
        </p:nvSpPr>
        <p:spPr>
          <a:xfrm>
            <a:off x="2202745" y="3750292"/>
            <a:ext cx="8353569"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2. </a:t>
            </a:r>
            <a:r>
              <a:rPr kumimoji="0" lang="en-US" sz="32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tổng</a:t>
            </a: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bốn</a:t>
            </a: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góc</a:t>
            </a: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trong</a:t>
            </a: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32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một</a:t>
            </a: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r>
              <a:rPr kumimoji="0" lang="en-US"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5120381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556D28F-CBA3-3E28-EC58-33B85E740BB7}"/>
                  </a:ext>
                </a:extLst>
              </p:cNvPr>
              <p:cNvSpPr txBox="1"/>
              <p:nvPr/>
            </p:nvSpPr>
            <p:spPr>
              <a:xfrm>
                <a:off x="1906436" y="1356580"/>
                <a:ext cx="8612039" cy="2252220"/>
              </a:xfrm>
              <a:prstGeom prst="rect">
                <a:avLst/>
              </a:prstGeom>
              <a:noFill/>
            </p:spPr>
            <p:txBody>
              <a:bodyPr wrap="square">
                <a:spAutoFit/>
              </a:bodyPr>
              <a:lstStyle/>
              <a:p>
                <a:pPr>
                  <a:lnSpc>
                    <a:spcPct val="107000"/>
                  </a:lnSpc>
                  <a:spcAft>
                    <a:spcPts val="800"/>
                  </a:spcAft>
                </a:pPr>
                <a:r>
                  <a:rPr lang="en-US" sz="28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b="1" kern="100" dirty="0">
                    <a:effectLst/>
                    <a:latin typeface="Times New Roman" panose="02020603050405020304" pitchFamily="18" charset="0"/>
                    <a:ea typeface="Calibri" panose="020F0502020204030204" pitchFamily="34" charset="0"/>
                    <a:cs typeface="Times New Roman" panose="02020603050405020304" pitchFamily="18" charset="0"/>
                  </a:rPr>
                  <a:t> 4.</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Cho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ABCD,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8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800" kern="100">
                            <a:effectLst/>
                            <a:latin typeface="Cambria Math" panose="02040503050406030204" pitchFamily="18" charset="0"/>
                            <a:ea typeface="Calibri" panose="020F0502020204030204" pitchFamily="34" charset="0"/>
                            <a:cs typeface="Times New Roman" panose="02020603050405020304" pitchFamily="18" charset="0"/>
                          </a:rPr>
                          <m:t>A</m:t>
                        </m:r>
                      </m:e>
                    </m:acc>
                    <m:r>
                      <a:rPr lang="en-US" sz="280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8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800" kern="100">
                            <a:effectLst/>
                            <a:latin typeface="Cambria Math" panose="02040503050406030204" pitchFamily="18" charset="0"/>
                            <a:ea typeface="Calibri" panose="020F0502020204030204" pitchFamily="34" charset="0"/>
                            <a:cs typeface="Times New Roman" panose="02020603050405020304" pitchFamily="18" charset="0"/>
                          </a:rPr>
                          <m:t>B</m:t>
                        </m:r>
                      </m:e>
                    </m:acc>
                    <m:r>
                      <a:rPr lang="en-US" sz="2800" kern="1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2800" i="1" kern="100">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2800" kern="100">
                            <a:effectLst/>
                            <a:latin typeface="Cambria Math" panose="02040503050406030204" pitchFamily="18" charset="0"/>
                            <a:ea typeface="Calibri" panose="020F0502020204030204" pitchFamily="34" charset="0"/>
                            <a:cs typeface="Times New Roman" panose="02020603050405020304" pitchFamily="18" charset="0"/>
                          </a:rPr>
                          <m:t>140</m:t>
                        </m:r>
                      </m:e>
                      <m:sup>
                        <m:r>
                          <m:rPr>
                            <m:sty m:val="p"/>
                          </m:rPr>
                          <a:rPr lang="en-US" sz="2800" kern="10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acc>
                      <m:accPr>
                        <m:chr m:val="̂"/>
                        <m:ctrlPr>
                          <a:rPr lang="en-US" sz="28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800" kern="100">
                            <a:effectLst/>
                            <a:latin typeface="Cambria Math" panose="02040503050406030204" pitchFamily="18" charset="0"/>
                            <a:ea typeface="Calibri" panose="020F0502020204030204" pitchFamily="34" charset="0"/>
                            <a:cs typeface="Times New Roman" panose="02020603050405020304" pitchFamily="18" charset="0"/>
                          </a:rPr>
                          <m:t>C</m:t>
                        </m:r>
                      </m:e>
                    </m:acc>
                    <m:r>
                      <a:rPr lang="en-US" sz="2800" kern="10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800" i="1" kern="100">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en-US" sz="2800" kern="100">
                            <a:effectLst/>
                            <a:latin typeface="Cambria Math" panose="02040503050406030204" pitchFamily="18" charset="0"/>
                            <a:ea typeface="Calibri" panose="020F0502020204030204" pitchFamily="34" charset="0"/>
                            <a:cs typeface="Times New Roman" panose="02020603050405020304" pitchFamily="18" charset="0"/>
                          </a:rPr>
                          <m:t>D</m:t>
                        </m:r>
                      </m:e>
                    </m:acc>
                    <m:r>
                      <a:rPr lang="en-US" sz="2800" kern="1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pPr marL="971550" lvl="1" indent="-514350">
                  <a:lnSpc>
                    <a:spcPct val="107000"/>
                  </a:lnSpc>
                  <a:spcAft>
                    <a:spcPts val="800"/>
                  </a:spcAft>
                  <a:buAutoNum type="alphaUcPeriod"/>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220º      		</a:t>
                </a: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B. 200º       		</a:t>
                </a:r>
                <a:endParaRPr lang="vi-VN" sz="28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C. 160º        	</a:t>
                </a:r>
                <a:r>
                  <a:rPr lang="vi-VN" sz="2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D. 130º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8556D28F-CBA3-3E28-EC58-33B85E740BB7}"/>
                  </a:ext>
                </a:extLst>
              </p:cNvPr>
              <p:cNvSpPr txBox="1">
                <a:spLocks noRot="1" noChangeAspect="1" noMove="1" noResize="1" noEditPoints="1" noAdjustHandles="1" noChangeArrowheads="1" noChangeShapeType="1" noTextEdit="1"/>
              </p:cNvSpPr>
              <p:nvPr/>
            </p:nvSpPr>
            <p:spPr>
              <a:xfrm>
                <a:off x="1906436" y="1356580"/>
                <a:ext cx="8612039" cy="2252220"/>
              </a:xfrm>
              <a:prstGeom prst="rect">
                <a:avLst/>
              </a:prstGeom>
              <a:blipFill>
                <a:blip r:embed="rId2"/>
                <a:stretch>
                  <a:fillRect l="-1487" t="-2439" b="-6504"/>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29B9DAD5-5438-1D9D-96F4-B5F2AD298E9E}"/>
              </a:ext>
            </a:extLst>
          </p:cNvPr>
          <p:cNvSpPr/>
          <p:nvPr/>
        </p:nvSpPr>
        <p:spPr>
          <a:xfrm>
            <a:off x="2338016" y="2529658"/>
            <a:ext cx="492791" cy="5037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t>A</a:t>
            </a:r>
            <a:endParaRPr lang="en-US" sz="2800" dirty="0"/>
          </a:p>
        </p:txBody>
      </p:sp>
    </p:spTree>
    <p:extLst>
      <p:ext uri="{BB962C8B-B14F-4D97-AF65-F5344CB8AC3E}">
        <p14:creationId xmlns:p14="http://schemas.microsoft.com/office/powerpoint/2010/main" val="362093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56E001-AD19-8E05-7C6A-1E6A1D2846BE}"/>
              </a:ext>
            </a:extLst>
          </p:cNvPr>
          <p:cNvSpPr txBox="1"/>
          <p:nvPr/>
        </p:nvSpPr>
        <p:spPr>
          <a:xfrm>
            <a:off x="1260894" y="1256006"/>
            <a:ext cx="9670212" cy="3644652"/>
          </a:xfrm>
          <a:prstGeom prst="rect">
            <a:avLst/>
          </a:prstGeom>
          <a:noFill/>
        </p:spPr>
        <p:txBody>
          <a:bodyPr wrap="square">
            <a:spAutoFit/>
          </a:bodyPr>
          <a:lstStyle/>
          <a:p>
            <a:pPr>
              <a:lnSpc>
                <a:spcPct val="107000"/>
              </a:lnSpc>
              <a:spcAft>
                <a:spcPts val="800"/>
              </a:spcAft>
            </a:pPr>
            <a:r>
              <a:rPr lang="en-US" sz="2400" b="1"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 5.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đúng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nhất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ABCD:</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ABCD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 BC, CD, DA</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ABCD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 BC, CD, DA,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bất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kì</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cùng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nằm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đường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ABCD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 BC, CD, DA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hai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kề</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đỉnh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song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song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nhau</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D.Tứ</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giác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ABCD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gồm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thẳng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AB, BC, CD, DA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4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góc</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tại</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đỉnh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kern="100" dirty="0" err="1">
                <a:effectLst/>
                <a:latin typeface="Times New Roman" panose="02020603050405020304" pitchFamily="18" charset="0"/>
                <a:ea typeface="Calibri" panose="020F0502020204030204" pitchFamily="34" charset="0"/>
                <a:cs typeface="Times New Roman" panose="02020603050405020304" pitchFamily="18" charset="0"/>
              </a:rPr>
              <a:t>nhau</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Oval 4">
            <a:extLst>
              <a:ext uri="{FF2B5EF4-FFF2-40B4-BE49-F238E27FC236}">
                <a16:creationId xmlns:a16="http://schemas.microsoft.com/office/drawing/2014/main" id="{39C075D0-DD00-7CB0-5416-F2138C198BD9}"/>
              </a:ext>
            </a:extLst>
          </p:cNvPr>
          <p:cNvSpPr/>
          <p:nvPr/>
        </p:nvSpPr>
        <p:spPr>
          <a:xfrm>
            <a:off x="1171746" y="2233983"/>
            <a:ext cx="487315" cy="4763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dirty="0"/>
              <a:t>B</a:t>
            </a:r>
            <a:endParaRPr lang="en-US" sz="2800" dirty="0"/>
          </a:p>
        </p:txBody>
      </p:sp>
    </p:spTree>
    <p:extLst>
      <p:ext uri="{BB962C8B-B14F-4D97-AF65-F5344CB8AC3E}">
        <p14:creationId xmlns:p14="http://schemas.microsoft.com/office/powerpoint/2010/main" val="1961484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6390F-00D1-865E-AF56-4DC0D3A67BD2}"/>
              </a:ext>
            </a:extLst>
          </p:cNvPr>
          <p:cNvSpPr>
            <a:spLocks noGrp="1"/>
          </p:cNvSpPr>
          <p:nvPr>
            <p:ph type="title"/>
          </p:nvPr>
        </p:nvSpPr>
        <p:spPr>
          <a:xfrm>
            <a:off x="1611578" y="741204"/>
            <a:ext cx="10272000" cy="763600"/>
          </a:xfrm>
        </p:spPr>
        <p:txBody>
          <a:bodyPr/>
          <a:lstStyle/>
          <a:p>
            <a:pPr algn="l"/>
            <a:r>
              <a:rPr lang="vi-VN" sz="2800" b="1" dirty="0"/>
              <a:t>Bài 3.1 </a:t>
            </a:r>
            <a:r>
              <a:rPr lang="vi-VN" sz="2800" dirty="0"/>
              <a:t>Tính các góc chưa biết của các tứ giác trong hình 3.8</a:t>
            </a:r>
            <a:endParaRPr lang="en-US" sz="2800" dirty="0"/>
          </a:p>
        </p:txBody>
      </p:sp>
      <p:pic>
        <p:nvPicPr>
          <p:cNvPr id="3" name="Picture 2" descr="A picture containing line, diagram, plot, parallel&#10;&#10;Description automatically generated">
            <a:extLst>
              <a:ext uri="{FF2B5EF4-FFF2-40B4-BE49-F238E27FC236}">
                <a16:creationId xmlns:a16="http://schemas.microsoft.com/office/drawing/2014/main" id="{023BDDBA-7349-1CE4-8699-3C85F54DA88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7065" y="1776016"/>
            <a:ext cx="7326151" cy="3383698"/>
          </a:xfrm>
          <a:prstGeom prst="rect">
            <a:avLst/>
          </a:prstGeom>
          <a:noFill/>
        </p:spPr>
      </p:pic>
    </p:spTree>
    <p:extLst>
      <p:ext uri="{BB962C8B-B14F-4D97-AF65-F5344CB8AC3E}">
        <p14:creationId xmlns:p14="http://schemas.microsoft.com/office/powerpoint/2010/main" val="33492591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line, triangle, diagram, plot&#10;&#10;Description automatically generated">
            <a:extLst>
              <a:ext uri="{FF2B5EF4-FFF2-40B4-BE49-F238E27FC236}">
                <a16:creationId xmlns:a16="http://schemas.microsoft.com/office/drawing/2014/main" id="{5E44D2AE-BC06-F0DE-C787-7A5EEAD4788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96846" y="2028283"/>
            <a:ext cx="4468709" cy="2603947"/>
          </a:xfrm>
          <a:prstGeom prst="rect">
            <a:avLst/>
          </a:prstGeom>
          <a:noFill/>
        </p:spPr>
      </p:pic>
      <mc:AlternateContent xmlns:mc="http://schemas.openxmlformats.org/markup-compatibility/2006" xmlns:a14="http://schemas.microsoft.com/office/drawing/2010/main">
        <mc:Choice Requires="a14">
          <p:sp>
            <p:nvSpPr>
              <p:cNvPr id="4" name="Title 1">
                <a:extLst>
                  <a:ext uri="{FF2B5EF4-FFF2-40B4-BE49-F238E27FC236}">
                    <a16:creationId xmlns:a16="http://schemas.microsoft.com/office/drawing/2014/main" id="{B88464A0-CF34-2D8F-B31A-724E4A60F57D}"/>
                  </a:ext>
                </a:extLst>
              </p:cNvPr>
              <p:cNvSpPr txBox="1">
                <a:spLocks/>
              </p:cNvSpPr>
              <p:nvPr/>
            </p:nvSpPr>
            <p:spPr>
              <a:xfrm>
                <a:off x="1611578" y="741204"/>
                <a:ext cx="10272000" cy="763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Changa One"/>
                  <a:buNone/>
                  <a:defRPr sz="3500" b="0" i="0" u="none" strike="noStrike" cap="none">
                    <a:solidFill>
                      <a:schemeClr val="dk1"/>
                    </a:solidFill>
                    <a:latin typeface="Changa One"/>
                    <a:ea typeface="Changa One"/>
                    <a:cs typeface="Changa One"/>
                    <a:sym typeface="Changa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vi-VN" sz="2800" b="1" kern="0" dirty="0">
                    <a:solidFill>
                      <a:schemeClr val="tx1"/>
                    </a:solidFill>
                  </a:rPr>
                  <a:t>Bài 3.2 </a:t>
                </a:r>
                <a:r>
                  <a:rPr lang="vi-VN" sz="2800" kern="0" dirty="0">
                    <a:solidFill>
                      <a:schemeClr val="tx1"/>
                    </a:solidFill>
                  </a:rPr>
                  <a:t>Tính các góc chưa biết của các tứ giác trong hình 3.9</a:t>
                </a:r>
              </a:p>
              <a:p>
                <a:pPr algn="l"/>
                <a:r>
                  <a:rPr lang="vi-VN" sz="2800" kern="0" dirty="0">
                    <a:solidFill>
                      <a:schemeClr val="tx1"/>
                    </a:solidFill>
                  </a:rPr>
                  <a:t>Biết rằng </a:t>
                </a:r>
                <a14:m>
                  <m:oMath xmlns:m="http://schemas.openxmlformats.org/officeDocument/2006/math">
                    <m:acc>
                      <m:accPr>
                        <m:chr m:val="̂"/>
                        <m:ctrlPr>
                          <a:rPr lang="vi-VN" sz="2800" i="1" kern="0" smtClean="0">
                            <a:solidFill>
                              <a:schemeClr val="tx1"/>
                            </a:solidFill>
                            <a:latin typeface="Cambria Math" panose="02040503050406030204" pitchFamily="18" charset="0"/>
                          </a:rPr>
                        </m:ctrlPr>
                      </m:accPr>
                      <m:e>
                        <m:r>
                          <m:rPr>
                            <m:sty m:val="p"/>
                          </m:rPr>
                          <a:rPr lang="vi-VN" sz="2800" i="1" kern="0">
                            <a:solidFill>
                              <a:schemeClr val="tx1"/>
                            </a:solidFill>
                            <a:latin typeface="Cambria Math" panose="02040503050406030204" pitchFamily="18" charset="0"/>
                          </a:rPr>
                          <m:t>H</m:t>
                        </m:r>
                      </m:e>
                    </m:acc>
                    <m:r>
                      <a:rPr lang="vi-VN" sz="2800" b="0" i="1" kern="0" smtClean="0">
                        <a:solidFill>
                          <a:schemeClr val="tx1"/>
                        </a:solidFill>
                        <a:latin typeface="Cambria Math" panose="02040503050406030204" pitchFamily="18" charset="0"/>
                      </a:rPr>
                      <m:t>=</m:t>
                    </m:r>
                    <m:acc>
                      <m:accPr>
                        <m:chr m:val="̂"/>
                        <m:ctrlPr>
                          <a:rPr lang="vi-VN" sz="2800" b="0" i="1" kern="0" smtClean="0">
                            <a:solidFill>
                              <a:schemeClr val="tx1"/>
                            </a:solidFill>
                            <a:latin typeface="Cambria Math" panose="02040503050406030204" pitchFamily="18" charset="0"/>
                          </a:rPr>
                        </m:ctrlPr>
                      </m:accPr>
                      <m:e>
                        <m:r>
                          <m:rPr>
                            <m:sty m:val="p"/>
                          </m:rPr>
                          <a:rPr lang="vi-VN" sz="2800" i="1" kern="0">
                            <a:solidFill>
                              <a:schemeClr val="tx1"/>
                            </a:solidFill>
                            <a:latin typeface="Cambria Math" panose="02040503050406030204" pitchFamily="18" charset="0"/>
                          </a:rPr>
                          <m:t>E</m:t>
                        </m:r>
                      </m:e>
                    </m:acc>
                    <m:r>
                      <a:rPr lang="vi-VN" sz="2800" b="0" i="1" kern="0" smtClean="0">
                        <a:solidFill>
                          <a:schemeClr val="tx1"/>
                        </a:solidFill>
                        <a:latin typeface="Cambria Math" panose="02040503050406030204" pitchFamily="18" charset="0"/>
                      </a:rPr>
                      <m:t>+</m:t>
                    </m:r>
                    <m:sSup>
                      <m:sSupPr>
                        <m:ctrlPr>
                          <a:rPr lang="vi-VN" sz="2800" b="0" i="1" kern="0" smtClean="0">
                            <a:solidFill>
                              <a:schemeClr val="tx1"/>
                            </a:solidFill>
                            <a:latin typeface="Cambria Math" panose="02040503050406030204" pitchFamily="18" charset="0"/>
                          </a:rPr>
                        </m:ctrlPr>
                      </m:sSupPr>
                      <m:e>
                        <m:r>
                          <a:rPr lang="vi-VN" sz="2800" i="1" kern="0">
                            <a:solidFill>
                              <a:schemeClr val="tx1"/>
                            </a:solidFill>
                            <a:latin typeface="Cambria Math" panose="02040503050406030204" pitchFamily="18" charset="0"/>
                          </a:rPr>
                          <m:t>10</m:t>
                        </m:r>
                      </m:e>
                      <m:sup>
                        <m:r>
                          <a:rPr lang="vi-VN" sz="2800" i="1" kern="0">
                            <a:solidFill>
                              <a:schemeClr val="tx1"/>
                            </a:solidFill>
                            <a:latin typeface="Cambria Math" panose="02040503050406030204" pitchFamily="18" charset="0"/>
                          </a:rPr>
                          <m:t>0</m:t>
                        </m:r>
                      </m:sup>
                    </m:sSup>
                  </m:oMath>
                </a14:m>
                <a:endParaRPr lang="en-US" sz="2800" kern="0" dirty="0">
                  <a:solidFill>
                    <a:schemeClr val="tx1"/>
                  </a:solidFill>
                </a:endParaRPr>
              </a:p>
            </p:txBody>
          </p:sp>
        </mc:Choice>
        <mc:Fallback xmlns="">
          <p:sp>
            <p:nvSpPr>
              <p:cNvPr id="4" name="Title 1">
                <a:extLst>
                  <a:ext uri="{FF2B5EF4-FFF2-40B4-BE49-F238E27FC236}">
                    <a16:creationId xmlns:a16="http://schemas.microsoft.com/office/drawing/2014/main" id="{B88464A0-CF34-2D8F-B31A-724E4A60F57D}"/>
                  </a:ext>
                </a:extLst>
              </p:cNvPr>
              <p:cNvSpPr txBox="1">
                <a:spLocks noRot="1" noChangeAspect="1" noMove="1" noResize="1" noEditPoints="1" noAdjustHandles="1" noChangeArrowheads="1" noChangeShapeType="1" noTextEdit="1"/>
              </p:cNvSpPr>
              <p:nvPr/>
            </p:nvSpPr>
            <p:spPr>
              <a:xfrm>
                <a:off x="1611578" y="741204"/>
                <a:ext cx="10272000" cy="763600"/>
              </a:xfrm>
              <a:prstGeom prst="rect">
                <a:avLst/>
              </a:prstGeom>
              <a:blipFill>
                <a:blip r:embed="rId3"/>
                <a:stretch>
                  <a:fillRect l="-1187" t="-20800" b="-36000"/>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604412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AF9A675B-9E6B-02E7-F26A-E0E25EAB1095}"/>
                  </a:ext>
                </a:extLst>
              </p:cNvPr>
              <p:cNvSpPr txBox="1"/>
              <p:nvPr/>
            </p:nvSpPr>
            <p:spPr>
              <a:xfrm>
                <a:off x="1221024" y="743594"/>
                <a:ext cx="9275411" cy="1830245"/>
              </a:xfrm>
              <a:prstGeom prst="rect">
                <a:avLst/>
              </a:prstGeom>
              <a:noFill/>
            </p:spPr>
            <p:txBody>
              <a:bodyPr wrap="square">
                <a:spAutoFit/>
              </a:bodyPr>
              <a:lstStyle/>
              <a:p>
                <a:pPr algn="just"/>
                <a:r>
                  <a:rPr lang="vi-VN" sz="2800" b="1" i="0" dirty="0">
                    <a:effectLst/>
                    <a:latin typeface="Open Sans" panose="020B0606030504020204" pitchFamily="34" charset="0"/>
                  </a:rPr>
                  <a:t>Bài 3.3 </a:t>
                </a:r>
                <a:r>
                  <a:rPr lang="vi-VN" sz="2800" b="0" i="0" dirty="0">
                    <a:effectLst/>
                    <a:latin typeface="Open Sans" panose="020B0606030504020204" pitchFamily="34" charset="0"/>
                  </a:rPr>
                  <a:t>Tứ giác ABCD trong Hình 3.10 </a:t>
                </a:r>
                <a:r>
                  <a:rPr lang="vi-VN" sz="2800" b="0" i="0">
                    <a:effectLst/>
                    <a:latin typeface="Open Sans" panose="020B0606030504020204" pitchFamily="34" charset="0"/>
                  </a:rPr>
                  <a:t>có </a:t>
                </a:r>
              </a:p>
              <a:p>
                <a:pPr algn="just"/>
                <a:r>
                  <a:rPr lang="vi-VN" sz="2800" b="0" i="0">
                    <a:effectLst/>
                    <a:latin typeface="Open Sans" panose="020B0606030504020204" pitchFamily="34" charset="0"/>
                  </a:rPr>
                  <a:t>AB </a:t>
                </a:r>
                <a:r>
                  <a:rPr lang="vi-VN" sz="2800" b="0" i="0" dirty="0">
                    <a:effectLst/>
                    <a:latin typeface="Open Sans" panose="020B0606030504020204" pitchFamily="34" charset="0"/>
                  </a:rPr>
                  <a:t>= AD, CB = CD, được gọi là hình “cái diều”.</a:t>
                </a:r>
              </a:p>
              <a:p>
                <a:pPr algn="just"/>
                <a:r>
                  <a:rPr lang="vi-VN" sz="2800" b="0" i="0" dirty="0">
                    <a:effectLst/>
                    <a:latin typeface="Open Sans" panose="020B0606030504020204" pitchFamily="34" charset="0"/>
                  </a:rPr>
                  <a:t>a) Chứng minh rằng AC là đường trung trực của BD.</a:t>
                </a:r>
              </a:p>
              <a:p>
                <a:pPr algn="just"/>
                <a:r>
                  <a:rPr lang="vi-VN" sz="2800" b="0" i="0" dirty="0">
                    <a:effectLst/>
                    <a:latin typeface="Open Sans" panose="020B0606030504020204" pitchFamily="34" charset="0"/>
                  </a:rPr>
                  <a:t>b) Tính các góc B, D biết rằng </a:t>
                </a:r>
                <a:r>
                  <a:rPr lang="vi-VN" sz="2800" kern="0" dirty="0">
                    <a:solidFill>
                      <a:schemeClr val="tx1"/>
                    </a:solidFill>
                  </a:rPr>
                  <a:t> </a:t>
                </a:r>
                <a14:m>
                  <m:oMath xmlns:m="http://schemas.openxmlformats.org/officeDocument/2006/math">
                    <m:acc>
                      <m:accPr>
                        <m:chr m:val="̂"/>
                        <m:ctrlPr>
                          <a:rPr lang="vi-VN" sz="2800" i="1" kern="0" smtClean="0">
                            <a:solidFill>
                              <a:schemeClr val="tx1"/>
                            </a:solidFill>
                            <a:latin typeface="Cambria Math" panose="02040503050406030204" pitchFamily="18" charset="0"/>
                          </a:rPr>
                        </m:ctrlPr>
                      </m:accPr>
                      <m:e>
                        <m:r>
                          <m:rPr>
                            <m:sty m:val="p"/>
                          </m:rPr>
                          <a:rPr lang="vi-VN" sz="2800" i="1" kern="0">
                            <a:latin typeface="Cambria Math" panose="02040503050406030204" pitchFamily="18" charset="0"/>
                          </a:rPr>
                          <m:t>A</m:t>
                        </m:r>
                      </m:e>
                    </m:acc>
                    <m:r>
                      <a:rPr lang="vi-VN" sz="2800" b="0" i="1" kern="0" smtClean="0">
                        <a:solidFill>
                          <a:schemeClr val="tx1"/>
                        </a:solidFill>
                        <a:latin typeface="Cambria Math" panose="02040503050406030204" pitchFamily="18" charset="0"/>
                      </a:rPr>
                      <m:t>=</m:t>
                    </m:r>
                    <m:sSup>
                      <m:sSupPr>
                        <m:ctrlPr>
                          <a:rPr lang="vi-VN" sz="2800" b="0" i="1" kern="0" smtClean="0">
                            <a:solidFill>
                              <a:schemeClr val="tx1"/>
                            </a:solidFill>
                            <a:latin typeface="Cambria Math" panose="02040503050406030204" pitchFamily="18" charset="0"/>
                          </a:rPr>
                        </m:ctrlPr>
                      </m:sSupPr>
                      <m:e>
                        <m:r>
                          <a:rPr lang="vi-VN" sz="2800" i="1" kern="0">
                            <a:latin typeface="Cambria Math" panose="02040503050406030204" pitchFamily="18" charset="0"/>
                          </a:rPr>
                          <m:t>10</m:t>
                        </m:r>
                        <m:r>
                          <a:rPr lang="vi-VN" sz="2800" i="1" kern="0">
                            <a:solidFill>
                              <a:schemeClr val="tx1"/>
                            </a:solidFill>
                            <a:latin typeface="Cambria Math" panose="02040503050406030204" pitchFamily="18" charset="0"/>
                          </a:rPr>
                          <m:t>0</m:t>
                        </m:r>
                      </m:e>
                      <m:sup>
                        <m:r>
                          <a:rPr lang="vi-VN" sz="2800" i="1" kern="0">
                            <a:solidFill>
                              <a:schemeClr val="tx1"/>
                            </a:solidFill>
                            <a:latin typeface="Cambria Math" panose="02040503050406030204" pitchFamily="18" charset="0"/>
                          </a:rPr>
                          <m:t>0</m:t>
                        </m:r>
                      </m:sup>
                    </m:sSup>
                    <m:r>
                      <a:rPr lang="vi-VN" sz="2800" b="0" i="1" kern="0" smtClean="0">
                        <a:solidFill>
                          <a:schemeClr val="tx1"/>
                        </a:solidFill>
                        <a:latin typeface="Cambria Math" panose="02040503050406030204" pitchFamily="18" charset="0"/>
                      </a:rPr>
                      <m:t>,</m:t>
                    </m:r>
                    <m:acc>
                      <m:accPr>
                        <m:chr m:val="̂"/>
                        <m:ctrlPr>
                          <a:rPr lang="vi-VN" sz="2800" i="1" kern="0">
                            <a:latin typeface="Cambria Math" panose="02040503050406030204" pitchFamily="18" charset="0"/>
                          </a:rPr>
                        </m:ctrlPr>
                      </m:accPr>
                      <m:e>
                        <m:r>
                          <m:rPr>
                            <m:sty m:val="p"/>
                          </m:rPr>
                          <a:rPr lang="vi-VN" sz="2800" i="1" kern="0" smtClean="0">
                            <a:latin typeface="Cambria Math" panose="02040503050406030204" pitchFamily="18" charset="0"/>
                          </a:rPr>
                          <m:t>C</m:t>
                        </m:r>
                      </m:e>
                    </m:acc>
                    <m:r>
                      <a:rPr lang="vi-VN" sz="2800" i="1" kern="0">
                        <a:latin typeface="Cambria Math" panose="02040503050406030204" pitchFamily="18" charset="0"/>
                      </a:rPr>
                      <m:t>=</m:t>
                    </m:r>
                    <m:sSup>
                      <m:sSupPr>
                        <m:ctrlPr>
                          <a:rPr lang="vi-VN" sz="2800" i="1" kern="0">
                            <a:latin typeface="Cambria Math" panose="02040503050406030204" pitchFamily="18" charset="0"/>
                          </a:rPr>
                        </m:ctrlPr>
                      </m:sSupPr>
                      <m:e>
                        <m:r>
                          <a:rPr lang="vi-VN" sz="2800" i="1" kern="0" smtClean="0">
                            <a:latin typeface="Cambria Math" panose="02040503050406030204" pitchFamily="18" charset="0"/>
                          </a:rPr>
                          <m:t>6</m:t>
                        </m:r>
                        <m:r>
                          <a:rPr lang="vi-VN" sz="2800" i="1" kern="0">
                            <a:latin typeface="Cambria Math" panose="02040503050406030204" pitchFamily="18" charset="0"/>
                          </a:rPr>
                          <m:t>0</m:t>
                        </m:r>
                      </m:e>
                      <m:sup>
                        <m:r>
                          <a:rPr lang="vi-VN" sz="2800" i="1" kern="0">
                            <a:latin typeface="Cambria Math" panose="02040503050406030204" pitchFamily="18" charset="0"/>
                          </a:rPr>
                          <m:t>0</m:t>
                        </m:r>
                      </m:sup>
                    </m:sSup>
                  </m:oMath>
                </a14:m>
                <a:endParaRPr lang="vi-VN" sz="2800" b="0" i="0" dirty="0">
                  <a:effectLst/>
                  <a:latin typeface="Open Sans" panose="020B0606030504020204" pitchFamily="34" charset="0"/>
                </a:endParaRPr>
              </a:p>
            </p:txBody>
          </p:sp>
        </mc:Choice>
        <mc:Fallback>
          <p:sp>
            <p:nvSpPr>
              <p:cNvPr id="4" name="TextBox 3">
                <a:extLst>
                  <a:ext uri="{FF2B5EF4-FFF2-40B4-BE49-F238E27FC236}">
                    <a16:creationId xmlns:a16="http://schemas.microsoft.com/office/drawing/2014/main" id="{AF9A675B-9E6B-02E7-F26A-E0E25EAB1095}"/>
                  </a:ext>
                </a:extLst>
              </p:cNvPr>
              <p:cNvSpPr txBox="1">
                <a:spLocks noRot="1" noChangeAspect="1" noMove="1" noResize="1" noEditPoints="1" noAdjustHandles="1" noChangeArrowheads="1" noChangeShapeType="1" noTextEdit="1"/>
              </p:cNvSpPr>
              <p:nvPr/>
            </p:nvSpPr>
            <p:spPr>
              <a:xfrm>
                <a:off x="1221024" y="743594"/>
                <a:ext cx="9275411" cy="1830245"/>
              </a:xfrm>
              <a:prstGeom prst="rect">
                <a:avLst/>
              </a:prstGeom>
              <a:blipFill>
                <a:blip r:embed="rId2"/>
                <a:stretch>
                  <a:fillRect l="-1314" t="-3667" b="-8667"/>
                </a:stretch>
              </a:blipFill>
            </p:spPr>
            <p:txBody>
              <a:bodyPr/>
              <a:lstStyle/>
              <a:p>
                <a:r>
                  <a:rPr lang="vi-VN">
                    <a:noFill/>
                  </a:rPr>
                  <a:t> </a:t>
                </a:r>
              </a:p>
            </p:txBody>
          </p:sp>
        </mc:Fallback>
      </mc:AlternateContent>
      <p:pic>
        <p:nvPicPr>
          <p:cNvPr id="5" name="Picture 4" descr="A picture containing line, diagram, triangle&#10;&#10;Description automatically generated">
            <a:extLst>
              <a:ext uri="{FF2B5EF4-FFF2-40B4-BE49-F238E27FC236}">
                <a16:creationId xmlns:a16="http://schemas.microsoft.com/office/drawing/2014/main" id="{E7436C2F-0F00-0392-E1B4-9EEA7B9E6F32}"/>
              </a:ext>
            </a:extLst>
          </p:cNvPr>
          <p:cNvPicPr>
            <a:picLocks noChangeAspect="1"/>
          </p:cNvPicPr>
          <p:nvPr/>
        </p:nvPicPr>
        <p:blipFill>
          <a:blip r:embed="rId3"/>
          <a:stretch>
            <a:fillRect/>
          </a:stretch>
        </p:blipFill>
        <p:spPr>
          <a:xfrm>
            <a:off x="3767109" y="2678044"/>
            <a:ext cx="4822122" cy="4051851"/>
          </a:xfrm>
          <a:prstGeom prst="rect">
            <a:avLst/>
          </a:prstGeom>
        </p:spPr>
      </p:pic>
    </p:spTree>
    <p:extLst>
      <p:ext uri="{BB962C8B-B14F-4D97-AF65-F5344CB8AC3E}">
        <p14:creationId xmlns:p14="http://schemas.microsoft.com/office/powerpoint/2010/main" val="2047454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7E90E-E42B-17C5-11BC-6B81DC2AB26D}"/>
              </a:ext>
            </a:extLst>
          </p:cNvPr>
          <p:cNvSpPr txBox="1"/>
          <p:nvPr/>
        </p:nvSpPr>
        <p:spPr>
          <a:xfrm>
            <a:off x="4488567" y="299651"/>
            <a:ext cx="3212739" cy="830997"/>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4800" b="0" i="0" u="none" strike="noStrike" kern="1200" cap="none" spc="0" normalizeH="0" baseline="0" noProof="0" dirty="0" err="1">
                <a:ln>
                  <a:noFill/>
                </a:ln>
                <a:solidFill>
                  <a:srgbClr val="0067B4"/>
                </a:solidFill>
                <a:effectLst/>
                <a:uLnTx/>
                <a:uFillTx/>
                <a:latin typeface="#9Slide03 Neutra" panose="02040603050506020204" pitchFamily="18" charset="0"/>
                <a:cs typeface="#9Slide03 Arima Madurai" panose="00000500000000000000" pitchFamily="2" charset="0"/>
              </a:rPr>
              <a:t>Tổn</a:t>
            </a:r>
            <a:r>
              <a:rPr lang="en-US" sz="4800" dirty="0">
                <a:solidFill>
                  <a:srgbClr val="0067B4"/>
                </a:solidFill>
                <a:latin typeface="#9Slide03 Neutra" panose="02040603050506020204" pitchFamily="18" charset="0"/>
                <a:cs typeface="#9Slide03 Arima Madurai" panose="00000500000000000000" pitchFamily="2" charset="0"/>
              </a:rPr>
              <a:t>g </a:t>
            </a:r>
            <a:r>
              <a:rPr lang="en-US" sz="4800" dirty="0" err="1">
                <a:solidFill>
                  <a:srgbClr val="0067B4"/>
                </a:solidFill>
                <a:latin typeface="#9Slide03 Neutra" panose="02040603050506020204" pitchFamily="18" charset="0"/>
                <a:cs typeface="#9Slide03 Arima Madurai" panose="00000500000000000000" pitchFamily="2" charset="0"/>
              </a:rPr>
              <a:t>kết</a:t>
            </a:r>
            <a:endParaRPr kumimoji="0" lang="vi-VN" sz="2800" b="0" i="0" u="none" strike="noStrike" kern="1200" cap="none" spc="0" normalizeH="0" baseline="0" noProof="0" dirty="0">
              <a:ln>
                <a:noFill/>
              </a:ln>
              <a:solidFill>
                <a:srgbClr val="0067B4"/>
              </a:solidFill>
              <a:effectLst/>
              <a:uLnTx/>
              <a:uFillTx/>
              <a:latin typeface="#9Slide03 Bebas Neue Bold" panose="020B0606020202050201" pitchFamily="34" charset="0"/>
              <a:cs typeface="#9Slide03 Arima Madurai" panose="00000500000000000000" pitchFamily="2" charset="0"/>
            </a:endParaRPr>
          </a:p>
        </p:txBody>
      </p:sp>
      <p:sp>
        <p:nvSpPr>
          <p:cNvPr id="28" name="TextBox 27">
            <a:extLst>
              <a:ext uri="{FF2B5EF4-FFF2-40B4-BE49-F238E27FC236}">
                <a16:creationId xmlns:a16="http://schemas.microsoft.com/office/drawing/2014/main" id="{B5BA4F0D-001E-4F1D-8FBE-A268BC2ED963}"/>
              </a:ext>
            </a:extLst>
          </p:cNvPr>
          <p:cNvSpPr txBox="1"/>
          <p:nvPr/>
        </p:nvSpPr>
        <p:spPr>
          <a:xfrm>
            <a:off x="1676188" y="1357848"/>
            <a:ext cx="5857694" cy="56881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r>
              <a:rPr kumimoji="0" lang="vi-VN"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lồi</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và</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các</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yếu</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tố</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của</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nó</a:t>
            </a:r>
            <a:endParaRPr kumimoji="0" lang="vi-VN" sz="24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29" name="TextBox 28">
            <a:extLst>
              <a:ext uri="{FF2B5EF4-FFF2-40B4-BE49-F238E27FC236}">
                <a16:creationId xmlns:a16="http://schemas.microsoft.com/office/drawing/2014/main" id="{BE7F727A-01F6-4715-A33D-D475F9854491}"/>
              </a:ext>
            </a:extLst>
          </p:cNvPr>
          <p:cNvSpPr txBox="1"/>
          <p:nvPr/>
        </p:nvSpPr>
        <p:spPr>
          <a:xfrm>
            <a:off x="1676188" y="4150108"/>
            <a:ext cx="6125395" cy="56881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2. </a:t>
            </a:r>
            <a:r>
              <a:rPr kumimoji="0" lang="en-US" sz="24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tổng</a:t>
            </a:r>
            <a:r>
              <a:rPr kumimoji="0" lang="en-US"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bốn</a:t>
            </a:r>
            <a:r>
              <a:rPr kumimoji="0" lang="en-US"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góc</a:t>
            </a:r>
            <a:r>
              <a:rPr kumimoji="0" lang="en-US"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trong</a:t>
            </a:r>
            <a:r>
              <a:rPr kumimoji="0" lang="en-US"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en-US" sz="2400" b="0" i="0" u="none" strike="noStrike" kern="1200" cap="none" spc="0" normalizeH="0" baseline="0" noProof="0" dirty="0" err="1">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một</a:t>
            </a:r>
            <a:r>
              <a:rPr kumimoji="0" lang="en-US"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r>
              <a:rPr kumimoji="0" lang="vi-VN" sz="24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r>
              <a:rPr kumimoji="0" lang="en-US" sz="24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a:t>
            </a:r>
            <a:endParaRPr kumimoji="0" lang="vi-VN" sz="24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5" name="TextBox 4">
            <a:extLst>
              <a:ext uri="{FF2B5EF4-FFF2-40B4-BE49-F238E27FC236}">
                <a16:creationId xmlns:a16="http://schemas.microsoft.com/office/drawing/2014/main" id="{B6272242-C5DC-407C-9479-D5AEE2E6E2FC}"/>
              </a:ext>
            </a:extLst>
          </p:cNvPr>
          <p:cNvSpPr txBox="1"/>
          <p:nvPr/>
        </p:nvSpPr>
        <p:spPr>
          <a:xfrm>
            <a:off x="3841691" y="4817412"/>
            <a:ext cx="4755249"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Tổng</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các</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góc</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t</a:t>
            </a:r>
            <a:r>
              <a:rPr lang="en-US" sz="2000" dirty="0">
                <a:solidFill>
                  <a:srgbClr val="002060"/>
                </a:solidFill>
                <a:latin typeface="#9Slide03 Arima Madurai" panose="00000500000000000000" pitchFamily="2" charset="0"/>
                <a:cs typeface="#9Slide03 Arima Madurai" panose="00000500000000000000" pitchFamily="2" charset="0"/>
              </a:rPr>
              <a:t>ứ </a:t>
            </a:r>
            <a:r>
              <a:rPr lang="en-US" sz="2000" dirty="0" err="1">
                <a:solidFill>
                  <a:srgbClr val="002060"/>
                </a:solidFill>
                <a:latin typeface="#9Slide03 Arima Madurai" panose="00000500000000000000" pitchFamily="2" charset="0"/>
                <a:cs typeface="#9Slide03 Arima Madurai" panose="00000500000000000000" pitchFamily="2" charset="0"/>
              </a:rPr>
              <a:t>giác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bằng</a:t>
            </a:r>
            <a:r>
              <a:rPr lang="en-US" sz="2000" dirty="0">
                <a:solidFill>
                  <a:srgbClr val="002060"/>
                </a:solidFill>
                <a:latin typeface="#9Slide03 Arima Madurai" panose="00000500000000000000" pitchFamily="2" charset="0"/>
                <a:cs typeface="#9Slide03 Arima Madurai" panose="00000500000000000000" pitchFamily="2" charset="0"/>
              </a:rPr>
              <a:t> 360</a:t>
            </a:r>
            <a:r>
              <a:rPr lang="en-US" sz="2000" baseline="30000" dirty="0">
                <a:solidFill>
                  <a:srgbClr val="002060"/>
                </a:solidFill>
                <a:latin typeface="#9Slide03 Arima Madurai" panose="00000500000000000000" pitchFamily="2" charset="0"/>
                <a:cs typeface="#9Slide03 Arima Madurai" panose="00000500000000000000" pitchFamily="2" charset="0"/>
              </a:rPr>
              <a:t>0</a:t>
            </a:r>
            <a:r>
              <a:rPr lang="en-US" sz="2000" dirty="0">
                <a:solidFill>
                  <a:srgbClr val="002060"/>
                </a:solidFill>
                <a:latin typeface="#9Slide03 Arima Madurai" panose="00000500000000000000" pitchFamily="2" charset="0"/>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3" name="Group 2">
            <a:extLst>
              <a:ext uri="{FF2B5EF4-FFF2-40B4-BE49-F238E27FC236}">
                <a16:creationId xmlns:a16="http://schemas.microsoft.com/office/drawing/2014/main" id="{16F45251-67CA-4E82-82D3-B790FE41A5BD}"/>
              </a:ext>
            </a:extLst>
          </p:cNvPr>
          <p:cNvGrpSpPr/>
          <p:nvPr/>
        </p:nvGrpSpPr>
        <p:grpSpPr>
          <a:xfrm>
            <a:off x="5205666" y="1838265"/>
            <a:ext cx="2328216" cy="2298798"/>
            <a:chOff x="8406737" y="1852465"/>
            <a:chExt cx="3079681" cy="3040768"/>
          </a:xfrm>
        </p:grpSpPr>
        <p:cxnSp>
          <p:nvCxnSpPr>
            <p:cNvPr id="6" name="Straight Connector 5">
              <a:extLst>
                <a:ext uri="{FF2B5EF4-FFF2-40B4-BE49-F238E27FC236}">
                  <a16:creationId xmlns:a16="http://schemas.microsoft.com/office/drawing/2014/main" id="{DD9F9EDB-8703-45AB-B8EA-4B0DA1158585}"/>
                </a:ext>
              </a:extLst>
            </p:cNvPr>
            <p:cNvCxnSpPr>
              <a:cxnSpLocks/>
            </p:cNvCxnSpPr>
            <p:nvPr/>
          </p:nvCxnSpPr>
          <p:spPr>
            <a:xfrm>
              <a:off x="8732645" y="3427862"/>
              <a:ext cx="966195" cy="93443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DEF5841-FFCE-41BE-9AF8-2C8B90C54DB0}"/>
                </a:ext>
              </a:extLst>
            </p:cNvPr>
            <p:cNvCxnSpPr>
              <a:cxnSpLocks/>
            </p:cNvCxnSpPr>
            <p:nvPr/>
          </p:nvCxnSpPr>
          <p:spPr>
            <a:xfrm>
              <a:off x="9605456" y="2407900"/>
              <a:ext cx="1529489" cy="7775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1FF286CD-D163-46B0-B6FC-8698FA3CF485}"/>
                </a:ext>
              </a:extLst>
            </p:cNvPr>
            <p:cNvCxnSpPr>
              <a:cxnSpLocks/>
            </p:cNvCxnSpPr>
            <p:nvPr/>
          </p:nvCxnSpPr>
          <p:spPr>
            <a:xfrm flipV="1">
              <a:off x="8728112" y="2407900"/>
              <a:ext cx="884022" cy="101637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9DB52B-E393-4C6F-BEB4-792033BA4159}"/>
                </a:ext>
              </a:extLst>
            </p:cNvPr>
            <p:cNvCxnSpPr>
              <a:cxnSpLocks/>
            </p:cNvCxnSpPr>
            <p:nvPr/>
          </p:nvCxnSpPr>
          <p:spPr>
            <a:xfrm flipV="1">
              <a:off x="9687629" y="3172141"/>
              <a:ext cx="1447316" cy="119211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BC7E2A3-A72F-45A3-B190-D5E984ABDF9E}"/>
                </a:ext>
              </a:extLst>
            </p:cNvPr>
            <p:cNvSpPr txBox="1"/>
            <p:nvPr/>
          </p:nvSpPr>
          <p:spPr>
            <a:xfrm>
              <a:off x="9418508" y="1852465"/>
              <a:ext cx="329050" cy="5699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1600"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6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1" name="TextBox 10">
              <a:extLst>
                <a:ext uri="{FF2B5EF4-FFF2-40B4-BE49-F238E27FC236}">
                  <a16:creationId xmlns:a16="http://schemas.microsoft.com/office/drawing/2014/main" id="{DAE37ADE-364A-45E3-A14E-160478C40B89}"/>
                </a:ext>
              </a:extLst>
            </p:cNvPr>
            <p:cNvSpPr txBox="1"/>
            <p:nvPr/>
          </p:nvSpPr>
          <p:spPr>
            <a:xfrm>
              <a:off x="11157368" y="2916087"/>
              <a:ext cx="329050" cy="5699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1600"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6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2" name="TextBox 11">
              <a:extLst>
                <a:ext uri="{FF2B5EF4-FFF2-40B4-BE49-F238E27FC236}">
                  <a16:creationId xmlns:a16="http://schemas.microsoft.com/office/drawing/2014/main" id="{6CC15092-9E99-43C8-BFB8-A0EA1C237C47}"/>
                </a:ext>
              </a:extLst>
            </p:cNvPr>
            <p:cNvSpPr txBox="1"/>
            <p:nvPr/>
          </p:nvSpPr>
          <p:spPr>
            <a:xfrm>
              <a:off x="9535720" y="4323271"/>
              <a:ext cx="329050" cy="5699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1600"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6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13" name="TextBox 12">
              <a:extLst>
                <a:ext uri="{FF2B5EF4-FFF2-40B4-BE49-F238E27FC236}">
                  <a16:creationId xmlns:a16="http://schemas.microsoft.com/office/drawing/2014/main" id="{39C74B8B-F256-4BB5-BBA5-E5114AD4A420}"/>
                </a:ext>
              </a:extLst>
            </p:cNvPr>
            <p:cNvSpPr txBox="1"/>
            <p:nvPr/>
          </p:nvSpPr>
          <p:spPr>
            <a:xfrm>
              <a:off x="8406737" y="3193147"/>
              <a:ext cx="329050" cy="569962"/>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sz="1600"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6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14" name="Straight Connector 13">
              <a:extLst>
                <a:ext uri="{FF2B5EF4-FFF2-40B4-BE49-F238E27FC236}">
                  <a16:creationId xmlns:a16="http://schemas.microsoft.com/office/drawing/2014/main" id="{F9E12618-6583-41B0-B244-E620EE55CBF5}"/>
                </a:ext>
              </a:extLst>
            </p:cNvPr>
            <p:cNvCxnSpPr>
              <a:cxnSpLocks/>
            </p:cNvCxnSpPr>
            <p:nvPr/>
          </p:nvCxnSpPr>
          <p:spPr>
            <a:xfrm>
              <a:off x="9616897" y="2401978"/>
              <a:ext cx="83348" cy="19546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144A3B2-3FBC-442B-B81A-28564CA43784}"/>
                </a:ext>
              </a:extLst>
            </p:cNvPr>
            <p:cNvCxnSpPr>
              <a:cxnSpLocks/>
            </p:cNvCxnSpPr>
            <p:nvPr/>
          </p:nvCxnSpPr>
          <p:spPr>
            <a:xfrm flipH="1">
              <a:off x="8721120" y="3183116"/>
              <a:ext cx="2411444" cy="240214"/>
            </a:xfrm>
            <a:prstGeom prst="line">
              <a:avLst/>
            </a:prstGeom>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1006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57E90E-E42B-17C5-11BC-6B81DC2AB26D}"/>
              </a:ext>
            </a:extLst>
          </p:cNvPr>
          <p:cNvSpPr txBox="1"/>
          <p:nvPr/>
        </p:nvSpPr>
        <p:spPr>
          <a:xfrm>
            <a:off x="2009785" y="2459504"/>
            <a:ext cx="8172430" cy="1938992"/>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6000" b="0" i="0" u="none" strike="noStrike" kern="1200" cap="none" spc="0" normalizeH="0" baseline="0" noProof="0" dirty="0" err="1">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rPr>
              <a:t>CẢM</a:t>
            </a:r>
            <a:r>
              <a:rPr kumimoji="0" lang="en-US" sz="6000" b="0" i="0" u="none" strike="noStrike" kern="1200" cap="none" spc="0" normalizeH="0" baseline="0" noProof="0" dirty="0">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rPr>
              <a:t> </a:t>
            </a:r>
            <a:r>
              <a:rPr kumimoji="0" lang="en-US" sz="6000" b="0" i="0" u="none" strike="noStrike" kern="1200" cap="none" spc="0" normalizeH="0" baseline="0" noProof="0" dirty="0" err="1">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rPr>
              <a:t>ƠN</a:t>
            </a:r>
            <a:r>
              <a:rPr kumimoji="0" lang="en-US" sz="6000" b="0" i="0" u="none" strike="noStrike" kern="1200" cap="none" spc="0" normalizeH="0" baseline="0" noProof="0" dirty="0">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rPr>
              <a:t> </a:t>
            </a:r>
            <a:r>
              <a:rPr kumimoji="0" lang="en-US" sz="6000" b="0" i="0" u="none" strike="noStrike" kern="1200" cap="none" spc="0" normalizeH="0" baseline="0" noProof="0" dirty="0" err="1">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rPr>
              <a:t>SỰ</a:t>
            </a:r>
            <a:r>
              <a:rPr kumimoji="0" lang="en-US" sz="6000" b="0" i="0" u="none" strike="noStrike" kern="1200" cap="none" spc="0" normalizeH="0" baseline="0" noProof="0" dirty="0">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rPr>
              <a:t> THEO </a:t>
            </a:r>
            <a:r>
              <a:rPr kumimoji="0" lang="en-US" sz="6000" b="0" i="0" u="none" strike="noStrike" kern="1200" cap="none" spc="0" normalizeH="0" baseline="0" noProof="0" dirty="0" err="1">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rPr>
              <a:t>DÕI</a:t>
            </a:r>
            <a:endParaRPr kumimoji="0" lang="en-US" sz="6000" b="0" i="0" u="none" strike="noStrike" kern="1200" cap="none" spc="0" normalizeH="0" baseline="0" noProof="0" dirty="0">
              <a:ln>
                <a:noFill/>
              </a:ln>
              <a:solidFill>
                <a:schemeClr val="accent3">
                  <a:lumMod val="50000"/>
                </a:schemeClr>
              </a:solidFill>
              <a:effectLst/>
              <a:uLnTx/>
              <a:uFillTx/>
              <a:latin typeface="#9Slide03 Neutra" panose="02040603050506020204" pitchFamily="18" charset="0"/>
              <a:cs typeface="#9Slide03 Arima Madurai" panose="00000500000000000000" pitchFamily="2" charset="0"/>
            </a:endParaRPr>
          </a:p>
          <a:p>
            <a:pPr marL="0" marR="0" lvl="0" indent="0" algn="ctr" defTabSz="914400" rtl="0" eaLnBrk="1" fontAlgn="auto" latinLnBrk="0" hangingPunct="1">
              <a:spcBef>
                <a:spcPts val="0"/>
              </a:spcBef>
              <a:spcAft>
                <a:spcPts val="0"/>
              </a:spcAft>
              <a:buClrTx/>
              <a:buSzTx/>
              <a:buFontTx/>
              <a:buNone/>
              <a:tabLst/>
              <a:defRPr/>
            </a:pPr>
            <a:r>
              <a:rPr lang="en-US" sz="6000" dirty="0" err="1">
                <a:solidFill>
                  <a:schemeClr val="accent3">
                    <a:lumMod val="50000"/>
                  </a:schemeClr>
                </a:solidFill>
                <a:latin typeface="#9Slide03 Neutra" panose="02040603050506020204" pitchFamily="18" charset="0"/>
                <a:cs typeface="#9Slide03 Arima Madurai" panose="00000500000000000000" pitchFamily="2" charset="0"/>
              </a:rPr>
              <a:t>CỦA</a:t>
            </a:r>
            <a:r>
              <a:rPr lang="en-US" sz="6000" dirty="0">
                <a:solidFill>
                  <a:schemeClr val="accent3">
                    <a:lumMod val="50000"/>
                  </a:schemeClr>
                </a:solidFill>
                <a:latin typeface="#9Slide03 Neutra" panose="02040603050506020204" pitchFamily="18" charset="0"/>
                <a:cs typeface="#9Slide03 Arima Madurai" panose="00000500000000000000" pitchFamily="2" charset="0"/>
              </a:rPr>
              <a:t> </a:t>
            </a:r>
            <a:r>
              <a:rPr lang="en-US" sz="6000" dirty="0" err="1">
                <a:solidFill>
                  <a:schemeClr val="accent3">
                    <a:lumMod val="50000"/>
                  </a:schemeClr>
                </a:solidFill>
                <a:latin typeface="#9Slide03 Neutra" panose="02040603050506020204" pitchFamily="18" charset="0"/>
                <a:cs typeface="#9Slide03 Arima Madurai" panose="00000500000000000000" pitchFamily="2" charset="0"/>
              </a:rPr>
              <a:t>CÁC</a:t>
            </a:r>
            <a:r>
              <a:rPr lang="en-US" sz="6000" dirty="0">
                <a:solidFill>
                  <a:schemeClr val="accent3">
                    <a:lumMod val="50000"/>
                  </a:schemeClr>
                </a:solidFill>
                <a:latin typeface="#9Slide03 Neutra" panose="02040603050506020204" pitchFamily="18" charset="0"/>
                <a:cs typeface="#9Slide03 Arima Madurai" panose="00000500000000000000" pitchFamily="2" charset="0"/>
              </a:rPr>
              <a:t> CON</a:t>
            </a:r>
            <a:endParaRPr kumimoji="0" lang="vi-VN" sz="3600" b="0" i="0" u="none" strike="noStrike" kern="1200" cap="none" spc="0" normalizeH="0" baseline="0" noProof="0" dirty="0">
              <a:ln>
                <a:noFill/>
              </a:ln>
              <a:solidFill>
                <a:schemeClr val="accent3">
                  <a:lumMod val="50000"/>
                </a:schemeClr>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280476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A9638B17-D5B7-500C-99EC-22834DA8E070}"/>
              </a:ext>
            </a:extLst>
          </p:cNvPr>
          <p:cNvGrpSpPr/>
          <p:nvPr/>
        </p:nvGrpSpPr>
        <p:grpSpPr>
          <a:xfrm>
            <a:off x="1010078" y="3868613"/>
            <a:ext cx="2023748" cy="1644967"/>
            <a:chOff x="2306817" y="4443278"/>
            <a:chExt cx="1144293" cy="930118"/>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2308972" y="4928204"/>
              <a:ext cx="459363" cy="4442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2723937" y="4443278"/>
              <a:ext cx="727173" cy="36969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2306817" y="4443278"/>
              <a:ext cx="420295" cy="48321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47" name="TextBox 46">
            <a:extLst>
              <a:ext uri="{FF2B5EF4-FFF2-40B4-BE49-F238E27FC236}">
                <a16:creationId xmlns:a16="http://schemas.microsoft.com/office/drawing/2014/main" id="{D5F1BBA4-60D7-D660-6E98-83468729432E}"/>
              </a:ext>
            </a:extLst>
          </p:cNvPr>
          <p:cNvSpPr txBox="1"/>
          <p:nvPr/>
        </p:nvSpPr>
        <p:spPr>
          <a:xfrm>
            <a:off x="1608604" y="3480104"/>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3002305" y="425000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1659680" y="544141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672855" y="446166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1" name="Group 50">
            <a:extLst>
              <a:ext uri="{FF2B5EF4-FFF2-40B4-BE49-F238E27FC236}">
                <a16:creationId xmlns:a16="http://schemas.microsoft.com/office/drawing/2014/main" id="{72450FB2-7F1D-EFB1-BF55-4F6167F4EE47}"/>
              </a:ext>
            </a:extLst>
          </p:cNvPr>
          <p:cNvGrpSpPr/>
          <p:nvPr/>
        </p:nvGrpSpPr>
        <p:grpSpPr>
          <a:xfrm>
            <a:off x="4114528" y="3798559"/>
            <a:ext cx="1586772" cy="1799417"/>
            <a:chOff x="2553898" y="4355947"/>
            <a:chExt cx="897212" cy="1017449"/>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3821901" y="3480104"/>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5688633" y="4367062"/>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4220337" y="544141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4438198" y="4569684"/>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7055696" y="4097051"/>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7061304" y="3691054"/>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7052521" y="3700289"/>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7057284" y="5460842"/>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6753427" y="38037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8096518" y="339540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6776595" y="535655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8128566" y="533699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78" name="Isosceles Triangle 77">
            <a:extLst>
              <a:ext uri="{FF2B5EF4-FFF2-40B4-BE49-F238E27FC236}">
                <a16:creationId xmlns:a16="http://schemas.microsoft.com/office/drawing/2014/main" id="{166BF84F-B83D-9E72-38BC-33DE22F88A51}"/>
              </a:ext>
            </a:extLst>
          </p:cNvPr>
          <p:cNvSpPr/>
          <p:nvPr/>
        </p:nvSpPr>
        <p:spPr>
          <a:xfrm>
            <a:off x="9292947" y="3953310"/>
            <a:ext cx="1945313" cy="1507532"/>
          </a:xfrm>
          <a:prstGeom prst="triangle">
            <a:avLst>
              <a:gd name="adj" fmla="val 2110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BD76669C-BD46-C282-AA8A-E8A6EDAA43E8}"/>
              </a:ext>
            </a:extLst>
          </p:cNvPr>
          <p:cNvSpPr txBox="1"/>
          <p:nvPr/>
        </p:nvSpPr>
        <p:spPr>
          <a:xfrm>
            <a:off x="11193708" y="535604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81" name="TextBox 80">
            <a:extLst>
              <a:ext uri="{FF2B5EF4-FFF2-40B4-BE49-F238E27FC236}">
                <a16:creationId xmlns:a16="http://schemas.microsoft.com/office/drawing/2014/main" id="{1E14A7F7-428E-FCE8-7DAB-C7F4854D5C39}"/>
              </a:ext>
            </a:extLst>
          </p:cNvPr>
          <p:cNvSpPr txBox="1"/>
          <p:nvPr/>
        </p:nvSpPr>
        <p:spPr>
          <a:xfrm>
            <a:off x="9043364" y="535604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3" name="Group 2">
            <a:extLst>
              <a:ext uri="{FF2B5EF4-FFF2-40B4-BE49-F238E27FC236}">
                <a16:creationId xmlns:a16="http://schemas.microsoft.com/office/drawing/2014/main" id="{00AACFC8-7345-3B26-1213-0369DBB1EE2C}"/>
              </a:ext>
            </a:extLst>
          </p:cNvPr>
          <p:cNvGrpSpPr/>
          <p:nvPr/>
        </p:nvGrpSpPr>
        <p:grpSpPr>
          <a:xfrm>
            <a:off x="9531448" y="3513780"/>
            <a:ext cx="569193" cy="2315475"/>
            <a:chOff x="9531448" y="3513780"/>
            <a:chExt cx="569193" cy="2315475"/>
          </a:xfrm>
        </p:grpSpPr>
        <p:sp>
          <p:nvSpPr>
            <p:cNvPr id="79" name="TextBox 78">
              <a:extLst>
                <a:ext uri="{FF2B5EF4-FFF2-40B4-BE49-F238E27FC236}">
                  <a16:creationId xmlns:a16="http://schemas.microsoft.com/office/drawing/2014/main" id="{E3F235FC-46A0-CE6E-E3FA-C8A99C4F6C7D}"/>
                </a:ext>
              </a:extLst>
            </p:cNvPr>
            <p:cNvSpPr txBox="1"/>
            <p:nvPr/>
          </p:nvSpPr>
          <p:spPr>
            <a:xfrm>
              <a:off x="9531448" y="351378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82" name="TextBox 81">
              <a:extLst>
                <a:ext uri="{FF2B5EF4-FFF2-40B4-BE49-F238E27FC236}">
                  <a16:creationId xmlns:a16="http://schemas.microsoft.com/office/drawing/2014/main" id="{9356CD80-B7E1-6D98-B7D9-87BF3565ABDB}"/>
                </a:ext>
              </a:extLst>
            </p:cNvPr>
            <p:cNvSpPr txBox="1"/>
            <p:nvPr/>
          </p:nvSpPr>
          <p:spPr>
            <a:xfrm>
              <a:off x="9823965" y="535604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C</a:t>
              </a:r>
            </a:p>
          </p:txBody>
        </p:sp>
      </p:grpSp>
      <p:sp>
        <p:nvSpPr>
          <p:cNvPr id="83" name="Oval 82">
            <a:extLst>
              <a:ext uri="{FF2B5EF4-FFF2-40B4-BE49-F238E27FC236}">
                <a16:creationId xmlns:a16="http://schemas.microsoft.com/office/drawing/2014/main" id="{9A1B1703-0047-280D-8717-EC5750BE3F0F}"/>
              </a:ext>
            </a:extLst>
          </p:cNvPr>
          <p:cNvSpPr/>
          <p:nvPr/>
        </p:nvSpPr>
        <p:spPr>
          <a:xfrm>
            <a:off x="9948276" y="5439034"/>
            <a:ext cx="4631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3BBB4099-FAEB-F0E8-BE37-87B36C0F16BC}"/>
              </a:ext>
            </a:extLst>
          </p:cNvPr>
          <p:cNvSpPr txBox="1"/>
          <p:nvPr/>
        </p:nvSpPr>
        <p:spPr>
          <a:xfrm>
            <a:off x="4851410" y="448871"/>
            <a:ext cx="2802369" cy="646331"/>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67B4"/>
                </a:solidFill>
                <a:effectLst/>
                <a:uLnTx/>
                <a:uFillTx/>
                <a:latin typeface="#9Slide03 Neutra" panose="02040603050506020204" pitchFamily="18" charset="0"/>
                <a:cs typeface="#9Slide03 Arima Madurai" panose="00000500000000000000" pitchFamily="2" charset="0"/>
              </a:rPr>
              <a:t>Khởi</a:t>
            </a:r>
            <a:r>
              <a:rPr kumimoji="0" lang="en-US" sz="3600" b="0" i="0" u="none" strike="noStrike" kern="1200" cap="none" spc="0" normalizeH="0" baseline="0" noProof="0" dirty="0">
                <a:ln>
                  <a:noFill/>
                </a:ln>
                <a:solidFill>
                  <a:srgbClr val="0067B4"/>
                </a:solidFill>
                <a:effectLst/>
                <a:uLnTx/>
                <a:uFillTx/>
                <a:latin typeface="#9Slide03 Neutra" panose="02040603050506020204" pitchFamily="18" charset="0"/>
                <a:cs typeface="#9Slide03 Arima Madurai" panose="00000500000000000000" pitchFamily="2" charset="0"/>
              </a:rPr>
              <a:t> </a:t>
            </a:r>
            <a:r>
              <a:rPr kumimoji="0" lang="en-US" sz="3600" b="0" i="0" u="none" strike="noStrike" kern="1200" cap="none" spc="0" normalizeH="0" baseline="0" noProof="0" dirty="0" err="1">
                <a:ln>
                  <a:noFill/>
                </a:ln>
                <a:solidFill>
                  <a:srgbClr val="0067B4"/>
                </a:solidFill>
                <a:effectLst/>
                <a:uLnTx/>
                <a:uFillTx/>
                <a:latin typeface="#9Slide03 Neutra" panose="02040603050506020204" pitchFamily="18" charset="0"/>
                <a:cs typeface="#9Slide03 Arima Madurai" panose="00000500000000000000" pitchFamily="2" charset="0"/>
              </a:rPr>
              <a:t>động</a:t>
            </a:r>
            <a:endParaRPr kumimoji="0" lang="vi-VN" b="0" i="0" u="none" strike="noStrike" kern="1200" cap="none" spc="0" normalizeH="0" baseline="0" noProof="0" dirty="0">
              <a:ln>
                <a:noFill/>
              </a:ln>
              <a:solidFill>
                <a:srgbClr val="0067B4"/>
              </a:solidFill>
              <a:effectLst/>
              <a:uLnTx/>
              <a:uFillTx/>
              <a:latin typeface="#9Slide03 Bebas Neue Bold" panose="020B0606020202050201" pitchFamily="34" charset="0"/>
              <a:cs typeface="#9Slide03 Arima Madurai" panose="00000500000000000000" pitchFamily="2" charset="0"/>
            </a:endParaRPr>
          </a:p>
        </p:txBody>
      </p:sp>
      <p:sp>
        <p:nvSpPr>
          <p:cNvPr id="18" name="TextBox 17">
            <a:extLst>
              <a:ext uri="{FF2B5EF4-FFF2-40B4-BE49-F238E27FC236}">
                <a16:creationId xmlns:a16="http://schemas.microsoft.com/office/drawing/2014/main" id="{C63B0AB6-C847-4F43-FAAD-69A5C298691B}"/>
              </a:ext>
            </a:extLst>
          </p:cNvPr>
          <p:cNvSpPr txBox="1"/>
          <p:nvPr/>
        </p:nvSpPr>
        <p:spPr>
          <a:xfrm>
            <a:off x="1588813" y="2049362"/>
            <a:ext cx="605308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Cho các</a:t>
            </a:r>
            <a:r>
              <a:rPr kumimoji="0" lang="vi-VN"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hình gồm bốn đoạn thẳng AB; BC; CD; DA.</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19" name="Group 18">
            <a:extLst>
              <a:ext uri="{FF2B5EF4-FFF2-40B4-BE49-F238E27FC236}">
                <a16:creationId xmlns:a16="http://schemas.microsoft.com/office/drawing/2014/main" id="{48B4B4F5-990F-E93E-2AD7-53B8E20B1CC6}"/>
              </a:ext>
            </a:extLst>
          </p:cNvPr>
          <p:cNvGrpSpPr/>
          <p:nvPr/>
        </p:nvGrpSpPr>
        <p:grpSpPr>
          <a:xfrm>
            <a:off x="780509" y="1927020"/>
            <a:ext cx="801207" cy="811440"/>
            <a:chOff x="5689775" y="2656358"/>
            <a:chExt cx="801207" cy="811440"/>
          </a:xfrm>
        </p:grpSpPr>
        <p:sp>
          <p:nvSpPr>
            <p:cNvPr id="21" name="Google Shape;1946;p40">
              <a:extLst>
                <a:ext uri="{FF2B5EF4-FFF2-40B4-BE49-F238E27FC236}">
                  <a16:creationId xmlns:a16="http://schemas.microsoft.com/office/drawing/2014/main" id="{9A94282D-FC88-C9DA-40F7-B2E2867BC379}"/>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22" name="Google Shape;1956;p40">
              <a:extLst>
                <a:ext uri="{FF2B5EF4-FFF2-40B4-BE49-F238E27FC236}">
                  <a16:creationId xmlns:a16="http://schemas.microsoft.com/office/drawing/2014/main" id="{6E53C26A-88CD-8BE3-1AE7-85B862C46A81}"/>
                </a:ext>
              </a:extLst>
            </p:cNvPr>
            <p:cNvGrpSpPr/>
            <p:nvPr/>
          </p:nvGrpSpPr>
          <p:grpSpPr>
            <a:xfrm>
              <a:off x="5840174" y="2804544"/>
              <a:ext cx="511633" cy="511633"/>
              <a:chOff x="899850" y="4992125"/>
              <a:chExt cx="481825" cy="481825"/>
            </a:xfrm>
          </p:grpSpPr>
          <p:sp>
            <p:nvSpPr>
              <p:cNvPr id="25" name="Google Shape;1957;p40">
                <a:extLst>
                  <a:ext uri="{FF2B5EF4-FFF2-40B4-BE49-F238E27FC236}">
                    <a16:creationId xmlns:a16="http://schemas.microsoft.com/office/drawing/2014/main" id="{BDDE739E-6935-2335-0068-D8D21E4585AB}"/>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26" name="Google Shape;1958;p40">
                <a:extLst>
                  <a:ext uri="{FF2B5EF4-FFF2-40B4-BE49-F238E27FC236}">
                    <a16:creationId xmlns:a16="http://schemas.microsoft.com/office/drawing/2014/main" id="{A06FC57E-C650-E5B8-730D-78AAFB8F9447}"/>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27" name="Google Shape;1959;p40">
                <a:extLst>
                  <a:ext uri="{FF2B5EF4-FFF2-40B4-BE49-F238E27FC236}">
                    <a16:creationId xmlns:a16="http://schemas.microsoft.com/office/drawing/2014/main" id="{5B636347-6606-CC19-8613-D407AB7789E7}"/>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8" name="TextBox 37">
            <a:extLst>
              <a:ext uri="{FF2B5EF4-FFF2-40B4-BE49-F238E27FC236}">
                <a16:creationId xmlns:a16="http://schemas.microsoft.com/office/drawing/2014/main" id="{158B775F-C6C1-5C9E-90D6-190A41324DE4}"/>
              </a:ext>
            </a:extLst>
          </p:cNvPr>
          <p:cNvSpPr txBox="1"/>
          <p:nvPr/>
        </p:nvSpPr>
        <p:spPr>
          <a:xfrm>
            <a:off x="1600678" y="2558930"/>
            <a:ext cx="10348666"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Những hình có hai đoạn thẳng bất kì nào cũng </a:t>
            </a:r>
            <a:r>
              <a:rPr kumimoji="0" lang="vi-VN" sz="2000" b="1"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không cùng nằm trên một đường thẳng</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là</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pic>
        <p:nvPicPr>
          <p:cNvPr id="39" name="Graphic 38">
            <a:extLst>
              <a:ext uri="{FF2B5EF4-FFF2-40B4-BE49-F238E27FC236}">
                <a16:creationId xmlns:a16="http://schemas.microsoft.com/office/drawing/2014/main" id="{45A2300C-5B3B-98AE-5694-C2B6C920DDE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0835" y="2087515"/>
            <a:ext cx="300499" cy="487014"/>
          </a:xfrm>
          <a:prstGeom prst="rect">
            <a:avLst/>
          </a:prstGeom>
        </p:spPr>
      </p:pic>
    </p:spTree>
    <p:custDataLst>
      <p:tags r:id="rId1"/>
    </p:custDataLst>
    <p:extLst>
      <p:ext uri="{BB962C8B-B14F-4D97-AF65-F5344CB8AC3E}">
        <p14:creationId xmlns:p14="http://schemas.microsoft.com/office/powerpoint/2010/main" val="2476962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anim calcmode="lin" valueType="num">
                                      <p:cBhvr>
                                        <p:cTn id="19" dur="500" fill="hold"/>
                                        <p:tgtEl>
                                          <p:spTgt spid="14"/>
                                        </p:tgtEl>
                                        <p:attrNameLst>
                                          <p:attrName>ppt_x</p:attrName>
                                        </p:attrNameLst>
                                      </p:cBhvr>
                                      <p:tavLst>
                                        <p:tav tm="0">
                                          <p:val>
                                            <p:strVal val="#ppt_x"/>
                                          </p:val>
                                        </p:tav>
                                        <p:tav tm="100000">
                                          <p:val>
                                            <p:strVal val="#ppt_x"/>
                                          </p:val>
                                        </p:tav>
                                      </p:tavLst>
                                    </p:anim>
                                    <p:anim calcmode="lin" valueType="num">
                                      <p:cBhvr>
                                        <p:cTn id="20" dur="500" fill="hold"/>
                                        <p:tgtEl>
                                          <p:spTgt spid="1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anim calcmode="lin" valueType="num">
                                      <p:cBhvr>
                                        <p:cTn id="24" dur="500" fill="hold"/>
                                        <p:tgtEl>
                                          <p:spTgt spid="47"/>
                                        </p:tgtEl>
                                        <p:attrNameLst>
                                          <p:attrName>ppt_x</p:attrName>
                                        </p:attrNameLst>
                                      </p:cBhvr>
                                      <p:tavLst>
                                        <p:tav tm="0">
                                          <p:val>
                                            <p:strVal val="#ppt_x"/>
                                          </p:val>
                                        </p:tav>
                                        <p:tav tm="100000">
                                          <p:val>
                                            <p:strVal val="#ppt_x"/>
                                          </p:val>
                                        </p:tav>
                                      </p:tavLst>
                                    </p:anim>
                                    <p:anim calcmode="lin" valueType="num">
                                      <p:cBhvr>
                                        <p:cTn id="25" dur="500" fill="hold"/>
                                        <p:tgtEl>
                                          <p:spTgt spid="47"/>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anim calcmode="lin" valueType="num">
                                      <p:cBhvr>
                                        <p:cTn id="29" dur="500" fill="hold"/>
                                        <p:tgtEl>
                                          <p:spTgt spid="48"/>
                                        </p:tgtEl>
                                        <p:attrNameLst>
                                          <p:attrName>ppt_x</p:attrName>
                                        </p:attrNameLst>
                                      </p:cBhvr>
                                      <p:tavLst>
                                        <p:tav tm="0">
                                          <p:val>
                                            <p:strVal val="#ppt_x"/>
                                          </p:val>
                                        </p:tav>
                                        <p:tav tm="100000">
                                          <p:val>
                                            <p:strVal val="#ppt_x"/>
                                          </p:val>
                                        </p:tav>
                                      </p:tavLst>
                                    </p:anim>
                                    <p:anim calcmode="lin" valueType="num">
                                      <p:cBhvr>
                                        <p:cTn id="30" dur="500" fill="hold"/>
                                        <p:tgtEl>
                                          <p:spTgt spid="4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anim calcmode="lin" valueType="num">
                                      <p:cBhvr>
                                        <p:cTn id="34" dur="500" fill="hold"/>
                                        <p:tgtEl>
                                          <p:spTgt spid="49"/>
                                        </p:tgtEl>
                                        <p:attrNameLst>
                                          <p:attrName>ppt_x</p:attrName>
                                        </p:attrNameLst>
                                      </p:cBhvr>
                                      <p:tavLst>
                                        <p:tav tm="0">
                                          <p:val>
                                            <p:strVal val="#ppt_x"/>
                                          </p:val>
                                        </p:tav>
                                        <p:tav tm="100000">
                                          <p:val>
                                            <p:strVal val="#ppt_x"/>
                                          </p:val>
                                        </p:tav>
                                      </p:tavLst>
                                    </p:anim>
                                    <p:anim calcmode="lin" valueType="num">
                                      <p:cBhvr>
                                        <p:cTn id="35" dur="500" fill="hold"/>
                                        <p:tgtEl>
                                          <p:spTgt spid="4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anim calcmode="lin" valueType="num">
                                      <p:cBhvr>
                                        <p:cTn id="39" dur="500" fill="hold"/>
                                        <p:tgtEl>
                                          <p:spTgt spid="50"/>
                                        </p:tgtEl>
                                        <p:attrNameLst>
                                          <p:attrName>ppt_x</p:attrName>
                                        </p:attrNameLst>
                                      </p:cBhvr>
                                      <p:tavLst>
                                        <p:tav tm="0">
                                          <p:val>
                                            <p:strVal val="#ppt_x"/>
                                          </p:val>
                                        </p:tav>
                                        <p:tav tm="100000">
                                          <p:val>
                                            <p:strVal val="#ppt_x"/>
                                          </p:val>
                                        </p:tav>
                                      </p:tavLst>
                                    </p:anim>
                                    <p:anim calcmode="lin" valueType="num">
                                      <p:cBhvr>
                                        <p:cTn id="40" dur="500" fill="hold"/>
                                        <p:tgtEl>
                                          <p:spTgt spid="50"/>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500"/>
                                        <p:tgtEl>
                                          <p:spTgt spid="51"/>
                                        </p:tgtEl>
                                      </p:cBhvr>
                                    </p:animEffect>
                                    <p:anim calcmode="lin" valueType="num">
                                      <p:cBhvr>
                                        <p:cTn id="44" dur="500" fill="hold"/>
                                        <p:tgtEl>
                                          <p:spTgt spid="51"/>
                                        </p:tgtEl>
                                        <p:attrNameLst>
                                          <p:attrName>ppt_x</p:attrName>
                                        </p:attrNameLst>
                                      </p:cBhvr>
                                      <p:tavLst>
                                        <p:tav tm="0">
                                          <p:val>
                                            <p:strVal val="#ppt_x"/>
                                          </p:val>
                                        </p:tav>
                                        <p:tav tm="100000">
                                          <p:val>
                                            <p:strVal val="#ppt_x"/>
                                          </p:val>
                                        </p:tav>
                                      </p:tavLst>
                                    </p:anim>
                                    <p:anim calcmode="lin" valueType="num">
                                      <p:cBhvr>
                                        <p:cTn id="45" dur="500" fill="hold"/>
                                        <p:tgtEl>
                                          <p:spTgt spid="5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anim calcmode="lin" valueType="num">
                                      <p:cBhvr>
                                        <p:cTn id="49" dur="500" fill="hold"/>
                                        <p:tgtEl>
                                          <p:spTgt spid="56"/>
                                        </p:tgtEl>
                                        <p:attrNameLst>
                                          <p:attrName>ppt_x</p:attrName>
                                        </p:attrNameLst>
                                      </p:cBhvr>
                                      <p:tavLst>
                                        <p:tav tm="0">
                                          <p:val>
                                            <p:strVal val="#ppt_x"/>
                                          </p:val>
                                        </p:tav>
                                        <p:tav tm="100000">
                                          <p:val>
                                            <p:strVal val="#ppt_x"/>
                                          </p:val>
                                        </p:tav>
                                      </p:tavLst>
                                    </p:anim>
                                    <p:anim calcmode="lin" valueType="num">
                                      <p:cBhvr>
                                        <p:cTn id="50" dur="500" fill="hold"/>
                                        <p:tgtEl>
                                          <p:spTgt spid="5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anim calcmode="lin" valueType="num">
                                      <p:cBhvr>
                                        <p:cTn id="54" dur="500" fill="hold"/>
                                        <p:tgtEl>
                                          <p:spTgt spid="57"/>
                                        </p:tgtEl>
                                        <p:attrNameLst>
                                          <p:attrName>ppt_x</p:attrName>
                                        </p:attrNameLst>
                                      </p:cBhvr>
                                      <p:tavLst>
                                        <p:tav tm="0">
                                          <p:val>
                                            <p:strVal val="#ppt_x"/>
                                          </p:val>
                                        </p:tav>
                                        <p:tav tm="100000">
                                          <p:val>
                                            <p:strVal val="#ppt_x"/>
                                          </p:val>
                                        </p:tav>
                                      </p:tavLst>
                                    </p:anim>
                                    <p:anim calcmode="lin" valueType="num">
                                      <p:cBhvr>
                                        <p:cTn id="55" dur="500" fill="hold"/>
                                        <p:tgtEl>
                                          <p:spTgt spid="57"/>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strVal val="#ppt_x"/>
                                          </p:val>
                                        </p:tav>
                                        <p:tav tm="100000">
                                          <p:val>
                                            <p:strVal val="#ppt_x"/>
                                          </p:val>
                                        </p:tav>
                                      </p:tavLst>
                                    </p:anim>
                                    <p:anim calcmode="lin" valueType="num">
                                      <p:cBhvr>
                                        <p:cTn id="60" dur="500" fill="hold"/>
                                        <p:tgtEl>
                                          <p:spTgt spid="5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59"/>
                                        </p:tgtEl>
                                        <p:attrNameLst>
                                          <p:attrName>style.visibility</p:attrName>
                                        </p:attrNameLst>
                                      </p:cBhvr>
                                      <p:to>
                                        <p:strVal val="visible"/>
                                      </p:to>
                                    </p:set>
                                    <p:animEffect transition="in" filter="fade">
                                      <p:cBhvr>
                                        <p:cTn id="63" dur="500"/>
                                        <p:tgtEl>
                                          <p:spTgt spid="59"/>
                                        </p:tgtEl>
                                      </p:cBhvr>
                                    </p:animEffect>
                                    <p:anim calcmode="lin" valueType="num">
                                      <p:cBhvr>
                                        <p:cTn id="64" dur="500" fill="hold"/>
                                        <p:tgtEl>
                                          <p:spTgt spid="59"/>
                                        </p:tgtEl>
                                        <p:attrNameLst>
                                          <p:attrName>ppt_x</p:attrName>
                                        </p:attrNameLst>
                                      </p:cBhvr>
                                      <p:tavLst>
                                        <p:tav tm="0">
                                          <p:val>
                                            <p:strVal val="#ppt_x"/>
                                          </p:val>
                                        </p:tav>
                                        <p:tav tm="100000">
                                          <p:val>
                                            <p:strVal val="#ppt_x"/>
                                          </p:val>
                                        </p:tav>
                                      </p:tavLst>
                                    </p:anim>
                                    <p:anim calcmode="lin" valueType="num">
                                      <p:cBhvr>
                                        <p:cTn id="65" dur="500" fill="hold"/>
                                        <p:tgtEl>
                                          <p:spTgt spid="59"/>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500"/>
                                        <p:tgtEl>
                                          <p:spTgt spid="28"/>
                                        </p:tgtEl>
                                      </p:cBhvr>
                                    </p:animEffect>
                                    <p:anim calcmode="lin" valueType="num">
                                      <p:cBhvr>
                                        <p:cTn id="69" dur="500" fill="hold"/>
                                        <p:tgtEl>
                                          <p:spTgt spid="28"/>
                                        </p:tgtEl>
                                        <p:attrNameLst>
                                          <p:attrName>ppt_x</p:attrName>
                                        </p:attrNameLst>
                                      </p:cBhvr>
                                      <p:tavLst>
                                        <p:tav tm="0">
                                          <p:val>
                                            <p:strVal val="#ppt_x"/>
                                          </p:val>
                                        </p:tav>
                                        <p:tav tm="100000">
                                          <p:val>
                                            <p:strVal val="#ppt_x"/>
                                          </p:val>
                                        </p:tav>
                                      </p:tavLst>
                                    </p:anim>
                                    <p:anim calcmode="lin" valueType="num">
                                      <p:cBhvr>
                                        <p:cTn id="70" dur="500" fill="hold"/>
                                        <p:tgtEl>
                                          <p:spTgt spid="28"/>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60"/>
                                        </p:tgtEl>
                                        <p:attrNameLst>
                                          <p:attrName>style.visibility</p:attrName>
                                        </p:attrNameLst>
                                      </p:cBhvr>
                                      <p:to>
                                        <p:strVal val="visible"/>
                                      </p:to>
                                    </p:set>
                                    <p:animEffect transition="in" filter="fade">
                                      <p:cBhvr>
                                        <p:cTn id="73" dur="500"/>
                                        <p:tgtEl>
                                          <p:spTgt spid="60"/>
                                        </p:tgtEl>
                                      </p:cBhvr>
                                    </p:animEffect>
                                    <p:anim calcmode="lin" valueType="num">
                                      <p:cBhvr>
                                        <p:cTn id="74" dur="500" fill="hold"/>
                                        <p:tgtEl>
                                          <p:spTgt spid="60"/>
                                        </p:tgtEl>
                                        <p:attrNameLst>
                                          <p:attrName>ppt_x</p:attrName>
                                        </p:attrNameLst>
                                      </p:cBhvr>
                                      <p:tavLst>
                                        <p:tav tm="0">
                                          <p:val>
                                            <p:strVal val="#ppt_x"/>
                                          </p:val>
                                        </p:tav>
                                        <p:tav tm="100000">
                                          <p:val>
                                            <p:strVal val="#ppt_x"/>
                                          </p:val>
                                        </p:tav>
                                      </p:tavLst>
                                    </p:anim>
                                    <p:anim calcmode="lin" valueType="num">
                                      <p:cBhvr>
                                        <p:cTn id="75" dur="500" fill="hold"/>
                                        <p:tgtEl>
                                          <p:spTgt spid="60"/>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strVal val="#ppt_x"/>
                                          </p:val>
                                        </p:tav>
                                        <p:tav tm="100000">
                                          <p:val>
                                            <p:strVal val="#ppt_x"/>
                                          </p:val>
                                        </p:tav>
                                      </p:tavLst>
                                    </p:anim>
                                    <p:anim calcmode="lin" valueType="num">
                                      <p:cBhvr>
                                        <p:cTn id="80" dur="500" fill="hold"/>
                                        <p:tgtEl>
                                          <p:spTgt spid="68"/>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71"/>
                                        </p:tgtEl>
                                        <p:attrNameLst>
                                          <p:attrName>style.visibility</p:attrName>
                                        </p:attrNameLst>
                                      </p:cBhvr>
                                      <p:to>
                                        <p:strVal val="visible"/>
                                      </p:to>
                                    </p:set>
                                    <p:animEffect transition="in" filter="fade">
                                      <p:cBhvr>
                                        <p:cTn id="83" dur="500"/>
                                        <p:tgtEl>
                                          <p:spTgt spid="71"/>
                                        </p:tgtEl>
                                      </p:cBhvr>
                                    </p:animEffect>
                                    <p:anim calcmode="lin" valueType="num">
                                      <p:cBhvr>
                                        <p:cTn id="84" dur="500" fill="hold"/>
                                        <p:tgtEl>
                                          <p:spTgt spid="71"/>
                                        </p:tgtEl>
                                        <p:attrNameLst>
                                          <p:attrName>ppt_x</p:attrName>
                                        </p:attrNameLst>
                                      </p:cBhvr>
                                      <p:tavLst>
                                        <p:tav tm="0">
                                          <p:val>
                                            <p:strVal val="#ppt_x"/>
                                          </p:val>
                                        </p:tav>
                                        <p:tav tm="100000">
                                          <p:val>
                                            <p:strVal val="#ppt_x"/>
                                          </p:val>
                                        </p:tav>
                                      </p:tavLst>
                                    </p:anim>
                                    <p:anim calcmode="lin" valueType="num">
                                      <p:cBhvr>
                                        <p:cTn id="85" dur="500" fill="hold"/>
                                        <p:tgtEl>
                                          <p:spTgt spid="7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74"/>
                                        </p:tgtEl>
                                        <p:attrNameLst>
                                          <p:attrName>style.visibility</p:attrName>
                                        </p:attrNameLst>
                                      </p:cBhvr>
                                      <p:to>
                                        <p:strVal val="visible"/>
                                      </p:to>
                                    </p:set>
                                    <p:animEffect transition="in" filter="fade">
                                      <p:cBhvr>
                                        <p:cTn id="88" dur="500"/>
                                        <p:tgtEl>
                                          <p:spTgt spid="74"/>
                                        </p:tgtEl>
                                      </p:cBhvr>
                                    </p:animEffect>
                                    <p:anim calcmode="lin" valueType="num">
                                      <p:cBhvr>
                                        <p:cTn id="89" dur="500" fill="hold"/>
                                        <p:tgtEl>
                                          <p:spTgt spid="74"/>
                                        </p:tgtEl>
                                        <p:attrNameLst>
                                          <p:attrName>ppt_x</p:attrName>
                                        </p:attrNameLst>
                                      </p:cBhvr>
                                      <p:tavLst>
                                        <p:tav tm="0">
                                          <p:val>
                                            <p:strVal val="#ppt_x"/>
                                          </p:val>
                                        </p:tav>
                                        <p:tav tm="100000">
                                          <p:val>
                                            <p:strVal val="#ppt_x"/>
                                          </p:val>
                                        </p:tav>
                                      </p:tavLst>
                                    </p:anim>
                                    <p:anim calcmode="lin" valueType="num">
                                      <p:cBhvr>
                                        <p:cTn id="90" dur="500" fill="hold"/>
                                        <p:tgtEl>
                                          <p:spTgt spid="74"/>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75"/>
                                        </p:tgtEl>
                                        <p:attrNameLst>
                                          <p:attrName>style.visibility</p:attrName>
                                        </p:attrNameLst>
                                      </p:cBhvr>
                                      <p:to>
                                        <p:strVal val="visible"/>
                                      </p:to>
                                    </p:set>
                                    <p:animEffect transition="in" filter="fade">
                                      <p:cBhvr>
                                        <p:cTn id="93" dur="500"/>
                                        <p:tgtEl>
                                          <p:spTgt spid="75"/>
                                        </p:tgtEl>
                                      </p:cBhvr>
                                    </p:animEffect>
                                    <p:anim calcmode="lin" valueType="num">
                                      <p:cBhvr>
                                        <p:cTn id="94" dur="500" fill="hold"/>
                                        <p:tgtEl>
                                          <p:spTgt spid="75"/>
                                        </p:tgtEl>
                                        <p:attrNameLst>
                                          <p:attrName>ppt_x</p:attrName>
                                        </p:attrNameLst>
                                      </p:cBhvr>
                                      <p:tavLst>
                                        <p:tav tm="0">
                                          <p:val>
                                            <p:strVal val="#ppt_x"/>
                                          </p:val>
                                        </p:tav>
                                        <p:tav tm="100000">
                                          <p:val>
                                            <p:strVal val="#ppt_x"/>
                                          </p:val>
                                        </p:tav>
                                      </p:tavLst>
                                    </p:anim>
                                    <p:anim calcmode="lin" valueType="num">
                                      <p:cBhvr>
                                        <p:cTn id="95" dur="500" fill="hold"/>
                                        <p:tgtEl>
                                          <p:spTgt spid="75"/>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anim calcmode="lin" valueType="num">
                                      <p:cBhvr>
                                        <p:cTn id="99" dur="500" fill="hold"/>
                                        <p:tgtEl>
                                          <p:spTgt spid="76"/>
                                        </p:tgtEl>
                                        <p:attrNameLst>
                                          <p:attrName>ppt_x</p:attrName>
                                        </p:attrNameLst>
                                      </p:cBhvr>
                                      <p:tavLst>
                                        <p:tav tm="0">
                                          <p:val>
                                            <p:strVal val="#ppt_x"/>
                                          </p:val>
                                        </p:tav>
                                        <p:tav tm="100000">
                                          <p:val>
                                            <p:strVal val="#ppt_x"/>
                                          </p:val>
                                        </p:tav>
                                      </p:tavLst>
                                    </p:anim>
                                    <p:anim calcmode="lin" valueType="num">
                                      <p:cBhvr>
                                        <p:cTn id="100" dur="500" fill="hold"/>
                                        <p:tgtEl>
                                          <p:spTgt spid="76"/>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fade">
                                      <p:cBhvr>
                                        <p:cTn id="103" dur="500"/>
                                        <p:tgtEl>
                                          <p:spTgt spid="77"/>
                                        </p:tgtEl>
                                      </p:cBhvr>
                                    </p:animEffect>
                                    <p:anim calcmode="lin" valueType="num">
                                      <p:cBhvr>
                                        <p:cTn id="104" dur="500" fill="hold"/>
                                        <p:tgtEl>
                                          <p:spTgt spid="77"/>
                                        </p:tgtEl>
                                        <p:attrNameLst>
                                          <p:attrName>ppt_x</p:attrName>
                                        </p:attrNameLst>
                                      </p:cBhvr>
                                      <p:tavLst>
                                        <p:tav tm="0">
                                          <p:val>
                                            <p:strVal val="#ppt_x"/>
                                          </p:val>
                                        </p:tav>
                                        <p:tav tm="100000">
                                          <p:val>
                                            <p:strVal val="#ppt_x"/>
                                          </p:val>
                                        </p:tav>
                                      </p:tavLst>
                                    </p:anim>
                                    <p:anim calcmode="lin" valueType="num">
                                      <p:cBhvr>
                                        <p:cTn id="105" dur="500" fill="hold"/>
                                        <p:tgtEl>
                                          <p:spTgt spid="77"/>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fade">
                                      <p:cBhvr>
                                        <p:cTn id="108" dur="500"/>
                                        <p:tgtEl>
                                          <p:spTgt spid="78"/>
                                        </p:tgtEl>
                                      </p:cBhvr>
                                    </p:animEffect>
                                    <p:anim calcmode="lin" valueType="num">
                                      <p:cBhvr>
                                        <p:cTn id="109" dur="500" fill="hold"/>
                                        <p:tgtEl>
                                          <p:spTgt spid="78"/>
                                        </p:tgtEl>
                                        <p:attrNameLst>
                                          <p:attrName>ppt_x</p:attrName>
                                        </p:attrNameLst>
                                      </p:cBhvr>
                                      <p:tavLst>
                                        <p:tav tm="0">
                                          <p:val>
                                            <p:strVal val="#ppt_x"/>
                                          </p:val>
                                        </p:tav>
                                        <p:tav tm="100000">
                                          <p:val>
                                            <p:strVal val="#ppt_x"/>
                                          </p:val>
                                        </p:tav>
                                      </p:tavLst>
                                    </p:anim>
                                    <p:anim calcmode="lin" valueType="num">
                                      <p:cBhvr>
                                        <p:cTn id="110" dur="500" fill="hold"/>
                                        <p:tgtEl>
                                          <p:spTgt spid="7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80"/>
                                        </p:tgtEl>
                                        <p:attrNameLst>
                                          <p:attrName>style.visibility</p:attrName>
                                        </p:attrNameLst>
                                      </p:cBhvr>
                                      <p:to>
                                        <p:strVal val="visible"/>
                                      </p:to>
                                    </p:set>
                                    <p:animEffect transition="in" filter="fade">
                                      <p:cBhvr>
                                        <p:cTn id="113" dur="500"/>
                                        <p:tgtEl>
                                          <p:spTgt spid="80"/>
                                        </p:tgtEl>
                                      </p:cBhvr>
                                    </p:animEffect>
                                    <p:anim calcmode="lin" valueType="num">
                                      <p:cBhvr>
                                        <p:cTn id="114" dur="500" fill="hold"/>
                                        <p:tgtEl>
                                          <p:spTgt spid="80"/>
                                        </p:tgtEl>
                                        <p:attrNameLst>
                                          <p:attrName>ppt_x</p:attrName>
                                        </p:attrNameLst>
                                      </p:cBhvr>
                                      <p:tavLst>
                                        <p:tav tm="0">
                                          <p:val>
                                            <p:strVal val="#ppt_x"/>
                                          </p:val>
                                        </p:tav>
                                        <p:tav tm="100000">
                                          <p:val>
                                            <p:strVal val="#ppt_x"/>
                                          </p:val>
                                        </p:tav>
                                      </p:tavLst>
                                    </p:anim>
                                    <p:anim calcmode="lin" valueType="num">
                                      <p:cBhvr>
                                        <p:cTn id="115" dur="500" fill="hold"/>
                                        <p:tgtEl>
                                          <p:spTgt spid="80"/>
                                        </p:tgtEl>
                                        <p:attrNameLst>
                                          <p:attrName>ppt_y</p:attrName>
                                        </p:attrNameLst>
                                      </p:cBhvr>
                                      <p:tavLst>
                                        <p:tav tm="0">
                                          <p:val>
                                            <p:strVal val="#ppt_y+.1"/>
                                          </p:val>
                                        </p:tav>
                                        <p:tav tm="100000">
                                          <p:val>
                                            <p:strVal val="#ppt_y"/>
                                          </p:val>
                                        </p:tav>
                                      </p:tavLst>
                                    </p:anim>
                                  </p:childTnLst>
                                </p:cTn>
                              </p:par>
                              <p:par>
                                <p:cTn id="116" presetID="42" presetClass="entr" presetSubtype="0" fill="hold" grpId="0" nodeType="withEffect">
                                  <p:stCondLst>
                                    <p:cond delay="0"/>
                                  </p:stCondLst>
                                  <p:childTnLst>
                                    <p:set>
                                      <p:cBhvr>
                                        <p:cTn id="117" dur="1" fill="hold">
                                          <p:stCondLst>
                                            <p:cond delay="0"/>
                                          </p:stCondLst>
                                        </p:cTn>
                                        <p:tgtEl>
                                          <p:spTgt spid="81"/>
                                        </p:tgtEl>
                                        <p:attrNameLst>
                                          <p:attrName>style.visibility</p:attrName>
                                        </p:attrNameLst>
                                      </p:cBhvr>
                                      <p:to>
                                        <p:strVal val="visible"/>
                                      </p:to>
                                    </p:set>
                                    <p:animEffect transition="in" filter="fade">
                                      <p:cBhvr>
                                        <p:cTn id="118" dur="500"/>
                                        <p:tgtEl>
                                          <p:spTgt spid="81"/>
                                        </p:tgtEl>
                                      </p:cBhvr>
                                    </p:animEffect>
                                    <p:anim calcmode="lin" valueType="num">
                                      <p:cBhvr>
                                        <p:cTn id="119" dur="500" fill="hold"/>
                                        <p:tgtEl>
                                          <p:spTgt spid="81"/>
                                        </p:tgtEl>
                                        <p:attrNameLst>
                                          <p:attrName>ppt_x</p:attrName>
                                        </p:attrNameLst>
                                      </p:cBhvr>
                                      <p:tavLst>
                                        <p:tav tm="0">
                                          <p:val>
                                            <p:strVal val="#ppt_x"/>
                                          </p:val>
                                        </p:tav>
                                        <p:tav tm="100000">
                                          <p:val>
                                            <p:strVal val="#ppt_x"/>
                                          </p:val>
                                        </p:tav>
                                      </p:tavLst>
                                    </p:anim>
                                    <p:anim calcmode="lin" valueType="num">
                                      <p:cBhvr>
                                        <p:cTn id="120" dur="500" fill="hold"/>
                                        <p:tgtEl>
                                          <p:spTgt spid="81"/>
                                        </p:tgtEl>
                                        <p:attrNameLst>
                                          <p:attrName>ppt_y</p:attrName>
                                        </p:attrNameLst>
                                      </p:cBhvr>
                                      <p:tavLst>
                                        <p:tav tm="0">
                                          <p:val>
                                            <p:strVal val="#ppt_y+.1"/>
                                          </p:val>
                                        </p:tav>
                                        <p:tav tm="100000">
                                          <p:val>
                                            <p:strVal val="#ppt_y"/>
                                          </p:val>
                                        </p:tav>
                                      </p:tavLst>
                                    </p:anim>
                                  </p:childTnLst>
                                </p:cTn>
                              </p:par>
                              <p:par>
                                <p:cTn id="121" presetID="42" presetClass="entr" presetSubtype="0"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Effect transition="in" filter="fade">
                                      <p:cBhvr>
                                        <p:cTn id="123" dur="500"/>
                                        <p:tgtEl>
                                          <p:spTgt spid="83"/>
                                        </p:tgtEl>
                                      </p:cBhvr>
                                    </p:animEffect>
                                    <p:anim calcmode="lin" valueType="num">
                                      <p:cBhvr>
                                        <p:cTn id="124" dur="500" fill="hold"/>
                                        <p:tgtEl>
                                          <p:spTgt spid="83"/>
                                        </p:tgtEl>
                                        <p:attrNameLst>
                                          <p:attrName>ppt_x</p:attrName>
                                        </p:attrNameLst>
                                      </p:cBhvr>
                                      <p:tavLst>
                                        <p:tav tm="0">
                                          <p:val>
                                            <p:strVal val="#ppt_x"/>
                                          </p:val>
                                        </p:tav>
                                        <p:tav tm="100000">
                                          <p:val>
                                            <p:strVal val="#ppt_x"/>
                                          </p:val>
                                        </p:tav>
                                      </p:tavLst>
                                    </p:anim>
                                    <p:anim calcmode="lin" valueType="num">
                                      <p:cBhvr>
                                        <p:cTn id="125" dur="500" fill="hold"/>
                                        <p:tgtEl>
                                          <p:spTgt spid="83"/>
                                        </p:tgtEl>
                                        <p:attrNameLst>
                                          <p:attrName>ppt_y</p:attrName>
                                        </p:attrNameLst>
                                      </p:cBhvr>
                                      <p:tavLst>
                                        <p:tav tm="0">
                                          <p:val>
                                            <p:strVal val="#ppt_y+.1"/>
                                          </p:val>
                                        </p:tav>
                                        <p:tav tm="100000">
                                          <p:val>
                                            <p:strVal val="#ppt_y"/>
                                          </p:val>
                                        </p:tav>
                                      </p:tavLst>
                                    </p:anim>
                                  </p:childTnLst>
                                </p:cTn>
                              </p:par>
                              <p:par>
                                <p:cTn id="126" presetID="10" presetClass="entr" presetSubtype="0" fill="hold" nodeType="withEffect">
                                  <p:stCondLst>
                                    <p:cond delay="0"/>
                                  </p:stCondLst>
                                  <p:childTnLst>
                                    <p:set>
                                      <p:cBhvr>
                                        <p:cTn id="127" dur="1" fill="hold">
                                          <p:stCondLst>
                                            <p:cond delay="0"/>
                                          </p:stCondLst>
                                        </p:cTn>
                                        <p:tgtEl>
                                          <p:spTgt spid="3"/>
                                        </p:tgtEl>
                                        <p:attrNameLst>
                                          <p:attrName>style.visibility</p:attrName>
                                        </p:attrNameLst>
                                      </p:cBhvr>
                                      <p:to>
                                        <p:strVal val="visible"/>
                                      </p:to>
                                    </p:set>
                                    <p:animEffect transition="in" filter="fade">
                                      <p:cBhvr>
                                        <p:cTn id="128" dur="500"/>
                                        <p:tgtEl>
                                          <p:spTgt spid="3"/>
                                        </p:tgtEl>
                                      </p:cBhvr>
                                    </p:animEffect>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grpId="0" nodeType="clickEffect">
                                  <p:stCondLst>
                                    <p:cond delay="0"/>
                                  </p:stCondLst>
                                  <p:childTnLst>
                                    <p:set>
                                      <p:cBhvr>
                                        <p:cTn id="132" dur="1" fill="hold">
                                          <p:stCondLst>
                                            <p:cond delay="0"/>
                                          </p:stCondLst>
                                        </p:cTn>
                                        <p:tgtEl>
                                          <p:spTgt spid="38"/>
                                        </p:tgtEl>
                                        <p:attrNameLst>
                                          <p:attrName>style.visibility</p:attrName>
                                        </p:attrNameLst>
                                      </p:cBhvr>
                                      <p:to>
                                        <p:strVal val="visible"/>
                                      </p:to>
                                    </p:set>
                                    <p:animEffect transition="in" filter="wipe(left)">
                                      <p:cBhvr>
                                        <p:cTn id="133" dur="500"/>
                                        <p:tgtEl>
                                          <p:spTgt spid="38"/>
                                        </p:tgtEl>
                                      </p:cBhvr>
                                    </p:animEffect>
                                  </p:childTnLst>
                                </p:cTn>
                              </p:par>
                              <p:par>
                                <p:cTn id="134" presetID="10" presetClass="entr" presetSubtype="0" fill="hold" nodeType="withEffect">
                                  <p:stCondLst>
                                    <p:cond delay="0"/>
                                  </p:stCondLst>
                                  <p:childTnLst>
                                    <p:set>
                                      <p:cBhvr>
                                        <p:cTn id="135" dur="1" fill="hold">
                                          <p:stCondLst>
                                            <p:cond delay="0"/>
                                          </p:stCondLst>
                                        </p:cTn>
                                        <p:tgtEl>
                                          <p:spTgt spid="39"/>
                                        </p:tgtEl>
                                        <p:attrNameLst>
                                          <p:attrName>style.visibility</p:attrName>
                                        </p:attrNameLst>
                                      </p:cBhvr>
                                      <p:to>
                                        <p:strVal val="visible"/>
                                      </p:to>
                                    </p:set>
                                    <p:animEffect transition="in" filter="fade">
                                      <p:cBhvr>
                                        <p:cTn id="136" dur="500"/>
                                        <p:tgtEl>
                                          <p:spTgt spid="39"/>
                                        </p:tgtEl>
                                      </p:cBhvr>
                                    </p:animEffect>
                                  </p:childTnLst>
                                </p:cTn>
                              </p:par>
                            </p:childTnLst>
                          </p:cTn>
                        </p:par>
                      </p:childTnLst>
                    </p:cTn>
                  </p:par>
                  <p:par>
                    <p:cTn id="137" fill="hold">
                      <p:stCondLst>
                        <p:cond delay="indefinite"/>
                      </p:stCondLst>
                      <p:childTnLst>
                        <p:par>
                          <p:cTn id="138" fill="hold">
                            <p:stCondLst>
                              <p:cond delay="0"/>
                            </p:stCondLst>
                            <p:childTnLst>
                              <p:par>
                                <p:cTn id="139" presetID="8" presetClass="emph" presetSubtype="0" fill="hold" nodeType="clickEffect">
                                  <p:stCondLst>
                                    <p:cond delay="0"/>
                                  </p:stCondLst>
                                  <p:childTnLst>
                                    <p:animRot by="21600000">
                                      <p:cBhvr>
                                        <p:cTn id="140" dur="2000" fill="hold"/>
                                        <p:tgtEl>
                                          <p:spTgt spid="3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49" grpId="0"/>
      <p:bldP spid="50" grpId="0"/>
      <p:bldP spid="56" grpId="0"/>
      <p:bldP spid="57" grpId="0"/>
      <p:bldP spid="58" grpId="0"/>
      <p:bldP spid="59" grpId="0"/>
      <p:bldP spid="74" grpId="0"/>
      <p:bldP spid="75" grpId="0"/>
      <p:bldP spid="76" grpId="0"/>
      <p:bldP spid="77" grpId="0"/>
      <p:bldP spid="78" grpId="0" animBg="1"/>
      <p:bldP spid="80" grpId="0"/>
      <p:bldP spid="81" grpId="0"/>
      <p:bldP spid="83" grpId="0" animBg="1"/>
      <p:bldP spid="17" grpId="0"/>
      <p:bldP spid="18"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1013889" y="476780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1747779" y="391018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1010078" y="391018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1816873" y="455278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1608604" y="352167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3002305" y="429157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1659680" y="5482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672855" y="45032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1" name="Group 50">
            <a:extLst>
              <a:ext uri="{FF2B5EF4-FFF2-40B4-BE49-F238E27FC236}">
                <a16:creationId xmlns:a16="http://schemas.microsoft.com/office/drawing/2014/main" id="{72450FB2-7F1D-EFB1-BF55-4F6167F4EE47}"/>
              </a:ext>
            </a:extLst>
          </p:cNvPr>
          <p:cNvGrpSpPr/>
          <p:nvPr/>
        </p:nvGrpSpPr>
        <p:grpSpPr>
          <a:xfrm>
            <a:off x="4114528" y="3840130"/>
            <a:ext cx="1586772" cy="1799417"/>
            <a:chOff x="2553898" y="4355947"/>
            <a:chExt cx="897212" cy="1017449"/>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3821901" y="352167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5688633" y="440863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4220337" y="5482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4438198" y="461125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7055696" y="413862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7061304" y="373262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7052521" y="374186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7057284" y="550241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6753427" y="384534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8096518" y="343697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6776595" y="539812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8128566" y="537857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78" name="Isosceles Triangle 77">
            <a:extLst>
              <a:ext uri="{FF2B5EF4-FFF2-40B4-BE49-F238E27FC236}">
                <a16:creationId xmlns:a16="http://schemas.microsoft.com/office/drawing/2014/main" id="{166BF84F-B83D-9E72-38BC-33DE22F88A51}"/>
              </a:ext>
            </a:extLst>
          </p:cNvPr>
          <p:cNvSpPr/>
          <p:nvPr/>
        </p:nvSpPr>
        <p:spPr>
          <a:xfrm>
            <a:off x="9292947" y="3994881"/>
            <a:ext cx="1945313" cy="1507532"/>
          </a:xfrm>
          <a:prstGeom prst="triangle">
            <a:avLst>
              <a:gd name="adj" fmla="val 2110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BD76669C-BD46-C282-AA8A-E8A6EDAA43E8}"/>
              </a:ext>
            </a:extLst>
          </p:cNvPr>
          <p:cNvSpPr txBox="1"/>
          <p:nvPr/>
        </p:nvSpPr>
        <p:spPr>
          <a:xfrm>
            <a:off x="11193708" y="53976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rgbClr val="C00000"/>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rgbClr val="C00000"/>
              </a:solidFill>
              <a:effectLst/>
              <a:uLnTx/>
              <a:uFillTx/>
              <a:latin typeface="#9Slide03 Arima Madurai" panose="00000500000000000000" pitchFamily="2" charset="0"/>
              <a:ea typeface="+mn-ea"/>
              <a:cs typeface="#9Slide03 Arima Madurai" panose="00000500000000000000" pitchFamily="2" charset="0"/>
            </a:endParaRPr>
          </a:p>
        </p:txBody>
      </p:sp>
      <p:sp>
        <p:nvSpPr>
          <p:cNvPr id="81" name="TextBox 80">
            <a:extLst>
              <a:ext uri="{FF2B5EF4-FFF2-40B4-BE49-F238E27FC236}">
                <a16:creationId xmlns:a16="http://schemas.microsoft.com/office/drawing/2014/main" id="{1E14A7F7-428E-FCE8-7DAB-C7F4854D5C39}"/>
              </a:ext>
            </a:extLst>
          </p:cNvPr>
          <p:cNvSpPr txBox="1"/>
          <p:nvPr/>
        </p:nvSpPr>
        <p:spPr>
          <a:xfrm>
            <a:off x="9043364" y="53976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rgbClr val="C00000"/>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rgbClr val="C0000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2" name="Group 1">
            <a:extLst>
              <a:ext uri="{FF2B5EF4-FFF2-40B4-BE49-F238E27FC236}">
                <a16:creationId xmlns:a16="http://schemas.microsoft.com/office/drawing/2014/main" id="{3D1190B6-C86D-ADAA-9D76-7044C992A82A}"/>
              </a:ext>
            </a:extLst>
          </p:cNvPr>
          <p:cNvGrpSpPr/>
          <p:nvPr/>
        </p:nvGrpSpPr>
        <p:grpSpPr>
          <a:xfrm>
            <a:off x="9531448" y="3555351"/>
            <a:ext cx="569193" cy="2315475"/>
            <a:chOff x="9531448" y="3555351"/>
            <a:chExt cx="569193" cy="2315475"/>
          </a:xfrm>
        </p:grpSpPr>
        <p:sp>
          <p:nvSpPr>
            <p:cNvPr id="79" name="TextBox 78">
              <a:extLst>
                <a:ext uri="{FF2B5EF4-FFF2-40B4-BE49-F238E27FC236}">
                  <a16:creationId xmlns:a16="http://schemas.microsoft.com/office/drawing/2014/main" id="{E3F235FC-46A0-CE6E-E3FA-C8A99C4F6C7D}"/>
                </a:ext>
              </a:extLst>
            </p:cNvPr>
            <p:cNvSpPr txBox="1"/>
            <p:nvPr/>
          </p:nvSpPr>
          <p:spPr>
            <a:xfrm>
              <a:off x="9531448" y="3555351"/>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82" name="TextBox 81">
              <a:extLst>
                <a:ext uri="{FF2B5EF4-FFF2-40B4-BE49-F238E27FC236}">
                  <a16:creationId xmlns:a16="http://schemas.microsoft.com/office/drawing/2014/main" id="{9356CD80-B7E1-6D98-B7D9-87BF3565ABDB}"/>
                </a:ext>
              </a:extLst>
            </p:cNvPr>
            <p:cNvSpPr txBox="1"/>
            <p:nvPr/>
          </p:nvSpPr>
          <p:spPr>
            <a:xfrm>
              <a:off x="9823965" y="53976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rgbClr val="C00000"/>
                  </a:solidFill>
                  <a:effectLst/>
                  <a:uLnTx/>
                  <a:uFillTx/>
                  <a:latin typeface="#9Slide03 Arima Madurai" panose="00000500000000000000" pitchFamily="2" charset="0"/>
                  <a:ea typeface="+mn-ea"/>
                  <a:cs typeface="#9Slide03 Arima Madurai" panose="00000500000000000000" pitchFamily="2" charset="0"/>
                </a:rPr>
                <a:t>C</a:t>
              </a:r>
            </a:p>
          </p:txBody>
        </p:sp>
      </p:grpSp>
      <p:sp>
        <p:nvSpPr>
          <p:cNvPr id="83" name="Oval 82">
            <a:extLst>
              <a:ext uri="{FF2B5EF4-FFF2-40B4-BE49-F238E27FC236}">
                <a16:creationId xmlns:a16="http://schemas.microsoft.com/office/drawing/2014/main" id="{9A1B1703-0047-280D-8717-EC5750BE3F0F}"/>
              </a:ext>
            </a:extLst>
          </p:cNvPr>
          <p:cNvSpPr/>
          <p:nvPr/>
        </p:nvSpPr>
        <p:spPr>
          <a:xfrm>
            <a:off x="9948276" y="5480605"/>
            <a:ext cx="46313"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4" name="TextBox 3">
            <a:extLst>
              <a:ext uri="{FF2B5EF4-FFF2-40B4-BE49-F238E27FC236}">
                <a16:creationId xmlns:a16="http://schemas.microsoft.com/office/drawing/2014/main" id="{0CA1D67C-0FFC-E5C6-9BE8-A82EEF01CF0F}"/>
              </a:ext>
            </a:extLst>
          </p:cNvPr>
          <p:cNvSpPr txBox="1"/>
          <p:nvPr/>
        </p:nvSpPr>
        <p:spPr>
          <a:xfrm>
            <a:off x="1588813" y="2049362"/>
            <a:ext cx="605308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Cho các</a:t>
            </a:r>
            <a:r>
              <a:rPr kumimoji="0" lang="vi-VN"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hình gồm bốn đoạn thẳng AB; BC; CD; DA.</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6" name="Group 5">
            <a:extLst>
              <a:ext uri="{FF2B5EF4-FFF2-40B4-BE49-F238E27FC236}">
                <a16:creationId xmlns:a16="http://schemas.microsoft.com/office/drawing/2014/main" id="{8A4E86FD-DBB7-3881-A085-37E5DD6AA0DC}"/>
              </a:ext>
            </a:extLst>
          </p:cNvPr>
          <p:cNvGrpSpPr/>
          <p:nvPr/>
        </p:nvGrpSpPr>
        <p:grpSpPr>
          <a:xfrm>
            <a:off x="780509" y="1927020"/>
            <a:ext cx="801207" cy="811440"/>
            <a:chOff x="5689775" y="2656358"/>
            <a:chExt cx="801207" cy="811440"/>
          </a:xfrm>
        </p:grpSpPr>
        <p:sp>
          <p:nvSpPr>
            <p:cNvPr id="7" name="Google Shape;1946;p40">
              <a:extLst>
                <a:ext uri="{FF2B5EF4-FFF2-40B4-BE49-F238E27FC236}">
                  <a16:creationId xmlns:a16="http://schemas.microsoft.com/office/drawing/2014/main" id="{B6BD77D0-A39A-FFF2-72BF-89942ED61B32}"/>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 name="Google Shape;1956;p40">
              <a:extLst>
                <a:ext uri="{FF2B5EF4-FFF2-40B4-BE49-F238E27FC236}">
                  <a16:creationId xmlns:a16="http://schemas.microsoft.com/office/drawing/2014/main" id="{7B8D51E5-1AD8-7D76-E696-5B6E36820680}"/>
                </a:ext>
              </a:extLst>
            </p:cNvPr>
            <p:cNvGrpSpPr/>
            <p:nvPr/>
          </p:nvGrpSpPr>
          <p:grpSpPr>
            <a:xfrm>
              <a:off x="5840174" y="2804544"/>
              <a:ext cx="511633" cy="511633"/>
              <a:chOff x="899850" y="4992125"/>
              <a:chExt cx="481825" cy="481825"/>
            </a:xfrm>
          </p:grpSpPr>
          <p:sp>
            <p:nvSpPr>
              <p:cNvPr id="9" name="Google Shape;1957;p40">
                <a:extLst>
                  <a:ext uri="{FF2B5EF4-FFF2-40B4-BE49-F238E27FC236}">
                    <a16:creationId xmlns:a16="http://schemas.microsoft.com/office/drawing/2014/main" id="{A95A7F7B-0457-9EB4-15D0-DFCE3D99E18F}"/>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10" name="Google Shape;1958;p40">
                <a:extLst>
                  <a:ext uri="{FF2B5EF4-FFF2-40B4-BE49-F238E27FC236}">
                    <a16:creationId xmlns:a16="http://schemas.microsoft.com/office/drawing/2014/main" id="{D82B2C48-756C-24C3-D28C-155F4F739BB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11" name="Google Shape;1959;p40">
                <a:extLst>
                  <a:ext uri="{FF2B5EF4-FFF2-40B4-BE49-F238E27FC236}">
                    <a16:creationId xmlns:a16="http://schemas.microsoft.com/office/drawing/2014/main" id="{4A972D5D-3C49-5A68-CBFC-78F11D0894D6}"/>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12" name="TextBox 11">
            <a:extLst>
              <a:ext uri="{FF2B5EF4-FFF2-40B4-BE49-F238E27FC236}">
                <a16:creationId xmlns:a16="http://schemas.microsoft.com/office/drawing/2014/main" id="{A0D6F04F-FD6F-BEC7-1DBF-0794898BC21F}"/>
              </a:ext>
            </a:extLst>
          </p:cNvPr>
          <p:cNvSpPr txBox="1"/>
          <p:nvPr/>
        </p:nvSpPr>
        <p:spPr>
          <a:xfrm>
            <a:off x="1600678" y="2558930"/>
            <a:ext cx="10348666"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Những hình có hai đoạn thẳng bất kì nào cũng </a:t>
            </a:r>
            <a:r>
              <a:rPr kumimoji="0" lang="vi-VN" sz="2000" b="1"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không cùng nằm trên một đường thẳng</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là</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pic>
        <p:nvPicPr>
          <p:cNvPr id="3" name="Graphic 2">
            <a:extLst>
              <a:ext uri="{FF2B5EF4-FFF2-40B4-BE49-F238E27FC236}">
                <a16:creationId xmlns:a16="http://schemas.microsoft.com/office/drawing/2014/main" id="{05CE41A9-7E6B-2C3C-83B8-E76E9B3AC9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69130" y="6023873"/>
            <a:ext cx="268362" cy="268362"/>
          </a:xfrm>
          <a:prstGeom prst="rect">
            <a:avLst/>
          </a:prstGeom>
        </p:spPr>
      </p:pic>
      <p:sp>
        <p:nvSpPr>
          <p:cNvPr id="16" name="TextBox 15">
            <a:extLst>
              <a:ext uri="{FF2B5EF4-FFF2-40B4-BE49-F238E27FC236}">
                <a16:creationId xmlns:a16="http://schemas.microsoft.com/office/drawing/2014/main" id="{08B26837-6C02-D032-4DAC-5EB8858F5FAB}"/>
              </a:ext>
            </a:extLst>
          </p:cNvPr>
          <p:cNvSpPr txBox="1"/>
          <p:nvPr/>
        </p:nvSpPr>
        <p:spPr>
          <a:xfrm>
            <a:off x="4851410" y="448871"/>
            <a:ext cx="2802369" cy="646331"/>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67B4"/>
                </a:solidFill>
                <a:effectLst/>
                <a:uLnTx/>
                <a:uFillTx/>
                <a:latin typeface="#9Slide03 Neutra" panose="02040603050506020204" pitchFamily="18" charset="0"/>
                <a:cs typeface="#9Slide03 Arima Madurai" panose="00000500000000000000" pitchFamily="2" charset="0"/>
              </a:rPr>
              <a:t>Khởi</a:t>
            </a:r>
            <a:r>
              <a:rPr kumimoji="0" lang="en-US" sz="3600" b="0" i="0" u="none" strike="noStrike" kern="1200" cap="none" spc="0" normalizeH="0" baseline="0" noProof="0" dirty="0">
                <a:ln>
                  <a:noFill/>
                </a:ln>
                <a:solidFill>
                  <a:srgbClr val="0067B4"/>
                </a:solidFill>
                <a:effectLst/>
                <a:uLnTx/>
                <a:uFillTx/>
                <a:latin typeface="#9Slide03 Neutra" panose="02040603050506020204" pitchFamily="18" charset="0"/>
                <a:cs typeface="#9Slide03 Arima Madurai" panose="00000500000000000000" pitchFamily="2" charset="0"/>
              </a:rPr>
              <a:t> </a:t>
            </a:r>
            <a:r>
              <a:rPr kumimoji="0" lang="en-US" sz="3600" b="0" i="0" u="none" strike="noStrike" kern="1200" cap="none" spc="0" normalizeH="0" baseline="0" noProof="0" dirty="0" err="1">
                <a:ln>
                  <a:noFill/>
                </a:ln>
                <a:solidFill>
                  <a:srgbClr val="0067B4"/>
                </a:solidFill>
                <a:effectLst/>
                <a:uLnTx/>
                <a:uFillTx/>
                <a:latin typeface="#9Slide03 Neutra" panose="02040603050506020204" pitchFamily="18" charset="0"/>
                <a:cs typeface="#9Slide03 Arima Madurai" panose="00000500000000000000" pitchFamily="2" charset="0"/>
              </a:rPr>
              <a:t>động</a:t>
            </a:r>
            <a:endParaRPr kumimoji="0" lang="vi-VN" b="0" i="0" u="none" strike="noStrike" kern="1200" cap="none" spc="0" normalizeH="0" baseline="0" noProof="0" dirty="0">
              <a:ln>
                <a:noFill/>
              </a:ln>
              <a:solidFill>
                <a:srgbClr val="0067B4"/>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3104273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239EB73-2017-D172-4CFC-5E87126C9401}"/>
              </a:ext>
            </a:extLst>
          </p:cNvPr>
          <p:cNvGrpSpPr/>
          <p:nvPr/>
        </p:nvGrpSpPr>
        <p:grpSpPr>
          <a:xfrm>
            <a:off x="780509" y="1927020"/>
            <a:ext cx="801207" cy="811440"/>
            <a:chOff x="5689775" y="2656358"/>
            <a:chExt cx="801207" cy="811440"/>
          </a:xfrm>
        </p:grpSpPr>
        <p:sp>
          <p:nvSpPr>
            <p:cNvPr id="31" name="Google Shape;1946;p40">
              <a:extLst>
                <a:ext uri="{FF2B5EF4-FFF2-40B4-BE49-F238E27FC236}">
                  <a16:creationId xmlns:a16="http://schemas.microsoft.com/office/drawing/2014/main" id="{D6723F64-27DB-62E2-32D7-CF11C5B86BEB}"/>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32" name="Google Shape;1956;p40">
              <a:extLst>
                <a:ext uri="{FF2B5EF4-FFF2-40B4-BE49-F238E27FC236}">
                  <a16:creationId xmlns:a16="http://schemas.microsoft.com/office/drawing/2014/main" id="{43F24C83-CB5D-8569-3838-95D7F80BB667}"/>
                </a:ext>
              </a:extLst>
            </p:cNvPr>
            <p:cNvGrpSpPr/>
            <p:nvPr/>
          </p:nvGrpSpPr>
          <p:grpSpPr>
            <a:xfrm>
              <a:off x="5840174" y="2804544"/>
              <a:ext cx="511633" cy="511633"/>
              <a:chOff x="899850" y="4992125"/>
              <a:chExt cx="481825" cy="481825"/>
            </a:xfrm>
          </p:grpSpPr>
          <p:sp>
            <p:nvSpPr>
              <p:cNvPr id="33" name="Google Shape;1957;p40">
                <a:extLst>
                  <a:ext uri="{FF2B5EF4-FFF2-40B4-BE49-F238E27FC236}">
                    <a16:creationId xmlns:a16="http://schemas.microsoft.com/office/drawing/2014/main" id="{DC207B1B-B7E5-6105-F2F8-3A03EDF71A2C}"/>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4" name="Google Shape;1958;p40">
                <a:extLst>
                  <a:ext uri="{FF2B5EF4-FFF2-40B4-BE49-F238E27FC236}">
                    <a16:creationId xmlns:a16="http://schemas.microsoft.com/office/drawing/2014/main" id="{DA17CA84-176E-3375-3741-58313F7630FE}"/>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35" name="Google Shape;1959;p40">
                <a:extLst>
                  <a:ext uri="{FF2B5EF4-FFF2-40B4-BE49-F238E27FC236}">
                    <a16:creationId xmlns:a16="http://schemas.microsoft.com/office/drawing/2014/main" id="{5616065D-06E6-DC5A-E8D2-2B29D5BEF3BE}"/>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2702989" y="469160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3436879" y="383398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2699178" y="383398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3505973" y="447658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3297704" y="344547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4691405" y="421537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3348780" y="54067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2361955" y="44270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1" name="Group 50">
            <a:extLst>
              <a:ext uri="{FF2B5EF4-FFF2-40B4-BE49-F238E27FC236}">
                <a16:creationId xmlns:a16="http://schemas.microsoft.com/office/drawing/2014/main" id="{72450FB2-7F1D-EFB1-BF55-4F6167F4EE47}"/>
              </a:ext>
            </a:extLst>
          </p:cNvPr>
          <p:cNvGrpSpPr/>
          <p:nvPr/>
        </p:nvGrpSpPr>
        <p:grpSpPr>
          <a:xfrm>
            <a:off x="5803628" y="3763930"/>
            <a:ext cx="1586772" cy="1799417"/>
            <a:chOff x="2553898" y="4355947"/>
            <a:chExt cx="897212" cy="1017449"/>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5511001" y="344547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7377733" y="433243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5909437" y="54067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6127298" y="453505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8744796" y="406242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8750404" y="365642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8741621" y="366566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8746384" y="542621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442527" y="376914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9785618" y="336077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465695" y="532192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9817666" y="530237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37" name="TextBox 36">
            <a:extLst>
              <a:ext uri="{FF2B5EF4-FFF2-40B4-BE49-F238E27FC236}">
                <a16:creationId xmlns:a16="http://schemas.microsoft.com/office/drawing/2014/main" id="{0946C5B5-088A-4792-81E3-5B9651DB888F}"/>
              </a:ext>
            </a:extLst>
          </p:cNvPr>
          <p:cNvSpPr txBox="1"/>
          <p:nvPr/>
        </p:nvSpPr>
        <p:spPr>
          <a:xfrm>
            <a:off x="1588813" y="2049362"/>
            <a:ext cx="6053080"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Cho các</a:t>
            </a:r>
            <a:r>
              <a:rPr kumimoji="0" lang="vi-VN"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hình gồm bốn đoạn thẳng AB; BC; CD; DA.</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38" name="TextBox 37">
            <a:extLst>
              <a:ext uri="{FF2B5EF4-FFF2-40B4-BE49-F238E27FC236}">
                <a16:creationId xmlns:a16="http://schemas.microsoft.com/office/drawing/2014/main" id="{F8A03333-F714-4075-92A7-6C042F8ECCD8}"/>
              </a:ext>
            </a:extLst>
          </p:cNvPr>
          <p:cNvSpPr txBox="1"/>
          <p:nvPr/>
        </p:nvSpPr>
        <p:spPr>
          <a:xfrm>
            <a:off x="1600678" y="2558930"/>
            <a:ext cx="10348666"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Những hình có hai đoạn thẳng bất kì nào cũng </a:t>
            </a:r>
            <a:r>
              <a:rPr kumimoji="0" lang="vi-VN" sz="2000" b="1"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không cùng nằm trên một đường thẳng</a:t>
            </a:r>
            <a:r>
              <a:rPr kumimoji="0" lang="en-US"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là</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pic>
        <p:nvPicPr>
          <p:cNvPr id="2" name="Graphic 1">
            <a:extLst>
              <a:ext uri="{FF2B5EF4-FFF2-40B4-BE49-F238E27FC236}">
                <a16:creationId xmlns:a16="http://schemas.microsoft.com/office/drawing/2014/main" id="{39A5CA7A-9B78-CDFE-1EC3-2A43ECAF3D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53542" y="6036854"/>
            <a:ext cx="268363" cy="268363"/>
          </a:xfrm>
          <a:prstGeom prst="rect">
            <a:avLst/>
          </a:prstGeom>
        </p:spPr>
      </p:pic>
      <p:pic>
        <p:nvPicPr>
          <p:cNvPr id="3" name="Graphic 2">
            <a:extLst>
              <a:ext uri="{FF2B5EF4-FFF2-40B4-BE49-F238E27FC236}">
                <a16:creationId xmlns:a16="http://schemas.microsoft.com/office/drawing/2014/main" id="{841E97E6-3A79-2176-5C46-96FD5FF2FB3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519123" y="6036853"/>
            <a:ext cx="268363" cy="268363"/>
          </a:xfrm>
          <a:prstGeom prst="rect">
            <a:avLst/>
          </a:prstGeom>
        </p:spPr>
      </p:pic>
      <p:pic>
        <p:nvPicPr>
          <p:cNvPr id="6" name="Graphic 5">
            <a:extLst>
              <a:ext uri="{FF2B5EF4-FFF2-40B4-BE49-F238E27FC236}">
                <a16:creationId xmlns:a16="http://schemas.microsoft.com/office/drawing/2014/main" id="{C3A2C15A-4BDE-E669-0159-FD9CF0D827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3377" y="6036853"/>
            <a:ext cx="268363" cy="268363"/>
          </a:xfrm>
          <a:prstGeom prst="rect">
            <a:avLst/>
          </a:prstGeom>
        </p:spPr>
      </p:pic>
      <p:sp>
        <p:nvSpPr>
          <p:cNvPr id="7" name="TextBox 6">
            <a:extLst>
              <a:ext uri="{FF2B5EF4-FFF2-40B4-BE49-F238E27FC236}">
                <a16:creationId xmlns:a16="http://schemas.microsoft.com/office/drawing/2014/main" id="{4B954FE4-9F7C-222D-9A0F-71099DD5928B}"/>
              </a:ext>
            </a:extLst>
          </p:cNvPr>
          <p:cNvSpPr txBox="1"/>
          <p:nvPr/>
        </p:nvSpPr>
        <p:spPr>
          <a:xfrm>
            <a:off x="4851410" y="448871"/>
            <a:ext cx="2802369" cy="646331"/>
          </a:xfrm>
          <a:prstGeom prst="rect">
            <a:avLst/>
          </a:prstGeom>
          <a:noFill/>
        </p:spPr>
        <p:txBody>
          <a:bodyPr wrap="non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67B4"/>
                </a:solidFill>
                <a:effectLst/>
                <a:uLnTx/>
                <a:uFillTx/>
                <a:latin typeface="#9Slide03 Neutra" panose="02040603050506020204" pitchFamily="18" charset="0"/>
                <a:cs typeface="#9Slide03 Arima Madurai" panose="00000500000000000000" pitchFamily="2" charset="0"/>
              </a:rPr>
              <a:t>Khởi</a:t>
            </a:r>
            <a:r>
              <a:rPr kumimoji="0" lang="en-US" sz="3600" b="0" i="0" u="none" strike="noStrike" kern="1200" cap="none" spc="0" normalizeH="0" baseline="0" noProof="0" dirty="0">
                <a:ln>
                  <a:noFill/>
                </a:ln>
                <a:solidFill>
                  <a:srgbClr val="0067B4"/>
                </a:solidFill>
                <a:effectLst/>
                <a:uLnTx/>
                <a:uFillTx/>
                <a:latin typeface="#9Slide03 Neutra" panose="02040603050506020204" pitchFamily="18" charset="0"/>
                <a:cs typeface="#9Slide03 Arima Madurai" panose="00000500000000000000" pitchFamily="2" charset="0"/>
              </a:rPr>
              <a:t> </a:t>
            </a:r>
            <a:r>
              <a:rPr kumimoji="0" lang="en-US" sz="3600" b="0" i="0" u="none" strike="noStrike" kern="1200" cap="none" spc="0" normalizeH="0" baseline="0" noProof="0" dirty="0" err="1">
                <a:ln>
                  <a:noFill/>
                </a:ln>
                <a:solidFill>
                  <a:srgbClr val="0067B4"/>
                </a:solidFill>
                <a:effectLst/>
                <a:uLnTx/>
                <a:uFillTx/>
                <a:latin typeface="#9Slide03 Neutra" panose="02040603050506020204" pitchFamily="18" charset="0"/>
                <a:cs typeface="#9Slide03 Arima Madurai" panose="00000500000000000000" pitchFamily="2" charset="0"/>
              </a:rPr>
              <a:t>động</a:t>
            </a:r>
            <a:endParaRPr kumimoji="0" lang="vi-VN" b="0" i="0" u="none" strike="noStrike" kern="1200" cap="none" spc="0" normalizeH="0" baseline="0" noProof="0" dirty="0">
              <a:ln>
                <a:noFill/>
              </a:ln>
              <a:solidFill>
                <a:srgbClr val="0067B4"/>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37049966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1826689" y="302155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2560579" y="216393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1822878" y="216393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2629673" y="280653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242140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3815105" y="254532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247248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1485655"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1" name="Group 50">
            <a:extLst>
              <a:ext uri="{FF2B5EF4-FFF2-40B4-BE49-F238E27FC236}">
                <a16:creationId xmlns:a16="http://schemas.microsoft.com/office/drawing/2014/main" id="{72450FB2-7F1D-EFB1-BF55-4F6167F4EE47}"/>
              </a:ext>
            </a:extLst>
          </p:cNvPr>
          <p:cNvGrpSpPr/>
          <p:nvPr/>
        </p:nvGrpSpPr>
        <p:grpSpPr>
          <a:xfrm>
            <a:off x="5587728" y="2093880"/>
            <a:ext cx="1586772" cy="1799417"/>
            <a:chOff x="2553898" y="4355947"/>
            <a:chExt cx="897212" cy="1017449"/>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5295101"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7161833"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5693537"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5911398"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9113096" y="239237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810827"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10185966" y="36323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3" name="Rectangle: Rounded Corners 2">
            <a:extLst>
              <a:ext uri="{FF2B5EF4-FFF2-40B4-BE49-F238E27FC236}">
                <a16:creationId xmlns:a16="http://schemas.microsoft.com/office/drawing/2014/main" id="{7A8E0BC4-4969-6F94-9D76-5048387FF3F6}"/>
              </a:ext>
            </a:extLst>
          </p:cNvPr>
          <p:cNvSpPr/>
          <p:nvPr/>
        </p:nvSpPr>
        <p:spPr>
          <a:xfrm>
            <a:off x="-673100" y="4765381"/>
            <a:ext cx="13360400" cy="1345899"/>
          </a:xfrm>
          <a:prstGeom prst="roundRect">
            <a:avLst/>
          </a:prstGeom>
          <a:solidFill>
            <a:schemeClr val="accent3">
              <a:lumMod val="9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4353EF2-758D-422E-BAD8-61C079214576}"/>
              </a:ext>
            </a:extLst>
          </p:cNvPr>
          <p:cNvSpPr txBox="1"/>
          <p:nvPr/>
        </p:nvSpPr>
        <p:spPr>
          <a:xfrm>
            <a:off x="987309" y="4939722"/>
            <a:ext cx="10727171" cy="106567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200" b="1" i="0" u="none" strike="noStrike" kern="1200" cap="none" spc="0" normalizeH="0" baseline="0" noProof="0" dirty="0">
                <a:ln>
                  <a:noFill/>
                </a:ln>
                <a:solidFill>
                  <a:schemeClr val="tx2">
                    <a:lumMod val="60000"/>
                    <a:lumOff val="40000"/>
                  </a:schemeClr>
                </a:solidFill>
                <a:effectLst/>
                <a:uLnTx/>
                <a:uFillTx/>
                <a:latin typeface="#9Slide03 Arima Madurai" panose="00000500000000000000" pitchFamily="2" charset="0"/>
                <a:ea typeface="+mn-ea"/>
                <a:cs typeface="#9Slide03 Arima Madurai" panose="00000500000000000000" pitchFamily="2" charset="0"/>
              </a:rPr>
              <a:t>Tứ giác </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ABCD là hình gồm bốn đoạn thẳng AB; BC; CD và DA, trong đó bất kì hai đoạn thẳng nào cũng </a:t>
            </a:r>
            <a:r>
              <a:rPr kumimoji="0" lang="vi-VN" sz="2200" b="1"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khôn</a:t>
            </a:r>
            <a:r>
              <a:rPr kumimoji="0" lang="vi-VN" sz="22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g cùng nằm trên một đường thẳng. </a:t>
            </a:r>
          </a:p>
        </p:txBody>
      </p:sp>
      <p:grpSp>
        <p:nvGrpSpPr>
          <p:cNvPr id="39" name="Google Shape;2298;p47">
            <a:extLst>
              <a:ext uri="{FF2B5EF4-FFF2-40B4-BE49-F238E27FC236}">
                <a16:creationId xmlns:a16="http://schemas.microsoft.com/office/drawing/2014/main" id="{6EABC955-0872-AAD5-AD85-8C90ABB75F23}"/>
              </a:ext>
            </a:extLst>
          </p:cNvPr>
          <p:cNvGrpSpPr/>
          <p:nvPr/>
        </p:nvGrpSpPr>
        <p:grpSpPr>
          <a:xfrm>
            <a:off x="670397" y="5088249"/>
            <a:ext cx="302553" cy="302553"/>
            <a:chOff x="1492675" y="4992125"/>
            <a:chExt cx="481825" cy="481825"/>
          </a:xfrm>
        </p:grpSpPr>
        <p:sp>
          <p:nvSpPr>
            <p:cNvPr id="40" name="Google Shape;2299;p47">
              <a:extLst>
                <a:ext uri="{FF2B5EF4-FFF2-40B4-BE49-F238E27FC236}">
                  <a16:creationId xmlns:a16="http://schemas.microsoft.com/office/drawing/2014/main" id="{3B2E7D1A-D50C-C6F8-A56D-7FC0EAB534A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41" name="Google Shape;2300;p47">
              <a:extLst>
                <a:ext uri="{FF2B5EF4-FFF2-40B4-BE49-F238E27FC236}">
                  <a16:creationId xmlns:a16="http://schemas.microsoft.com/office/drawing/2014/main" id="{AB62F264-E0EF-561C-B6C8-7A657A5EDA7A}"/>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sp>
        <p:nvSpPr>
          <p:cNvPr id="4" name="Oval 3">
            <a:extLst>
              <a:ext uri="{FF2B5EF4-FFF2-40B4-BE49-F238E27FC236}">
                <a16:creationId xmlns:a16="http://schemas.microsoft.com/office/drawing/2014/main" id="{94722FA3-E5C7-1E31-0A45-9754C522AA57}"/>
              </a:ext>
            </a:extLst>
          </p:cNvPr>
          <p:cNvSpPr/>
          <p:nvPr/>
        </p:nvSpPr>
        <p:spPr>
          <a:xfrm>
            <a:off x="2278235" y="1770978"/>
            <a:ext cx="564204" cy="564204"/>
          </a:xfrm>
          <a:prstGeom prst="ellipse">
            <a:avLst/>
          </a:prstGeom>
          <a:noFill/>
          <a:ln w="952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6195722B-ABB2-9A06-6279-D4540211C714}"/>
              </a:ext>
            </a:extLst>
          </p:cNvPr>
          <p:cNvSpPr txBox="1"/>
          <p:nvPr/>
        </p:nvSpPr>
        <p:spPr>
          <a:xfrm>
            <a:off x="3126928" y="1449444"/>
            <a:ext cx="858873" cy="51552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ĐỈNH</a:t>
            </a:r>
          </a:p>
        </p:txBody>
      </p:sp>
      <p:cxnSp>
        <p:nvCxnSpPr>
          <p:cNvPr id="7" name="Straight Arrow Connector 6">
            <a:extLst>
              <a:ext uri="{FF2B5EF4-FFF2-40B4-BE49-F238E27FC236}">
                <a16:creationId xmlns:a16="http://schemas.microsoft.com/office/drawing/2014/main" id="{DF24D505-7587-E3F0-AFEA-770352B4ED7C}"/>
              </a:ext>
            </a:extLst>
          </p:cNvPr>
          <p:cNvCxnSpPr/>
          <p:nvPr/>
        </p:nvCxnSpPr>
        <p:spPr>
          <a:xfrm flipV="1">
            <a:off x="2790369" y="1748247"/>
            <a:ext cx="356015" cy="161836"/>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4B71271-1FA1-0943-5137-C2F51879CF3F}"/>
              </a:ext>
            </a:extLst>
          </p:cNvPr>
          <p:cNvSpPr txBox="1"/>
          <p:nvPr/>
        </p:nvSpPr>
        <p:spPr>
          <a:xfrm>
            <a:off x="5693537" y="67501"/>
            <a:ext cx="2194832" cy="88646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40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40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8" name="TextBox 7">
            <a:extLst>
              <a:ext uri="{FF2B5EF4-FFF2-40B4-BE49-F238E27FC236}">
                <a16:creationId xmlns:a16="http://schemas.microsoft.com/office/drawing/2014/main" id="{7DC6BE32-F42E-E2A4-A949-48C352713FCB}"/>
              </a:ext>
            </a:extLst>
          </p:cNvPr>
          <p:cNvSpPr txBox="1"/>
          <p:nvPr/>
        </p:nvSpPr>
        <p:spPr>
          <a:xfrm>
            <a:off x="5219665" y="67501"/>
            <a:ext cx="635110" cy="886461"/>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40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2157279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5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par>
                                <p:cTn id="29" presetID="22" presetClass="entr" presetSubtype="8"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wipe(left)">
                                      <p:cBhvr>
                                        <p:cTn id="3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8" grpId="0"/>
      <p:bldP spid="4" grpId="0" animBg="1"/>
      <p:bldP spid="43" grpId="0"/>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1826689" y="3021553"/>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2560579" y="2163934"/>
            <a:ext cx="1286047" cy="65383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1822878" y="2163934"/>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2629673" y="2806534"/>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242140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3815105" y="2545329"/>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247248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1485655"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1" name="Group 50">
            <a:extLst>
              <a:ext uri="{FF2B5EF4-FFF2-40B4-BE49-F238E27FC236}">
                <a16:creationId xmlns:a16="http://schemas.microsoft.com/office/drawing/2014/main" id="{72450FB2-7F1D-EFB1-BF55-4F6167F4EE47}"/>
              </a:ext>
            </a:extLst>
          </p:cNvPr>
          <p:cNvGrpSpPr/>
          <p:nvPr/>
        </p:nvGrpSpPr>
        <p:grpSpPr>
          <a:xfrm>
            <a:off x="5457101" y="2093880"/>
            <a:ext cx="1586772" cy="1799417"/>
            <a:chOff x="2553898" y="4355947"/>
            <a:chExt cx="897212" cy="1017449"/>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516447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7031206"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556291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5780771"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9113096" y="239237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810827"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10185966" y="36323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6" name="Rectangle: Rounded Corners 5">
            <a:extLst>
              <a:ext uri="{FF2B5EF4-FFF2-40B4-BE49-F238E27FC236}">
                <a16:creationId xmlns:a16="http://schemas.microsoft.com/office/drawing/2014/main" id="{83C2CBFC-F8F4-762B-AB88-00537DD44893}"/>
              </a:ext>
            </a:extLst>
          </p:cNvPr>
          <p:cNvSpPr/>
          <p:nvPr/>
        </p:nvSpPr>
        <p:spPr>
          <a:xfrm>
            <a:off x="1349829"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BAB97ECB-CBAD-CCBA-E0C4-9144F2A071B9}"/>
              </a:ext>
            </a:extLst>
          </p:cNvPr>
          <p:cNvSpPr/>
          <p:nvPr/>
        </p:nvSpPr>
        <p:spPr>
          <a:xfrm>
            <a:off x="4775429"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1A496031-5437-1F12-E2E8-58505E82BD07}"/>
              </a:ext>
            </a:extLst>
          </p:cNvPr>
          <p:cNvSpPr/>
          <p:nvPr/>
        </p:nvSpPr>
        <p:spPr>
          <a:xfrm>
            <a:off x="8174433"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04A187F-EDFD-30CB-6E99-DBF4BB6251F5}"/>
              </a:ext>
            </a:extLst>
          </p:cNvPr>
          <p:cNvGrpSpPr/>
          <p:nvPr/>
        </p:nvGrpSpPr>
        <p:grpSpPr>
          <a:xfrm>
            <a:off x="884099" y="5042852"/>
            <a:ext cx="801207" cy="811440"/>
            <a:chOff x="5689775" y="2656358"/>
            <a:chExt cx="801207" cy="811440"/>
          </a:xfrm>
        </p:grpSpPr>
        <p:sp>
          <p:nvSpPr>
            <p:cNvPr id="63" name="Google Shape;1946;p40">
              <a:extLst>
                <a:ext uri="{FF2B5EF4-FFF2-40B4-BE49-F238E27FC236}">
                  <a16:creationId xmlns:a16="http://schemas.microsoft.com/office/drawing/2014/main" id="{6C068969-9A90-9901-66CF-B3ED25EC6636}"/>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 name="Google Shape;1956;p40">
              <a:extLst>
                <a:ext uri="{FF2B5EF4-FFF2-40B4-BE49-F238E27FC236}">
                  <a16:creationId xmlns:a16="http://schemas.microsoft.com/office/drawing/2014/main" id="{1A1B1EC1-28A1-B718-C637-F5E684C01721}"/>
                </a:ext>
              </a:extLst>
            </p:cNvPr>
            <p:cNvGrpSpPr/>
            <p:nvPr/>
          </p:nvGrpSpPr>
          <p:grpSpPr>
            <a:xfrm>
              <a:off x="5840174" y="2804544"/>
              <a:ext cx="511633" cy="511633"/>
              <a:chOff x="899850" y="4992125"/>
              <a:chExt cx="481825" cy="481825"/>
            </a:xfrm>
          </p:grpSpPr>
          <p:sp>
            <p:nvSpPr>
              <p:cNvPr id="65" name="Google Shape;1957;p40">
                <a:extLst>
                  <a:ext uri="{FF2B5EF4-FFF2-40B4-BE49-F238E27FC236}">
                    <a16:creationId xmlns:a16="http://schemas.microsoft.com/office/drawing/2014/main" id="{0B99D494-2923-C5A9-C614-6F3A4B4DF31E}"/>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6" name="Google Shape;1958;p40">
                <a:extLst>
                  <a:ext uri="{FF2B5EF4-FFF2-40B4-BE49-F238E27FC236}">
                    <a16:creationId xmlns:a16="http://schemas.microsoft.com/office/drawing/2014/main" id="{E009BC49-D780-C2E3-3EEA-5BCE8FE8F9C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1959;p40">
                <a:extLst>
                  <a:ext uri="{FF2B5EF4-FFF2-40B4-BE49-F238E27FC236}">
                    <a16:creationId xmlns:a16="http://schemas.microsoft.com/office/drawing/2014/main" id="{5140F449-4C8D-6B33-40A7-36B85C0A54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69" name="TextBox 68">
            <a:extLst>
              <a:ext uri="{FF2B5EF4-FFF2-40B4-BE49-F238E27FC236}">
                <a16:creationId xmlns:a16="http://schemas.microsoft.com/office/drawing/2014/main" id="{9731FD76-D942-B46D-464E-4EBB68A363CC}"/>
              </a:ext>
            </a:extLst>
          </p:cNvPr>
          <p:cNvSpPr txBox="1"/>
          <p:nvPr/>
        </p:nvSpPr>
        <p:spPr>
          <a:xfrm>
            <a:off x="1660255" y="5191340"/>
            <a:ext cx="981038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mỗi tứ giác. Những tứ giác nào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
        <p:nvSpPr>
          <p:cNvPr id="4" name="TextBox 3">
            <a:extLst>
              <a:ext uri="{FF2B5EF4-FFF2-40B4-BE49-F238E27FC236}">
                <a16:creationId xmlns:a16="http://schemas.microsoft.com/office/drawing/2014/main" id="{6F94E6D4-2ABD-5B8E-57C4-A9C9106BFE3C}"/>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7" name="TextBox 6">
            <a:extLst>
              <a:ext uri="{FF2B5EF4-FFF2-40B4-BE49-F238E27FC236}">
                <a16:creationId xmlns:a16="http://schemas.microsoft.com/office/drawing/2014/main" id="{369ABBB9-75A4-AFDF-4557-7D3CCB4F6CA1}"/>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pic>
        <p:nvPicPr>
          <p:cNvPr id="2" name="Graphic 1">
            <a:extLst>
              <a:ext uri="{FF2B5EF4-FFF2-40B4-BE49-F238E27FC236}">
                <a16:creationId xmlns:a16="http://schemas.microsoft.com/office/drawing/2014/main" id="{F332C3A6-D20A-D80E-CFEC-CE5F28C64E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7710" y="5219466"/>
            <a:ext cx="300499" cy="487014"/>
          </a:xfrm>
          <a:prstGeom prst="rect">
            <a:avLst/>
          </a:prstGeom>
        </p:spPr>
      </p:pic>
    </p:spTree>
    <p:custDataLst>
      <p:tags r:id="rId1"/>
    </p:custDataLst>
    <p:extLst>
      <p:ext uri="{BB962C8B-B14F-4D97-AF65-F5344CB8AC3E}">
        <p14:creationId xmlns:p14="http://schemas.microsoft.com/office/powerpoint/2010/main" val="2822544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2" grpId="0" animBg="1"/>
      <p:bldP spid="61" grpId="0" animBg="1"/>
      <p:bldP spid="6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2C53E28-7324-92C2-82D9-53639C187015}"/>
              </a:ext>
            </a:extLst>
          </p:cNvPr>
          <p:cNvSpPr/>
          <p:nvPr/>
        </p:nvSpPr>
        <p:spPr>
          <a:xfrm rot="1599270">
            <a:off x="1702266" y="2371673"/>
            <a:ext cx="2255341" cy="1457816"/>
          </a:xfrm>
          <a:prstGeom prst="rect">
            <a:avLst/>
          </a:prstGeom>
          <a:solidFill>
            <a:srgbClr val="FFFF00">
              <a:alpha val="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AAE687EE-8DF9-A903-1CA7-9690B1DD9123}"/>
              </a:ext>
            </a:extLst>
          </p:cNvPr>
          <p:cNvCxnSpPr>
            <a:cxnSpLocks/>
          </p:cNvCxnSpPr>
          <p:nvPr/>
        </p:nvCxnSpPr>
        <p:spPr>
          <a:xfrm>
            <a:off x="1826689" y="3021556"/>
            <a:ext cx="812410" cy="78570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31A05BF-30F8-36E9-8DF0-167EB807D30D}"/>
              </a:ext>
            </a:extLst>
          </p:cNvPr>
          <p:cNvCxnSpPr>
            <a:cxnSpLocks/>
          </p:cNvCxnSpPr>
          <p:nvPr/>
        </p:nvCxnSpPr>
        <p:spPr>
          <a:xfrm>
            <a:off x="2211329" y="1981614"/>
            <a:ext cx="1927284" cy="979836"/>
          </a:xfrm>
          <a:prstGeom prst="line">
            <a:avLst/>
          </a:prstGeom>
          <a:ln w="19050"/>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A4C7A81-67CC-9026-F940-C4A7914728A1}"/>
              </a:ext>
            </a:extLst>
          </p:cNvPr>
          <p:cNvCxnSpPr>
            <a:cxnSpLocks/>
          </p:cNvCxnSpPr>
          <p:nvPr/>
        </p:nvCxnSpPr>
        <p:spPr>
          <a:xfrm flipV="1">
            <a:off x="1822878" y="2163936"/>
            <a:ext cx="743316" cy="85460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20BC187-7E8C-D807-9104-BA5FFD48008A}"/>
              </a:ext>
            </a:extLst>
          </p:cNvPr>
          <p:cNvCxnSpPr>
            <a:cxnSpLocks/>
          </p:cNvCxnSpPr>
          <p:nvPr/>
        </p:nvCxnSpPr>
        <p:spPr>
          <a:xfrm flipV="1">
            <a:off x="2629673" y="2806537"/>
            <a:ext cx="1216953" cy="1002367"/>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5F1BBA4-60D7-D660-6E98-83468729432E}"/>
              </a:ext>
            </a:extLst>
          </p:cNvPr>
          <p:cNvSpPr txBox="1"/>
          <p:nvPr/>
        </p:nvSpPr>
        <p:spPr>
          <a:xfrm>
            <a:off x="242140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8" name="TextBox 47">
            <a:extLst>
              <a:ext uri="{FF2B5EF4-FFF2-40B4-BE49-F238E27FC236}">
                <a16:creationId xmlns:a16="http://schemas.microsoft.com/office/drawing/2014/main" id="{D2C7B7AF-6BFE-66F8-DBBE-46935DD4F944}"/>
              </a:ext>
            </a:extLst>
          </p:cNvPr>
          <p:cNvSpPr txBox="1"/>
          <p:nvPr/>
        </p:nvSpPr>
        <p:spPr>
          <a:xfrm>
            <a:off x="3814138" y="2476294"/>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49" name="TextBox 48">
            <a:extLst>
              <a:ext uri="{FF2B5EF4-FFF2-40B4-BE49-F238E27FC236}">
                <a16:creationId xmlns:a16="http://schemas.microsoft.com/office/drawing/2014/main" id="{8BDEDC22-A428-1E81-826A-5197935C628A}"/>
              </a:ext>
            </a:extLst>
          </p:cNvPr>
          <p:cNvSpPr txBox="1"/>
          <p:nvPr/>
        </p:nvSpPr>
        <p:spPr>
          <a:xfrm>
            <a:off x="247248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0" name="TextBox 49">
            <a:extLst>
              <a:ext uri="{FF2B5EF4-FFF2-40B4-BE49-F238E27FC236}">
                <a16:creationId xmlns:a16="http://schemas.microsoft.com/office/drawing/2014/main" id="{C781E9AB-4C64-DCD1-859F-02BC871BA5F8}"/>
              </a:ext>
            </a:extLst>
          </p:cNvPr>
          <p:cNvSpPr txBox="1"/>
          <p:nvPr/>
        </p:nvSpPr>
        <p:spPr>
          <a:xfrm>
            <a:off x="1485655" y="275698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grpSp>
        <p:nvGrpSpPr>
          <p:cNvPr id="51" name="Group 50">
            <a:extLst>
              <a:ext uri="{FF2B5EF4-FFF2-40B4-BE49-F238E27FC236}">
                <a16:creationId xmlns:a16="http://schemas.microsoft.com/office/drawing/2014/main" id="{72450FB2-7F1D-EFB1-BF55-4F6167F4EE47}"/>
              </a:ext>
            </a:extLst>
          </p:cNvPr>
          <p:cNvGrpSpPr/>
          <p:nvPr/>
        </p:nvGrpSpPr>
        <p:grpSpPr>
          <a:xfrm>
            <a:off x="5457101" y="2093880"/>
            <a:ext cx="1586772" cy="1799417"/>
            <a:chOff x="2553898" y="4355947"/>
            <a:chExt cx="897212" cy="1017449"/>
          </a:xfrm>
        </p:grpSpPr>
        <p:cxnSp>
          <p:nvCxnSpPr>
            <p:cNvPr id="52" name="Straight Connector 51">
              <a:extLst>
                <a:ext uri="{FF2B5EF4-FFF2-40B4-BE49-F238E27FC236}">
                  <a16:creationId xmlns:a16="http://schemas.microsoft.com/office/drawing/2014/main" id="{71ACA5C6-218D-BFAE-EA42-714FAB1A608B}"/>
                </a:ext>
              </a:extLst>
            </p:cNvPr>
            <p:cNvCxnSpPr>
              <a:cxnSpLocks/>
            </p:cNvCxnSpPr>
            <p:nvPr/>
          </p:nvCxnSpPr>
          <p:spPr>
            <a:xfrm flipH="1">
              <a:off x="2764745" y="4900194"/>
              <a:ext cx="169109" cy="470478"/>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4F6AFE5F-6F42-E3DD-45A0-F5EA4C749D8F}"/>
                </a:ext>
              </a:extLst>
            </p:cNvPr>
            <p:cNvCxnSpPr>
              <a:cxnSpLocks/>
            </p:cNvCxnSpPr>
            <p:nvPr/>
          </p:nvCxnSpPr>
          <p:spPr>
            <a:xfrm>
              <a:off x="2553898" y="4355947"/>
              <a:ext cx="895417" cy="45523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2B95D01-E44A-0791-5923-6939C5B46337}"/>
                </a:ext>
              </a:extLst>
            </p:cNvPr>
            <p:cNvCxnSpPr>
              <a:cxnSpLocks/>
            </p:cNvCxnSpPr>
            <p:nvPr/>
          </p:nvCxnSpPr>
          <p:spPr>
            <a:xfrm flipH="1" flipV="1">
              <a:off x="2553898" y="4358502"/>
              <a:ext cx="381751" cy="5434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80DEECF3-76F4-1F10-ADA1-619573D24F84}"/>
                </a:ext>
              </a:extLst>
            </p:cNvPr>
            <p:cNvCxnSpPr>
              <a:cxnSpLocks/>
            </p:cNvCxnSpPr>
            <p:nvPr/>
          </p:nvCxnSpPr>
          <p:spPr>
            <a:xfrm flipV="1">
              <a:off x="2763005" y="4806625"/>
              <a:ext cx="688105" cy="566771"/>
            </a:xfrm>
            <a:prstGeom prst="line">
              <a:avLst/>
            </a:prstGeom>
            <a:ln w="19050"/>
          </p:spPr>
          <p:style>
            <a:lnRef idx="1">
              <a:schemeClr val="accent1"/>
            </a:lnRef>
            <a:fillRef idx="0">
              <a:schemeClr val="accent1"/>
            </a:fillRef>
            <a:effectRef idx="0">
              <a:schemeClr val="accent1"/>
            </a:effectRef>
            <a:fontRef idx="minor">
              <a:schemeClr val="tx1"/>
            </a:fontRef>
          </p:style>
        </p:cxnSp>
      </p:grpSp>
      <p:sp>
        <p:nvSpPr>
          <p:cNvPr id="56" name="TextBox 55">
            <a:extLst>
              <a:ext uri="{FF2B5EF4-FFF2-40B4-BE49-F238E27FC236}">
                <a16:creationId xmlns:a16="http://schemas.microsoft.com/office/drawing/2014/main" id="{3F324A41-4583-AE7A-AE24-8D99577B7536}"/>
              </a:ext>
            </a:extLst>
          </p:cNvPr>
          <p:cNvSpPr txBox="1"/>
          <p:nvPr/>
        </p:nvSpPr>
        <p:spPr>
          <a:xfrm>
            <a:off x="5164474" y="177542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7" name="TextBox 56">
            <a:extLst>
              <a:ext uri="{FF2B5EF4-FFF2-40B4-BE49-F238E27FC236}">
                <a16:creationId xmlns:a16="http://schemas.microsoft.com/office/drawing/2014/main" id="{EA683E14-EAC5-3544-A821-879A44A622B5}"/>
              </a:ext>
            </a:extLst>
          </p:cNvPr>
          <p:cNvSpPr txBox="1"/>
          <p:nvPr/>
        </p:nvSpPr>
        <p:spPr>
          <a:xfrm>
            <a:off x="7031206" y="2662383"/>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8" name="TextBox 57">
            <a:extLst>
              <a:ext uri="{FF2B5EF4-FFF2-40B4-BE49-F238E27FC236}">
                <a16:creationId xmlns:a16="http://schemas.microsoft.com/office/drawing/2014/main" id="{A0B1837C-803A-E028-6E8D-587B59E7B99B}"/>
              </a:ext>
            </a:extLst>
          </p:cNvPr>
          <p:cNvSpPr txBox="1"/>
          <p:nvPr/>
        </p:nvSpPr>
        <p:spPr>
          <a:xfrm>
            <a:off x="5562910" y="373673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59" name="TextBox 58">
            <a:extLst>
              <a:ext uri="{FF2B5EF4-FFF2-40B4-BE49-F238E27FC236}">
                <a16:creationId xmlns:a16="http://schemas.microsoft.com/office/drawing/2014/main" id="{3518B986-DBEA-28B5-D964-F8F165CFA49A}"/>
              </a:ext>
            </a:extLst>
          </p:cNvPr>
          <p:cNvSpPr txBox="1"/>
          <p:nvPr/>
        </p:nvSpPr>
        <p:spPr>
          <a:xfrm>
            <a:off x="5780771" y="2865005"/>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D</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cxnSp>
        <p:nvCxnSpPr>
          <p:cNvPr id="28" name="Straight Connector 27">
            <a:extLst>
              <a:ext uri="{FF2B5EF4-FFF2-40B4-BE49-F238E27FC236}">
                <a16:creationId xmlns:a16="http://schemas.microsoft.com/office/drawing/2014/main" id="{192CE49C-9225-877F-9A23-4ABF5380F5AA}"/>
              </a:ext>
            </a:extLst>
          </p:cNvPr>
          <p:cNvCxnSpPr>
            <a:cxnSpLocks/>
          </p:cNvCxnSpPr>
          <p:nvPr/>
        </p:nvCxnSpPr>
        <p:spPr>
          <a:xfrm>
            <a:off x="9113096" y="2392372"/>
            <a:ext cx="1108361" cy="13637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F230BB8-B072-7C2D-F3E2-11BE372799D6}"/>
              </a:ext>
            </a:extLst>
          </p:cNvPr>
          <p:cNvCxnSpPr>
            <a:cxnSpLocks/>
          </p:cNvCxnSpPr>
          <p:nvPr/>
        </p:nvCxnSpPr>
        <p:spPr>
          <a:xfrm flipH="1">
            <a:off x="9118704" y="1986375"/>
            <a:ext cx="1039492" cy="177512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FC7BB63-FF9B-4C9F-17D6-F7ED7FAC4836}"/>
              </a:ext>
            </a:extLst>
          </p:cNvPr>
          <p:cNvCxnSpPr>
            <a:cxnSpLocks/>
          </p:cNvCxnSpPr>
          <p:nvPr/>
        </p:nvCxnSpPr>
        <p:spPr>
          <a:xfrm flipH="1">
            <a:off x="9109921" y="1995610"/>
            <a:ext cx="1043512" cy="39619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E042F87-85D7-BA2B-BE6E-126E7EEE44AD}"/>
              </a:ext>
            </a:extLst>
          </p:cNvPr>
          <p:cNvCxnSpPr>
            <a:cxnSpLocks/>
          </p:cNvCxnSpPr>
          <p:nvPr/>
        </p:nvCxnSpPr>
        <p:spPr>
          <a:xfrm flipH="1">
            <a:off x="9114684" y="3756163"/>
            <a:ext cx="1111536" cy="4473"/>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ACFD3838-3BE1-CBEB-92FE-3497B10CDED3}"/>
              </a:ext>
            </a:extLst>
          </p:cNvPr>
          <p:cNvSpPr txBox="1"/>
          <p:nvPr/>
        </p:nvSpPr>
        <p:spPr>
          <a:xfrm>
            <a:off x="8810827" y="2099097"/>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A</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5" name="TextBox 74">
            <a:extLst>
              <a:ext uri="{FF2B5EF4-FFF2-40B4-BE49-F238E27FC236}">
                <a16:creationId xmlns:a16="http://schemas.microsoft.com/office/drawing/2014/main" id="{7226D4DC-FA51-CF59-4C1B-95985FD2D52B}"/>
              </a:ext>
            </a:extLst>
          </p:cNvPr>
          <p:cNvSpPr txBox="1"/>
          <p:nvPr/>
        </p:nvSpPr>
        <p:spPr>
          <a:xfrm>
            <a:off x="10153918" y="1690728"/>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B</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6" name="TextBox 75">
            <a:extLst>
              <a:ext uri="{FF2B5EF4-FFF2-40B4-BE49-F238E27FC236}">
                <a16:creationId xmlns:a16="http://schemas.microsoft.com/office/drawing/2014/main" id="{C6353752-7A1C-B554-E152-A01F26489F63}"/>
              </a:ext>
            </a:extLst>
          </p:cNvPr>
          <p:cNvSpPr txBox="1"/>
          <p:nvPr/>
        </p:nvSpPr>
        <p:spPr>
          <a:xfrm>
            <a:off x="8833995" y="3651876"/>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vi-VN" dirty="0">
                <a:solidFill>
                  <a:schemeClr val="bg1">
                    <a:lumMod val="10000"/>
                  </a:schemeClr>
                </a:solidFill>
                <a:latin typeface="#9Slide03 Arima Madurai" panose="00000500000000000000" pitchFamily="2" charset="0"/>
                <a:cs typeface="#9Slide03 Arima Madurai" panose="00000500000000000000" pitchFamily="2" charset="0"/>
              </a:rPr>
              <a:t>C</a:t>
            </a:r>
            <a:endPar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endParaRPr>
          </a:p>
        </p:txBody>
      </p:sp>
      <p:sp>
        <p:nvSpPr>
          <p:cNvPr id="77" name="TextBox 76">
            <a:extLst>
              <a:ext uri="{FF2B5EF4-FFF2-40B4-BE49-F238E27FC236}">
                <a16:creationId xmlns:a16="http://schemas.microsoft.com/office/drawing/2014/main" id="{4948AE12-FD8A-9B6E-1686-187FB565C973}"/>
              </a:ext>
            </a:extLst>
          </p:cNvPr>
          <p:cNvSpPr txBox="1"/>
          <p:nvPr/>
        </p:nvSpPr>
        <p:spPr>
          <a:xfrm>
            <a:off x="10185966" y="3632320"/>
            <a:ext cx="276676" cy="47320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1800" b="0" i="0" u="none" strike="noStrike" kern="1200" cap="none" spc="0" normalizeH="0" baseline="0" noProof="0" dirty="0">
                <a:ln>
                  <a:noFill/>
                </a:ln>
                <a:solidFill>
                  <a:schemeClr val="bg1">
                    <a:lumMod val="10000"/>
                  </a:schemeClr>
                </a:solidFill>
                <a:effectLst/>
                <a:uLnTx/>
                <a:uFillTx/>
                <a:latin typeface="#9Slide03 Arima Madurai" panose="00000500000000000000" pitchFamily="2" charset="0"/>
                <a:ea typeface="+mn-ea"/>
                <a:cs typeface="#9Slide03 Arima Madurai" panose="00000500000000000000" pitchFamily="2" charset="0"/>
              </a:rPr>
              <a:t>D</a:t>
            </a:r>
          </a:p>
        </p:txBody>
      </p:sp>
      <p:sp>
        <p:nvSpPr>
          <p:cNvPr id="6" name="Rectangle: Rounded Corners 5">
            <a:extLst>
              <a:ext uri="{FF2B5EF4-FFF2-40B4-BE49-F238E27FC236}">
                <a16:creationId xmlns:a16="http://schemas.microsoft.com/office/drawing/2014/main" id="{83C2CBFC-F8F4-762B-AB88-00537DD44893}"/>
              </a:ext>
            </a:extLst>
          </p:cNvPr>
          <p:cNvSpPr/>
          <p:nvPr/>
        </p:nvSpPr>
        <p:spPr>
          <a:xfrm>
            <a:off x="1245604" y="1571991"/>
            <a:ext cx="3239069" cy="2843196"/>
          </a:xfrm>
          <a:prstGeom prst="roundRect">
            <a:avLst>
              <a:gd name="adj" fmla="val 12634"/>
            </a:avLst>
          </a:prstGeom>
          <a:noFill/>
          <a:ln w="12700">
            <a:solidFill>
              <a:schemeClr val="bg1">
                <a:lumMod val="50000"/>
              </a:schemeClr>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BAB97ECB-CBAD-CCBA-E0C4-9144F2A071B9}"/>
              </a:ext>
            </a:extLst>
          </p:cNvPr>
          <p:cNvSpPr/>
          <p:nvPr/>
        </p:nvSpPr>
        <p:spPr>
          <a:xfrm>
            <a:off x="4775429"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1A496031-5437-1F12-E2E8-58505E82BD07}"/>
              </a:ext>
            </a:extLst>
          </p:cNvPr>
          <p:cNvSpPr/>
          <p:nvPr/>
        </p:nvSpPr>
        <p:spPr>
          <a:xfrm>
            <a:off x="8174433" y="1690728"/>
            <a:ext cx="2869977" cy="2519214"/>
          </a:xfrm>
          <a:prstGeom prst="roundRect">
            <a:avLst>
              <a:gd name="adj" fmla="val 12634"/>
            </a:avLst>
          </a:prstGeom>
          <a:noFill/>
          <a:ln w="12700">
            <a:solidFill>
              <a:schemeClr val="bg1">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04A187F-EDFD-30CB-6E99-DBF4BB6251F5}"/>
              </a:ext>
            </a:extLst>
          </p:cNvPr>
          <p:cNvGrpSpPr/>
          <p:nvPr/>
        </p:nvGrpSpPr>
        <p:grpSpPr>
          <a:xfrm>
            <a:off x="884099" y="5042852"/>
            <a:ext cx="801207" cy="811440"/>
            <a:chOff x="5689775" y="2656358"/>
            <a:chExt cx="801207" cy="811440"/>
          </a:xfrm>
        </p:grpSpPr>
        <p:sp>
          <p:nvSpPr>
            <p:cNvPr id="63" name="Google Shape;1946;p40">
              <a:extLst>
                <a:ext uri="{FF2B5EF4-FFF2-40B4-BE49-F238E27FC236}">
                  <a16:creationId xmlns:a16="http://schemas.microsoft.com/office/drawing/2014/main" id="{6C068969-9A90-9901-66CF-B3ED25EC6636}"/>
                </a:ext>
              </a:extLst>
            </p:cNvPr>
            <p:cNvSpPr/>
            <p:nvPr/>
          </p:nvSpPr>
          <p:spPr>
            <a:xfrm>
              <a:off x="5689775" y="2656358"/>
              <a:ext cx="801207" cy="811440"/>
            </a:xfrm>
            <a:prstGeom prst="ellipse">
              <a:avLst/>
            </a:prstGeom>
            <a:solidFill>
              <a:srgbClr val="BDA3BC">
                <a:alpha val="230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64" name="Google Shape;1956;p40">
              <a:extLst>
                <a:ext uri="{FF2B5EF4-FFF2-40B4-BE49-F238E27FC236}">
                  <a16:creationId xmlns:a16="http://schemas.microsoft.com/office/drawing/2014/main" id="{1A1B1EC1-28A1-B718-C637-F5E684C01721}"/>
                </a:ext>
              </a:extLst>
            </p:cNvPr>
            <p:cNvGrpSpPr/>
            <p:nvPr/>
          </p:nvGrpSpPr>
          <p:grpSpPr>
            <a:xfrm>
              <a:off x="5840174" y="2804544"/>
              <a:ext cx="511633" cy="511633"/>
              <a:chOff x="899850" y="4992125"/>
              <a:chExt cx="481825" cy="481825"/>
            </a:xfrm>
          </p:grpSpPr>
          <p:sp>
            <p:nvSpPr>
              <p:cNvPr id="65" name="Google Shape;1957;p40">
                <a:extLst>
                  <a:ext uri="{FF2B5EF4-FFF2-40B4-BE49-F238E27FC236}">
                    <a16:creationId xmlns:a16="http://schemas.microsoft.com/office/drawing/2014/main" id="{0B99D494-2923-C5A9-C614-6F3A4B4DF31E}"/>
                  </a:ext>
                </a:extLst>
              </p:cNvPr>
              <p:cNvSpPr/>
              <p:nvPr/>
            </p:nvSpPr>
            <p:spPr>
              <a:xfrm>
                <a:off x="1126600" y="5360100"/>
                <a:ext cx="28250" cy="28250"/>
              </a:xfrm>
              <a:custGeom>
                <a:avLst/>
                <a:gdLst/>
                <a:ahLst/>
                <a:cxnLst/>
                <a:rect l="l" t="t" r="r" b="b"/>
                <a:pathLst>
                  <a:path w="1130" h="1130" extrusionOk="0">
                    <a:moveTo>
                      <a:pt x="566" y="1"/>
                    </a:moveTo>
                    <a:cubicBezTo>
                      <a:pt x="253" y="1"/>
                      <a:pt x="0" y="250"/>
                      <a:pt x="0" y="564"/>
                    </a:cubicBezTo>
                    <a:cubicBezTo>
                      <a:pt x="0" y="877"/>
                      <a:pt x="253" y="1130"/>
                      <a:pt x="566" y="1130"/>
                    </a:cubicBezTo>
                    <a:cubicBezTo>
                      <a:pt x="876" y="1130"/>
                      <a:pt x="1129" y="877"/>
                      <a:pt x="1129" y="564"/>
                    </a:cubicBezTo>
                    <a:cubicBezTo>
                      <a:pt x="1129" y="250"/>
                      <a:pt x="876" y="1"/>
                      <a:pt x="56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6" name="Google Shape;1958;p40">
                <a:extLst>
                  <a:ext uri="{FF2B5EF4-FFF2-40B4-BE49-F238E27FC236}">
                    <a16:creationId xmlns:a16="http://schemas.microsoft.com/office/drawing/2014/main" id="{E009BC49-D780-C2E3-3EEA-5BCE8FE8F9CF}"/>
                  </a:ext>
                </a:extLst>
              </p:cNvPr>
              <p:cNvSpPr/>
              <p:nvPr/>
            </p:nvSpPr>
            <p:spPr>
              <a:xfrm>
                <a:off x="1056050" y="5079900"/>
                <a:ext cx="169400" cy="194950"/>
              </a:xfrm>
              <a:custGeom>
                <a:avLst/>
                <a:gdLst/>
                <a:ahLst/>
                <a:cxnLst/>
                <a:rect l="l" t="t" r="r" b="b"/>
                <a:pathLst>
                  <a:path w="6776" h="7798" extrusionOk="0">
                    <a:moveTo>
                      <a:pt x="3417" y="1"/>
                    </a:moveTo>
                    <a:cubicBezTo>
                      <a:pt x="1713" y="1"/>
                      <a:pt x="0" y="1115"/>
                      <a:pt x="0" y="3304"/>
                    </a:cubicBezTo>
                    <a:cubicBezTo>
                      <a:pt x="0" y="3614"/>
                      <a:pt x="250" y="3867"/>
                      <a:pt x="564" y="3867"/>
                    </a:cubicBezTo>
                    <a:cubicBezTo>
                      <a:pt x="877" y="3867"/>
                      <a:pt x="1130" y="3614"/>
                      <a:pt x="1130" y="3304"/>
                    </a:cubicBezTo>
                    <a:cubicBezTo>
                      <a:pt x="1130" y="2069"/>
                      <a:pt x="2111" y="1061"/>
                      <a:pt x="3388" y="1061"/>
                    </a:cubicBezTo>
                    <a:cubicBezTo>
                      <a:pt x="4665" y="1061"/>
                      <a:pt x="5647" y="2066"/>
                      <a:pt x="5647" y="3304"/>
                    </a:cubicBezTo>
                    <a:cubicBezTo>
                      <a:pt x="5647" y="4147"/>
                      <a:pt x="5174" y="4921"/>
                      <a:pt x="4424" y="5310"/>
                    </a:cubicBezTo>
                    <a:cubicBezTo>
                      <a:pt x="3617" y="5728"/>
                      <a:pt x="3108" y="6336"/>
                      <a:pt x="2912" y="7116"/>
                    </a:cubicBezTo>
                    <a:cubicBezTo>
                      <a:pt x="2870" y="7285"/>
                      <a:pt x="2906" y="7466"/>
                      <a:pt x="3015" y="7601"/>
                    </a:cubicBezTo>
                    <a:cubicBezTo>
                      <a:pt x="3118" y="7736"/>
                      <a:pt x="3277" y="7798"/>
                      <a:pt x="3439" y="7798"/>
                    </a:cubicBezTo>
                    <a:cubicBezTo>
                      <a:pt x="3686" y="7798"/>
                      <a:pt x="3938" y="7652"/>
                      <a:pt x="4005" y="7399"/>
                    </a:cubicBezTo>
                    <a:cubicBezTo>
                      <a:pt x="4129" y="6936"/>
                      <a:pt x="4445" y="6568"/>
                      <a:pt x="4945" y="6312"/>
                    </a:cubicBezTo>
                    <a:cubicBezTo>
                      <a:pt x="6071" y="5728"/>
                      <a:pt x="6776" y="4569"/>
                      <a:pt x="6776" y="3304"/>
                    </a:cubicBezTo>
                    <a:cubicBezTo>
                      <a:pt x="6776" y="1090"/>
                      <a:pt x="5101" y="1"/>
                      <a:pt x="341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sp>
            <p:nvSpPr>
              <p:cNvPr id="67" name="Google Shape;1959;p40">
                <a:extLst>
                  <a:ext uri="{FF2B5EF4-FFF2-40B4-BE49-F238E27FC236}">
                    <a16:creationId xmlns:a16="http://schemas.microsoft.com/office/drawing/2014/main" id="{5140F449-4C8D-6B33-40A7-36B85C0A5409}"/>
                  </a:ext>
                </a:extLst>
              </p:cNvPr>
              <p:cNvSpPr/>
              <p:nvPr/>
            </p:nvSpPr>
            <p:spPr>
              <a:xfrm>
                <a:off x="899850" y="4992125"/>
                <a:ext cx="481825" cy="481825"/>
              </a:xfrm>
              <a:custGeom>
                <a:avLst/>
                <a:gdLst/>
                <a:ahLst/>
                <a:cxnLst/>
                <a:rect l="l" t="t" r="r" b="b"/>
                <a:pathLst>
                  <a:path w="19273" h="19273" extrusionOk="0">
                    <a:moveTo>
                      <a:pt x="9636" y="2334"/>
                    </a:moveTo>
                    <a:cubicBezTo>
                      <a:pt x="12223" y="2334"/>
                      <a:pt x="14153" y="4367"/>
                      <a:pt x="14153" y="6815"/>
                    </a:cubicBezTo>
                    <a:cubicBezTo>
                      <a:pt x="14153" y="8501"/>
                      <a:pt x="13214" y="10049"/>
                      <a:pt x="11714" y="10826"/>
                    </a:cubicBezTo>
                    <a:cubicBezTo>
                      <a:pt x="11401" y="10986"/>
                      <a:pt x="11362" y="11142"/>
                      <a:pt x="11344" y="11202"/>
                    </a:cubicBezTo>
                    <a:cubicBezTo>
                      <a:pt x="11141" y="11958"/>
                      <a:pt x="10458" y="12455"/>
                      <a:pt x="9710" y="12455"/>
                    </a:cubicBezTo>
                    <a:cubicBezTo>
                      <a:pt x="9569" y="12455"/>
                      <a:pt x="9426" y="12438"/>
                      <a:pt x="9284" y="12401"/>
                    </a:cubicBezTo>
                    <a:cubicBezTo>
                      <a:pt x="8383" y="12169"/>
                      <a:pt x="7841" y="11254"/>
                      <a:pt x="8064" y="10353"/>
                    </a:cubicBezTo>
                    <a:cubicBezTo>
                      <a:pt x="8338" y="9260"/>
                      <a:pt x="9061" y="8384"/>
                      <a:pt x="10154" y="7818"/>
                    </a:cubicBezTo>
                    <a:cubicBezTo>
                      <a:pt x="10832" y="7465"/>
                      <a:pt x="10973" y="6556"/>
                      <a:pt x="10434" y="6017"/>
                    </a:cubicBezTo>
                    <a:cubicBezTo>
                      <a:pt x="10219" y="5801"/>
                      <a:pt x="9934" y="5700"/>
                      <a:pt x="9650" y="5700"/>
                    </a:cubicBezTo>
                    <a:cubicBezTo>
                      <a:pt x="9078" y="5700"/>
                      <a:pt x="8507" y="6109"/>
                      <a:pt x="8507" y="6815"/>
                    </a:cubicBezTo>
                    <a:cubicBezTo>
                      <a:pt x="8507" y="7749"/>
                      <a:pt x="7748" y="8507"/>
                      <a:pt x="6812" y="8507"/>
                    </a:cubicBezTo>
                    <a:cubicBezTo>
                      <a:pt x="5875" y="8507"/>
                      <a:pt x="5119" y="7749"/>
                      <a:pt x="5119" y="6815"/>
                    </a:cubicBezTo>
                    <a:cubicBezTo>
                      <a:pt x="5119" y="4388"/>
                      <a:pt x="7028" y="2334"/>
                      <a:pt x="9636" y="2334"/>
                    </a:cubicBezTo>
                    <a:close/>
                    <a:moveTo>
                      <a:pt x="9636" y="13588"/>
                    </a:moveTo>
                    <a:cubicBezTo>
                      <a:pt x="9854" y="13588"/>
                      <a:pt x="10074" y="13630"/>
                      <a:pt x="10284" y="13717"/>
                    </a:cubicBezTo>
                    <a:cubicBezTo>
                      <a:pt x="10916" y="13979"/>
                      <a:pt x="11328" y="14596"/>
                      <a:pt x="11328" y="15283"/>
                    </a:cubicBezTo>
                    <a:cubicBezTo>
                      <a:pt x="11328" y="16219"/>
                      <a:pt x="10570" y="16975"/>
                      <a:pt x="9636" y="16978"/>
                    </a:cubicBezTo>
                    <a:cubicBezTo>
                      <a:pt x="8950" y="16978"/>
                      <a:pt x="8332" y="16562"/>
                      <a:pt x="8070" y="15930"/>
                    </a:cubicBezTo>
                    <a:cubicBezTo>
                      <a:pt x="7808" y="15298"/>
                      <a:pt x="7953" y="14569"/>
                      <a:pt x="8438" y="14084"/>
                    </a:cubicBezTo>
                    <a:cubicBezTo>
                      <a:pt x="8762" y="13760"/>
                      <a:pt x="9195" y="13588"/>
                      <a:pt x="9636" y="13588"/>
                    </a:cubicBezTo>
                    <a:close/>
                    <a:moveTo>
                      <a:pt x="9636" y="1"/>
                    </a:moveTo>
                    <a:cubicBezTo>
                      <a:pt x="4330" y="1"/>
                      <a:pt x="0" y="4331"/>
                      <a:pt x="0" y="9637"/>
                    </a:cubicBezTo>
                    <a:cubicBezTo>
                      <a:pt x="0" y="14945"/>
                      <a:pt x="4330" y="19273"/>
                      <a:pt x="9636" y="19273"/>
                    </a:cubicBezTo>
                    <a:cubicBezTo>
                      <a:pt x="14939" y="19273"/>
                      <a:pt x="19272" y="14945"/>
                      <a:pt x="19272" y="9637"/>
                    </a:cubicBezTo>
                    <a:cubicBezTo>
                      <a:pt x="19272" y="4331"/>
                      <a:pt x="14942" y="1"/>
                      <a:pt x="963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435D74"/>
                  </a:solidFill>
                  <a:latin typeface="Arial"/>
                  <a:cs typeface="Arial"/>
                  <a:sym typeface="Arial"/>
                </a:endParaRPr>
              </a:p>
            </p:txBody>
          </p:sp>
        </p:grpSp>
      </p:grpSp>
      <p:sp>
        <p:nvSpPr>
          <p:cNvPr id="3" name="TextBox 2">
            <a:extLst>
              <a:ext uri="{FF2B5EF4-FFF2-40B4-BE49-F238E27FC236}">
                <a16:creationId xmlns:a16="http://schemas.microsoft.com/office/drawing/2014/main" id="{CED765F3-D2AC-1620-23A5-C2BDF9A6D5E6}"/>
              </a:ext>
            </a:extLst>
          </p:cNvPr>
          <p:cNvSpPr txBox="1"/>
          <p:nvPr/>
        </p:nvSpPr>
        <p:spPr>
          <a:xfrm>
            <a:off x="5693537" y="167373"/>
            <a:ext cx="1795684"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TỨ</a:t>
            </a:r>
            <a:r>
              <a:rPr kumimoji="0" lang="vi-VN" sz="3200" b="0" i="0" u="none" strike="noStrike" kern="1200" cap="none" spc="0" normalizeH="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 GIÁC</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4" name="TextBox 3">
            <a:extLst>
              <a:ext uri="{FF2B5EF4-FFF2-40B4-BE49-F238E27FC236}">
                <a16:creationId xmlns:a16="http://schemas.microsoft.com/office/drawing/2014/main" id="{1589D22A-BE57-60CC-D352-68874111DCBC}"/>
              </a:ext>
            </a:extLst>
          </p:cNvPr>
          <p:cNvSpPr txBox="1"/>
          <p:nvPr/>
        </p:nvSpPr>
        <p:spPr>
          <a:xfrm>
            <a:off x="5358003" y="167373"/>
            <a:ext cx="546945" cy="727635"/>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84B100">
                    <a:lumMod val="50000"/>
                  </a:srgbClr>
                </a:solidFill>
                <a:effectLst/>
                <a:uLnTx/>
                <a:uFillTx/>
                <a:latin typeface="#9Slide03 Neutra" panose="02040603050506020204" pitchFamily="18" charset="0"/>
                <a:cs typeface="#9Slide03 Arima Madurai" panose="00000500000000000000" pitchFamily="2" charset="0"/>
              </a:rPr>
              <a:t>1. </a:t>
            </a:r>
            <a:endParaRPr kumimoji="0" lang="vi-VN" sz="3200" b="0" i="0" u="none" strike="noStrike" kern="1200" cap="none" spc="0" normalizeH="0" baseline="0" noProof="0" dirty="0">
              <a:ln>
                <a:noFill/>
              </a:ln>
              <a:solidFill>
                <a:srgbClr val="84B100">
                  <a:lumMod val="50000"/>
                </a:srgbClr>
              </a:solidFill>
              <a:effectLst/>
              <a:uLnTx/>
              <a:uFillTx/>
              <a:latin typeface="#9Slide03 Bebas Neue Bold" panose="020B0606020202050201" pitchFamily="34" charset="0"/>
              <a:cs typeface="#9Slide03 Arima Madurai" panose="00000500000000000000" pitchFamily="2" charset="0"/>
            </a:endParaRPr>
          </a:p>
        </p:txBody>
      </p:sp>
      <p:sp>
        <p:nvSpPr>
          <p:cNvPr id="8" name="Oval 7">
            <a:extLst>
              <a:ext uri="{FF2B5EF4-FFF2-40B4-BE49-F238E27FC236}">
                <a16:creationId xmlns:a16="http://schemas.microsoft.com/office/drawing/2014/main" id="{47ABCA4F-7BFF-AA5C-8CFE-C7133BA6A9D1}"/>
              </a:ext>
            </a:extLst>
          </p:cNvPr>
          <p:cNvSpPr/>
          <p:nvPr/>
        </p:nvSpPr>
        <p:spPr>
          <a:xfrm flipV="1">
            <a:off x="1771521" y="2969197"/>
            <a:ext cx="100323" cy="1003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0E54741-EC59-1E51-EEAA-04C672A21F88}"/>
              </a:ext>
            </a:extLst>
          </p:cNvPr>
          <p:cNvSpPr/>
          <p:nvPr/>
        </p:nvSpPr>
        <p:spPr>
          <a:xfrm flipV="1">
            <a:off x="2588937" y="3746758"/>
            <a:ext cx="100323" cy="10032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85383CA1-105D-DD3D-AAC9-354ECDD1F330}"/>
              </a:ext>
            </a:extLst>
          </p:cNvPr>
          <p:cNvSpPr/>
          <p:nvPr/>
        </p:nvSpPr>
        <p:spPr>
          <a:xfrm rot="6978065">
            <a:off x="2833691" y="2561989"/>
            <a:ext cx="309736" cy="200789"/>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EA2EF963-1517-DEFB-E6C3-848A3AD581DF}"/>
              </a:ext>
            </a:extLst>
          </p:cNvPr>
          <p:cNvSpPr txBox="1"/>
          <p:nvPr/>
        </p:nvSpPr>
        <p:spPr>
          <a:xfrm>
            <a:off x="1660255" y="5191340"/>
            <a:ext cx="9851025" cy="97719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 một cạnh bất kì của mỗi tứ giác. Những tứ giác nào </a:t>
            </a:r>
            <a:r>
              <a:rPr lang="en-US" sz="2000" dirty="0" err="1">
                <a:solidFill>
                  <a:srgbClr val="002060"/>
                </a:solidFill>
                <a:latin typeface="#9Slide03 Arima Madurai" panose="00000500000000000000" pitchFamily="2" charset="0"/>
                <a:cs typeface="#9Slide03 Arima Madurai" panose="00000500000000000000" pitchFamily="2" charset="0"/>
              </a:rPr>
              <a:t>có</a:t>
            </a:r>
            <a:r>
              <a:rPr lang="en-US" sz="2000" dirty="0">
                <a:solidFill>
                  <a:srgbClr val="002060"/>
                </a:solidFill>
                <a:latin typeface="#9Slide03 Arima Madurai" panose="00000500000000000000" pitchFamily="2" charset="0"/>
                <a:cs typeface="#9Slide03 Arima Madurai" panose="00000500000000000000" pitchFamily="2" charset="0"/>
              </a:rPr>
              <a:t> 2 </a:t>
            </a:r>
            <a:r>
              <a:rPr lang="en-US" sz="2000" dirty="0" err="1">
                <a:solidFill>
                  <a:srgbClr val="002060"/>
                </a:solidFill>
                <a:latin typeface="#9Slide03 Arima Madurai" panose="00000500000000000000" pitchFamily="2" charset="0"/>
                <a:cs typeface="#9Slide03 Arima Madurai" panose="00000500000000000000" pitchFamily="2" charset="0"/>
              </a:rPr>
              <a:t>đỉnh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thuộc</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cạnh</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còn</a:t>
            </a:r>
            <a:r>
              <a:rPr lang="en-US" sz="2000" dirty="0">
                <a:solidFill>
                  <a:srgbClr val="002060"/>
                </a:solidFill>
                <a:latin typeface="#9Slide03 Arima Madurai" panose="00000500000000000000" pitchFamily="2" charset="0"/>
                <a:cs typeface="#9Slide03 Arima Madurai" panose="00000500000000000000" pitchFamily="2" charset="0"/>
              </a:rPr>
              <a:t> </a:t>
            </a:r>
            <a:r>
              <a:rPr lang="en-US" sz="2000" dirty="0" err="1">
                <a:solidFill>
                  <a:srgbClr val="002060"/>
                </a:solidFill>
                <a:latin typeface="#9Slide03 Arima Madurai" panose="00000500000000000000" pitchFamily="2" charset="0"/>
                <a:cs typeface="#9Slide03 Arima Madurai" panose="00000500000000000000" pitchFamily="2" charset="0"/>
              </a:rPr>
              <a:t>lại</a:t>
            </a:r>
            <a:r>
              <a:rPr lang="en-US" sz="2000" dirty="0">
                <a:solidFill>
                  <a:srgbClr val="002060"/>
                </a:solidFill>
                <a:latin typeface="#9Slide03 Arima Madurai" panose="00000500000000000000" pitchFamily="2" charset="0"/>
                <a:cs typeface="#9Slide03 Arima Madurai" panose="00000500000000000000" pitchFamily="2" charset="0"/>
              </a:rPr>
              <a:t> </a:t>
            </a:r>
            <a:r>
              <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luôn nằm </a:t>
            </a:r>
            <a:r>
              <a:rPr kumimoji="0" lang="en-US" sz="2000" b="0" i="0" u="none" strike="noStrike" kern="1200" cap="none" spc="0" normalizeH="0" baseline="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về</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một</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phía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của</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đường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thẳng</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đã</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 </a:t>
            </a:r>
            <a:r>
              <a:rPr kumimoji="0" lang="en-US" sz="2000" b="0" i="0" u="none" strike="noStrike" kern="1200" cap="none" spc="0" normalizeH="0" noProof="0" dirty="0" err="1">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chọn</a:t>
            </a:r>
            <a:r>
              <a:rPr kumimoji="0" lang="en-US" sz="2000" b="0" i="0" u="none" strike="noStrike" kern="1200" cap="none" spc="0" normalizeH="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rPr>
              <a:t>?</a:t>
            </a:r>
            <a:endParaRPr kumimoji="0" lang="vi-VN" sz="2000" b="0" i="0" u="none" strike="noStrike" kern="1200" cap="none" spc="0" normalizeH="0" baseline="0" noProof="0" dirty="0">
              <a:ln>
                <a:noFill/>
              </a:ln>
              <a:solidFill>
                <a:srgbClr val="002060"/>
              </a:solidFill>
              <a:effectLst/>
              <a:uLnTx/>
              <a:uFillTx/>
              <a:latin typeface="#9Slide03 Arima Madurai" panose="00000500000000000000" pitchFamily="2" charset="0"/>
              <a:ea typeface="+mn-ea"/>
              <a:cs typeface="#9Slide03 Arima Madurai" panose="00000500000000000000" pitchFamily="2" charset="0"/>
            </a:endParaRPr>
          </a:p>
        </p:txBody>
      </p:sp>
    </p:spTree>
    <p:custDataLst>
      <p:tags r:id="rId1"/>
    </p:custDataLst>
    <p:extLst>
      <p:ext uri="{BB962C8B-B14F-4D97-AF65-F5344CB8AC3E}">
        <p14:creationId xmlns:p14="http://schemas.microsoft.com/office/powerpoint/2010/main" val="10927032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125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Bài 10. Tứ giác BẢN GV"/>
  <p:tag name="ISPRING_PLAYERS_CUSTOMIZATION_2" val="UEsDBBQAAgAIAHldz1I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Bvc1WtY3fDf8GAACCGQAAHQAAAHVuaXZlcnNhbC9jb21tb25fbWVzc2FnZXMubG5nrVnfq+PGFX4P5H8YDBdaSDZJISGUu17G8lxbXFnSSuO9e1uKmCuN7eFKGkc/vHv7lDz1pZAW+lQIpPQHTUihD33yhfbBof+H+5f0zEj22psskrwXdpeVxPnOmTPn+86Z8fmTl0mMVjzLhUwf9z569GEP8TSUkUjnj3tTevH+pz2UFyyNWCxT/riXyh560n/3nfOYpfOSzTn8/913EDpPeJ7DY95XT6+ekYge99xBgA2D+L45sEiAPRMHFh4QKxhg4zKgTjAgI9Pu9UcSFfBnwdENn4s0hSCQnOkXeSwifv5BjdrNiUOpMwlcbBOr1x/IopAJGrDsNDQbPzNHmJqOHQymAGz7vb7NVmLOCkghuikBPs1Pw/YJpaY9AkQchmAgbkQsijvk86KAXJyKaplD0uv7p2eQOu4ufVQuu+ZuOjQdSJvnVVnTkLDCMhISpSzLdOI6ALoWviZe4BsEQBW0QwN/6rqOR8kQIlTVIpIyrjZE5CiVBcrL5VJmBY+QSHVBsaMMJ7JTbvxL0w7AvV5f/dq0THodTByVa1pmKQLnD+bEdrwJto7QZ7MHgHc94hObQjrdsUOdXt/NeM7TgmdouZCF7IKnyiywA+ciMJypTeuKQ2dPp8TXO29PJwPinSlKn1GHwnp2n/yzDo6egZ8fKahn4Oy0grrCkIAJ9i6rnBgegRfD4Mqk417fyDhTZfNCFAsk/GWmRImvWFxW9VVrZ5O7ndJh1611Yxf3gIW3TdaGMwH+XQeWMwKxNEcQlkyWLL1DlpzLn/zsk09ffvTxJz/tBONDQVnHQEgjffxhCyCbeo5ViUJgk+ew29Tcrv/tIrq9/4vRzd6ZUsu0obC//91//7m9/woSfCM236bdUKCUn/X6T6f4Glnb9ddmo/XU86D067o1fa0jKkMW0TpyLUu0YCuuWtJK8BdaNYAaIqu7kfoQSniRlo28GzoTDKUFbKOeaaiyBXrILLt7rxKjsljIDNzlKBI5u4mh4JRPVWvq+7JiZVVxUgkYyFokEybSR82ur2zLwUNdehOoeTxSGrJfFCAdwetCXykyvQcuXqSxZBGaZRwAHR+x5TIWYS2tNRvcmN01RuHhK2htQAHH8kHVhrs3vT5JIzTMmFpsRxQP+8SDtWzX39ydYBpoAmhrVGzXfy1QuF3/uRvQ2ByNLfhLVSCDzbpA6eabAjUr5zGMS+xD83Sxvf+yCaHWbez7V443VHlUss3QkuX5C5lFR4V7uMVNwKZtOMANgx6Aq666B4aSETAkZhkPi2YwiBLrkq+pBsuGmgyoVg3FsqTMIfWgQzEvuI5WqKWwsJqo+EwC5WIOQ5amA3jX/GusfAtPbWMcDOheay1WpuGipR3w9Ucpc0iQMudHNGiMqUaDofQ5CA6Mjk4XC+ey13cuu1hcE5gm4Z8mm4OxFqRwp1M7HQyZkp34rp44VDWthCxzeKNSAmqldyR/1M2NT2AAsKmJrTfIbYW6G9nmYsUhjiziWaMj6AYGGSqCPZ2avwgusGnplv566bE7PR6yaMXSUJ07Qqb29A6+RSLS31TZa/+fleLXiBW1+p/VjcMekudnXeM56jVvYAQrCp4siybXKmF1+KdEoSj+xhDaLP00//vp/UF25mDef+v9OTpXdNmjxiDeMlPtd+uhI6mPCARmGGAqgbEjbm81Vm4HJmjduMUB9JWdaV8cnUfMdCbbW9tODWBLdCqGP4Yc68h9mH4S6ELtbfUh5TB8fTxpb39FBr5Joetc8ZtcFI2eNZ9b91dN59Mb68EYe9RsqEktcnQdApCxSCD+qAXmdEJ2GahaxNFKrmQZR5r+sbjVbQJyWyb8hwPyLJOJfhuzfFf+VZt68jZRVIvzKqduh3lqz+DW+3NA4NN3ySfYgzHGwLahZh9DsT1uaQT0UamwqL8bnYBHCSvCBbTjmSzTqCVQdTYbkgsMYPWa6ea7BN2K7fo/SUuU12Kp3qL67c87gaixDpSU7MF+acuC57/qDKLWsseorjoK/rJoBpoOdCn5gXNxAePcbNZkQfHgOOTR2ETGePPHNob14XpnOlHHczggtzikUxOY8CAnVlY1yEQm8OpRs1+qbvl04WBKsTGeABd9dVK7/80Sff/7zT/SBbrd/D3pgrQrQcOZenD0q9lsyDKDoYKKIuaIvGSKg11Q1a0RqLU+xAHa5g/2CBmQXDTe3v/WQHC2/M7tgqe3GTZ4IVC42Ky7mO5vUajYfFtCmrb3X3Sxf73z0sXmX2ozYfhO5/peRqBcbtd/atQ7lQ1qugEeDvVVEyQmFuFtNXREcEIN6zunWM5lWzBjjG1oM6/h8UgUXQE9QvZXR+piRF9CWJKp3zz+9/nfmuyr68daxEEnq+dXKrn6YaPfP+X615LzDw5+PPk/UEsDBBQAAgAIAMG9zVY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wb3NVi67a1jEBQAAZB8AACcAAAB1bml2ZXJzYWwvZmxhc2hfcHVibGlzaGluZ19zZXR0aW5ncy54bWzlWctu20YU3fsrBiyyjGX5lcSQFMgSFRHRKyLdxCgKY0SOxKlJDsMZylFW3XVToCjQVVcF+kADpD8gA+1C/RH1S3pJ2pRkydIoiYy0WfjB4T1n7tzL+yJzj1+5DuqTgFPm5ZXs9o6CiGcyi3q9vHJiVO4/VBAX2LOwwzySVzymoMeFrZwfdhzKbZ0IAaIcAY3Hj3yRV2wh/KNM5uLiYptyP4juMicUwM+3TeZm/IBw4gkSZHwHD+CPGPiEK1cMEgTw4zLvClbY2kIolzDVmRU6BFELNPdodCjsVBzMbSWTiHWwed4LWOhZJeawAAW9Tl75rKSWs+W9a5mEqkxd4kU24QVYjJbFEbYsGmmBHZ2+JsgmtGeDutmdfQVdUEvYeWVvZzfiAfnMPE/MnhweRzwlBlbwxNUGLhHYwgInl8mOAemSANxBeEEEIQHSmbUpSUFeiXQhWbIGHnapacAdFNkqr5SNs7ZaUdtqo6SenbRriarSCEMzaqoURq9pZfWs0TRU/axq1Gtrgwz1hbEGaF3NpOlbbVVXG4baPjvWmmsi5JWaYNR6UautiXmuHuuase5OjWJ9XUir2mzIYUrNeqvYOF1LteppS23XtMbTM6PZrBlaa4KKn/upJzyXmQ2WHAQVC4PpkBB26HY8TB1IUDfighMBKc7BQY8YrEIhgrvY4URBX/mk9yzEDhWDKKohE54T4he5T0zRjiI2r0RRqEzoEkJQDMI4zQcHj9J08ODhzNEzye6TYy3UMpcmyJbNBLtj7bM7B6n6j/aXq3+LojlI0D72BjXWu3PtDw5T7XcPD5erv0jNXJ9ahDVwEMQpel79lebbnVSD7N4qFW7ZLYeFwKYNpUNcZ/7plWspGtkem4L2oS6RG7p2Q8fRQ99ngZgUj+nFVIlbaHJd5s3ETnSNOsyxUq8Rt0OsBnbJVMHVz6lXAcmsgroQ5Q74s+kTD+nYgyJPBfjYTAl42OGCiri4V66kiwHFDgI+6EIIqutzPjdtHPCZsE79ExVWs/BFgwnCv0zMnSzdKqo74AIUJRcpedWzUDnAF9CUyIgfj4YCeaM38MseX363HkQwGXljPHwzkBZEYjz8VSBzPPxZ6rguJCcZweekw6kgUqIsdCw0YCFy6DmYniFII6EL/9kETfdHqBswN16FHk4gHnuqT8kFsR7LbHQKW7ghIKNAd4hIdngZ0teoQ7osAF6C++BJWKc84d9ei9jHnE9I8bWO95IuQ2uU1Rf3ogNiq4+hY1uPHCKeuL7YCD8eII+JaxyYw8QhJ7FTLGrF92TOtv3ubkiTDvj5A3ljhp9TN3Twh6RPDTJFvUGXb2aXdRy/UgPpbW3cjwM9Ct6YGkKcgksSTrhhQsGgXkhkCU3sIeY5A4RN6Pp4lDb6lIUcVpIEkVDzd9cwwcNjGl/1oLjBjoFFAinKnezu3v7B4YOHj462M/98/dv9paCrfrjl4Gi7pCEuLZ28pJE3prwVuFumKTnUjZlqBejWyUoat66aS6YsaeSCgUYae3PikgbOzV0rkEumrxXIJTPYHLbCAjfKV9bck7B4hJeAa9FxiyVD+1wzThcQxEE03/3lMlFnurhRjYeGj7VP1dViu1RF4OiTmqEfySSWBoMcLkwbUlM3eo8liYnnDBnZ+vjylxKqRb9lxJ9UNVSqjn6UkX12UjwF5uFPmlS3qo2Hf7aQIavJqapL2aIpI9V8KiPVTtrW1lTLKqUCtCG9pKxCI+JQF/pm686KyvukeKnA/sDVYWNZ87+Rv9570E4S4GbylzF666JzOh7+5W7s+f00yswmvfQ/NvvH/RrqE3tXpBOCXBi0ZWSr0I/I6XH5jY/+/n70h2ej89HvUnmmNPqh8QSVoHNA1fHltyVoIoZvW3eaoWafdV2ta8fNWvkTKAkfqQWTq/Tz0cz3ovQ7xuxH2eiOSz3qglmjdwHpl9zCwf5OLrP41tYWsM1+GS9s/QtQSwMEFAACAAgAwb3NVoOag/F3AwAAnQwAACEAAAB1bml2ZXJzYWwvZmxhc2hfc2tpbl9zZXR0aW5ncy54bWyVV9tu4jAQfe9XIPa9tCwrWikgcatUbbettoh3QwawcOzIdujy9zu+EQeSQrGQ8Mw59ozneCwStaO8tQepqOCDdrc9vGm1klUhJXA9hyxnREOLkwwG7YwULS0J37Q7DiWYkB+gNeUbZSzB1qLpoL0stBb8diW4xqVuuZAZYe3hjyf7SToWeYklMLJrOWuygnKbX92H8fQqit+jN+5PJ49NhJXIcsIPL2IjbpdktdtIUfD0YmjbQw6SUb5D5N1jfzLrNyEZVfpZQ1aJafZgxnWUXIJS4ELqjXvdiyxGlsDCTnf2cyUn3uqr7E9oe6qotrTRvRlNtJxsoHrIk9n0fvqzGc9x9QphNJ5Nn+6/Jmj4p03d+72H3qgRysgB5HdKnou8yE8IXTMaCVJszIF+a5PAYYKkeP2QML0z4yLBJGQ2ulgFxWiKZRAydVK8M6MJ7M/yTEX+Z9wkEnO3pWDvpggn3cMoZMlgqGUBSSfMnE9txedbofEywXBNmEJAbCpB75jhOylUWKZqK3F/4ZPyNAJ5Q4lYCFZkMHHxRsCqvcRPJmPbV+L4jrYoQAl7b4wiLI0l8hWP9QwZGUvkh6nWG2eHM/ipx3GCHsbEF/Pr00cvcILTcF5hFrxmpxdzy1W0tTcETCZSGFpZzWkGpmpJx9pcSJ2zmBJO9nRDND5NfwxuebDJqKRz4vBKq9dVoqlmUCe3lSikwmDQvfDZ+srVeBzFPRxqpF9grX2qVVtZE/NYxFKw88tC98sdj83NWxqfkkGbaE1W2wzfRtVueR5eP1zGPcrnDNOsEQ7yma9FxLGBNZEyIncg50Kwa7fhQoO6dnnhLm0T/HikrrD19Uv8InWF5UW2BDlDPVAIgqzaHG5LN1uGX72g8AlpcPqaNXgdVW9xPU7oUfCRwUsAiFxtw3VwE+fJCqYpgz2wsFVksSk35ZYo1H9dxkZfXoCR4uolGV3QUpG+B5VSqfamyF6DX2BUtQTnuKx5TZbKplVpKKG3lwtXun1okkZ5cX+0cy+kysLorzs+rFTlLEmhxYcmMtzvcu5TJ3sYcZrZ/oOOaPsaj+MwIXJ/KtYZqnRmL0Mwb9ZxsaMoazxNFNNlh906ivWcttg5Xs3hWgLE7dUab6IH4DccloLI9PUIqbwINW7HxhzxzbTdGvt8luukE5lccY5lwN/4t2T4H1BLAwQUAAIACADBvc1WxjtqSMAFAADuHgAAJgAAAHVuaXZlcnNhbC9odG1sX3B1Ymxpc2hpbmdfc2V0dGluZ3MueG1s5VnLbttGFN37KwYssozlR+w4huRAluiIiF4R6SZGURgjciROPeSwnKEcZdVdNwWKAl11VaAPNED6AzLQLtQfUb+kl6RNSbYsjVLLQdqFZXN0z5k79859mfmnrz2GeiQUlPsFbXN9Q0PEt7lD/W5BO7aOHu5pSEjsO5hxnxQ0n2vo6cFaPojajArXJFKCqEBA44v9QBY0V8pgP5c7Pz9fpyII4285iyTwi3Wbe7kgJIL4koS5gOE+/JL9gAjtkkGBAH487l/CDtbWEMqnTDXuRIwg6oDmPo0PhVlFekzLpVJtbJ91Qx75TokzHqKw2y5on5T08mZ5+0omZSpTj/ixScQBLMbLch87Do2VwMykbwhyCe26oO3mxiMNnVNHugVte2Mr5gH53E2ehD09O455ShyM4MvLDTwisYMlTh/THUPSISF4g4gDGUYESKfWJiQleS2zhXTJ6fvYo7YF36DYVAWtbJ229CO9pddL+ulxq5qqqoywDKuqK2HMqlHWT+sNSzdPK1atujTI0l9ZS4CW1UyZvtnSTb1u6a3TQ6OxJEJdqTFGrxWN6pKYl/qhaVjL7lQv1paFNCuNuhqm1Kg1i/WTpVSrnDT1VtWoPz+1Go2qZTTHqOTeT9zwfG46WPIQVDwKJ0NCupHX9jFlkJ+uxYUgEjIcw2GXWPyIQgR3MBNEQ18EpPsiwozKfhzVkAjPCAmKIiC2bMURW9DiKNTGdCkhKAZhnOWDnSdZOni8N3X0XLr7+Fgztcxn+bHpcsnvWfvNjZ1M/SeP5qt/i6J5yM8B9vtV3r137Xd2M+23dnfnqz9LzXyPOoTXcRgmKfqm+gvNtzWuBpvbi1S4Zbc8lhLbLpQOeZX5J1eupGhse2xL2oO6RK7p2okYM6Mg4KEcF4/JxUyJW2jyHe5PxU78jNqcOZnXiNcmTh17EMHNI19DHQhrBg5sBMRHJvahqFMJTrUzhIjaQlKZFPOjS+liSDFDULCh6yCoZt5wsu3iUEzFceaQuJLaB5/VuSTi89S+6dKtoiYDm6M4myjJ676DyiE+hyZERfxwOJDIH76FD3d08e1yEMlV5K3R4G1fWRDJ0eAXiezR4Cel43qQjVQEX5K2oJIoifKIOajPI8ToGZieI8gbkQd/uQRNNkSoE3IvWWVYSCQST/UoOSfOU5WNTmALLwJkHNmMyHSHLyP6BrVJh4fAS3APPAnrVKT860sRB1iIMSm+0vFB2lYY9bL+6kF8QOz0MLRoy5FDiBMvkCvhx33kc3mFA3PYOBIkcYpDneQ7lbOtv78bsiwDfr4jb0zxC+pFDN8lfWaQCeoVunw1uyzj+IUaKG/r4l4S6HHwJtQQ4hRcknLCFzbUEupHRJXQxj7iPusjbEObJ+K00aM8ErCSJoiUWry/hikermny1IXpEXYMHRIqUW5sbm0/2tl9vPdkfz3391e/PpwLumyAmwzH26UdcGnuqKWMvDbWLcDdMj6poa4NUQtAt45Syrhl1ZwzVikjZ0wwytjrI5Yy8MagtQA5Z9xagJwzdN3AHvHQi/OVc+MmzJ7ZFeBGfNxiyTI+NayTGQRJEN3s/vK5uBWd3ZkmU8K1xrT94TpTUy+2ShUErj2uWua+Siqpc8ja0nYhGXXif1UpYpJRQkW2Nrr4uYSq8aeK+LOKgUqV4Q8qsi+OiyfAPPjRUOpPjdHgjyayVDU50U0lWzRUpBrPVaRaaaPanGhSlVSAxqObFlJoPRj1oFN27q2M/JukrhTKd1wPVpYnP46MNXOWpnNTVprkVpOxrOE7D53R0eBPb2U39iMuJR/OMf9hS88MATGrbCOTeDQG3VP9/p/9+8ckBHkwO6vIVqDhUNPj4usA/fXd8HffRWfD35TSSmn4ff0ZKkFrgCqji29K0CUM3jXvNSFN33NTrxmHjWp5pReeqt34jyLL3K350qfs/c/UC5/sRcT0W9U1WJ9+R32w9g9QSwMEFAACAAgAwb3NVrryrB2yAQAAaAYAAB8AAAB1bml2ZXJzYWwvaHRtbF9za2luX3NldHRpbmdzLmpzjZRNb8IwDIbv/ArUXScErBOwG1CQJnGYNG7TDmlrSkUaR0lgMMR/X1O+kpAy4gt5eXgdO8T7RrNcQRI035r76nO1/7D3lQZaU2INz7ZOa/RC64GkeQrzvACaMwgcZHP+6UU+XAmfccAq03j3qW2l4Reg/mZBqDRx7rEQHk16tI1H+/FoW1/iX6uyU1XHiow2x2ulkLUSZAqYajEUBamY4GlaLbNAB8YNiH/QBUnAMn3t9kdRLXl1DEe9aDwwuQQLTthuhhm2YpKsMoFrltblX+44iPLCV0egPeiNJz0ToLlU7woKN/Gkr6Oe5AKkhEvecBR2vTAlMVDDt12tO6hj7Bbk0Jtc5upMDzs6TJqTDG66NJ5EnejFxljp5XLD0SSadm45BVt1up1e2A+HFkHJDsQDF8ORr/kt19VhcQIz3ZFHLM8oRZLmLDtyUVuHl9OH1bZ13asmRitGkV7+FW0dJnNtxulmrWeGzjNb+l5o4RPZg7NBeZ+3dPLOfClqp5qjoUfj98aUdRTlThq9/2oGRCmSLItygJTDs2wCESsQc0Ranv3bnAu+Yya19biic6jG4Q9QSwMEFAACAAgAwb3NVphY6ZZjAAAAaAAAABwAAAB1bml2ZXJzYWwvbG9jYWxfc2V0dGluZ3MueG1sDcoxDoMwDADAnVdY3tvSjYHAxsjS9AEWWAjJsVFiqvJ7st1w/fhPAj/OZTcN+H62CKyLrbtuAb9xenQIxUlXElMOqIYwDk0vtpB82L3GAofQxTlyqnCeKdWZ6ATPpBu+huYGUEsDBBQAAgAIAMK9zVal8XZC9D4AAGpkAAAXAAAAdW5pdmVyc2FsL3VuaXZlcnNhbC5wbmftvAtY0nf/P+y2e7V7s1z3vd3lkW2utbaSKaXiAdbtJjVL12GdVKyZpxQpUBTl0NambVPppGQeWGNlR52pEIpQs8REJdJERSBTQEVAAUGELzxYabXf7uv6/57ref7P77n+66qL8Pv5vg+v9+n1/fCRH76MRCx53e11JyenJZs2frbNyelVmJPTK2mvLXL8BBPITHK8vITdhvi3U3WXx5jjzd+SNmzZ4ORUS3nDuv9Vx/u/H9q4B+vktLRl7t9LPPTFA05O8fZNn23YkY1US6JrrimJUuX0kpklo1Gfrng158uf//Y3w/sbXgs78krAh2WtKUda923blfzzzYRlLdVlTs7/4B/Zmn1n8eW0VSsz3sz//pWcU5/izm/bdDz8uKfXitqE7nOeG6/fal8WcDLhC3rzKlEYjCCC4ARWga8U2pr5EvwqlEdKX8TK1ntiYX1Oc39iVrSsmns9dNiZNvd6844v4eW5/yznTf798QKP+QUX8gRagjI4aLu4wOcKf4njZ0ckRW4wxCsFXadq8vfOLQrpmsRH6ae/fGPuIs8zhFC0aPkm1Wtz71wghC+Wvzm3CKQ4rzGti3NpmHuTXT6kr1Sozv1r7g0FQpB2P5IBTTK3yl3CGvssOg1ptirzlWMzJAuTW282k3X3J9niOexvDjvTTPU3rgxBvCVYsrpGdpqJoAqHiIAqjmuOsQWQx8BoknyXrX/Sj/n3x+ZUEGc6tn5fjPiXYuMdG0Cz5NuT9XIw2RxWtZZvtvh075WS4jSqHWH7Bx9Mlnr/U29u25e1C7Eaud1s6zJ9DqOZve7S6PzOJ8o1GTPWGZn13H71RWbBBujrPpLETzo2Ujf4AaVwi1IKWgXxA5q59mFKLGmPDzVcuZavpkRGmW+QDAhyWjYy0zeYkHgsmrRlQAmnNRG6BsbM2SUthpZ8+77AnUqDDSDAZi1tao0bC3LdSI2ChjKDZ23JSrB7LExrotQUNgJEuVX+YanJwv9VvrWMr48G5JhguvbOYJJPmV4XeiN1t8wB6c3z+MmHt3qP8H1zipgflY8cExRAXbNKqpjeb0C+kCjafh8kuYMhmxnL9PfEaSLPCmaaaLJ0QEik6z/6qXSobgkeX25mywXGWiXbiJkoF3UJUoBltSxSZHTRd4AokHmCX29JQVkGR9gFV9UYFqm6TI9pgqLwFai4n4RyPck+MzDarwEnfBdTdAq/GVB6067IeZJ2M0A0yG0ck4AsiweRc52hoWSFn3oYts4RpgiI24a9N+UrQnnRb3cFERjCtdMIXoO33u9fcraVhUprn54Vj/J+s8EgyQkxB6lqhNBWbzQyvqnmAoNx5Lf2kwFCh9ogJypz+CZxgsvaxDyBM14MY4TYhFt/wBOAE1fNbMV1IEVtsKnjYdVW5w5U3PDgTrs5TZI403EzcHZqESDkmVd06/zEA0Zi5cBrg2Tur/L4TiXZsL7v7TlML3nAjljk7+UJCiJcm/yK5Fa2ZNHPMQz4LBid9M5EDc3vdIP3CIY1uFOKVppadku7UPXijjcf5LHKK01ivBrASTi4MrX/wG5R3k2cO95DzY5ZpVQaQnrZtMNXuBPJ34m/6nCmmUPmEoZNKfLv4AnJPmIRBm+2pbJVpBI59jePv1kwTawOncHmOy3XqfWSdot6Sg6gKGAKnVgj14lb+7ayJDbsvXblxcLbfK0D9l6Z/dxLjnp2a1kVU/PTCph4UiQV9HW7RAIzp7b+BloX7VpXguBNx/fp1KTb41ow2SefiaLvjRQkl710BY7BmGdmN6TiZXwTdVj07p3aFuWo6h5TddhAo+DczY0j+nvhYtzsKElHcltSDoi+3lEdkBMj5oSzCHmdOBpggZJFynPkNeJ0crQ4PYCe5H5MP2VC/K7Qmb3SZUfrvAMdyK70Jfw+3XhsCKIF8y75vyZXy++tdzsXfnQPmYVCV9kaLelJ+Bz4L9NVJlDEwZZRHaNEq7xO34/edVgzBJHre6VossK/BLFDUW+7yOcIlVy0eHgvySuazlcCtqlCL8Q4iM8Qy3pHcZCvFThMTrvyvCdQitnrDtOboTjDZkdlU1sn/y5SfZ0nEPIvi/HAoWK6NwJBSFwzkPmrgsHcDj80jWYyCpHQ0OEdi67agqBEMf8XKrOBQDZPeW3rYPcQRcu+p3snb180Jt8totEEdzA9HYABcfsC6mh88Lc4fM4V+NfXG9S57xXCaHyL1IgfpYx0AkZEkibVMCXPPYB359MPUIAB8CtOTjfW5UXdQC73Jfjw6gu2oAI7Eix6xhKMK2X21hpTN+VHsTQS6OvnSvYiSfgcd+lAcjGPyuv3EVH28MV7OXAI6U7HZOm5wDA55vRmM0ERPw5fzoqJFBvrQix8QxWTijKJ3Img+oETx+lTjlrWW/Q6M7JIek2oxOJldEFYOqSqwYTl8in7d9EpYBmNT1lNkxmb/XKu8p40wUg/QmKMW+EO9Ye3drqf0+HCL+JypF5Lvl5N39EUs+i8jYQZGFWfHmrw/EH02MqMHE3TknpHEcZrwEz2NbkF3wE4ZW30hRAuEK4CwxOgqFaBbbiNx/RQMIhrqVWmuLLe0cbVNC4BYMTi8NFAGzvNYPYguvjAXVh2uWkPzEhYOstHWfau1XqL1IiRnRYPpVoYH+o/N028sk4OYXe5flMSv731vNjr1ayxOxOTeFqTemPguE86tidW4vJ46ARbJlnq5IgWpeaRW76AgD6wBlQRII4dVFwvsLBoQjxzyfz48PhqSieLAFcfnukZdpSS0+SNr5bSBuJWwIr/fJQRQnvmZunDw3mC3LN/OiJdYdoUjtfBx8ICW5Sh11wrqlSPx1UtPU+wohAchIqg80d1jmxw2tdEz4+aE3GkAfKfZvQfh7jy4pDeRNKa3t900vHXuOhQOsLl8ZKmPpcj6z95vOr8xOKbbitgDhuObDO+sm/JYxmfrra89NuivDl9P58GjsQTxrfTBggGOkhCEGURRYpbRxcHyNVUZM6YcOW+oqF/OtZ9mADfRxMhc1H6WgoxTX/7n1FsOK6o/cPX6xYkesdZBkTpeR0Uwoh3ywlstOum/Xnz9/5sugMmHdYDMjuQS9EM9lKsbZSQxpWBC8J/9pSYJTJA0uKrP6PTw57deQPJNaZycdgMZfJN9hbowbeKEmb+5rj0Rb9LdUSRxvoDbeYHF2Cncdzvwu+187bcysweO0/1BwGjiPywhEyz+edDax6j+GU76RBL596r5+dpdKNdKHlS3u++C3fJ745mX6YHM4staB0EDrmpSPoxseD7ZQt3uvp9SJqIBzXhS83Jx0IQqJEOwduxlVTZO7TD644mI/NoW0+rEuet09Q4/whthHg/wuwO+Zwli0VQE3vSloa+vB7Mt7chYBisZJCxwZAzH5ujllVgTwE6Es4TVrAEg1leYaccnKfzWP/IxS5hwtK1prIN6xANCub93H6r3Hc+tqawIk3Hw6xqejAkSDP7/edi0jfbyLcVscDJ8yGMglpS0SiwYFDv2jBkeLPwYZYo4WLHmey242e24jLc8RNbino9YhXVOuxn2uXzrv4Gc3WDvC99sOykpX33mXOTK/AddHF7RA+2fryaX95IQIoFy0KNwyOaBfOn217LGgW/dNknfl9rr/+2rj5jn4XaRlOdn21q50ntHdu6Wh7n8+nroPJdRd92nMhXBjbWAb/8cpl6JOmhhySqtStRnNAVSz7wkXL/vMld3ogVCnkvfZmmmv9m6Us6nzyO8zG6JQ2+ap2JpfZT+iDYGNh8Hj80YL6TX+JxB+NIrC/d39G2M+Jun7akd03zzxqLqePY5xZGmq8bC/CAoI+dCj2ZaQjU+Qa4khBUaBb0Zap+AdyqzB+FYO94UvpoLEjC6mTsZ9qXjJtDDhzvPPGzq4doUmeyXdwRKVhwqzd2Ka2Ye3HUX1fnxwzlxOr0cP0MZEBxvcq2ZLIqxK/E0RGeotU9YNw22e+3NDE5phv9viDeNbR3nT5QD+ULf3H9DJsxGgtcPLK+oFXUsSBciorrrVApj7U5f5taTFsblDNRzIWGhiWk14zLdeXU+XIJbPZgBbpJjcWHwWAesltYIR55rVPIO+69Q7uNVJ2SyyK0isLifGR23crnAoJsZQln/D86GlOUHCICf9RYiELsqxze+GAwKXwYRa+TjZJIC+CF+NUXLrqxs2jnBPmNWeLpWzhDbYWeWYV2r4AcwyCfLcMYhpKP8JdVmqZGu06guG2rEd9WRiAXwXM2k+gW8wIS+j3dEbccsaLV4qvPHRZHSIBwkx4yHwJlnfr8Q3OhmvoeN5No8FWctyp/U2O7nr99OOLWFXnAPQqsNaOIaqCQGOMriRwtZKFokam5q2di24QVdIov4mjlwCjvjZlCjWrfQo6lisHQxl99fbgVJIeG5dCK+wx6lMAcrTAfWUC1puCwmHRXeN6KM+1uAWMGjO4SweGR1ZRnhlLjEte5jfiMbbyN4m4BTnPbUsTCBoenQQsVohfj3n+0ErhfgQLFBxWjhlOLGuXWhd4TNKKMLQpnWQkdEb+plYQL2z0PjwU01pTNm7A731p+V/4hVecu1NZZy+8T0sSk1qSgB5PQ2SWzDj3PGklm26c3POR7TVNUD7kyJbHekxjCj1xPKNJYTsPjT0sWNOakub+ur1utPWrNM1r/fSEWkeUT/CCiU98XbiLHwZiim/PpcZXHoB0tpdlZO813PsWvtowmjFjaR0s36N5iAJjz2z1R7QvZsS9WwwdD24ehhvMTfL9sxUpFFeHvdoYjgUDkgpvn/ebhUp2k/khZ1LjeepJe8B2Pc7oZzN34Idyi9/CrL/L6p2qhAfQmiBzi+O1Ra02ltRjF+YnViN8UyXwsaE+pMNPcZw03ZS6UqwriNraNVKK4NHJ+Qlx0MuTXmKwtYAHI8/y4A8efFnCkeexneYzdj7WfpHsUl9IhTKBcSJRfvBdixHqUNkZ4CUanZh358fWCCavCJAwafQ8Q3SaO6Gd6JjTWhHRZBwXbAZzRVexAfoC0v6dhIRFU9eoExVdgQdeKM+KzwOefmxMilLOff85rp7y2guic6pVac2LBlKoCDL3Wp5NzOgScIHgt0LLNSOReTMZbXL/Cvp9S9FrnmGu0YMpvJkQh553c/aw3I8WkU7O1iL0KHfTf2Izo/NPeYVnNt219YvTRZAf7PpBu8SGrHFGymgev+yxEppnR/JnluNAHUSB14Gghbd2aDkdguqQ2hubrNz09h86eK3kOy2LhYWhfQzic5kfldkb0Q75O7Bj093fwa9z747EMj89cAHO5GJbP8uy9s5Am0a0c4SHqu7/dRa+auwcrCSO14BfxPF49K/xEBOU5Na6hvEtZSVkNasG86dncEWp2wBz/bDrFDyffaEJBP1qHQO9knw5hnuCVTvmGoVpbx6k3d2WNLqOXL7CF3dx+ajWYv6J0v5+3fPVIggLY6uibV2Al4tbZZxOJnxzopl2KkoE/Csr3OFxKLTMhfijyssT22M849S40v6txyC9IExE87AF5ddyO+p3qBD3eleRlj2WnweI/fmagJj+MMhtiWP62BAHwFUlk1rbwnvWe5vbFCwUFnKhFr1M0xO3IuHYUifQnt4F3taeQLglzFrqV5bzn1Bkd4110k5FfvLfIEBMwH1Snq9/MO+fUu1B5TqkLbeq/Qeicdr/yv09stqAKNn2p00S2m9CV2Y9+6Dy62CV9VqO1aRBKJAdkPgHqd/BBEN4gxY/YyI9WkR4p1FZzrGw6Vkteq8vEO3haelcqSS0iqcOoe2A2CnEiXkujqZhiWM9y7sydMu03hPSSAaJxGpmrbijjQYLsdAev64xXtiwAr0ic7LhZvH/t0R3tbzZ6DPj0sxxUv8tiEST3uxSjXkNxjA01EjatpntjpOBm34gRAks8HvKZBhyfookXT7IiNMGyXd74CaU1pqb4iV+ZasuG8IsFu6GNaKpzouvNvfyXrhXGuw7qcHl1g7iDVWsRjbgK56tAZo6aJP5QLEOng7XKWqXfauoP/lIfOWwgIYelqfb1oXwsipVG1Vmt9QPDkixg0DQ65c8iwf0V/rhQqTOFtRksEgAKBgZpZ2miIlyR+j4siC++O+b6OfMuccRqM1L9fiziLJ3nAY1G4J2jjxje+rPOu9Vt3B7kvyUu0a4PMDlNm4ve6UzAiNX1MRfgP67TJu1O9Y61TcQhad9cq6Bi+m21CqBHhl7EjAHLjRZeXySfFqE2Mu8Oj2tXgaLhg3KrcTeWNRglTTc1qGZd07Hm2LB96VX2wZFajdsXWKSGLiHDtMC0frc++yw7dBbWBoxMGXWBWcRqjJko287a7PUK6GkmVRPhyfGDPq61syfWlIT1Y27w7zFCxsGiscV18kxMfzlDPdpdgIdy76LWLmYU5KqH9xQdhT66DrLnsLoYvmBmLRsJ4zj/dMLRLK7Yd1ss0iwgpNo27HZX6UNNxZid882O50AjqUaSrgmmVJEJ+GBRZ3wUazOZdEq1lgsf4DmaFLmUTdNNNfDlapsR684iw54mfKyF9Ikbo8QvJuHieMPUlTFZUTlNrFnLuyPP/Nqc7VciZ/h5JY5M1Jzi+4B2kQH5wzNM8QpWPSGtWR5/cEB53rO23yWXVYOrIIoEeNTfPF2XVLHS07PwNLX+BO+0uGPFAAzN591rFcWgxX1sda1pQHhRjS1TjeAs3qlYd0A9wg75AHaoJ+lJ+5nAzuVZrXzrqQjUzyo5QLqxt2g3FP7KbnDLLvJA8sx4PsNaSn9ZP4MxPNK1tcXgzDdmVYhq2olrS1B0ulu8uS+HL07D5Kpt+hViOSYjsUnWlwXEmip8fZVrQVnVZUPXqeIU06mhWvgXAY7Wm4KvKGeoVirFXpZtHH91/IrYJANwj7zWbIeDKLaQY4+Tv085YDrqnOrKZSz59sQyFPTMNPhBkfxY5ugkiy0bTAyv999hRCQr/C2Wu6iGodo9Remu9gH+7awlbD6vlz89u8xXd0O/e+BGqfcH4uFNaoPDosEs++H16o0CoeiDKmX8uBw3wKsURyPBlP1m1t3RUl6zddafL1D6sza7fylWG0tkLuoP98AWmpTUXXgf81ma3821+VfZMpev+ctSoRmf+8hoJSrDcKx7y0DyGaaFuk8JmzNpLUiPuchHJfR5xjKYjsCF5Mmd+kFDK1CDHUQDBWqMhYvu8h7QuKmGghgu6KreQXFxMmgNqBBLSq8hciAZDJUSe1pljEfVWQmtOgxLYLPpbKOpIvI1bD+Kpk1NeGbWHb/BhKvjqsU15bTDa+K/ssV43TrDNy31hGH3LmKVczxUGBBAVFwHgBEDsSWpXqW9n567pwnAfZeafiVU6h8U3iWQY3NgRUZcnWrWDKFqKY1pJu5Ve9+AaA2zWKzhfmAOYegHzKiNqPhD8M2JpzvMESyNTl/KZ1BWykkOnACAAotjWXVBoq757k54J2x3Hqd326I6lLKz7ZN/ud7GlAFviup564K0X/Lp29F0ohU4Rj0B9kaS3z/QJXjItMYUVoNcfamIB16/SKSj+m5YjbiLW2jL3Y//W3I3B5eyukXFUMV+vMCpYagZdoSrDAPnn6vdVpQ4QdmB8iN4BQUm/i3G63v8Jczti/RQUNICw1b65As8Es7QQyCwnZ5q1pbc0mxNVTH1W+WHXfEHDOw8+jv6w1L5m8S4Z7TetflvjV/krjZeyruNI19LDcSc2vv/yXj7f0Vsphh4OLfH8pKoSmdGPxHqCvtmz+N79jU4024+2a34zeHzvpLH9+xe27LqE/5jU67udJD+12940JXZV759aufM35Y+/hTgfxAx+F8XC7HcatJymvDKiix/NBcwKlRx9sZfPwbb17TB/6kT5D3B5eeeWsutLI6+orMMzYF6wN+PzTInhdlcfZ8yuSAcvG1rLP1W2MltL/xwxRLPkz0BT9/7Eb64nD6/tzRzeofE+anlk6svNbo+dWho+7ZMyFM/W6p+HU98amde1KYHnU/Nd6advFy2fz50K7/6S8H/TQXsDiQZmO58A8z+DT87VoXOefTDKn8Xr5DdX+E3q6fktQpfCuxfEu6CAgH/41cebY8KXe/hLorxqpvS+51d0AGuSaIRcYFrpPm6PgTolGbXgolKeUMrtQG018syGj8gasl3ya9ShTwzlCpK/pIdVQi7EJtgKGdVaqoX/NTr9i79wXRNyKu/5p/jlRsqQT0n8wHlGNHcOQbmWnWTQVUTxbuQLPwaOu9MuMj1AaWSFxOVJVsAD4+fjt8nG72uTDOs6B69zi+hK8+JulOeN17+Tp9brLG80CveLZaBXpfjhQmteN4St8JvUzL6sf45BY6XXoYQUuhTo1+3gCoSSd/6SaFPblc4xbfQpwxXWJmS4VlR9Z8EEOlJbrFRypRnkWCH0/c9NWAvUnNcCFlbU6Vf/6fyp6nQDMNmYDpD+lxgUte9fkGYIOgf9b2As/nSk8bR0UrUn4pvx/OKKlPwlqC459Bc7/Zq91N8OkZLw03n/ty3Kf9CTdifmz2McpPkd3U/h3lh+K11jRNQ99BW8bpGl/8ABjMlAxQU9aeWoLtHYRmVf+7jXK5lz3L+o6G+cnbpFPY/Ork92N43VcdFVTD/1KhL3A7f4SRy6H+4nIJnhfEE8ukMzp8bJ0xwcYUjRN345xNM+OGZcGpo0lyGUrdYWgXCzP/kmzAhuslxXZ75H69bGIU0On/8xSJ6azOdX1knjHe8+LjPXR974TrmzbTmyd/faOHT6PkuoKUgR56TejBWj9jwF+I56zsJ8589w3hAodH1L1hwBbRMG0+npOxCWT0qql6APSp0uic+/hFxNYVo8FV/PKwczXgh3Dk2szKf/oj44dz1MdLzaV3Dtc0q7q6ieSz9KdWHAv0vCxJd36ThFaVDN2+06nYXVlK7/0/r6RKTF4xwA69hKfOUz0e0SiunxklDsicfXlhFI2D0hu4odKUDqc6Pa9h+bOveyySC6xr9FKUr19ifhM4BpkVoWFQNZ3Z8EjNmVtK4Zo+iruczNCrOHabHtd5m04b0P6yq7INOVjSFcIRjdQ1bsesuKjhIwtSdMqbevKdSljQT81xZjanyBTvdX8K+dUAqoLlu0CflNfvb5Bgwe/L3zhRg7BrOfHroN9A2bD8Ome7NfBAHpna+1u/TLUtCflHJE3WlisTT2Trcx8oGyjUwItMn7kIlT0K5CgDncblqf70SMzMBrrPu3m7Hu4X6SJ5ryYaE09FLaaur5Gx2xbtgekwkP7Cv6EfC+KWqdKRXpd5vhRH8tiATS3I3bGtCtt7GRUNDqarF3MG4dhRDxfD+cnt1gBssK7QStzd9FVMCY3DkbaUl8cl2VjtqRKc+PIKBckEwE/EqKzIY3CDIDI5joheiGEKkD0HCYuBOiQWpLfHBa4djkf+QSaPw3MIcVqGHpI8ma3+nn/trCNrknaABi9DaKv9fFGphvNSUjZHErAo7QC5NMAeKEzAHEqu74b02EtYCfHhWF2gZwop4ZwVJ6TXwl+slSXZWr/qFCC2z+A1Ox0tGP7xd3huJnqbyH55Z5ks2tiCbuLac1VXTzAp+g0mcomYgWpQcXrdUWwP56Giqe6y+z7LBf9pUxqRS6rg0IiiV3M+xHVYZn0sn9Lr3fPhvBri9J/5UJIrzQUQmftaR3ZfHRsXvC+ZKjKO2gYRwCl42nKI1OSYsd5CY8VkSmYvPNQdiQXgPfK6MdxYuTrDMUr56Eadlh/fk3ZDfpG7AQl9P/xhBSLR2oAqQ0ua0DDKwIjCnw+IVBQ/UXGkeJJp1th4ZWorkZHBAEAfw0F/WgQvjKjlW6M+Nsc/lW5knTE/Ku2VbOUXkd0O+YAz5MkXISNj4vaE60EpTaGV8niCkt4BC33rdHiM/ds+m/JHxDXMJLcWBLF8Jm+WVM/WHJ9zyMmOek5nq/WiU3Zt8bDN0wFfUaV6NZvLlgP/LF5wJqA4+DTDTaw/hydBrIB9sBa7Z30OTE8JzprGaY7IM/FJMTm4wlR/fxiux8GmuUD2uqYNDaVhSAb1WIYN5PXjWKKVcv/sJMZuBrT9C3eoqpK08TgyjIgBiaFCB437kqKcGvwJ4tYQ1dH6aZbdJkqf4i+P+H6TAswnEBozilnN/fIbKNkmy8uPz3z9vhXz9VOn6OhDBIpZJ2dO90S3CsPuZJeQPRmhL6v7HPHaelbhIiSZJZwBnqrBTjOYSu0VcWybqErFI6njS7GRypq8haLfwaOKwuCyOON3ZGWV7BEKRZrrjpNZCmtmlTAvk1sQSzSEj+hMwc2mAP9fyAI43uA7DnlqYaDzqXEn/Jirf1Ikm6YVJ+kDXEPujKJtlaLKKlzt0vkbqfOcq7ekT/wTpuPe/EGGVRdoo28gN73/Yx7hmSsvhqCb+zN3Zp9sePM1idPN076Hb3TH5HEMoIqcoPNRzJ2mN0/yhAkd8ClqDJdVE3TYU2OFRDcdWiKBt7W2bz4lKLhGMtxuUXH8PXUaM+TziKnWhDZLRHLOCLtD0uVgNWpf8EE/ZLvtMFIi4c4/7fOqwiuYQQ9CGXPj8OsQr0obiuIm3mMCeKjVuN+jZIgegUwJaB1juuiRbtAM5Dnqb+0CKzo4DLyypLNFFFIYPSxqKaZ3mAJIC7iwoW03b1ct7uo3NH9KPVdGeMAcHEySNsnc5QgDotwUDc7wADycbqegqpb+lO84x8jtPRcHMNnXIdM/2MmVlrkZhtPDPo5i1IXYfjeW4I47o0Nk1XKU/WNWF/sY+kiSduddGpaFLxR3Hz/AN3IkqrmbUgOuRc6hSJQYgKnRqKsQTS1YH/MbkNYYA/tzJ1bRX5m0LejBpnqgTOExajsweemzSmSnf+INkd1cvWvajH8p8r3PTU8VHWE+0z+USgiY3jST004c0x/1y0rtJe7ZNT7I83hJv7F802OBMA4Bar6c7GKvzBM7fXoLXLPkeFZhWBYLAFP7hVAnutnzUP1wpu0ME7T1FhyDoknenW5AkHwWD+gMI8pnGHYb9LqVbFhfeW05lUljcJg/YKZmGA3sm1Kh0MC4MNie3NLfo5U7apVjlvampaVGcA8nhFKkG3HRNeAQaNGfwvQG+BK3/iTBwgioOb98pn+wnpdyrtsR0T7JUx3bPHwkIujNZSsvtt3WMqRMemV1LzZAGlUcQjKFKd/dFrEXHi81Zh2X5vUgNqSxOUeexGOKlUO90/6fl1uEyXBkLmebuD+kJbxJs5Q3KYl1o0H8Uz3+yGOlL4Fh1/AAEQiEfggKlSZV4+3ktFP5YvI8M/itRxOJbYBfgVooejI3iH/6tsGRLcDPoPWxFr5Y0HeVVkTMzyWLPSY5ram5yg21vWtt7ayFypbUQtFKuMUO0Sj988BOb6eEUc8K/LYv4TWxt/OzEFbv20MXgeuM2kzHie0xG/KLbuNnkmYkaeBBR9lSyzIEozXoH3sh6XnZ/6++4vVJBgg53UJTCVROhkQxVw9brQPm909RKE1XSyxnS+2gtZ0h6U3oAwXgUaT9p9kdK70z2a/TX0AQLIHPjTpyxWHZxp42dFuBmadzJ02KK2Npq4eByy+f7xOWhOuDfP++0nP9UDeAqSDs6Ioax7uqAi1WDO5vSLP3nVlNVqdSx1JYkZKIsjgFMCOe8slyxP2yWfQeLtuumCoovAR/om1Y4kBEU/KCGYQc6gOlhtW5KabSoZBdwv36kfLoxW3FwpsOilmvUCZpLhflq4DR9AySSod8mRSN+ME5zXTnF3SXUCNRMTC+lOCtTxjNOUmHWf2jj+cIT9K3g4f3hd2Iu5Mx0EI1HUyFY8iXg91+RXnYUaar7uo0DfdoLxn3yBeLT3v+GnGEMLPuFrsOGieWYHsWoHy+jy5LePNvEzGXlfuy9v7V5B3SF5rIkrn1FUGPHuQZa1IBbrILR4L1pXtLBay1J7VtLHKxl/MP2+CAlkZluwWR59q6C61vp2vSuu08CtVfvyOj+L+33Z7ZnOjRIjHJN0FWPr9rnT4ykesFqmmXmoy4kOkvDsE5s6+LPN8/qJgqg5cI9xndE26NHoC4L3Uxjm1LaDwX2XOIwOVNqhExefnS+q8ZkOWqgkTT9IABEpGKXzs9dLIBnWVJmh6LIZmEWVLlvfn6LaNQmWnWNbYoGm41U9ixwv1mLDgRMHfp1O5Fm7XCncLqh6xfG+Rij2TGTy7Kk+CS9pkkLm111Z+rZTL8sJeg7O+e2RRH2+oXjdA5CsKfIWv4/lZjsmJ40F9cQEvQqrk1VBiYMvVEmIBnrTvr8GlKlH+zCEgyD2nnZX7nQ7Lo4G78ztaaZYW6BW1s6A7jmLZuWb6vsxqcrobAcjWnepsv5Ag9Xf7ct78eG44solRbic07EPzl7Yvp2aPt93yfJkHvLge6Zx0tuNu+bOZ2x+bF5D5GfEL4I+uCx2YfAK2AUbQBZHxAwt0swGZLS2TzV6l5Gs5tpMus9F+CeBeijAH0KKmmMmkcFPflsSPO95RNC4hnzoBIWEIJmOMPo3YiENbMsmoVVdgvyipBin6HIyv0br9b3+vXav+dOLveX6UNlkInF5MnF+aLoxKdSHMPDBQTzKPJdjbjoGdTucX85Z/J7Rx148XQcP7ai3lqqMio3mc45T5u9uvSrvUnwwaQ3O024Lv5FWRz69OMg3Fjei7udtKjU+RNo43V4KIKw0zOh9N31ryhH2QWfAvw+LFddO5JTZOghrolXVu+vA4WbCi1PcdgtniwVrgTzYisrhy4sOcna/HFVVXmlXmxpai3zkJQsg6CTJu/KxTdKmZahOi4FV4GbRXkdzWi3tceZPw4QXIltIXLiXKDj3Y9TY/CNVHcYZIVPXF7lVr+jm91RfjEKP9dkjLkgCOoHqZJv7LJC3aKiWYTwStzpaPecEtMpODaYxY25ACpKt6z4dXuJVkWIKupSBY9gnjNwg2/Y1+S9pHNf2rEBEL8LRpIP7UStZ0N/UUyq0pRwI03ZMHS9gsmmlcvgJTE1Et6cheNLXdd1v0t9cmjH9PtAnqNV8qnHlK+1GyFQ8aHSE9craOcu2EsrWDbG1AfKBu9AixAybTpFvaokYd5KamrGlTGJzvcvpcK5dZ61IR/JVKzNdmJI+zM/EcObF93290v8coJSvxn1c5pWOcpHDW8J9oMwhaDO0lnLXbXcD7o2bEynzJUqfDdW+cgoZq/YIuBaiHIgcKBor7RkPnzrCA4pcQel7Su6SUNfLionsffYYrpOn7sOeteCQbZ2DiLtkOBuHamkJVnFoGwIQqD6Os7IyDUKS0AYqSuCFUO2+T1N5qspMx1bi/ne9wc+7JaiWxJy4aI9XsTSDXVLzvAxyNxg5oPWTjkwApulXk567WD8PRToaEaRDijTSvwPaQ6KZlKeJub6JTTXUMsGXzlAcu682efyI7QGDleuRbShlPLXunE9Sh0Js7eVFgN7JdnWEXhWn65f8SuW6n1CHyppN6Vz7PqYwAPWdU/RP5snWF9yeB0qeHZL42m/CdNwkjQ9nkx76r6jz+xFWQf9c54V5ErPU88uFt19CrqjOfEOPLHv1f+Fev8ylEAaeiOuj20cSG259dl9wEegDuEhBADnj02q/eOaQY+3Pxi73o4NFkwJsdz5vYWvQglf3P8f9WCX5UcgyT8uQ3NmsGVwQGjH6zUutgedWTYVHDxWWaI8VMnHRypZoYQu8Nln/RVt66L6y8wcbX9apRn8fuzuP+mraEDCDfXY/MfOeml8qFtYeT+BqpwZZcnmfbjsBUOE/fAr/+Bzfdzho6f4uTVzPJsMJNl/8GELRbHU/ucvySfNre7o0X9bvo+b+X7oD1f9CJffa1Fmrn/OPmfa5bZJfGzhCx3/Iz8CchddSXr2EcylH51pogd/ifpL1P8UUY1nh/Rca2WngmvXtirXWmg23tTYV/LDI1MFXU3D4c+akaPi397iYEJqckO/9Se7ZdJ3ym7llXVygUf5/DEzNjG5A6BEynZq6JIku/HiigrOFfnwGDoeL53gxdx70bRfLg1B6BKt1ZioLwaDYA9R7pZECqljNCiIGA30sbSjgqe3w3vl+Mfqj6gd5icfnLHGkWea4RTXSUasP+JbxjI/dNJpK5ykOFr7iVIO9FTbBWR8HV7faUqHiFKYD9xiV5EZQxClSWS5/QYoBoZGBNeEVvaObuwWDqeYHqSDtcxuXZKdNTNmVx8Vg4hFr7uHmizPmuVXGVdoUyyPSVyD+jowhm9qph32O7qvaE2nZbVWicEHU1Xoqsy2zFkmJC2xvuNMWTe1JWlRX0GpmhFuEsuQV7iFNvVpviIIH8wstbRZVlMSFK/1vfJHHfeHIEcP2DYDJ06o/XW44LPrEr7ryBywXIuBUR28Zykr0o7L43nU9sf565KKNDHSqOAatCF7lj+NrophEDtcg5gVWYv/ENe9kmU0Pr/eOxC740BuKd7nFN9IVYmzKmxq4z/0OMlbaox65QQRSBDLS6qY4t2cCkx/TFWFSIY7CAa4R/8Q92ukmTS5oeC466t6nE9wY4yMoTKgkwwxtvJ7yVR3z9DGNEP2AGqNLBLguWbN3Dcm/CE5v3Cw4thS6lkTNWUtODiIiC91/hb1VgdNzWyrkkfcjm6qPiUWjAFifAdrcxOp6ycjqSsVsU9hDEfEF3lFkd2FRSFbAF4ptV/52gMcMhgocvtjlIYgiC+MYQ+TndKeKmBXnPjtgX1NF7uiuwSRmt4UGYmmqmWRZtYvah3f+1NsPy4uBU++Jh++K1azncvUs3g49a5aoS64BKhNoqY/IiA5ONPTnPrCMPnqxJC+8Q+GHJhhV//hTldYzZXnJnbCzI7P8wSqg3+J+kvU/39EVWBmeuRGu1VpH5tUVfPTXnw6niNurktXnvSh/xf6eo1rYebHO4jYh3/krRxzcBympyrjnJxV8Ufq1h1tNwb4k2en7PsDyzc20uTQCqVxFMpNe3p75nIH5VT9P7KJELmeYHsEtv3ymAOK+p+KGT/donRHs8+9oV5OGlqeF5cVm/TC+L38AlZR0y/M2EsvYvvghZlcNftCLHa8OMPHX4jdduJfSv9bSn9J9YLFzZ3lmvv0PwTd40slm+XU/Kqa5udu8QwmJFpzNSylfxQcMGwRhOg7FA92xXkiGeCwfU2R7agCn6z2gXi3ioDLXCtHBcue3Jc9O/CcucKOx/vzHLIhXto1A21M+7hl9J9RIbX4qTvL0Yta8l1AUiu0cWJ1U+ekg8pEtSj/9eRUJWiObqkjJC6uLtjSudMK2cj2d2ateoHs9Nb6ispbhu+XI29AQ4cPukdgc5oIB6uqPDad3XodDtcy9WJ1AyPUWHBW7ac2WijrlSbENcVhJl+pJs3EwCrDio6H7nqe1KknS0+gZctorjbM7aRwnhzv+iYtZ/ySifJypxiV3LHxjPcXetLBVxJbeae7/c4qGBb9rGpEfVqvIzUBOGnyTMfwBFjklSVNp2pl6aA48mepcIJCf+pEvaR3FCa6/1wk0yEERdudgmxXQ7jSlODRce/MN58cTXT/SLyx30dU9GOHmJUW3Fx8LgNvSE6nF57Ch7i+I8YDn5a+5EcfGWVzYj5oUeoMNh0gZmn9qxkDk/0wBF3f2/echsR8gXOO6wcWoe44prngO9Tujg/PMPVJVwpP0b85tG6nMT6lSwXaTjbHKtemIoiJa1DgLVqwjCuRka+EGmN8aA6OVMOdOHv2hQCW0tdDXjciory2V8vybhUcAZadJbI2B/vVFy/D4NclIsOloCkWajBGuossZQwcKvXeYuGbHlOektk5yKXrn0+7+HyBf46DAF8UtY+5rkTEJ0cKDvVJBQkD/Ad6nB3ybyzLH6douyc/cXq1SbaoI8af+aCovWNFKa/bp4wp/pTFrhk0OkBHMXj30rnEcvoQxCThWmHKacQVBds4pTTOCu4MPO9AbUtSa4sziT+w7ASdxmexI1t5JCv/2ABNRvnOFS4eY1WUV+odFiMOK9r4NoYeR16XKNXUMEO2QdaiuYC1y8YoYZaJD1LjvF46yzeCeH+Mqp5fmIH/31Drl1fAaI5afFKw2rlP3lIyKntFz4c/T5BEIxrDtHDCzCH9+JUajt3IB3OtNnyewPLguYVFnjDsAaWjEKfObahbQhsbq6JxXMOxSGncUhp0bUvywfhLvd0vCl7s4sWGIxX1BRWotrkjM/6Pj+tY5vZZ8/MEbPvIqSgOvECBGlY2vpA+ERIIwahlDmHNuPF8gXXNveVxhCnAUT3BUark51pXlQcMiyx6rZO2GkFwg4metzYylGBUphCfgzgZN9MhUKVpwQ6J1+k4pKPiBGx2c0XV9PrnUq10SP/4I6uVKjwXBNP/VKj7h7G8JO67HheaawRWUk7ViYc8X2qsfi4e6yCEccxfg+X/UKWZ7UPbqeIkuKV/6HmCs2OOQaX8dQDlLwV/KfhLwV8K/lLwl4K/FPyl4ImCVmFL1ePvtLpfLc0eLkRE/L4/3Dv//enOwIOP77jo7wZ9/9JTihV4Rdj27qan9OvmnsLwpZvmqVnXwXWYjdue0rZDO+knwk7OU7o6t0KPkz0Bw6NDc2ezcvVjAjJK30Kz6RSLSbOmAJnFhIwm4svxbPwg3uqQi7dekeXk6n+PiGveZQ89p26w97aL1sWJxW3kK0QdBD04iHST0Hr3WM7KVQEW2eATXR7rCaRpij1Dv5ysk7nYN2TFtQ8LeA795b1zh02X2Iuq+avjhl3nTpayTPZrl0ztIt84QfwTJw73TOJXk7eWAlRfJ6dPVoW1jWoVjezE8BoP36DGtRKBbjqkN3nk+K8cV8QSGlVHfqg77PCz6hQoeP1sE8unhnCNsr7RU6ItWv8YrtatLcpRUKJpvZPTwwxnmujU0Pax3fOYfHPqim1lSh33Zsew05Huu1xquF16X15cM10bzqRbJLVP8HcEb1WmiPv+WiaxDfyJPtDpYf1/FRR0B7wpeGT5GbyH06G9eQLV3clLGVfnY/Q9R1dck0YykM21nVSOIZgS2a/V2gEQl4XU6mn25QFMfYBd4SIxRNnuRlC6zg2gra1otp3VRQNEj2hAHdlmEz0cgs+Mzf0SqHm03EWcyQpDx6cYiCdUthbyDEXKbbZZ3qN2Zg7gzTfCjbE+phO8Uh5xl0Y32rpTEw+ivOIUyZ/Eh8YOTJZyI5pnZwMILqD+Bf/+dfeIYTDOoirjGqg2Xa8wZfUrKdV1pzd8PJwUfnGwl2auI2su+ha3yFXFgkyYwMxOeqvA+Tt1aqnfj0WtN2OpwQb/EgYxbqSRVYjLZW3WeOtuQH5UGAghLNmJWCofJTdim1gdsa6hIO0vxHAR6yeja6zS5+UjWIhbbJSJOEN4fGy4Ygxt7SD3WbvJelDAXHJA79p/4/z6NJB5Q3Ubw3/ty6yXbCu6GjyS3BWffqpFnlpyrsbUTLZZpPDxWvuAIf7Aot/9nTWNg9V6XL/RAY/xlWyfU3zFlOKwSXe4QXvX+YLZ1p/FspbyR+IhhN4Gga+I1cl/9NLDQUdMu4leMEiGghpmc+S9JXFiXXZX1kIQ7xS5rha3MaKK2lWLwQcLFnGM0+5ET+wIaiRVuKg7lirOlPqIOeASkRqUZJuYBkW3CgvOWnxEBZFX1uXAfPj2BEGcv57cn8TjPMEAaghiAnt+djqU/qAlyVZ5b0QtTMio1OgdIconOaqLbSdJu1KABJ9z20PI8+m8J19wPkxwZbS6oLX6hMf3IuTO5oii8Wiv4o2Fwpsilx/4NcPJ9YNz6UFnqixf42bSljYPjtZ/QVfGf2zPD7Xvag6wgDZZCqrralCUBJFajW3L/MgWtsyp6xpmpmPFg5FRNmhmTAZCpu/Ch7gSZsMpvmBsF55v/3spl1mvmq6qMkLe7a7hzCryuyxzJ/0AfQniH4rh9jFgsldUTbV4VcgGMu0poviaD2m8+ML0JIZxvXinZS/DJFbW2dlr3CU4G4II661X535ieiDruj6I9AnQE0s2MCTkdku+V8VZXpkysk6dq/H3TH3ayZJqhX3r73NvZ5d5XGJ6XL4IcZuZffewOTPkziRLZXl0P19gXam+QrZWUXwaWPhcA5VrPb9GKTfEkmvFSRkVqAZ7dh+uGVVVRVzKirRta9TCDxlfdVKW7E80aC/G87n/zIUghtfaEalg5TQVRV68G2ZzPrOFnNMu257D33oVqKgqRK4my5IZhclbNLkZpFQZoM2ZeFuOzbwqVHf0chLF9TUJ3TAaoExIkaGU2lQ6t0xjiRkxzopDDZY083oNymLbU6KM1DLIshjcs5QKjxdts5wPaBpp41o388KQrwvKnQv49BQXsyut+XFdnSXKltfBh+ugBozSDWbhfuZj/11EtddJ+Vud6dxf1XVsK0NH7bTZ80zKBpOYRjf2Z1YQ0joZ3M0gN6dycTWZC9oO36vQvkrnT1wG/aKD79BrZ08zy2xktlfwxvNGUzFOIhdmAMkPbEDlsnXhiGTG2UHTqLWXY5FN9308Duflu0m60sxN+y2NDC2VgBSnoFakYfZKBbQtTWlXJDhLucI4sIzaOZpKtRxkCm3pVF5PZCqZEqqwrGH2j+jUDF0mEkmOA2TXqHQ7Kvhp984TfJ3vTEP9NnChsJJVsROevXVV2D7LYKJTGuIzRX3BcVR2OndJqN+XitS3mnyYKvYJBxBQLuig2LRxxOB/XTE1DV+1jrK+6k41f71yhQMZq3aWTxpINFPZxFm+jzgBz7IJtlrSmiItLtU27CluQVcRzVFrvKV+dIx754T9rTR7GHbdWcb+j7x3BKvPbPhomr4jOGg9IttI3QRspZkD36OgRMKcxwEPGrExQ42XZ2u6z4UztwsZNXEHB5T64wL+qDFcFkAfUCZksOI5ggFAYiQXVMVwQ1d9bcCfVS/Mh58SbgwEbEt0Sg3r2djKTGha5KuQq477fkIbtvZTjri+jaDZy6UgKEuNqVWxzzs8PSG8LkG6x3lTgpmyLhV3sZ7kHpwVW31XbWTGogyENHsVlLxaNk1lyvmHddR6qzzNAHrNsgYsY0YEkw3Ki44OM0bx22SmlBCuXvJ8+1Caw3Om547Zlz4c2J25GUAVIN+Du5UWuf66LRhTv+SK+liLnNtCtQ8HGIlFZ2NBlndNXHXtrmLK8G66+FKyWARer9b3k5EY8057Vp1Q3VAjS96s5Wc+YrQkuX+E5QIJSSqt94BymLFQs6sObWuqpAACltsD27b+iRxoF4yuqselKCk2jwbBaBBdB/q4jp7kGALRS4N4vYvYfQGfoK6AssOHu5IPBDn6FqWuMEG9coLOVdbTYd7xvRy66WxsS88Tyx4s4oQVFh27dhA3MzEdltDUHKJgS6QUuZ2N7IWBAXXDgNpDR+wtgF3oH/jmtVqVto/3bBzf3KTOgWks/OiuONua80L5/Rcty2eozh/iOz0cTA++X+/t6u095Gv3Spv23ubexKiQRQYnHh+PS6w85ytKsQ/j1mmmEUQvnTklnBLqmWOn85B7NKYV9Hd/u4yK4/bUC5Ls+LviazYyjClWyS2H16WBU2lUIS+3w7QHMnsmsd20JfjHdSXwf+IY8QskLvKgSD91nPvJhZhq1wqaY1ZWNSxEFfqrFbHZ9m1jyOsZ4q3nHFF927sTRfkiFR4BCadUFV4BNmZ3vPOAUudNJ0cFsJrleP5ZFDXUYENQmq8TqovWN1bMfbghT4hWG3VZtTEwz1msv1gpd8Qx+HKWsU2ZoDb+Mu7fvUANvEZdbA9d/Gk2Q1UAfHo7fPocZm/XK0shOTAGd9Rz1q/KSK2Ltd+qc+B2LbaEqrI/htAybn95kEIzQ7RgMM2BZHhLd+1X1vdK/CsVuFl6OFZsbtp4oOdgFdP7AypZm2z3ZtgtEU0kW/opXu8477rNf9spMhcsiO5Na5o4Z4K7dX/EJ3qlZgS/3UAJpaTgkY5em09A4iRSzoByJbM2RHtGW4fr7zPCm12u2ffKoYdHj+Vu5D1huy2TLER4p3M5beb2Kn/7bJxdNcfBzrtMswTEdH2WrUvGYhW89JbRPRREwZfusr9RhGt2TqIJM8Onya4FNraRZMH2ODLEY5sdyo/bpidZXG4J5Q7CkJj3y1Z+HC57YrLbhtg/Iij48lJhHn+qiux6KPwSznwBiOENptcRNqvZg5HknINFrjCqLruIRW5R5q6nD2EvxSY5xu8VIhLjztcvBWDRSH8yg8/gm5hNV2y5H4RzJ1XPJqByqZat7+q8WHoYS42pXvIz3r0v3eAQDff/Whz3vp5aawPjm2wUg8POtI/Jf083BQeRxWMpDi+WXgPBc+n8l2+yOp0/F49TsvkbMya2HnQtwjSfL2d4LNke6R7LsfuGqtvY1opz3PQrQOzXUJ/1TE8Y5YmpqStg3e/Kkq6hZC3AiXNN7dgLXNto8oj42RgLnvsm3Ub8ass5TH/M4seGmX9CWt7Aj4C/NvP3X7GXImu19o1aSGNXtY7agiJvkmTmOigIdrMafK9ZKHckiE57VcilJ7ZzqRZ7SpBb3tLVYbsOhh20+fi5wbZr6mJhCdlusZEqN5g2mkeieWL7Of6nEZURLJlQnj6frIGqSXyX8S6/D/s3ZS2mImb5CkdIo8U2QSbYvuEkt6+wWsZ05GaWcC6YA5g16eHUV49gr3jArvBHu21LMbu8713inymzp+QuR+jUDrrcpBsu1zVEmMy5UwudnNkmLDOXVkZA1VSymYoewNl8ET/83uCgthYdtcmaUAP/0VtHsgkM5+yrch3wa355XLQoelKBj4uTkqEYgshl1/AFl2aTPCvpxoOl/fT96FNDelyDrIvmS8qwEZ89VTBnoskqNMrxNNhMHlrHBcTcZnM/Deh3Ke7OYUVWv1FQWEl57M3g53NoLn/pJusacYZdr4P/5IIv7og9MMOOhb75sI9aXVO70F0GHw2D7DN0Juw3j9DoCLrqZS30Dj8TA7Jk/9mTS/QK2FD6SMAJSuWpYpQFpQydf5JwhRUvEHPsT8IIiV4fTKUrdUpCzqXgCZyI+8k7zGar+Wdvr8VO5SVD+hw/wkfPsvlftNmeqjwue7R4FxJPNnSII+b8SaOCekjL4diPmCwt83dTyFKnQM8W5fSBmR1BC6RhLZI4/aBzFWzqB4TW00d0N/MlpyMuK2A1q1qq7tcuPC+z+dT4yusEj/y2Y2ZHmWuEuRb5dUj8aienmMa533ocknVm4uWpxKsWm3vH9NDcM6UYzQ31CHp/tZy2DFLkBouaigiMFJ7jjtIBdlecuTgOn9HeF6xlY7GlQsGrrzo5SS2sXgfNU+nOms2PqDrZ2Zya0rhqs6ZJu5S3dNMX5qTbBfQ8QZNtpUfVaF+c4cS7EHgdhDgWEZeTMb54IOIRliN0PMgzLCNJ0hU2z1jqdk4rxGeIu34aybMFZGnFMptRcY0pdSvyOlldZ4W8a087k9kz6Zo1PWcXiiREkFKEUUBPFApmm6KQL5b7z67cOPcF5jo9aEkMdRfnAgQursui2aO3a+XU1JdTsYYnX6z9G+7xhoXTw0eP9wScjvz05LsenXye/BqN043A/+6CN+r6rWTc3QYCt96yc+7Kps8jP6v+975v/y9QSwMEFAACAAgAwr3NVpF1CYhMAAAAawAAABsAAAB1bml2ZXJzYWwvdW5pdmVyc2FsLnBuZy54bWyzsa/IzVEoSy0qzszPs1Uy1DNQsrfj5bIpKEoty0wtV6gAigEFIUBJodJWycQIwS3PTCnJAKowMDFACGakZqZnlNgqmVsgBPWBZgIAUEsBAgAAFAACAAgAeV3PUjZhWAJHAwAA4QkAABQAAAAAAAAAAQAAAAAAAAAAAHVuaXZlcnNhbC9wbGF5ZXIueG1sUEsBAgAAFAACAAgAwb3NVrWN3w3/BgAAghkAAB0AAAAAAAAAAQAAAAAAeQMAAHVuaXZlcnNhbC9jb21tb25fbWVzc2FnZXMubG5nUEsBAgAAFAACAAgAwb3NVhUeYBujAAAAfwEAAC4AAAAAAAAAAQAAAAAAswoAAHVuaXZlcnNhbC9wbGF5YmFja19hbmRfbmF2aWdhdGlvbl9zZXR0aW5ncy54bWxQSwECAAAUAAIACADBvc1WLrtrWMQFAABkHwAAJwAAAAAAAAABAAAAAACiCwAAdW5pdmVyc2FsL2ZsYXNoX3B1Ymxpc2hpbmdfc2V0dGluZ3MueG1sUEsBAgAAFAACAAgAwb3NVoOag/F3AwAAnQwAACEAAAAAAAAAAQAAAAAAqxEAAHVuaXZlcnNhbC9mbGFzaF9za2luX3NldHRpbmdzLnhtbFBLAQIAABQAAgAIAMG9zVbGO2pIwAUAAO4eAAAmAAAAAAAAAAEAAAAAAGEVAAB1bml2ZXJzYWwvaHRtbF9wdWJsaXNoaW5nX3NldHRpbmdzLnhtbFBLAQIAABQAAgAIAMG9zVa68qwdsgEAAGgGAAAfAAAAAAAAAAEAAAAAAGUbAAB1bml2ZXJzYWwvaHRtbF9za2luX3NldHRpbmdzLmpzUEsBAgAAFAACAAgAwb3NVphY6ZZjAAAAaAAAABwAAAAAAAAAAQAAAAAAVB0AAHVuaXZlcnNhbC9sb2NhbF9zZXR0aW5ncy54bWxQSwECAAAUAAIACADCvc1WpfF2QvQ+AABqZAAAFwAAAAAAAAAAAAAAAADxHQAAdW5pdmVyc2FsL3VuaXZlcnNhbC5wbmdQSwECAAAUAAIACADCvc1WkXUJiEwAAABrAAAAGwAAAAAAAAABAAAAAAAaXQAAdW5pdmVyc2FsL3VuaXZlcnNhbC5wbmcueG1sUEsFBgAAAAAKAAoABgMAAJ9dAAAAAA=="/>
  <p:tag name="ISPRING_LMS_API_VERSION" val="SCORM 2004 (4th edition)"/>
  <p:tag name="ISPRING_ULTRA_SCORM_COURSE_ID" val="A7235CD8-B36A-4CCC-8BDC-5EB7B95109F2"/>
  <p:tag name="ISPRING_CMI5_LAUNCH_METHOD" val="any window"/>
  <p:tag name="ISPRINGCLOUDFOLDERID" val="1"/>
  <p:tag name="ISPRINGONLINEFOLDERID" val="1"/>
  <p:tag name="ISPRING_OUTPUT_FOLDER" val="[[&quot;n\uFFFD\uFFFDF{532D8254-983C-4E3B-B0A4-AAF7FD1CF8B9}&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100,&quot;optimizeImageForResolution&quot;:&quot;T_FALSE&quot;},&quot;audioQuality&quot;:100,&quot;videoQuality&quot;:10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publishDestination&quot;:&quot;LMS&quot;,&quot;wordSettings&quot;:{&quot;printCopies&quot;:1},&quot;studioSettings&quot;:{&quot;onlineDestinationFolderId&quot;:&quot;1&quot;}}"/>
  <p:tag name="ISPRING_SCORM_RATE_SLIDES" val="0"/>
  <p:tag name="ISPRING_SCORM_PASSING_SCORE" val="0.000000"/>
  <p:tag name="ISPRING_CURRENT_PLAYER_ID" val="universal"/>
  <p:tag name="ISPRING_PRESENTATION_TITLE" val="Bài 10. Tứ giác BẢN GV"/>
  <p:tag name="ISPRING_FIRST_PUBLISH" val="1"/>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10.xml><?xml version="1.0" encoding="utf-8"?>
<p:tagLst xmlns:a="http://schemas.openxmlformats.org/drawingml/2006/main" xmlns:r="http://schemas.openxmlformats.org/officeDocument/2006/relationships" xmlns:p="http://schemas.openxmlformats.org/presentationml/2006/main">
  <p:tag name="GENSWF_SLIDE_UID" val="{62C33D1A-E565-48F6-9808-195057B24C32}:315"/>
</p:tagLst>
</file>

<file path=ppt/tags/tag11.xml><?xml version="1.0" encoding="utf-8"?>
<p:tagLst xmlns:a="http://schemas.openxmlformats.org/drawingml/2006/main" xmlns:r="http://schemas.openxmlformats.org/officeDocument/2006/relationships" xmlns:p="http://schemas.openxmlformats.org/presentationml/2006/main">
  <p:tag name="GENSWF_SLIDE_UID" val="{62C33D1A-E565-48F6-9808-195057B24C32}:315"/>
</p:tagLst>
</file>

<file path=ppt/tags/tag12.xml><?xml version="1.0" encoding="utf-8"?>
<p:tagLst xmlns:a="http://schemas.openxmlformats.org/drawingml/2006/main" xmlns:r="http://schemas.openxmlformats.org/officeDocument/2006/relationships" xmlns:p="http://schemas.openxmlformats.org/presentationml/2006/main">
  <p:tag name="GENSWF_SLIDE_UID" val="{0B2F19C3-AB6B-46E9-BE74-6766758F12EB}:316"/>
</p:tagLst>
</file>

<file path=ppt/tags/tag13.xml><?xml version="1.0" encoding="utf-8"?>
<p:tagLst xmlns:a="http://schemas.openxmlformats.org/drawingml/2006/main" xmlns:r="http://schemas.openxmlformats.org/officeDocument/2006/relationships" xmlns:p="http://schemas.openxmlformats.org/presentationml/2006/main">
  <p:tag name="GENSWF_SLIDE_UID" val="{63C46BD7-5B68-414C-A0A5-DE8F9FA97A21}:317"/>
</p:tagLst>
</file>

<file path=ppt/tags/tag14.xml><?xml version="1.0" encoding="utf-8"?>
<p:tagLst xmlns:a="http://schemas.openxmlformats.org/drawingml/2006/main" xmlns:r="http://schemas.openxmlformats.org/officeDocument/2006/relationships" xmlns:p="http://schemas.openxmlformats.org/presentationml/2006/main">
  <p:tag name="GENSWF_SLIDE_UID" val="{F2624D30-0D38-46AB-A7EE-27FA19802819}:318"/>
</p:tagLst>
</file>

<file path=ppt/tags/tag15.xml><?xml version="1.0" encoding="utf-8"?>
<p:tagLst xmlns:a="http://schemas.openxmlformats.org/drawingml/2006/main" xmlns:r="http://schemas.openxmlformats.org/officeDocument/2006/relationships" xmlns:p="http://schemas.openxmlformats.org/presentationml/2006/main">
  <p:tag name="GENSWF_SLIDE_UID" val="{22C12BAA-5FBB-49DC-9C94-51245EC3AD31}:319"/>
</p:tagLst>
</file>

<file path=ppt/tags/tag16.xml><?xml version="1.0" encoding="utf-8"?>
<p:tagLst xmlns:a="http://schemas.openxmlformats.org/drawingml/2006/main" xmlns:r="http://schemas.openxmlformats.org/officeDocument/2006/relationships" xmlns:p="http://schemas.openxmlformats.org/presentationml/2006/main">
  <p:tag name="GENSWF_SLIDE_UID" val="{944DC235-5F12-4901-B2D0-FB0A4FEC357F}:320"/>
</p:tagLst>
</file>

<file path=ppt/tags/tag17.xml><?xml version="1.0" encoding="utf-8"?>
<p:tagLst xmlns:a="http://schemas.openxmlformats.org/drawingml/2006/main" xmlns:r="http://schemas.openxmlformats.org/officeDocument/2006/relationships" xmlns:p="http://schemas.openxmlformats.org/presentationml/2006/main">
  <p:tag name="GENSWF_SLIDE_UID" val="{813B7E4F-6B09-48DB-B98D-378AB0611C09}:321"/>
</p:tagLst>
</file>

<file path=ppt/tags/tag18.xml><?xml version="1.0" encoding="utf-8"?>
<p:tagLst xmlns:a="http://schemas.openxmlformats.org/drawingml/2006/main" xmlns:r="http://schemas.openxmlformats.org/officeDocument/2006/relationships" xmlns:p="http://schemas.openxmlformats.org/presentationml/2006/main">
  <p:tag name="GENSWF_SLIDE_UID" val="{83A7AB99-9C18-4227-AA6E-83FE07FB9178}:322"/>
</p:tagLst>
</file>

<file path=ppt/tags/tag19.xml><?xml version="1.0" encoding="utf-8"?>
<p:tagLst xmlns:a="http://schemas.openxmlformats.org/drawingml/2006/main" xmlns:r="http://schemas.openxmlformats.org/officeDocument/2006/relationships" xmlns:p="http://schemas.openxmlformats.org/presentationml/2006/main">
  <p:tag name="GENSWF_SLIDE_UID" val="{FF745CC8-B19F-4306-B035-838767803B68}:326"/>
</p:tagLst>
</file>

<file path=ppt/tags/tag2.xml><?xml version="1.0" encoding="utf-8"?>
<p:tagLst xmlns:a="http://schemas.openxmlformats.org/drawingml/2006/main" xmlns:r="http://schemas.openxmlformats.org/officeDocument/2006/relationships" xmlns:p="http://schemas.openxmlformats.org/presentationml/2006/main">
  <p:tag name="GENSWF_SLIDE_UID" val="{DBBCF567-A08A-4F7F-A03C-5DD411D9098B}:269"/>
</p:tagLst>
</file>

<file path=ppt/tags/tag20.xml><?xml version="1.0" encoding="utf-8"?>
<p:tagLst xmlns:a="http://schemas.openxmlformats.org/drawingml/2006/main" xmlns:r="http://schemas.openxmlformats.org/officeDocument/2006/relationships" xmlns:p="http://schemas.openxmlformats.org/presentationml/2006/main">
  <p:tag name="GENSWF_SLIDE_UID" val="{9E8E9765-FDFC-446D-8899-775F7DACD0E7}:328"/>
</p:tagLst>
</file>

<file path=ppt/tags/tag21.xml><?xml version="1.0" encoding="utf-8"?>
<p:tagLst xmlns:a="http://schemas.openxmlformats.org/drawingml/2006/main" xmlns:r="http://schemas.openxmlformats.org/officeDocument/2006/relationships" xmlns:p="http://schemas.openxmlformats.org/presentationml/2006/main">
  <p:tag name="GENSWF_SLIDE_UID" val="{F3593184-77D8-4EC0-9ABE-B2F2670C3E78}:325"/>
</p:tagLst>
</file>

<file path=ppt/tags/tag22.xml><?xml version="1.0" encoding="utf-8"?>
<p:tagLst xmlns:a="http://schemas.openxmlformats.org/drawingml/2006/main" xmlns:r="http://schemas.openxmlformats.org/officeDocument/2006/relationships" xmlns:p="http://schemas.openxmlformats.org/presentationml/2006/main">
  <p:tag name="GENSWF_SLIDE_UID" val="{FF5FD728-4200-4F20-A804-D7BE20DCC42F}:327"/>
</p:tagLst>
</file>

<file path=ppt/tags/tag23.xml><?xml version="1.0" encoding="utf-8"?>
<p:tagLst xmlns:a="http://schemas.openxmlformats.org/drawingml/2006/main" xmlns:r="http://schemas.openxmlformats.org/officeDocument/2006/relationships" xmlns:p="http://schemas.openxmlformats.org/presentationml/2006/main">
  <p:tag name="GENSWF_SLIDE_UID" val="{FBE9B2DD-B99F-4439-887A-EBACAEDB4264}:331"/>
</p:tagLst>
</file>

<file path=ppt/tags/tag24.xml><?xml version="1.0" encoding="utf-8"?>
<p:tagLst xmlns:a="http://schemas.openxmlformats.org/drawingml/2006/main" xmlns:r="http://schemas.openxmlformats.org/officeDocument/2006/relationships" xmlns:p="http://schemas.openxmlformats.org/presentationml/2006/main">
  <p:tag name="GENSWF_SLIDE_UID" val="{AABBD9BC-08B3-48C4-9F42-DA413D204C98}:332"/>
</p:tagLst>
</file>

<file path=ppt/tags/tag25.xml><?xml version="1.0" encoding="utf-8"?>
<p:tagLst xmlns:a="http://schemas.openxmlformats.org/drawingml/2006/main" xmlns:r="http://schemas.openxmlformats.org/officeDocument/2006/relationships" xmlns:p="http://schemas.openxmlformats.org/presentationml/2006/main">
  <p:tag name="GENSWF_SLIDE_UID" val="{267DDA46-57EA-48EF-8E89-9EB220989C9D}:330"/>
</p:tagLst>
</file>

<file path=ppt/tags/tag26.xml><?xml version="1.0" encoding="utf-8"?>
<p:tagLst xmlns:a="http://schemas.openxmlformats.org/drawingml/2006/main" xmlns:r="http://schemas.openxmlformats.org/officeDocument/2006/relationships" xmlns:p="http://schemas.openxmlformats.org/presentationml/2006/main">
  <p:tag name="GENSWF_SLIDE_UID" val="{267DDA46-57EA-48EF-8E89-9EB220989C9D}:330"/>
</p:tagLst>
</file>

<file path=ppt/tags/tag3.xml><?xml version="1.0" encoding="utf-8"?>
<p:tagLst xmlns:a="http://schemas.openxmlformats.org/drawingml/2006/main" xmlns:r="http://schemas.openxmlformats.org/officeDocument/2006/relationships" xmlns:p="http://schemas.openxmlformats.org/presentationml/2006/main">
  <p:tag name="GENSWF_SLIDE_UID" val="{A55116F8-C3EB-41FB-8655-6BE2FAF1B38A}:329"/>
</p:tagLst>
</file>

<file path=ppt/tags/tag4.xml><?xml version="1.0" encoding="utf-8"?>
<p:tagLst xmlns:a="http://schemas.openxmlformats.org/drawingml/2006/main" xmlns:r="http://schemas.openxmlformats.org/officeDocument/2006/relationships" xmlns:p="http://schemas.openxmlformats.org/presentationml/2006/main">
  <p:tag name="GENSWF_SLIDE_UID" val="{8739C9F1-1A78-400B-A88C-8D11FF127F4E}:308"/>
</p:tagLst>
</file>

<file path=ppt/tags/tag5.xml><?xml version="1.0" encoding="utf-8"?>
<p:tagLst xmlns:a="http://schemas.openxmlformats.org/drawingml/2006/main" xmlns:r="http://schemas.openxmlformats.org/officeDocument/2006/relationships" xmlns:p="http://schemas.openxmlformats.org/presentationml/2006/main">
  <p:tag name="GENSWF_SLIDE_UID" val="{9BF98434-A848-4046-B4DF-6308348307BA}:310"/>
</p:tagLst>
</file>

<file path=ppt/tags/tag6.xml><?xml version="1.0" encoding="utf-8"?>
<p:tagLst xmlns:a="http://schemas.openxmlformats.org/drawingml/2006/main" xmlns:r="http://schemas.openxmlformats.org/officeDocument/2006/relationships" xmlns:p="http://schemas.openxmlformats.org/presentationml/2006/main">
  <p:tag name="GENSWF_SLIDE_UID" val="{CF71D3C6-26D6-406E-BF97-823458E3910B}:311"/>
</p:tagLst>
</file>

<file path=ppt/tags/tag7.xml><?xml version="1.0" encoding="utf-8"?>
<p:tagLst xmlns:a="http://schemas.openxmlformats.org/drawingml/2006/main" xmlns:r="http://schemas.openxmlformats.org/officeDocument/2006/relationships" xmlns:p="http://schemas.openxmlformats.org/presentationml/2006/main">
  <p:tag name="GENSWF_SLIDE_UID" val="{43A6FF60-F2FF-4316-8A0B-7F78E7600898}:312"/>
</p:tagLst>
</file>

<file path=ppt/tags/tag8.xml><?xml version="1.0" encoding="utf-8"?>
<p:tagLst xmlns:a="http://schemas.openxmlformats.org/drawingml/2006/main" xmlns:r="http://schemas.openxmlformats.org/officeDocument/2006/relationships" xmlns:p="http://schemas.openxmlformats.org/presentationml/2006/main">
  <p:tag name="GENSWF_SLIDE_UID" val="{5762F025-8DFA-45E5-BD65-C8497322CF6C}:313"/>
</p:tagLst>
</file>

<file path=ppt/tags/tag9.xml><?xml version="1.0" encoding="utf-8"?>
<p:tagLst xmlns:a="http://schemas.openxmlformats.org/drawingml/2006/main" xmlns:r="http://schemas.openxmlformats.org/officeDocument/2006/relationships" xmlns:p="http://schemas.openxmlformats.org/presentationml/2006/main">
  <p:tag name="GENSWF_SLIDE_UID" val="{0DF12542-8612-466D-8193-6C74D4A5C6D8}:314"/>
</p:tagLst>
</file>

<file path=ppt/theme/theme1.xml><?xml version="1.0" encoding="utf-8"?>
<a:theme xmlns:a="http://schemas.openxmlformats.org/drawingml/2006/main" name="Pregnant Woman Emergency Clinical Case by Slidesgo">
  <a:themeElements>
    <a:clrScheme name="Simple Light">
      <a:dk1>
        <a:srgbClr val="873E8A"/>
      </a:dk1>
      <a:lt1>
        <a:srgbClr val="F5F5F5"/>
      </a:lt1>
      <a:dk2>
        <a:srgbClr val="5B4B68"/>
      </a:dk2>
      <a:lt2>
        <a:srgbClr val="3E1F55"/>
      </a:lt2>
      <a:accent1>
        <a:srgbClr val="511454"/>
      </a:accent1>
      <a:accent2>
        <a:srgbClr val="BDA3BC"/>
      </a:accent2>
      <a:accent3>
        <a:srgbClr val="ECDDE4"/>
      </a:accent3>
      <a:accent4>
        <a:srgbClr val="FFFFFF"/>
      </a:accent4>
      <a:accent5>
        <a:srgbClr val="FFFFFF"/>
      </a:accent5>
      <a:accent6>
        <a:srgbClr val="FFFFFF"/>
      </a:accent6>
      <a:hlink>
        <a:srgbClr val="3E1F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2401</Words>
  <Application>Microsoft Office PowerPoint</Application>
  <PresentationFormat>Màn hình rộng</PresentationFormat>
  <Paragraphs>454</Paragraphs>
  <Slides>36</Slides>
  <Notes>25</Notes>
  <HiddenSlides>0</HiddenSlides>
  <MMClips>0</MMClips>
  <ScaleCrop>false</ScaleCrop>
  <HeadingPairs>
    <vt:vector size="6" baseType="variant">
      <vt:variant>
        <vt:lpstr>Phông được Dùng</vt:lpstr>
      </vt:variant>
      <vt:variant>
        <vt:i4>12</vt:i4>
      </vt:variant>
      <vt:variant>
        <vt:lpstr>Chủ đề</vt:lpstr>
      </vt:variant>
      <vt:variant>
        <vt:i4>1</vt:i4>
      </vt:variant>
      <vt:variant>
        <vt:lpstr>Tiêu đề Bản chiếu</vt:lpstr>
      </vt:variant>
      <vt:variant>
        <vt:i4>36</vt:i4>
      </vt:variant>
    </vt:vector>
  </HeadingPairs>
  <TitlesOfParts>
    <vt:vector size="49" baseType="lpstr">
      <vt:lpstr>#9Slide03 Bebas Neue Bold</vt:lpstr>
      <vt:lpstr>Open Sans</vt:lpstr>
      <vt:lpstr>Cambria Math</vt:lpstr>
      <vt:lpstr>Arial</vt:lpstr>
      <vt:lpstr>PT Sans</vt:lpstr>
      <vt:lpstr>Times New Roman</vt:lpstr>
      <vt:lpstr>Cairo</vt:lpstr>
      <vt:lpstr>Changa One</vt:lpstr>
      <vt:lpstr>#9Slide03 Neutra</vt:lpstr>
      <vt:lpstr>Roboto Condensed Light</vt:lpstr>
      <vt:lpstr>#9Slide03 Arima Madurai</vt:lpstr>
      <vt:lpstr>Calibri</vt:lpstr>
      <vt:lpstr>Pregnant Woman Emergency Clinical Case by Slidesgo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Cho 4 điểm E; F; G; H ( Hình 3.3).  Kể tên một tứ giác có các đỉnh là 4 điểm đã cho</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Bài 3.1 Tính các góc chưa biết của các tứ giác trong hình 3.8</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10. Tứ giác BẢN GV</dc:title>
  <dc:creator>Đô Cao</dc:creator>
  <cp:lastModifiedBy>Cẩm Vân</cp:lastModifiedBy>
  <cp:revision>115</cp:revision>
  <dcterms:created xsi:type="dcterms:W3CDTF">2022-07-27T07:09:08Z</dcterms:created>
  <dcterms:modified xsi:type="dcterms:W3CDTF">2024-09-05T14:32:13Z</dcterms:modified>
</cp:coreProperties>
</file>