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12" r:id="rId2"/>
  </p:sldMasterIdLst>
  <p:notesMasterIdLst>
    <p:notesMasterId r:id="rId19"/>
  </p:notesMasterIdLst>
  <p:sldIdLst>
    <p:sldId id="292" r:id="rId3"/>
    <p:sldId id="289" r:id="rId4"/>
    <p:sldId id="290" r:id="rId5"/>
    <p:sldId id="295" r:id="rId6"/>
    <p:sldId id="294" r:id="rId7"/>
    <p:sldId id="293" r:id="rId8"/>
    <p:sldId id="296" r:id="rId9"/>
    <p:sldId id="297" r:id="rId10"/>
    <p:sldId id="298" r:id="rId11"/>
    <p:sldId id="299" r:id="rId12"/>
    <p:sldId id="300" r:id="rId13"/>
    <p:sldId id="269" r:id="rId14"/>
    <p:sldId id="302" r:id="rId15"/>
    <p:sldId id="303" r:id="rId16"/>
    <p:sldId id="304" r:id="rId17"/>
    <p:sldId id="305" r:id="rId18"/>
  </p:sldIdLst>
  <p:sldSz cx="12192000" cy="6858000"/>
  <p:notesSz cx="6858000" cy="9144000"/>
  <p:embeddedFontLst>
    <p:embeddedFont>
      <p:font typeface="#9Slide03 Reso" pitchFamily="2" charset="0"/>
      <p:regular r:id="rId20"/>
    </p:embeddedFont>
    <p:embeddedFont>
      <p:font typeface="#9Slide03 SFU Futura_12" panose="00000400000000000000" pitchFamily="2" charset="0"/>
      <p:regular r:id="rId21"/>
    </p:embeddedFont>
    <p:embeddedFont>
      <p:font typeface="#9Slide07 SVNBango" panose="02000000000000000000" pitchFamily="2" charset="0"/>
      <p:regular r:id="rId22"/>
    </p:embeddedFont>
    <p:embeddedFont>
      <p:font typeface="#9Slide07 SVNVeneer" panose="02000806000000000000" pitchFamily="2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9999"/>
    <a:srgbClr val="000000"/>
    <a:srgbClr val="FFFF99"/>
    <a:srgbClr val="FFFFCC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13759-3C47-439B-8DC1-D9A31A4DB18C}" v="126" dt="2024-09-23T03:32:42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 autoAdjust="0"/>
    <p:restoredTop sz="95934" autoAdjust="0"/>
  </p:normalViewPr>
  <p:slideViewPr>
    <p:cSldViewPr snapToGrid="0">
      <p:cViewPr varScale="1">
        <p:scale>
          <a:sx n="75" d="100"/>
          <a:sy n="75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Cẩm" userId="9319acf799cdbbb4" providerId="LiveId" clId="{C3F13759-3C47-439B-8DC1-D9A31A4DB18C}"/>
    <pc:docChg chg="undo custSel delSld modSld">
      <pc:chgData name="Vân Cẩm" userId="9319acf799cdbbb4" providerId="LiveId" clId="{C3F13759-3C47-439B-8DC1-D9A31A4DB18C}" dt="2024-09-23T03:33:22.429" v="259" actId="47"/>
      <pc:docMkLst>
        <pc:docMk/>
      </pc:docMkLst>
      <pc:sldChg chg="modSp mod">
        <pc:chgData name="Vân Cẩm" userId="9319acf799cdbbb4" providerId="LiveId" clId="{C3F13759-3C47-439B-8DC1-D9A31A4DB18C}" dt="2024-09-23T03:19:50.787" v="35"/>
        <pc:sldMkLst>
          <pc:docMk/>
          <pc:sldMk cId="5667791" sldId="290"/>
        </pc:sldMkLst>
        <pc:spChg chg="mod">
          <ac:chgData name="Vân Cẩm" userId="9319acf799cdbbb4" providerId="LiveId" clId="{C3F13759-3C47-439B-8DC1-D9A31A4DB18C}" dt="2024-09-23T03:19:50.787" v="35"/>
          <ac:spMkLst>
            <pc:docMk/>
            <pc:sldMk cId="5667791" sldId="290"/>
            <ac:spMk id="27" creationId="{E475A2F5-A650-7843-21B1-D5B9B900D530}"/>
          </ac:spMkLst>
        </pc:spChg>
      </pc:sldChg>
      <pc:sldChg chg="modSp mod">
        <pc:chgData name="Vân Cẩm" userId="9319acf799cdbbb4" providerId="LiveId" clId="{C3F13759-3C47-439B-8DC1-D9A31A4DB18C}" dt="2024-09-23T03:22:04.655" v="95" actId="1037"/>
        <pc:sldMkLst>
          <pc:docMk/>
          <pc:sldMk cId="22908603" sldId="293"/>
        </pc:sldMkLst>
        <pc:spChg chg="mod">
          <ac:chgData name="Vân Cẩm" userId="9319acf799cdbbb4" providerId="LiveId" clId="{C3F13759-3C47-439B-8DC1-D9A31A4DB18C}" dt="2024-09-23T03:22:04.655" v="95" actId="1037"/>
          <ac:spMkLst>
            <pc:docMk/>
            <pc:sldMk cId="22908603" sldId="293"/>
            <ac:spMk id="11" creationId="{645BCC51-5B57-C9CD-18E6-2115895BAF19}"/>
          </ac:spMkLst>
        </pc:spChg>
      </pc:sldChg>
      <pc:sldChg chg="delSp mod delAnim">
        <pc:chgData name="Vân Cẩm" userId="9319acf799cdbbb4" providerId="LiveId" clId="{C3F13759-3C47-439B-8DC1-D9A31A4DB18C}" dt="2024-09-23T03:21:04.841" v="69" actId="478"/>
        <pc:sldMkLst>
          <pc:docMk/>
          <pc:sldMk cId="554133280" sldId="294"/>
        </pc:sldMkLst>
        <pc:picChg chg="del">
          <ac:chgData name="Vân Cẩm" userId="9319acf799cdbbb4" providerId="LiveId" clId="{C3F13759-3C47-439B-8DC1-D9A31A4DB18C}" dt="2024-09-23T03:21:04.841" v="69" actId="478"/>
          <ac:picMkLst>
            <pc:docMk/>
            <pc:sldMk cId="554133280" sldId="294"/>
            <ac:picMk id="3" creationId="{A4E78568-28AC-DB28-A681-D117BC009099}"/>
          </ac:picMkLst>
        </pc:picChg>
      </pc:sldChg>
      <pc:sldChg chg="modSp mod">
        <pc:chgData name="Vân Cẩm" userId="9319acf799cdbbb4" providerId="LiveId" clId="{C3F13759-3C47-439B-8DC1-D9A31A4DB18C}" dt="2024-09-23T03:20:56.258" v="68" actId="14100"/>
        <pc:sldMkLst>
          <pc:docMk/>
          <pc:sldMk cId="384455740" sldId="295"/>
        </pc:sldMkLst>
        <pc:spChg chg="mod">
          <ac:chgData name="Vân Cẩm" userId="9319acf799cdbbb4" providerId="LiveId" clId="{C3F13759-3C47-439B-8DC1-D9A31A4DB18C}" dt="2024-09-23T03:20:56.258" v="68" actId="14100"/>
          <ac:spMkLst>
            <pc:docMk/>
            <pc:sldMk cId="384455740" sldId="295"/>
            <ac:spMk id="27" creationId="{E475A2F5-A650-7843-21B1-D5B9B900D530}"/>
          </ac:spMkLst>
        </pc:spChg>
      </pc:sldChg>
      <pc:sldChg chg="modSp mod">
        <pc:chgData name="Vân Cẩm" userId="9319acf799cdbbb4" providerId="LiveId" clId="{C3F13759-3C47-439B-8DC1-D9A31A4DB18C}" dt="2024-09-23T03:23:42.747" v="121" actId="1037"/>
        <pc:sldMkLst>
          <pc:docMk/>
          <pc:sldMk cId="3529955782" sldId="296"/>
        </pc:sldMkLst>
        <pc:spChg chg="mod">
          <ac:chgData name="Vân Cẩm" userId="9319acf799cdbbb4" providerId="LiveId" clId="{C3F13759-3C47-439B-8DC1-D9A31A4DB18C}" dt="2024-09-23T03:23:42.747" v="121" actId="1037"/>
          <ac:spMkLst>
            <pc:docMk/>
            <pc:sldMk cId="3529955782" sldId="296"/>
            <ac:spMk id="11" creationId="{645BCC51-5B57-C9CD-18E6-2115895BAF19}"/>
          </ac:spMkLst>
        </pc:spChg>
      </pc:sldChg>
      <pc:sldChg chg="modSp mod">
        <pc:chgData name="Vân Cẩm" userId="9319acf799cdbbb4" providerId="LiveId" clId="{C3F13759-3C47-439B-8DC1-D9A31A4DB18C}" dt="2024-09-23T03:30:17.647" v="214" actId="14100"/>
        <pc:sldMkLst>
          <pc:docMk/>
          <pc:sldMk cId="3552345133" sldId="298"/>
        </pc:sldMkLst>
        <pc:spChg chg="mod">
          <ac:chgData name="Vân Cẩm" userId="9319acf799cdbbb4" providerId="LiveId" clId="{C3F13759-3C47-439B-8DC1-D9A31A4DB18C}" dt="2024-09-23T03:30:17.647" v="214" actId="14100"/>
          <ac:spMkLst>
            <pc:docMk/>
            <pc:sldMk cId="3552345133" sldId="298"/>
            <ac:spMk id="2" creationId="{BE74A1D7-0435-64F6-2556-B51C09B4821F}"/>
          </ac:spMkLst>
        </pc:spChg>
        <pc:spChg chg="mod">
          <ac:chgData name="Vân Cẩm" userId="9319acf799cdbbb4" providerId="LiveId" clId="{C3F13759-3C47-439B-8DC1-D9A31A4DB18C}" dt="2024-09-23T03:28:42.045" v="182" actId="1037"/>
          <ac:spMkLst>
            <pc:docMk/>
            <pc:sldMk cId="3552345133" sldId="298"/>
            <ac:spMk id="11" creationId="{645BCC51-5B57-C9CD-18E6-2115895BAF19}"/>
          </ac:spMkLst>
        </pc:spChg>
        <pc:spChg chg="mod">
          <ac:chgData name="Vân Cẩm" userId="9319acf799cdbbb4" providerId="LiveId" clId="{C3F13759-3C47-439B-8DC1-D9A31A4DB18C}" dt="2024-09-23T03:27:19.708" v="153" actId="1038"/>
          <ac:spMkLst>
            <pc:docMk/>
            <pc:sldMk cId="3552345133" sldId="298"/>
            <ac:spMk id="13" creationId="{A9A90BBE-152D-C7FA-3D32-51286B08C16B}"/>
          </ac:spMkLst>
        </pc:spChg>
      </pc:sldChg>
      <pc:sldChg chg="delSp modSp mod delAnim">
        <pc:chgData name="Vân Cẩm" userId="9319acf799cdbbb4" providerId="LiveId" clId="{C3F13759-3C47-439B-8DC1-D9A31A4DB18C}" dt="2024-09-23T03:32:04.416" v="243" actId="1037"/>
        <pc:sldMkLst>
          <pc:docMk/>
          <pc:sldMk cId="32596448" sldId="299"/>
        </pc:sldMkLst>
        <pc:spChg chg="mod">
          <ac:chgData name="Vân Cẩm" userId="9319acf799cdbbb4" providerId="LiveId" clId="{C3F13759-3C47-439B-8DC1-D9A31A4DB18C}" dt="2024-09-23T03:32:04.416" v="243" actId="1037"/>
          <ac:spMkLst>
            <pc:docMk/>
            <pc:sldMk cId="32596448" sldId="299"/>
            <ac:spMk id="43" creationId="{5968D75F-D539-0396-7193-6FA271FFE69A}"/>
          </ac:spMkLst>
        </pc:spChg>
        <pc:picChg chg="del">
          <ac:chgData name="Vân Cẩm" userId="9319acf799cdbbb4" providerId="LiveId" clId="{C3F13759-3C47-439B-8DC1-D9A31A4DB18C}" dt="2024-09-23T03:30:35.932" v="215" actId="478"/>
          <ac:picMkLst>
            <pc:docMk/>
            <pc:sldMk cId="32596448" sldId="299"/>
            <ac:picMk id="53" creationId="{FB547BC5-A207-1F51-9F53-AEE189A2889A}"/>
          </ac:picMkLst>
        </pc:picChg>
        <pc:picChg chg="del">
          <ac:chgData name="Vân Cẩm" userId="9319acf799cdbbb4" providerId="LiveId" clId="{C3F13759-3C47-439B-8DC1-D9A31A4DB18C}" dt="2024-09-23T03:30:38.465" v="216" actId="478"/>
          <ac:picMkLst>
            <pc:docMk/>
            <pc:sldMk cId="32596448" sldId="299"/>
            <ac:picMk id="54" creationId="{DB7C154F-34A3-E0EC-9AEA-EC58535AF071}"/>
          </ac:picMkLst>
        </pc:picChg>
        <pc:picChg chg="del">
          <ac:chgData name="Vân Cẩm" userId="9319acf799cdbbb4" providerId="LiveId" clId="{C3F13759-3C47-439B-8DC1-D9A31A4DB18C}" dt="2024-09-23T03:30:42.229" v="217" actId="478"/>
          <ac:picMkLst>
            <pc:docMk/>
            <pc:sldMk cId="32596448" sldId="299"/>
            <ac:picMk id="55" creationId="{D30C5866-7654-103A-2652-CC63F70E122D}"/>
          </ac:picMkLst>
        </pc:picChg>
      </pc:sldChg>
      <pc:sldChg chg="delSp modSp mod delAnim">
        <pc:chgData name="Vân Cẩm" userId="9319acf799cdbbb4" providerId="LiveId" clId="{C3F13759-3C47-439B-8DC1-D9A31A4DB18C}" dt="2024-09-23T03:33:01.231" v="258" actId="1037"/>
        <pc:sldMkLst>
          <pc:docMk/>
          <pc:sldMk cId="1789321422" sldId="300"/>
        </pc:sldMkLst>
        <pc:spChg chg="mod">
          <ac:chgData name="Vân Cẩm" userId="9319acf799cdbbb4" providerId="LiveId" clId="{C3F13759-3C47-439B-8DC1-D9A31A4DB18C}" dt="2024-09-23T03:33:01.231" v="258" actId="1037"/>
          <ac:spMkLst>
            <pc:docMk/>
            <pc:sldMk cId="1789321422" sldId="300"/>
            <ac:spMk id="43" creationId="{5968D75F-D539-0396-7193-6FA271FFE69A}"/>
          </ac:spMkLst>
        </pc:spChg>
        <pc:picChg chg="del">
          <ac:chgData name="Vân Cẩm" userId="9319acf799cdbbb4" providerId="LiveId" clId="{C3F13759-3C47-439B-8DC1-D9A31A4DB18C}" dt="2024-09-23T03:32:17.405" v="245" actId="478"/>
          <ac:picMkLst>
            <pc:docMk/>
            <pc:sldMk cId="1789321422" sldId="300"/>
            <ac:picMk id="3" creationId="{B5654AEE-5C51-B1F6-034B-8D32EE7DFC84}"/>
          </ac:picMkLst>
        </pc:picChg>
        <pc:picChg chg="del">
          <ac:chgData name="Vân Cẩm" userId="9319acf799cdbbb4" providerId="LiveId" clId="{C3F13759-3C47-439B-8DC1-D9A31A4DB18C}" dt="2024-09-23T03:32:14.521" v="244" actId="478"/>
          <ac:picMkLst>
            <pc:docMk/>
            <pc:sldMk cId="1789321422" sldId="300"/>
            <ac:picMk id="53" creationId="{FB547BC5-A207-1F51-9F53-AEE189A2889A}"/>
          </ac:picMkLst>
        </pc:picChg>
      </pc:sldChg>
      <pc:sldChg chg="del">
        <pc:chgData name="Vân Cẩm" userId="9319acf799cdbbb4" providerId="LiveId" clId="{C3F13759-3C47-439B-8DC1-D9A31A4DB18C}" dt="2024-09-23T03:33:22.429" v="259" actId="47"/>
        <pc:sldMkLst>
          <pc:docMk/>
          <pc:sldMk cId="2710684355" sldId="335"/>
        </pc:sldMkLst>
      </pc:sldChg>
      <pc:sldMasterChg chg="delSldLayout">
        <pc:chgData name="Vân Cẩm" userId="9319acf799cdbbb4" providerId="LiveId" clId="{C3F13759-3C47-439B-8DC1-D9A31A4DB18C}" dt="2024-09-23T03:33:22.429" v="259" actId="47"/>
        <pc:sldMasterMkLst>
          <pc:docMk/>
          <pc:sldMasterMk cId="2680538967" sldId="2147483712"/>
        </pc:sldMasterMkLst>
        <pc:sldLayoutChg chg="del">
          <pc:chgData name="Vân Cẩm" userId="9319acf799cdbbb4" providerId="LiveId" clId="{C3F13759-3C47-439B-8DC1-D9A31A4DB18C}" dt="2024-09-23T03:33:22.429" v="259" actId="47"/>
          <pc:sldLayoutMkLst>
            <pc:docMk/>
            <pc:sldMasterMk cId="2680538967" sldId="2147483712"/>
            <pc:sldLayoutMk cId="4255113605" sldId="214748372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3818E-9169-45F5-94CA-774CAA1E7AA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8850D-7A42-4798-BA1D-D2F3EF53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6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850D-7A42-4798-BA1D-D2F3EF533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057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Quy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5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.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3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hay </a:t>
            </a:r>
            <a:r>
              <a:rPr lang="en-US" dirty="0" err="1"/>
              <a:t>chưa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2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850D-7A42-4798-BA1D-D2F3EF533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754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850D-7A42-4798-BA1D-D2F3EF533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294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850D-7A42-4798-BA1D-D2F3EF533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750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QUY </a:t>
            </a:r>
            <a:r>
              <a:rPr lang="en-US" dirty="0" err="1"/>
              <a:t>TẮC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850D-7A42-4798-BA1D-D2F3EF533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983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850D-7A42-4798-BA1D-D2F3EF533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80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850D-7A42-4798-BA1D-D2F3EF533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83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9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31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.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chia 2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(4 </a:t>
            </a:r>
            <a:r>
              <a:rPr lang="en-US" dirty="0" err="1"/>
              <a:t>nam</a:t>
            </a:r>
            <a:r>
              <a:rPr lang="en-US" dirty="0"/>
              <a:t> – 3 </a:t>
            </a:r>
            <a:r>
              <a:rPr lang="en-US" dirty="0" err="1"/>
              <a:t>nữ</a:t>
            </a:r>
            <a:r>
              <a:rPr lang="en-US" dirty="0"/>
              <a:t>).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1 </a:t>
            </a:r>
            <a:r>
              <a:rPr lang="en-US" dirty="0" err="1"/>
              <a:t>mảnh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1 </a:t>
            </a:r>
            <a:r>
              <a:rPr lang="en-US" dirty="0" err="1"/>
              <a:t>mảnh</a:t>
            </a:r>
            <a:r>
              <a:rPr lang="en-US" dirty="0"/>
              <a:t> hang </a:t>
            </a:r>
            <a:r>
              <a:rPr lang="en-US" dirty="0" err="1"/>
              <a:t>dưới</a:t>
            </a:r>
            <a:r>
              <a:rPr lang="en-US" dirty="0"/>
              <a:t> (</a:t>
            </a:r>
            <a:r>
              <a:rPr lang="en-US" dirty="0" err="1"/>
              <a:t>ghi</a:t>
            </a:r>
            <a:r>
              <a:rPr lang="en-US" dirty="0"/>
              <a:t> 1 </a:t>
            </a:r>
            <a:r>
              <a:rPr lang="en-US" dirty="0" err="1"/>
              <a:t>trong</a:t>
            </a:r>
            <a:r>
              <a:rPr lang="en-US" dirty="0"/>
              <a:t> 7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?2). Sau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–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8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.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chia 2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(4 </a:t>
            </a:r>
            <a:r>
              <a:rPr lang="en-US" dirty="0" err="1"/>
              <a:t>nam</a:t>
            </a:r>
            <a:r>
              <a:rPr lang="en-US" dirty="0"/>
              <a:t> – 3 </a:t>
            </a:r>
            <a:r>
              <a:rPr lang="en-US" dirty="0" err="1"/>
              <a:t>nữ</a:t>
            </a:r>
            <a:r>
              <a:rPr lang="en-US" dirty="0"/>
              <a:t>).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1 </a:t>
            </a:r>
            <a:r>
              <a:rPr lang="en-US" dirty="0" err="1"/>
              <a:t>mảnh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1 </a:t>
            </a:r>
            <a:r>
              <a:rPr lang="en-US" dirty="0" err="1"/>
              <a:t>mảnh</a:t>
            </a:r>
            <a:r>
              <a:rPr lang="en-US" dirty="0"/>
              <a:t> hang </a:t>
            </a:r>
            <a:r>
              <a:rPr lang="en-US" dirty="0" err="1"/>
              <a:t>dưới</a:t>
            </a:r>
            <a:r>
              <a:rPr lang="en-US" dirty="0"/>
              <a:t> (</a:t>
            </a:r>
            <a:r>
              <a:rPr lang="en-US" dirty="0" err="1"/>
              <a:t>ghi</a:t>
            </a:r>
            <a:r>
              <a:rPr lang="en-US" dirty="0"/>
              <a:t> 1 </a:t>
            </a:r>
            <a:r>
              <a:rPr lang="en-US" dirty="0" err="1"/>
              <a:t>trong</a:t>
            </a:r>
            <a:r>
              <a:rPr lang="en-US" dirty="0"/>
              <a:t> 7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?2). Sau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–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9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Quy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9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4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0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8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9525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2"/>
          </p:nvPr>
        </p:nvSpPr>
        <p:spPr>
          <a:xfrm>
            <a:off x="62977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737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022926" y="818851"/>
            <a:ext cx="8146140" cy="5220303"/>
          </a:xfrm>
          <a:custGeom>
            <a:avLst/>
            <a:gdLst/>
            <a:ahLst/>
            <a:cxnLst/>
            <a:rect l="l" t="t" r="r" b="b"/>
            <a:pathLst>
              <a:path w="71401" h="45756" extrusionOk="0">
                <a:moveTo>
                  <a:pt x="36753" y="0"/>
                </a:moveTo>
                <a:cubicBezTo>
                  <a:pt x="35536" y="0"/>
                  <a:pt x="34318" y="54"/>
                  <a:pt x="33102" y="162"/>
                </a:cubicBezTo>
                <a:cubicBezTo>
                  <a:pt x="26810" y="709"/>
                  <a:pt x="20700" y="2533"/>
                  <a:pt x="15138" y="5512"/>
                </a:cubicBezTo>
                <a:cubicBezTo>
                  <a:pt x="12037" y="7092"/>
                  <a:pt x="9180" y="9068"/>
                  <a:pt x="6597" y="11408"/>
                </a:cubicBezTo>
                <a:cubicBezTo>
                  <a:pt x="4651" y="13110"/>
                  <a:pt x="3040" y="15208"/>
                  <a:pt x="1885" y="17518"/>
                </a:cubicBezTo>
                <a:cubicBezTo>
                  <a:pt x="335" y="20649"/>
                  <a:pt x="1" y="24205"/>
                  <a:pt x="913" y="27548"/>
                </a:cubicBezTo>
                <a:cubicBezTo>
                  <a:pt x="1642" y="30375"/>
                  <a:pt x="3040" y="32989"/>
                  <a:pt x="4925" y="35208"/>
                </a:cubicBezTo>
                <a:cubicBezTo>
                  <a:pt x="8238" y="39159"/>
                  <a:pt x="12615" y="42047"/>
                  <a:pt x="17509" y="43567"/>
                </a:cubicBezTo>
                <a:cubicBezTo>
                  <a:pt x="21886" y="44965"/>
                  <a:pt x="26445" y="45694"/>
                  <a:pt x="31035" y="45755"/>
                </a:cubicBezTo>
                <a:cubicBezTo>
                  <a:pt x="32372" y="45694"/>
                  <a:pt x="33679" y="45694"/>
                  <a:pt x="34986" y="45603"/>
                </a:cubicBezTo>
                <a:cubicBezTo>
                  <a:pt x="41734" y="45087"/>
                  <a:pt x="48360" y="43445"/>
                  <a:pt x="54561" y="40740"/>
                </a:cubicBezTo>
                <a:cubicBezTo>
                  <a:pt x="58239" y="39190"/>
                  <a:pt x="61674" y="37093"/>
                  <a:pt x="64743" y="34570"/>
                </a:cubicBezTo>
                <a:cubicBezTo>
                  <a:pt x="66719" y="32989"/>
                  <a:pt x="68361" y="31013"/>
                  <a:pt x="69576" y="28825"/>
                </a:cubicBezTo>
                <a:cubicBezTo>
                  <a:pt x="71005" y="26211"/>
                  <a:pt x="71400" y="23171"/>
                  <a:pt x="70640" y="20314"/>
                </a:cubicBezTo>
                <a:cubicBezTo>
                  <a:pt x="70245" y="18703"/>
                  <a:pt x="69607" y="17183"/>
                  <a:pt x="68756" y="15755"/>
                </a:cubicBezTo>
                <a:cubicBezTo>
                  <a:pt x="67206" y="13232"/>
                  <a:pt x="65260" y="11013"/>
                  <a:pt x="62981" y="9189"/>
                </a:cubicBezTo>
                <a:cubicBezTo>
                  <a:pt x="59759" y="6575"/>
                  <a:pt x="56142" y="4478"/>
                  <a:pt x="52251" y="3019"/>
                </a:cubicBezTo>
                <a:cubicBezTo>
                  <a:pt x="47308" y="1017"/>
                  <a:pt x="42044" y="0"/>
                  <a:pt x="367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62033" y="1976900"/>
            <a:ext cx="5868000" cy="2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72767" y="4477100"/>
            <a:ext cx="54468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5050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5453677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36392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8957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33800" y="5339934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0;p4"/>
          <p:cNvGrpSpPr/>
          <p:nvPr/>
        </p:nvGrpSpPr>
        <p:grpSpPr>
          <a:xfrm rot="10800000">
            <a:off x="10582113" y="-54164"/>
            <a:ext cx="1789031" cy="758003"/>
            <a:chOff x="9901650" y="4076025"/>
            <a:chExt cx="1028100" cy="435600"/>
          </a:xfrm>
        </p:grpSpPr>
        <p:sp>
          <p:nvSpPr>
            <p:cNvPr id="21" name="Google Shape;21;p4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6538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76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52500" y="1435033"/>
            <a:ext cx="1028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083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flipH="1">
            <a:off x="-167600" y="53459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" name="Google Shape;29;p5"/>
          <p:cNvGrpSpPr/>
          <p:nvPr/>
        </p:nvGrpSpPr>
        <p:grpSpPr>
          <a:xfrm>
            <a:off x="10491633" y="6101377"/>
            <a:ext cx="1785193" cy="756376"/>
            <a:chOff x="9901650" y="4076025"/>
            <a:chExt cx="1028100" cy="435600"/>
          </a:xfrm>
        </p:grpSpPr>
        <p:sp>
          <p:nvSpPr>
            <p:cNvPr id="30" name="Google Shape;30;p5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5"/>
          <p:cNvGrpSpPr/>
          <p:nvPr/>
        </p:nvGrpSpPr>
        <p:grpSpPr>
          <a:xfrm rot="4500186">
            <a:off x="743505" y="-1202310"/>
            <a:ext cx="628836" cy="3062595"/>
            <a:chOff x="-452262" y="1482675"/>
            <a:chExt cx="290575" cy="1415175"/>
          </a:xfrm>
        </p:grpSpPr>
        <p:sp>
          <p:nvSpPr>
            <p:cNvPr id="34" name="Google Shape;34;p5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2049955" y="2438417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2049961" y="2929917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7044216" y="4023084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4147120" y="4514584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7580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"/>
          <p:cNvGrpSpPr/>
          <p:nvPr/>
        </p:nvGrpSpPr>
        <p:grpSpPr>
          <a:xfrm rot="10800000" flipH="1">
            <a:off x="9898429" y="-36100"/>
            <a:ext cx="2329675" cy="987069"/>
            <a:chOff x="9901650" y="4076025"/>
            <a:chExt cx="1028100" cy="435600"/>
          </a:xfrm>
        </p:grpSpPr>
        <p:sp>
          <p:nvSpPr>
            <p:cNvPr id="45" name="Google Shape;45;p6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6"/>
          <p:cNvGrpSpPr/>
          <p:nvPr/>
        </p:nvGrpSpPr>
        <p:grpSpPr>
          <a:xfrm rot="10128232">
            <a:off x="-522524" y="-1293156"/>
            <a:ext cx="3563520" cy="2922907"/>
            <a:chOff x="-642202" y="-472454"/>
            <a:chExt cx="2438633" cy="2000241"/>
          </a:xfrm>
        </p:grpSpPr>
        <p:sp>
          <p:nvSpPr>
            <p:cNvPr id="49" name="Google Shape;49;p6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6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6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6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6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6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034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/>
          <p:nvPr/>
        </p:nvSpPr>
        <p:spPr>
          <a:xfrm rot="-10560335" flipH="1">
            <a:off x="-3529326" y="438963"/>
            <a:ext cx="11894809" cy="6707055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52500" y="1351100"/>
            <a:ext cx="4670000" cy="7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952500" y="2078100"/>
            <a:ext cx="5550400" cy="34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0016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 rot="10800000" flipH="1">
            <a:off x="-310416" y="1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/>
          <p:nvPr/>
        </p:nvSpPr>
        <p:spPr>
          <a:xfrm rot="10800000">
            <a:off x="-138361" y="1611150"/>
            <a:ext cx="13854395" cy="5318516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952500" y="3533200"/>
            <a:ext cx="6636400" cy="2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2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2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92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 rot="10800000" flipH="1">
            <a:off x="-19733" y="-109451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3456567" y="3429008"/>
            <a:ext cx="53936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903200" y="4402200"/>
            <a:ext cx="6385600" cy="1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49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3777900" y="-26767"/>
            <a:ext cx="9811091" cy="3766309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0"/>
          <p:cNvSpPr/>
          <p:nvPr/>
        </p:nvSpPr>
        <p:spPr>
          <a:xfrm flipH="1">
            <a:off x="-133800" y="4751767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" name="Google Shape;72;p10"/>
          <p:cNvGrpSpPr/>
          <p:nvPr/>
        </p:nvGrpSpPr>
        <p:grpSpPr>
          <a:xfrm rot="6349653">
            <a:off x="11481842" y="-1245323"/>
            <a:ext cx="581405" cy="2865379"/>
            <a:chOff x="3896775" y="1880525"/>
            <a:chExt cx="320050" cy="1577325"/>
          </a:xfrm>
        </p:grpSpPr>
        <p:sp>
          <p:nvSpPr>
            <p:cNvPr id="73" name="Google Shape;73;p10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960767" y="652543"/>
            <a:ext cx="6278800" cy="14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67" b="1">
                <a:latin typeface="Rubik"/>
                <a:ea typeface="Rubik"/>
                <a:cs typeface="Rubik"/>
                <a:sym typeface="Rubik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4718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" name="Google Shape;78;p11"/>
          <p:cNvGrpSpPr/>
          <p:nvPr/>
        </p:nvGrpSpPr>
        <p:grpSpPr>
          <a:xfrm>
            <a:off x="-1913681" y="-1169962"/>
            <a:ext cx="16019648" cy="9197943"/>
            <a:chOff x="-1437511" y="-712597"/>
            <a:chExt cx="12014736" cy="6898457"/>
          </a:xfrm>
        </p:grpSpPr>
        <p:sp>
          <p:nvSpPr>
            <p:cNvPr id="79" name="Google Shape;79;p11"/>
            <p:cNvSpPr/>
            <p:nvPr/>
          </p:nvSpPr>
          <p:spPr>
            <a:xfrm rot="-523283">
              <a:off x="-1223958" y="1765030"/>
              <a:ext cx="10682627" cy="3631918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11"/>
            <p:cNvSpPr/>
            <p:nvPr/>
          </p:nvSpPr>
          <p:spPr>
            <a:xfrm rot="10319412">
              <a:off x="-366568" y="17234"/>
              <a:ext cx="10736392" cy="3728751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2412733" y="2304267"/>
            <a:ext cx="7366800" cy="1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960584" y="3965736"/>
            <a:ext cx="62708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941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 flipH="1">
            <a:off x="-133800" y="4938368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121751" y="2056908"/>
            <a:ext cx="39068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"/>
          </p:nvPr>
        </p:nvSpPr>
        <p:spPr>
          <a:xfrm>
            <a:off x="21217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3"/>
          </p:nvPr>
        </p:nvSpPr>
        <p:spPr>
          <a:xfrm>
            <a:off x="2121751" y="3690467"/>
            <a:ext cx="390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2121764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7264268" y="2056908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72642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7264268" y="3690467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7264267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9" hasCustomPrompt="1"/>
          </p:nvPr>
        </p:nvSpPr>
        <p:spPr>
          <a:xfrm>
            <a:off x="1020533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3" hasCustomPrompt="1"/>
          </p:nvPr>
        </p:nvSpPr>
        <p:spPr>
          <a:xfrm>
            <a:off x="102053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4" hasCustomPrompt="1"/>
          </p:nvPr>
        </p:nvSpPr>
        <p:spPr>
          <a:xfrm>
            <a:off x="6136500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 hasCustomPrompt="1"/>
          </p:nvPr>
        </p:nvSpPr>
        <p:spPr>
          <a:xfrm>
            <a:off x="614474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82734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4"/>
          <p:cNvSpPr/>
          <p:nvPr/>
        </p:nvSpPr>
        <p:spPr>
          <a:xfrm rot="10560308">
            <a:off x="2220933" y="452941"/>
            <a:ext cx="12499232" cy="7047891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502700" y="3934467"/>
            <a:ext cx="47368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4386600" y="2255133"/>
            <a:ext cx="6852800" cy="17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0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659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 rot="-9014310">
            <a:off x="9889764" y="-1488499"/>
            <a:ext cx="3341209" cy="2996932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5"/>
          <p:cNvSpPr/>
          <p:nvPr/>
        </p:nvSpPr>
        <p:spPr>
          <a:xfrm rot="5400000" flipH="1">
            <a:off x="2702488" y="-3068757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5"/>
          <p:cNvSpPr/>
          <p:nvPr/>
        </p:nvSpPr>
        <p:spPr>
          <a:xfrm rot="150579">
            <a:off x="-19636" y="5458504"/>
            <a:ext cx="12231313" cy="4627400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 hasCustomPrompt="1"/>
          </p:nvPr>
        </p:nvSpPr>
        <p:spPr>
          <a:xfrm>
            <a:off x="3756384" y="1664567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3756384" y="2557833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2" hasCustomPrompt="1"/>
          </p:nvPr>
        </p:nvSpPr>
        <p:spPr>
          <a:xfrm>
            <a:off x="9525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3"/>
          </p:nvPr>
        </p:nvSpPr>
        <p:spPr>
          <a:xfrm>
            <a:off x="9525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 idx="4" hasCustomPrompt="1"/>
          </p:nvPr>
        </p:nvSpPr>
        <p:spPr>
          <a:xfrm>
            <a:off x="65603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5"/>
          </p:nvPr>
        </p:nvSpPr>
        <p:spPr>
          <a:xfrm>
            <a:off x="65603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332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 rot="10675135" flipH="1">
            <a:off x="-310293" y="-2864412"/>
            <a:ext cx="12812588" cy="484731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52600" y="1875600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 idx="2" hasCustomPrompt="1"/>
          </p:nvPr>
        </p:nvSpPr>
        <p:spPr>
          <a:xfrm>
            <a:off x="13867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9525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 idx="3" hasCustomPrompt="1"/>
          </p:nvPr>
        </p:nvSpPr>
        <p:spPr>
          <a:xfrm>
            <a:off x="49304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4"/>
          </p:nvPr>
        </p:nvSpPr>
        <p:spPr>
          <a:xfrm>
            <a:off x="44962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 idx="5" hasCustomPrompt="1"/>
          </p:nvPr>
        </p:nvSpPr>
        <p:spPr>
          <a:xfrm>
            <a:off x="84741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6"/>
          </p:nvPr>
        </p:nvSpPr>
        <p:spPr>
          <a:xfrm>
            <a:off x="80399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7"/>
          </p:nvPr>
        </p:nvSpPr>
        <p:spPr>
          <a:xfrm>
            <a:off x="13867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8"/>
          </p:nvPr>
        </p:nvSpPr>
        <p:spPr>
          <a:xfrm>
            <a:off x="49304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9"/>
          </p:nvPr>
        </p:nvSpPr>
        <p:spPr>
          <a:xfrm>
            <a:off x="84741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349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7"/>
          <p:cNvSpPr/>
          <p:nvPr/>
        </p:nvSpPr>
        <p:spPr>
          <a:xfrm rot="176771">
            <a:off x="1165561" y="648625"/>
            <a:ext cx="9861184" cy="5560756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165984" y="2591517"/>
            <a:ext cx="6286400" cy="1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1"/>
          </p:nvPr>
        </p:nvSpPr>
        <p:spPr>
          <a:xfrm>
            <a:off x="3526784" y="4195417"/>
            <a:ext cx="55648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8320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 rot="-5400000">
            <a:off x="6431501" y="-1536692"/>
            <a:ext cx="996448" cy="4069808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8"/>
          <p:cNvSpPr/>
          <p:nvPr/>
        </p:nvSpPr>
        <p:spPr>
          <a:xfrm>
            <a:off x="9301167" y="5294885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" name="Google Shape;134;p18"/>
          <p:cNvGrpSpPr/>
          <p:nvPr/>
        </p:nvGrpSpPr>
        <p:grpSpPr>
          <a:xfrm rot="671768" flipH="1">
            <a:off x="-414257" y="5167744"/>
            <a:ext cx="3563520" cy="2922907"/>
            <a:chOff x="-642202" y="-472454"/>
            <a:chExt cx="2438633" cy="2000241"/>
          </a:xfrm>
        </p:grpSpPr>
        <p:sp>
          <p:nvSpPr>
            <p:cNvPr id="135" name="Google Shape;135;p18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8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8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8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8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8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" name="Google Shape;141;p18"/>
          <p:cNvSpPr txBox="1">
            <a:spLocks noGrp="1"/>
          </p:cNvSpPr>
          <p:nvPr>
            <p:ph type="subTitle" idx="1"/>
          </p:nvPr>
        </p:nvSpPr>
        <p:spPr>
          <a:xfrm>
            <a:off x="6882884" y="1909951"/>
            <a:ext cx="4284000" cy="18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733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2"/>
          </p:nvPr>
        </p:nvSpPr>
        <p:spPr>
          <a:xfrm>
            <a:off x="6432633" y="3723633"/>
            <a:ext cx="47340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781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 rot="1569258">
            <a:off x="-718040" y="5437494"/>
            <a:ext cx="3341016" cy="299675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9"/>
          <p:cNvSpPr/>
          <p:nvPr/>
        </p:nvSpPr>
        <p:spPr>
          <a:xfrm rot="-5400000">
            <a:off x="9056691" y="-2113687"/>
            <a:ext cx="1123197" cy="5147377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6" name="Google Shape;146;p19"/>
          <p:cNvGrpSpPr/>
          <p:nvPr/>
        </p:nvGrpSpPr>
        <p:grpSpPr>
          <a:xfrm rot="-6349605" flipH="1">
            <a:off x="981773" y="-1251399"/>
            <a:ext cx="628375" cy="3096861"/>
            <a:chOff x="3896775" y="1880525"/>
            <a:chExt cx="320050" cy="1577325"/>
          </a:xfrm>
        </p:grpSpPr>
        <p:sp>
          <p:nvSpPr>
            <p:cNvPr id="147" name="Google Shape;147;p19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" name="Google Shape;149;p19"/>
          <p:cNvSpPr txBox="1">
            <a:spLocks noGrp="1"/>
          </p:cNvSpPr>
          <p:nvPr>
            <p:ph type="subTitle" idx="1"/>
          </p:nvPr>
        </p:nvSpPr>
        <p:spPr>
          <a:xfrm>
            <a:off x="1264417" y="3621100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1718417" y="2147784"/>
            <a:ext cx="3476400" cy="1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6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42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0"/>
          <p:cNvSpPr/>
          <p:nvPr/>
        </p:nvSpPr>
        <p:spPr>
          <a:xfrm rot="-5522663" flipH="1">
            <a:off x="8881954" y="2870610"/>
            <a:ext cx="996471" cy="7133959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0"/>
          <p:cNvSpPr/>
          <p:nvPr/>
        </p:nvSpPr>
        <p:spPr>
          <a:xfrm rot="10444265">
            <a:off x="-141853" y="-621560"/>
            <a:ext cx="3208989" cy="1914528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6626080" y="3538701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626080" y="2221967"/>
            <a:ext cx="25544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9807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/>
          <p:nvPr/>
        </p:nvSpPr>
        <p:spPr>
          <a:xfrm rot="-1266872">
            <a:off x="7675844" y="5317415"/>
            <a:ext cx="5520243" cy="49514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1"/>
          <p:cNvSpPr/>
          <p:nvPr/>
        </p:nvSpPr>
        <p:spPr>
          <a:xfrm rot="5400000" flipH="1">
            <a:off x="2410366" y="-2565942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1"/>
          <p:cNvSpPr/>
          <p:nvPr/>
        </p:nvSpPr>
        <p:spPr>
          <a:xfrm rot="153375" flipH="1">
            <a:off x="-74633" y="5189594"/>
            <a:ext cx="2837953" cy="2297689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1"/>
          </p:nvPr>
        </p:nvSpPr>
        <p:spPr>
          <a:xfrm>
            <a:off x="1424831" y="3831684"/>
            <a:ext cx="3770000" cy="1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2531503" y="2491133"/>
            <a:ext cx="2663200" cy="10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112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 rot="-134773">
            <a:off x="8824321" y="-663029"/>
            <a:ext cx="3410451" cy="2761200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"/>
          </p:nvPr>
        </p:nvSpPr>
        <p:spPr>
          <a:xfrm>
            <a:off x="3849000" y="3163951"/>
            <a:ext cx="4494000" cy="1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3849000" y="2310051"/>
            <a:ext cx="4494000" cy="7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/>
          <p:nvPr/>
        </p:nvSpPr>
        <p:spPr>
          <a:xfrm flipH="1">
            <a:off x="-19724" y="469342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2"/>
          <p:cNvSpPr/>
          <p:nvPr/>
        </p:nvSpPr>
        <p:spPr>
          <a:xfrm rot="9565910">
            <a:off x="-859267" y="-2840016"/>
            <a:ext cx="5602588" cy="502529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6209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 rot="10800000">
            <a:off x="-73349" y="-127983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3"/>
          <p:cNvSpPr/>
          <p:nvPr/>
        </p:nvSpPr>
        <p:spPr>
          <a:xfrm rot="5400000" flipH="1">
            <a:off x="9186400" y="-2550965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23"/>
          <p:cNvGrpSpPr/>
          <p:nvPr/>
        </p:nvGrpSpPr>
        <p:grpSpPr>
          <a:xfrm rot="-933629" flipH="1">
            <a:off x="9457726" y="5232279"/>
            <a:ext cx="3563557" cy="2922939"/>
            <a:chOff x="-642202" y="-472454"/>
            <a:chExt cx="2438633" cy="2000241"/>
          </a:xfrm>
        </p:grpSpPr>
        <p:sp>
          <p:nvSpPr>
            <p:cNvPr id="173" name="Google Shape;173;p23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3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3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3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3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3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9" name="Google Shape;179;p23"/>
          <p:cNvGrpSpPr/>
          <p:nvPr/>
        </p:nvGrpSpPr>
        <p:grpSpPr>
          <a:xfrm rot="3490825">
            <a:off x="-914352" y="4981470"/>
            <a:ext cx="2475763" cy="2836221"/>
            <a:chOff x="4744625" y="2208475"/>
            <a:chExt cx="2290600" cy="2624100"/>
          </a:xfrm>
        </p:grpSpPr>
        <p:sp>
          <p:nvSpPr>
            <p:cNvPr id="180" name="Google Shape;180;p23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subTitle" idx="1"/>
          </p:nvPr>
        </p:nvSpPr>
        <p:spPr>
          <a:xfrm>
            <a:off x="952600" y="27156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2"/>
          </p:nvPr>
        </p:nvSpPr>
        <p:spPr>
          <a:xfrm>
            <a:off x="952603" y="32484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subTitle" idx="3"/>
          </p:nvPr>
        </p:nvSpPr>
        <p:spPr>
          <a:xfrm>
            <a:off x="8643800" y="38332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4"/>
          </p:nvPr>
        </p:nvSpPr>
        <p:spPr>
          <a:xfrm>
            <a:off x="8643803" y="43660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354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9525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2"/>
          </p:nvPr>
        </p:nvSpPr>
        <p:spPr>
          <a:xfrm>
            <a:off x="62977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2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 rot="-9648782">
            <a:off x="9733397" y="-1778635"/>
            <a:ext cx="3341147" cy="2996876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4" name="Google Shape;204;p26"/>
          <p:cNvGrpSpPr/>
          <p:nvPr/>
        </p:nvGrpSpPr>
        <p:grpSpPr>
          <a:xfrm rot="5400000">
            <a:off x="10760454" y="5213849"/>
            <a:ext cx="554668" cy="2733609"/>
            <a:chOff x="3896775" y="1880525"/>
            <a:chExt cx="320050" cy="1577325"/>
          </a:xfrm>
        </p:grpSpPr>
        <p:sp>
          <p:nvSpPr>
            <p:cNvPr id="205" name="Google Shape;205;p26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07;p26"/>
          <p:cNvSpPr/>
          <p:nvPr/>
        </p:nvSpPr>
        <p:spPr>
          <a:xfrm flipH="1">
            <a:off x="-64565" y="5198536"/>
            <a:ext cx="1614345" cy="1744337"/>
          </a:xfrm>
          <a:custGeom>
            <a:avLst/>
            <a:gdLst/>
            <a:ahLst/>
            <a:cxnLst/>
            <a:rect l="l" t="t" r="r" b="b"/>
            <a:pathLst>
              <a:path w="36064" h="38968" extrusionOk="0">
                <a:moveTo>
                  <a:pt x="25342" y="1"/>
                </a:moveTo>
                <a:cubicBezTo>
                  <a:pt x="19302" y="1"/>
                  <a:pt x="13215" y="1869"/>
                  <a:pt x="8407" y="5483"/>
                </a:cubicBezTo>
                <a:cubicBezTo>
                  <a:pt x="6144" y="7176"/>
                  <a:pt x="3728" y="9382"/>
                  <a:pt x="2473" y="11988"/>
                </a:cubicBezTo>
                <a:cubicBezTo>
                  <a:pt x="1046" y="14974"/>
                  <a:pt x="418" y="18854"/>
                  <a:pt x="266" y="22126"/>
                </a:cubicBezTo>
                <a:cubicBezTo>
                  <a:pt x="76" y="26387"/>
                  <a:pt x="875" y="31009"/>
                  <a:pt x="4109" y="33976"/>
                </a:cubicBezTo>
                <a:cubicBezTo>
                  <a:pt x="7133" y="36753"/>
                  <a:pt x="11298" y="38160"/>
                  <a:pt x="15293" y="38788"/>
                </a:cubicBezTo>
                <a:cubicBezTo>
                  <a:pt x="16216" y="38904"/>
                  <a:pt x="17148" y="38967"/>
                  <a:pt x="18083" y="38967"/>
                </a:cubicBezTo>
                <a:cubicBezTo>
                  <a:pt x="18535" y="38967"/>
                  <a:pt x="18987" y="38952"/>
                  <a:pt x="19439" y="38921"/>
                </a:cubicBezTo>
                <a:cubicBezTo>
                  <a:pt x="20029" y="38883"/>
                  <a:pt x="20638" y="38845"/>
                  <a:pt x="21208" y="38826"/>
                </a:cubicBezTo>
                <a:cubicBezTo>
                  <a:pt x="25811" y="38598"/>
                  <a:pt x="30338" y="38141"/>
                  <a:pt x="34960" y="38141"/>
                </a:cubicBezTo>
                <a:cubicBezTo>
                  <a:pt x="34977" y="38141"/>
                  <a:pt x="35072" y="38140"/>
                  <a:pt x="35200" y="38140"/>
                </a:cubicBezTo>
                <a:cubicBezTo>
                  <a:pt x="35520" y="38140"/>
                  <a:pt x="36044" y="38150"/>
                  <a:pt x="36044" y="38218"/>
                </a:cubicBezTo>
                <a:lnTo>
                  <a:pt x="36044" y="36030"/>
                </a:lnTo>
                <a:cubicBezTo>
                  <a:pt x="35702" y="36030"/>
                  <a:pt x="35379" y="36049"/>
                  <a:pt x="35036" y="36068"/>
                </a:cubicBezTo>
                <a:cubicBezTo>
                  <a:pt x="32126" y="35421"/>
                  <a:pt x="29749" y="33538"/>
                  <a:pt x="27904" y="31047"/>
                </a:cubicBezTo>
                <a:cubicBezTo>
                  <a:pt x="27257" y="30172"/>
                  <a:pt x="26648" y="29011"/>
                  <a:pt x="25906" y="28060"/>
                </a:cubicBezTo>
                <a:lnTo>
                  <a:pt x="25906" y="28060"/>
                </a:lnTo>
                <a:cubicBezTo>
                  <a:pt x="27409" y="29506"/>
                  <a:pt x="28512" y="31332"/>
                  <a:pt x="30072" y="32740"/>
                </a:cubicBezTo>
                <a:cubicBezTo>
                  <a:pt x="31803" y="34280"/>
                  <a:pt x="33857" y="35269"/>
                  <a:pt x="36044" y="35935"/>
                </a:cubicBezTo>
                <a:lnTo>
                  <a:pt x="36044" y="34927"/>
                </a:lnTo>
                <a:cubicBezTo>
                  <a:pt x="34846" y="34566"/>
                  <a:pt x="33705" y="34052"/>
                  <a:pt x="32621" y="33424"/>
                </a:cubicBezTo>
                <a:cubicBezTo>
                  <a:pt x="29882" y="31789"/>
                  <a:pt x="28493" y="28992"/>
                  <a:pt x="26116" y="26976"/>
                </a:cubicBezTo>
                <a:cubicBezTo>
                  <a:pt x="24962" y="26011"/>
                  <a:pt x="23405" y="25176"/>
                  <a:pt x="21849" y="25176"/>
                </a:cubicBezTo>
                <a:cubicBezTo>
                  <a:pt x="21352" y="25176"/>
                  <a:pt x="20855" y="25261"/>
                  <a:pt x="20371" y="25455"/>
                </a:cubicBezTo>
                <a:cubicBezTo>
                  <a:pt x="19306" y="25721"/>
                  <a:pt x="18355" y="26349"/>
                  <a:pt x="17708" y="27243"/>
                </a:cubicBezTo>
                <a:cubicBezTo>
                  <a:pt x="17024" y="28118"/>
                  <a:pt x="16700" y="29373"/>
                  <a:pt x="16986" y="30381"/>
                </a:cubicBezTo>
                <a:cubicBezTo>
                  <a:pt x="17005" y="30876"/>
                  <a:pt x="17214" y="31332"/>
                  <a:pt x="17575" y="31655"/>
                </a:cubicBezTo>
                <a:cubicBezTo>
                  <a:pt x="17784" y="31960"/>
                  <a:pt x="18070" y="32188"/>
                  <a:pt x="18393" y="32321"/>
                </a:cubicBezTo>
                <a:cubicBezTo>
                  <a:pt x="18634" y="32421"/>
                  <a:pt x="18886" y="32467"/>
                  <a:pt x="19136" y="32467"/>
                </a:cubicBezTo>
                <a:cubicBezTo>
                  <a:pt x="20367" y="32467"/>
                  <a:pt x="21576" y="31357"/>
                  <a:pt x="21417" y="30077"/>
                </a:cubicBezTo>
                <a:cubicBezTo>
                  <a:pt x="21322" y="29373"/>
                  <a:pt x="20885" y="28745"/>
                  <a:pt x="20257" y="28384"/>
                </a:cubicBezTo>
                <a:cubicBezTo>
                  <a:pt x="21303" y="28384"/>
                  <a:pt x="22311" y="29050"/>
                  <a:pt x="22407" y="30343"/>
                </a:cubicBezTo>
                <a:cubicBezTo>
                  <a:pt x="22521" y="31922"/>
                  <a:pt x="21113" y="33101"/>
                  <a:pt x="19610" y="33158"/>
                </a:cubicBezTo>
                <a:cubicBezTo>
                  <a:pt x="19569" y="33159"/>
                  <a:pt x="19527" y="33160"/>
                  <a:pt x="19486" y="33160"/>
                </a:cubicBezTo>
                <a:cubicBezTo>
                  <a:pt x="16672" y="33160"/>
                  <a:pt x="15071" y="30002"/>
                  <a:pt x="15540" y="27528"/>
                </a:cubicBezTo>
                <a:cubicBezTo>
                  <a:pt x="15978" y="25340"/>
                  <a:pt x="17518" y="23534"/>
                  <a:pt x="19610" y="22754"/>
                </a:cubicBezTo>
                <a:cubicBezTo>
                  <a:pt x="20186" y="22551"/>
                  <a:pt x="20764" y="22461"/>
                  <a:pt x="21337" y="22461"/>
                </a:cubicBezTo>
                <a:cubicBezTo>
                  <a:pt x="23134" y="22461"/>
                  <a:pt x="24878" y="23346"/>
                  <a:pt x="26306" y="24427"/>
                </a:cubicBezTo>
                <a:cubicBezTo>
                  <a:pt x="29634" y="26957"/>
                  <a:pt x="32145" y="30457"/>
                  <a:pt x="35398" y="33101"/>
                </a:cubicBezTo>
                <a:cubicBezTo>
                  <a:pt x="35607" y="33272"/>
                  <a:pt x="35816" y="33443"/>
                  <a:pt x="36025" y="33596"/>
                </a:cubicBezTo>
                <a:lnTo>
                  <a:pt x="36025" y="32036"/>
                </a:lnTo>
                <a:cubicBezTo>
                  <a:pt x="34561" y="30818"/>
                  <a:pt x="33172" y="29544"/>
                  <a:pt x="31841" y="28175"/>
                </a:cubicBezTo>
                <a:cubicBezTo>
                  <a:pt x="29078" y="25377"/>
                  <a:pt x="25769" y="21325"/>
                  <a:pt x="21469" y="21325"/>
                </a:cubicBezTo>
                <a:cubicBezTo>
                  <a:pt x="21092" y="21325"/>
                  <a:pt x="20707" y="21356"/>
                  <a:pt x="20314" y="21422"/>
                </a:cubicBezTo>
                <a:cubicBezTo>
                  <a:pt x="16605" y="22050"/>
                  <a:pt x="13752" y="25949"/>
                  <a:pt x="14437" y="29639"/>
                </a:cubicBezTo>
                <a:cubicBezTo>
                  <a:pt x="14883" y="32015"/>
                  <a:pt x="17349" y="34309"/>
                  <a:pt x="19710" y="34309"/>
                </a:cubicBezTo>
                <a:cubicBezTo>
                  <a:pt x="20770" y="34309"/>
                  <a:pt x="21810" y="33846"/>
                  <a:pt x="22635" y="32721"/>
                </a:cubicBezTo>
                <a:cubicBezTo>
                  <a:pt x="23624" y="31370"/>
                  <a:pt x="23586" y="29164"/>
                  <a:pt x="22159" y="28118"/>
                </a:cubicBezTo>
                <a:cubicBezTo>
                  <a:pt x="21689" y="27765"/>
                  <a:pt x="21117" y="27571"/>
                  <a:pt x="20540" y="27571"/>
                </a:cubicBezTo>
                <a:cubicBezTo>
                  <a:pt x="20369" y="27571"/>
                  <a:pt x="20198" y="27588"/>
                  <a:pt x="20029" y="27623"/>
                </a:cubicBezTo>
                <a:cubicBezTo>
                  <a:pt x="20181" y="27547"/>
                  <a:pt x="20333" y="27490"/>
                  <a:pt x="20485" y="27433"/>
                </a:cubicBezTo>
                <a:cubicBezTo>
                  <a:pt x="20521" y="27431"/>
                  <a:pt x="20557" y="27431"/>
                  <a:pt x="20592" y="27431"/>
                </a:cubicBezTo>
                <a:cubicBezTo>
                  <a:pt x="21579" y="27431"/>
                  <a:pt x="22502" y="27939"/>
                  <a:pt x="23034" y="28783"/>
                </a:cubicBezTo>
                <a:cubicBezTo>
                  <a:pt x="23890" y="30191"/>
                  <a:pt x="23548" y="32131"/>
                  <a:pt x="22349" y="33234"/>
                </a:cubicBezTo>
                <a:cubicBezTo>
                  <a:pt x="21448" y="34069"/>
                  <a:pt x="20437" y="34422"/>
                  <a:pt x="19428" y="34422"/>
                </a:cubicBezTo>
                <a:cubicBezTo>
                  <a:pt x="16986" y="34422"/>
                  <a:pt x="14551" y="32359"/>
                  <a:pt x="13676" y="30058"/>
                </a:cubicBezTo>
                <a:cubicBezTo>
                  <a:pt x="11520" y="24425"/>
                  <a:pt x="16075" y="18793"/>
                  <a:pt x="21549" y="18793"/>
                </a:cubicBezTo>
                <a:cubicBezTo>
                  <a:pt x="22545" y="18793"/>
                  <a:pt x="23572" y="18980"/>
                  <a:pt x="24594" y="19387"/>
                </a:cubicBezTo>
                <a:cubicBezTo>
                  <a:pt x="27523" y="20547"/>
                  <a:pt x="29501" y="23153"/>
                  <a:pt x="31499" y="25455"/>
                </a:cubicBezTo>
                <a:cubicBezTo>
                  <a:pt x="32944" y="27147"/>
                  <a:pt x="34447" y="28783"/>
                  <a:pt x="36044" y="30343"/>
                </a:cubicBezTo>
                <a:lnTo>
                  <a:pt x="36044" y="28840"/>
                </a:lnTo>
                <a:cubicBezTo>
                  <a:pt x="35455" y="28270"/>
                  <a:pt x="34865" y="27661"/>
                  <a:pt x="34314" y="27052"/>
                </a:cubicBezTo>
                <a:cubicBezTo>
                  <a:pt x="30728" y="23240"/>
                  <a:pt x="27239" y="17851"/>
                  <a:pt x="21584" y="17851"/>
                </a:cubicBezTo>
                <a:cubicBezTo>
                  <a:pt x="21089" y="17851"/>
                  <a:pt x="20578" y="17892"/>
                  <a:pt x="20048" y="17979"/>
                </a:cubicBezTo>
                <a:cubicBezTo>
                  <a:pt x="14627" y="18873"/>
                  <a:pt x="11165" y="24256"/>
                  <a:pt x="12592" y="29563"/>
                </a:cubicBezTo>
                <a:cubicBezTo>
                  <a:pt x="13406" y="32531"/>
                  <a:pt x="16551" y="35327"/>
                  <a:pt x="19591" y="35327"/>
                </a:cubicBezTo>
                <a:cubicBezTo>
                  <a:pt x="20953" y="35327"/>
                  <a:pt x="22295" y="34765"/>
                  <a:pt x="23396" y="33405"/>
                </a:cubicBezTo>
                <a:cubicBezTo>
                  <a:pt x="24556" y="31960"/>
                  <a:pt x="24727" y="29696"/>
                  <a:pt x="23681" y="28175"/>
                </a:cubicBezTo>
                <a:lnTo>
                  <a:pt x="23681" y="28175"/>
                </a:lnTo>
                <a:cubicBezTo>
                  <a:pt x="24385" y="28954"/>
                  <a:pt x="24803" y="29944"/>
                  <a:pt x="24841" y="30990"/>
                </a:cubicBezTo>
                <a:lnTo>
                  <a:pt x="24841" y="31047"/>
                </a:lnTo>
                <a:cubicBezTo>
                  <a:pt x="24898" y="32644"/>
                  <a:pt x="24214" y="33957"/>
                  <a:pt x="23148" y="34984"/>
                </a:cubicBezTo>
                <a:cubicBezTo>
                  <a:pt x="21980" y="35447"/>
                  <a:pt x="20744" y="35668"/>
                  <a:pt x="19512" y="35668"/>
                </a:cubicBezTo>
                <a:cubicBezTo>
                  <a:pt x="15732" y="35668"/>
                  <a:pt x="12006" y="33578"/>
                  <a:pt x="10500" y="29963"/>
                </a:cubicBezTo>
                <a:cubicBezTo>
                  <a:pt x="8388" y="24884"/>
                  <a:pt x="10709" y="19026"/>
                  <a:pt x="15578" y="16553"/>
                </a:cubicBezTo>
                <a:cubicBezTo>
                  <a:pt x="17540" y="15554"/>
                  <a:pt x="19390" y="15119"/>
                  <a:pt x="21144" y="15119"/>
                </a:cubicBezTo>
                <a:cubicBezTo>
                  <a:pt x="26975" y="15119"/>
                  <a:pt x="31746" y="19924"/>
                  <a:pt x="36044" y="24808"/>
                </a:cubicBezTo>
                <a:lnTo>
                  <a:pt x="36044" y="23077"/>
                </a:lnTo>
                <a:cubicBezTo>
                  <a:pt x="33344" y="19958"/>
                  <a:pt x="30471" y="16990"/>
                  <a:pt x="26610" y="15298"/>
                </a:cubicBezTo>
                <a:cubicBezTo>
                  <a:pt x="24844" y="14525"/>
                  <a:pt x="22939" y="14137"/>
                  <a:pt x="21047" y="14137"/>
                </a:cubicBezTo>
                <a:cubicBezTo>
                  <a:pt x="17722" y="14137"/>
                  <a:pt x="14431" y="15332"/>
                  <a:pt x="11983" y="17732"/>
                </a:cubicBezTo>
                <a:cubicBezTo>
                  <a:pt x="8350" y="21270"/>
                  <a:pt x="7456" y="27205"/>
                  <a:pt x="10024" y="31617"/>
                </a:cubicBezTo>
                <a:cubicBezTo>
                  <a:pt x="11879" y="34822"/>
                  <a:pt x="15396" y="36697"/>
                  <a:pt x="18956" y="36697"/>
                </a:cubicBezTo>
                <a:cubicBezTo>
                  <a:pt x="19009" y="36697"/>
                  <a:pt x="19063" y="36697"/>
                  <a:pt x="19116" y="36696"/>
                </a:cubicBezTo>
                <a:lnTo>
                  <a:pt x="19116" y="36696"/>
                </a:lnTo>
                <a:cubicBezTo>
                  <a:pt x="18735" y="36738"/>
                  <a:pt x="18357" y="36758"/>
                  <a:pt x="17982" y="36758"/>
                </a:cubicBezTo>
                <a:cubicBezTo>
                  <a:pt x="12766" y="36758"/>
                  <a:pt x="8298" y="32776"/>
                  <a:pt x="7837" y="27452"/>
                </a:cubicBezTo>
                <a:cubicBezTo>
                  <a:pt x="7247" y="21099"/>
                  <a:pt x="11374" y="14993"/>
                  <a:pt x="17233" y="12654"/>
                </a:cubicBezTo>
                <a:cubicBezTo>
                  <a:pt x="18826" y="12020"/>
                  <a:pt x="20365" y="11737"/>
                  <a:pt x="21848" y="11737"/>
                </a:cubicBezTo>
                <a:cubicBezTo>
                  <a:pt x="26506" y="11737"/>
                  <a:pt x="30603" y="14535"/>
                  <a:pt x="34066" y="18056"/>
                </a:cubicBezTo>
                <a:cubicBezTo>
                  <a:pt x="34732" y="18740"/>
                  <a:pt x="35398" y="19444"/>
                  <a:pt x="36044" y="20148"/>
                </a:cubicBezTo>
                <a:lnTo>
                  <a:pt x="36044" y="18246"/>
                </a:lnTo>
                <a:cubicBezTo>
                  <a:pt x="34257" y="16325"/>
                  <a:pt x="32259" y="14613"/>
                  <a:pt x="30110" y="13129"/>
                </a:cubicBezTo>
                <a:cubicBezTo>
                  <a:pt x="27589" y="11430"/>
                  <a:pt x="24791" y="10595"/>
                  <a:pt x="21999" y="10595"/>
                </a:cubicBezTo>
                <a:cubicBezTo>
                  <a:pt x="18978" y="10595"/>
                  <a:pt x="15964" y="11573"/>
                  <a:pt x="13315" y="13491"/>
                </a:cubicBezTo>
                <a:cubicBezTo>
                  <a:pt x="10328" y="15659"/>
                  <a:pt x="8160" y="18759"/>
                  <a:pt x="7171" y="22316"/>
                </a:cubicBezTo>
                <a:cubicBezTo>
                  <a:pt x="7437" y="20376"/>
                  <a:pt x="8084" y="18531"/>
                  <a:pt x="9092" y="16838"/>
                </a:cubicBezTo>
                <a:cubicBezTo>
                  <a:pt x="11891" y="12122"/>
                  <a:pt x="17378" y="9434"/>
                  <a:pt x="22824" y="9434"/>
                </a:cubicBezTo>
                <a:cubicBezTo>
                  <a:pt x="24780" y="9434"/>
                  <a:pt x="26731" y="9781"/>
                  <a:pt x="28550" y="10504"/>
                </a:cubicBezTo>
                <a:cubicBezTo>
                  <a:pt x="31556" y="11703"/>
                  <a:pt x="33952" y="13890"/>
                  <a:pt x="36064" y="16306"/>
                </a:cubicBezTo>
                <a:lnTo>
                  <a:pt x="36064" y="14575"/>
                </a:lnTo>
                <a:cubicBezTo>
                  <a:pt x="33248" y="11646"/>
                  <a:pt x="29996" y="9306"/>
                  <a:pt x="25697" y="8640"/>
                </a:cubicBezTo>
                <a:cubicBezTo>
                  <a:pt x="24840" y="8510"/>
                  <a:pt x="23972" y="8446"/>
                  <a:pt x="23101" y="8446"/>
                </a:cubicBezTo>
                <a:cubicBezTo>
                  <a:pt x="17095" y="8446"/>
                  <a:pt x="11010" y="11489"/>
                  <a:pt x="8103" y="16838"/>
                </a:cubicBezTo>
                <a:cubicBezTo>
                  <a:pt x="4850" y="22868"/>
                  <a:pt x="5782" y="31465"/>
                  <a:pt x="10899" y="36239"/>
                </a:cubicBezTo>
                <a:cubicBezTo>
                  <a:pt x="9187" y="34965"/>
                  <a:pt x="7856" y="33234"/>
                  <a:pt x="7076" y="31237"/>
                </a:cubicBezTo>
                <a:cubicBezTo>
                  <a:pt x="5459" y="27128"/>
                  <a:pt x="5630" y="22373"/>
                  <a:pt x="7000" y="18227"/>
                </a:cubicBezTo>
                <a:cubicBezTo>
                  <a:pt x="9516" y="10613"/>
                  <a:pt x="16799" y="5008"/>
                  <a:pt x="24745" y="5008"/>
                </a:cubicBezTo>
                <a:cubicBezTo>
                  <a:pt x="26109" y="5008"/>
                  <a:pt x="27492" y="5173"/>
                  <a:pt x="28874" y="5521"/>
                </a:cubicBezTo>
                <a:cubicBezTo>
                  <a:pt x="31460" y="6206"/>
                  <a:pt x="33895" y="7366"/>
                  <a:pt x="36044" y="8945"/>
                </a:cubicBezTo>
                <a:lnTo>
                  <a:pt x="36044" y="8165"/>
                </a:lnTo>
                <a:cubicBezTo>
                  <a:pt x="32727" y="5909"/>
                  <a:pt x="28990" y="4434"/>
                  <a:pt x="24822" y="4434"/>
                </a:cubicBezTo>
                <a:cubicBezTo>
                  <a:pt x="24210" y="4434"/>
                  <a:pt x="23589" y="4466"/>
                  <a:pt x="22958" y="4532"/>
                </a:cubicBezTo>
                <a:cubicBezTo>
                  <a:pt x="13999" y="5464"/>
                  <a:pt x="7095" y="12559"/>
                  <a:pt x="5649" y="21251"/>
                </a:cubicBezTo>
                <a:cubicBezTo>
                  <a:pt x="5060" y="24827"/>
                  <a:pt x="5288" y="28821"/>
                  <a:pt x="6848" y="32169"/>
                </a:cubicBezTo>
                <a:cubicBezTo>
                  <a:pt x="5459" y="29982"/>
                  <a:pt x="4508" y="27547"/>
                  <a:pt x="4032" y="25017"/>
                </a:cubicBezTo>
                <a:cubicBezTo>
                  <a:pt x="3157" y="20262"/>
                  <a:pt x="4717" y="15640"/>
                  <a:pt x="7913" y="12083"/>
                </a:cubicBezTo>
                <a:cubicBezTo>
                  <a:pt x="10899" y="8754"/>
                  <a:pt x="14950" y="5958"/>
                  <a:pt x="19230" y="4608"/>
                </a:cubicBezTo>
                <a:cubicBezTo>
                  <a:pt x="20915" y="4076"/>
                  <a:pt x="22621" y="3830"/>
                  <a:pt x="24316" y="3830"/>
                </a:cubicBezTo>
                <a:cubicBezTo>
                  <a:pt x="27594" y="3830"/>
                  <a:pt x="30835" y="4752"/>
                  <a:pt x="33819" y="6320"/>
                </a:cubicBezTo>
                <a:cubicBezTo>
                  <a:pt x="34580" y="6719"/>
                  <a:pt x="35322" y="7157"/>
                  <a:pt x="36044" y="7613"/>
                </a:cubicBezTo>
                <a:lnTo>
                  <a:pt x="36044" y="6415"/>
                </a:lnTo>
                <a:cubicBezTo>
                  <a:pt x="34123" y="5236"/>
                  <a:pt x="32069" y="4323"/>
                  <a:pt x="29920" y="3676"/>
                </a:cubicBezTo>
                <a:cubicBezTo>
                  <a:pt x="28216" y="3173"/>
                  <a:pt x="26505" y="2939"/>
                  <a:pt x="24815" y="2939"/>
                </a:cubicBezTo>
                <a:cubicBezTo>
                  <a:pt x="17806" y="2939"/>
                  <a:pt x="11150" y="6965"/>
                  <a:pt x="6828" y="12559"/>
                </a:cubicBezTo>
                <a:cubicBezTo>
                  <a:pt x="4128" y="16058"/>
                  <a:pt x="2796" y="20186"/>
                  <a:pt x="3443" y="24599"/>
                </a:cubicBezTo>
                <a:cubicBezTo>
                  <a:pt x="4070" y="28688"/>
                  <a:pt x="6087" y="32435"/>
                  <a:pt x="8788" y="35536"/>
                </a:cubicBezTo>
                <a:cubicBezTo>
                  <a:pt x="8388" y="35307"/>
                  <a:pt x="7989" y="35060"/>
                  <a:pt x="7589" y="34832"/>
                </a:cubicBezTo>
                <a:cubicBezTo>
                  <a:pt x="5782" y="33538"/>
                  <a:pt x="4299" y="31884"/>
                  <a:pt x="3215" y="29963"/>
                </a:cubicBezTo>
                <a:cubicBezTo>
                  <a:pt x="0" y="24123"/>
                  <a:pt x="1141" y="16610"/>
                  <a:pt x="4926" y="11303"/>
                </a:cubicBezTo>
                <a:cubicBezTo>
                  <a:pt x="8826" y="5825"/>
                  <a:pt x="15483" y="2592"/>
                  <a:pt x="22102" y="1831"/>
                </a:cubicBezTo>
                <a:cubicBezTo>
                  <a:pt x="23176" y="1698"/>
                  <a:pt x="24252" y="1631"/>
                  <a:pt x="25326" y="1631"/>
                </a:cubicBezTo>
                <a:cubicBezTo>
                  <a:pt x="29008" y="1631"/>
                  <a:pt x="32657" y="2411"/>
                  <a:pt x="36044" y="3942"/>
                </a:cubicBezTo>
                <a:lnTo>
                  <a:pt x="36044" y="2173"/>
                </a:lnTo>
                <a:cubicBezTo>
                  <a:pt x="33762" y="1165"/>
                  <a:pt x="31327" y="499"/>
                  <a:pt x="28855" y="214"/>
                </a:cubicBezTo>
                <a:cubicBezTo>
                  <a:pt x="27692" y="71"/>
                  <a:pt x="26518" y="1"/>
                  <a:pt x="253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ubTitle" idx="1"/>
          </p:nvPr>
        </p:nvSpPr>
        <p:spPr>
          <a:xfrm>
            <a:off x="1677167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2"/>
          </p:nvPr>
        </p:nvSpPr>
        <p:spPr>
          <a:xfrm>
            <a:off x="1677167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subTitle" idx="3"/>
          </p:nvPr>
        </p:nvSpPr>
        <p:spPr>
          <a:xfrm>
            <a:off x="1677167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4"/>
          </p:nvPr>
        </p:nvSpPr>
        <p:spPr>
          <a:xfrm>
            <a:off x="1677167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5"/>
          </p:nvPr>
        </p:nvSpPr>
        <p:spPr>
          <a:xfrm>
            <a:off x="7691033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6"/>
          </p:nvPr>
        </p:nvSpPr>
        <p:spPr>
          <a:xfrm>
            <a:off x="7691033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7"/>
          </p:nvPr>
        </p:nvSpPr>
        <p:spPr>
          <a:xfrm>
            <a:off x="7691033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8"/>
          </p:nvPr>
        </p:nvSpPr>
        <p:spPr>
          <a:xfrm>
            <a:off x="7691033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269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7"/>
          <p:cNvGrpSpPr/>
          <p:nvPr/>
        </p:nvGrpSpPr>
        <p:grpSpPr>
          <a:xfrm rot="-4504178" flipH="1">
            <a:off x="10801258" y="-1340975"/>
            <a:ext cx="679845" cy="3311020"/>
            <a:chOff x="-452262" y="1482675"/>
            <a:chExt cx="290575" cy="1415175"/>
          </a:xfrm>
        </p:grpSpPr>
        <p:sp>
          <p:nvSpPr>
            <p:cNvPr id="219" name="Google Shape;219;p27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" name="Google Shape;223;p27"/>
          <p:cNvSpPr/>
          <p:nvPr/>
        </p:nvSpPr>
        <p:spPr>
          <a:xfrm rot="251751" flipH="1">
            <a:off x="-3806564" y="5509389"/>
            <a:ext cx="9069120" cy="3431067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7"/>
          <p:cNvSpPr/>
          <p:nvPr/>
        </p:nvSpPr>
        <p:spPr>
          <a:xfrm rot="-170234">
            <a:off x="9418729" y="5474487"/>
            <a:ext cx="2838007" cy="1914483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1"/>
          </p:nvPr>
        </p:nvSpPr>
        <p:spPr>
          <a:xfrm>
            <a:off x="1329517" y="24399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2"/>
          </p:nvPr>
        </p:nvSpPr>
        <p:spPr>
          <a:xfrm>
            <a:off x="1135117" y="28647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3"/>
          </p:nvPr>
        </p:nvSpPr>
        <p:spPr>
          <a:xfrm>
            <a:off x="1329517" y="42024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4"/>
          </p:nvPr>
        </p:nvSpPr>
        <p:spPr>
          <a:xfrm>
            <a:off x="1135117" y="46272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5"/>
          </p:nvPr>
        </p:nvSpPr>
        <p:spPr>
          <a:xfrm>
            <a:off x="8038673" y="24316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6"/>
          </p:nvPr>
        </p:nvSpPr>
        <p:spPr>
          <a:xfrm>
            <a:off x="8038673" y="28565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7"/>
          </p:nvPr>
        </p:nvSpPr>
        <p:spPr>
          <a:xfrm>
            <a:off x="8038673" y="41941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8"/>
          </p:nvPr>
        </p:nvSpPr>
        <p:spPr>
          <a:xfrm>
            <a:off x="8038673" y="46190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37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8"/>
          <p:cNvGrpSpPr/>
          <p:nvPr/>
        </p:nvGrpSpPr>
        <p:grpSpPr>
          <a:xfrm>
            <a:off x="10156567" y="5976495"/>
            <a:ext cx="2165864" cy="917616"/>
            <a:chOff x="1658500" y="686975"/>
            <a:chExt cx="1624398" cy="688212"/>
          </a:xfrm>
        </p:grpSpPr>
        <p:sp>
          <p:nvSpPr>
            <p:cNvPr id="236" name="Google Shape;236;p28"/>
            <p:cNvSpPr/>
            <p:nvPr/>
          </p:nvSpPr>
          <p:spPr>
            <a:xfrm>
              <a:off x="1658500" y="686975"/>
              <a:ext cx="1624398" cy="687454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2022877" y="946086"/>
              <a:ext cx="1217193" cy="429101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2155119" y="1193901"/>
              <a:ext cx="719769" cy="180543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28"/>
          <p:cNvGrpSpPr/>
          <p:nvPr/>
        </p:nvGrpSpPr>
        <p:grpSpPr>
          <a:xfrm rot="-3720456">
            <a:off x="-285028" y="5301713"/>
            <a:ext cx="1499715" cy="2094087"/>
            <a:chOff x="3800725" y="3881500"/>
            <a:chExt cx="621525" cy="867850"/>
          </a:xfrm>
        </p:grpSpPr>
        <p:sp>
          <p:nvSpPr>
            <p:cNvPr id="240" name="Google Shape;240;p28"/>
            <p:cNvSpPr/>
            <p:nvPr/>
          </p:nvSpPr>
          <p:spPr>
            <a:xfrm>
              <a:off x="3800725" y="4419325"/>
              <a:ext cx="95125" cy="160275"/>
            </a:xfrm>
            <a:custGeom>
              <a:avLst/>
              <a:gdLst/>
              <a:ahLst/>
              <a:cxnLst/>
              <a:rect l="l" t="t" r="r" b="b"/>
              <a:pathLst>
                <a:path w="3805" h="6411" extrusionOk="0">
                  <a:moveTo>
                    <a:pt x="2986" y="0"/>
                  </a:moveTo>
                  <a:lnTo>
                    <a:pt x="2986" y="0"/>
                  </a:lnTo>
                  <a:cubicBezTo>
                    <a:pt x="1902" y="1484"/>
                    <a:pt x="913" y="3044"/>
                    <a:pt x="0" y="4641"/>
                  </a:cubicBezTo>
                  <a:cubicBezTo>
                    <a:pt x="1313" y="5174"/>
                    <a:pt x="2587" y="5783"/>
                    <a:pt x="3804" y="6410"/>
                  </a:cubicBezTo>
                  <a:cubicBezTo>
                    <a:pt x="2834" y="4413"/>
                    <a:pt x="2549" y="2169"/>
                    <a:pt x="2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888675" y="4283800"/>
              <a:ext cx="96575" cy="339075"/>
            </a:xfrm>
            <a:custGeom>
              <a:avLst/>
              <a:gdLst/>
              <a:ahLst/>
              <a:cxnLst/>
              <a:rect l="l" t="t" r="r" b="b"/>
              <a:pathLst>
                <a:path w="3863" h="13563" extrusionOk="0">
                  <a:moveTo>
                    <a:pt x="3862" y="0"/>
                  </a:moveTo>
                  <a:lnTo>
                    <a:pt x="3862" y="0"/>
                  </a:lnTo>
                  <a:cubicBezTo>
                    <a:pt x="2873" y="1104"/>
                    <a:pt x="1922" y="2226"/>
                    <a:pt x="1009" y="3386"/>
                  </a:cubicBezTo>
                  <a:cubicBezTo>
                    <a:pt x="1" y="7000"/>
                    <a:pt x="495" y="10481"/>
                    <a:pt x="2873" y="13334"/>
                  </a:cubicBezTo>
                  <a:lnTo>
                    <a:pt x="3273" y="13562"/>
                  </a:lnTo>
                  <a:cubicBezTo>
                    <a:pt x="1751" y="9130"/>
                    <a:pt x="1979" y="4280"/>
                    <a:pt x="3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3969050" y="4080275"/>
              <a:ext cx="224000" cy="546875"/>
            </a:xfrm>
            <a:custGeom>
              <a:avLst/>
              <a:gdLst/>
              <a:ahLst/>
              <a:cxnLst/>
              <a:rect l="l" t="t" r="r" b="b"/>
              <a:pathLst>
                <a:path w="8960" h="21875" extrusionOk="0">
                  <a:moveTo>
                    <a:pt x="8959" y="0"/>
                  </a:moveTo>
                  <a:cubicBezTo>
                    <a:pt x="6753" y="1979"/>
                    <a:pt x="4604" y="3995"/>
                    <a:pt x="2568" y="6087"/>
                  </a:cubicBezTo>
                  <a:cubicBezTo>
                    <a:pt x="58" y="11470"/>
                    <a:pt x="0" y="16948"/>
                    <a:pt x="2226" y="21874"/>
                  </a:cubicBezTo>
                  <a:cubicBezTo>
                    <a:pt x="1522" y="17595"/>
                    <a:pt x="2036" y="13011"/>
                    <a:pt x="3500" y="9302"/>
                  </a:cubicBezTo>
                  <a:cubicBezTo>
                    <a:pt x="4851" y="5859"/>
                    <a:pt x="6753" y="2815"/>
                    <a:pt x="8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4029450" y="3881500"/>
              <a:ext cx="392800" cy="867850"/>
            </a:xfrm>
            <a:custGeom>
              <a:avLst/>
              <a:gdLst/>
              <a:ahLst/>
              <a:cxnLst/>
              <a:rect l="l" t="t" r="r" b="b"/>
              <a:pathLst>
                <a:path w="15712" h="34714" extrusionOk="0">
                  <a:moveTo>
                    <a:pt x="15711" y="1"/>
                  </a:moveTo>
                  <a:lnTo>
                    <a:pt x="15711" y="1"/>
                  </a:lnTo>
                  <a:cubicBezTo>
                    <a:pt x="15084" y="533"/>
                    <a:pt x="14475" y="1066"/>
                    <a:pt x="13847" y="1598"/>
                  </a:cubicBezTo>
                  <a:cubicBezTo>
                    <a:pt x="10424" y="5193"/>
                    <a:pt x="7190" y="8902"/>
                    <a:pt x="4717" y="13220"/>
                  </a:cubicBezTo>
                  <a:cubicBezTo>
                    <a:pt x="1065" y="19611"/>
                    <a:pt x="0" y="27334"/>
                    <a:pt x="2796" y="33439"/>
                  </a:cubicBezTo>
                  <a:cubicBezTo>
                    <a:pt x="3310" y="33858"/>
                    <a:pt x="3785" y="34276"/>
                    <a:pt x="4261" y="34714"/>
                  </a:cubicBezTo>
                  <a:cubicBezTo>
                    <a:pt x="2929" y="28228"/>
                    <a:pt x="3918" y="21152"/>
                    <a:pt x="6486" y="14951"/>
                  </a:cubicBezTo>
                  <a:cubicBezTo>
                    <a:pt x="8769" y="9454"/>
                    <a:pt x="12040" y="4585"/>
                    <a:pt x="15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" name="Google Shape;244;p28"/>
          <p:cNvGrpSpPr/>
          <p:nvPr/>
        </p:nvGrpSpPr>
        <p:grpSpPr>
          <a:xfrm rot="7295061" flipH="1">
            <a:off x="86621" y="-898632"/>
            <a:ext cx="2475947" cy="2836432"/>
            <a:chOff x="4744625" y="2208475"/>
            <a:chExt cx="2290600" cy="2624100"/>
          </a:xfrm>
        </p:grpSpPr>
        <p:sp>
          <p:nvSpPr>
            <p:cNvPr id="245" name="Google Shape;245;p28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28"/>
          <p:cNvSpPr/>
          <p:nvPr/>
        </p:nvSpPr>
        <p:spPr>
          <a:xfrm rot="-1319001">
            <a:off x="10954409" y="-339151"/>
            <a:ext cx="1472271" cy="2307009"/>
          </a:xfrm>
          <a:custGeom>
            <a:avLst/>
            <a:gdLst/>
            <a:ahLst/>
            <a:cxnLst/>
            <a:rect l="l" t="t" r="r" b="b"/>
            <a:pathLst>
              <a:path w="39545" h="61966" extrusionOk="0">
                <a:moveTo>
                  <a:pt x="15572" y="900"/>
                </a:moveTo>
                <a:cubicBezTo>
                  <a:pt x="17064" y="900"/>
                  <a:pt x="18582" y="1171"/>
                  <a:pt x="20068" y="1746"/>
                </a:cubicBezTo>
                <a:cubicBezTo>
                  <a:pt x="20981" y="2107"/>
                  <a:pt x="21856" y="2544"/>
                  <a:pt x="22692" y="3039"/>
                </a:cubicBezTo>
                <a:cubicBezTo>
                  <a:pt x="20828" y="2259"/>
                  <a:pt x="18869" y="1746"/>
                  <a:pt x="16872" y="1498"/>
                </a:cubicBezTo>
                <a:cubicBezTo>
                  <a:pt x="16377" y="1444"/>
                  <a:pt x="15888" y="1418"/>
                  <a:pt x="15408" y="1418"/>
                </a:cubicBezTo>
                <a:cubicBezTo>
                  <a:pt x="10319" y="1418"/>
                  <a:pt x="6131" y="4397"/>
                  <a:pt x="3976" y="9107"/>
                </a:cubicBezTo>
                <a:cubicBezTo>
                  <a:pt x="3348" y="10514"/>
                  <a:pt x="2854" y="11960"/>
                  <a:pt x="2530" y="13462"/>
                </a:cubicBezTo>
                <a:cubicBezTo>
                  <a:pt x="2702" y="11237"/>
                  <a:pt x="3405" y="9069"/>
                  <a:pt x="4585" y="7186"/>
                </a:cubicBezTo>
                <a:lnTo>
                  <a:pt x="4547" y="7186"/>
                </a:lnTo>
                <a:cubicBezTo>
                  <a:pt x="7017" y="3253"/>
                  <a:pt x="11182" y="900"/>
                  <a:pt x="15572" y="900"/>
                </a:cubicBezTo>
                <a:close/>
                <a:moveTo>
                  <a:pt x="19817" y="19134"/>
                </a:moveTo>
                <a:cubicBezTo>
                  <a:pt x="20328" y="19134"/>
                  <a:pt x="20837" y="19292"/>
                  <a:pt x="21266" y="19606"/>
                </a:cubicBezTo>
                <a:cubicBezTo>
                  <a:pt x="21418" y="19720"/>
                  <a:pt x="21551" y="19853"/>
                  <a:pt x="21665" y="20006"/>
                </a:cubicBezTo>
                <a:lnTo>
                  <a:pt x="21646" y="20025"/>
                </a:lnTo>
                <a:lnTo>
                  <a:pt x="21627" y="20006"/>
                </a:lnTo>
                <a:cubicBezTo>
                  <a:pt x="21066" y="19521"/>
                  <a:pt x="20360" y="19267"/>
                  <a:pt x="19646" y="19267"/>
                </a:cubicBezTo>
                <a:cubicBezTo>
                  <a:pt x="19295" y="19267"/>
                  <a:pt x="18942" y="19329"/>
                  <a:pt x="18603" y="19454"/>
                </a:cubicBezTo>
                <a:cubicBezTo>
                  <a:pt x="18980" y="19240"/>
                  <a:pt x="19399" y="19134"/>
                  <a:pt x="19817" y="19134"/>
                </a:cubicBezTo>
                <a:close/>
                <a:moveTo>
                  <a:pt x="19170" y="18276"/>
                </a:moveTo>
                <a:cubicBezTo>
                  <a:pt x="19395" y="18276"/>
                  <a:pt x="19619" y="18294"/>
                  <a:pt x="19839" y="18332"/>
                </a:cubicBezTo>
                <a:cubicBezTo>
                  <a:pt x="20106" y="18389"/>
                  <a:pt x="20353" y="18446"/>
                  <a:pt x="20600" y="18541"/>
                </a:cubicBezTo>
                <a:cubicBezTo>
                  <a:pt x="20411" y="18507"/>
                  <a:pt x="20220" y="18490"/>
                  <a:pt x="20029" y="18490"/>
                </a:cubicBezTo>
                <a:cubicBezTo>
                  <a:pt x="19469" y="18490"/>
                  <a:pt x="18909" y="18633"/>
                  <a:pt x="18413" y="18902"/>
                </a:cubicBezTo>
                <a:cubicBezTo>
                  <a:pt x="16815" y="19226"/>
                  <a:pt x="15807" y="20538"/>
                  <a:pt x="15560" y="21984"/>
                </a:cubicBezTo>
                <a:cubicBezTo>
                  <a:pt x="15028" y="19790"/>
                  <a:pt x="17122" y="18276"/>
                  <a:pt x="19170" y="18276"/>
                </a:cubicBezTo>
                <a:close/>
                <a:moveTo>
                  <a:pt x="19406" y="20612"/>
                </a:moveTo>
                <a:cubicBezTo>
                  <a:pt x="19804" y="20612"/>
                  <a:pt x="20199" y="20758"/>
                  <a:pt x="20505" y="21033"/>
                </a:cubicBezTo>
                <a:cubicBezTo>
                  <a:pt x="20886" y="21337"/>
                  <a:pt x="21095" y="21793"/>
                  <a:pt x="21114" y="22269"/>
                </a:cubicBezTo>
                <a:cubicBezTo>
                  <a:pt x="21057" y="21851"/>
                  <a:pt x="20847" y="21489"/>
                  <a:pt x="20524" y="21223"/>
                </a:cubicBezTo>
                <a:cubicBezTo>
                  <a:pt x="20171" y="20906"/>
                  <a:pt x="19717" y="20746"/>
                  <a:pt x="19256" y="20746"/>
                </a:cubicBezTo>
                <a:cubicBezTo>
                  <a:pt x="18997" y="20746"/>
                  <a:pt x="18736" y="20797"/>
                  <a:pt x="18489" y="20899"/>
                </a:cubicBezTo>
                <a:cubicBezTo>
                  <a:pt x="18768" y="20705"/>
                  <a:pt x="19088" y="20612"/>
                  <a:pt x="19406" y="20612"/>
                </a:cubicBezTo>
                <a:close/>
                <a:moveTo>
                  <a:pt x="19484" y="20016"/>
                </a:moveTo>
                <a:cubicBezTo>
                  <a:pt x="19831" y="20016"/>
                  <a:pt x="20186" y="20084"/>
                  <a:pt x="20543" y="20234"/>
                </a:cubicBezTo>
                <a:cubicBezTo>
                  <a:pt x="22065" y="20880"/>
                  <a:pt x="22369" y="22706"/>
                  <a:pt x="21361" y="23658"/>
                </a:cubicBezTo>
                <a:cubicBezTo>
                  <a:pt x="21875" y="22421"/>
                  <a:pt x="21608" y="20899"/>
                  <a:pt x="20296" y="20310"/>
                </a:cubicBezTo>
                <a:cubicBezTo>
                  <a:pt x="19966" y="20165"/>
                  <a:pt x="19631" y="20098"/>
                  <a:pt x="19303" y="20098"/>
                </a:cubicBezTo>
                <a:cubicBezTo>
                  <a:pt x="18213" y="20098"/>
                  <a:pt x="17210" y="20840"/>
                  <a:pt x="16815" y="21908"/>
                </a:cubicBezTo>
                <a:cubicBezTo>
                  <a:pt x="16758" y="22060"/>
                  <a:pt x="16720" y="22212"/>
                  <a:pt x="16682" y="22364"/>
                </a:cubicBezTo>
                <a:cubicBezTo>
                  <a:pt x="16682" y="22060"/>
                  <a:pt x="16720" y="21774"/>
                  <a:pt x="16796" y="21508"/>
                </a:cubicBezTo>
                <a:cubicBezTo>
                  <a:pt x="17455" y="20649"/>
                  <a:pt x="18427" y="20016"/>
                  <a:pt x="19484" y="20016"/>
                </a:cubicBezTo>
                <a:close/>
                <a:moveTo>
                  <a:pt x="19298" y="21432"/>
                </a:moveTo>
                <a:cubicBezTo>
                  <a:pt x="19307" y="21432"/>
                  <a:pt x="19316" y="21432"/>
                  <a:pt x="19326" y="21432"/>
                </a:cubicBezTo>
                <a:cubicBezTo>
                  <a:pt x="20429" y="21470"/>
                  <a:pt x="20752" y="22687"/>
                  <a:pt x="20201" y="23486"/>
                </a:cubicBezTo>
                <a:cubicBezTo>
                  <a:pt x="19948" y="23881"/>
                  <a:pt x="19526" y="24105"/>
                  <a:pt x="19085" y="24105"/>
                </a:cubicBezTo>
                <a:cubicBezTo>
                  <a:pt x="18995" y="24105"/>
                  <a:pt x="18903" y="24095"/>
                  <a:pt x="18812" y="24076"/>
                </a:cubicBezTo>
                <a:lnTo>
                  <a:pt x="18793" y="24076"/>
                </a:lnTo>
                <a:cubicBezTo>
                  <a:pt x="18432" y="23981"/>
                  <a:pt x="18089" y="23810"/>
                  <a:pt x="17804" y="23543"/>
                </a:cubicBezTo>
                <a:cubicBezTo>
                  <a:pt x="17804" y="23524"/>
                  <a:pt x="17804" y="23486"/>
                  <a:pt x="17804" y="23467"/>
                </a:cubicBezTo>
                <a:cubicBezTo>
                  <a:pt x="17653" y="22506"/>
                  <a:pt x="18231" y="21432"/>
                  <a:pt x="19298" y="21432"/>
                </a:cubicBezTo>
                <a:close/>
                <a:moveTo>
                  <a:pt x="16606" y="4370"/>
                </a:moveTo>
                <a:cubicBezTo>
                  <a:pt x="7609" y="5493"/>
                  <a:pt x="2036" y="17761"/>
                  <a:pt x="9112" y="24647"/>
                </a:cubicBezTo>
                <a:cubicBezTo>
                  <a:pt x="9758" y="25274"/>
                  <a:pt x="10500" y="25807"/>
                  <a:pt x="11318" y="26225"/>
                </a:cubicBezTo>
                <a:lnTo>
                  <a:pt x="11280" y="26225"/>
                </a:lnTo>
                <a:cubicBezTo>
                  <a:pt x="7495" y="24456"/>
                  <a:pt x="4794" y="20671"/>
                  <a:pt x="4908" y="16163"/>
                </a:cubicBezTo>
                <a:cubicBezTo>
                  <a:pt x="5098" y="9696"/>
                  <a:pt x="10348" y="4827"/>
                  <a:pt x="16606" y="4370"/>
                </a:cubicBezTo>
                <a:close/>
                <a:moveTo>
                  <a:pt x="17555" y="5188"/>
                </a:moveTo>
                <a:cubicBezTo>
                  <a:pt x="17581" y="5188"/>
                  <a:pt x="17607" y="5188"/>
                  <a:pt x="17633" y="5188"/>
                </a:cubicBezTo>
                <a:cubicBezTo>
                  <a:pt x="24461" y="5245"/>
                  <a:pt x="29103" y="11047"/>
                  <a:pt x="33173" y="15707"/>
                </a:cubicBezTo>
                <a:lnTo>
                  <a:pt x="33154" y="15707"/>
                </a:lnTo>
                <a:lnTo>
                  <a:pt x="33306" y="15878"/>
                </a:lnTo>
                <a:cubicBezTo>
                  <a:pt x="29374" y="11646"/>
                  <a:pt x="24870" y="7525"/>
                  <a:pt x="18815" y="7525"/>
                </a:cubicBezTo>
                <a:cubicBezTo>
                  <a:pt x="18719" y="7525"/>
                  <a:pt x="18623" y="7526"/>
                  <a:pt x="18527" y="7528"/>
                </a:cubicBezTo>
                <a:cubicBezTo>
                  <a:pt x="12421" y="7642"/>
                  <a:pt x="7495" y="13348"/>
                  <a:pt x="8997" y="19473"/>
                </a:cubicBezTo>
                <a:cubicBezTo>
                  <a:pt x="9682" y="22193"/>
                  <a:pt x="11489" y="24494"/>
                  <a:pt x="13981" y="25807"/>
                </a:cubicBezTo>
                <a:cubicBezTo>
                  <a:pt x="14704" y="26168"/>
                  <a:pt x="15465" y="26435"/>
                  <a:pt x="16263" y="26587"/>
                </a:cubicBezTo>
                <a:cubicBezTo>
                  <a:pt x="16147" y="26592"/>
                  <a:pt x="16031" y="26594"/>
                  <a:pt x="15915" y="26594"/>
                </a:cubicBezTo>
                <a:cubicBezTo>
                  <a:pt x="11907" y="26594"/>
                  <a:pt x="7996" y="23740"/>
                  <a:pt x="6905" y="19378"/>
                </a:cubicBezTo>
                <a:cubicBezTo>
                  <a:pt x="5275" y="12802"/>
                  <a:pt x="10631" y="5188"/>
                  <a:pt x="17555" y="5188"/>
                </a:cubicBezTo>
                <a:close/>
                <a:moveTo>
                  <a:pt x="15183" y="2418"/>
                </a:moveTo>
                <a:cubicBezTo>
                  <a:pt x="17678" y="2418"/>
                  <a:pt x="20273" y="3114"/>
                  <a:pt x="22692" y="4275"/>
                </a:cubicBezTo>
                <a:cubicBezTo>
                  <a:pt x="23720" y="4770"/>
                  <a:pt x="24709" y="5341"/>
                  <a:pt x="25660" y="6006"/>
                </a:cubicBezTo>
                <a:cubicBezTo>
                  <a:pt x="23796" y="4865"/>
                  <a:pt x="21722" y="4123"/>
                  <a:pt x="19554" y="3838"/>
                </a:cubicBezTo>
                <a:cubicBezTo>
                  <a:pt x="18955" y="3761"/>
                  <a:pt x="18351" y="3723"/>
                  <a:pt x="17747" y="3723"/>
                </a:cubicBezTo>
                <a:cubicBezTo>
                  <a:pt x="13708" y="3723"/>
                  <a:pt x="9668" y="5426"/>
                  <a:pt x="7152" y="8669"/>
                </a:cubicBezTo>
                <a:cubicBezTo>
                  <a:pt x="4528" y="12017"/>
                  <a:pt x="3634" y="16772"/>
                  <a:pt x="5250" y="20766"/>
                </a:cubicBezTo>
                <a:cubicBezTo>
                  <a:pt x="6487" y="23791"/>
                  <a:pt x="9017" y="26130"/>
                  <a:pt x="12136" y="27157"/>
                </a:cubicBezTo>
                <a:cubicBezTo>
                  <a:pt x="9454" y="27100"/>
                  <a:pt x="6924" y="26244"/>
                  <a:pt x="4927" y="24019"/>
                </a:cubicBezTo>
                <a:cubicBezTo>
                  <a:pt x="4680" y="23753"/>
                  <a:pt x="4452" y="23448"/>
                  <a:pt x="4242" y="23144"/>
                </a:cubicBezTo>
                <a:cubicBezTo>
                  <a:pt x="3596" y="21660"/>
                  <a:pt x="3120" y="20101"/>
                  <a:pt x="2816" y="18503"/>
                </a:cubicBezTo>
                <a:lnTo>
                  <a:pt x="2797" y="18503"/>
                </a:lnTo>
                <a:cubicBezTo>
                  <a:pt x="2511" y="14432"/>
                  <a:pt x="4109" y="9810"/>
                  <a:pt x="6182" y="6957"/>
                </a:cubicBezTo>
                <a:cubicBezTo>
                  <a:pt x="8516" y="3732"/>
                  <a:pt x="11755" y="2418"/>
                  <a:pt x="15183" y="2418"/>
                </a:cubicBezTo>
                <a:close/>
                <a:moveTo>
                  <a:pt x="19611" y="26530"/>
                </a:moveTo>
                <a:lnTo>
                  <a:pt x="19611" y="26530"/>
                </a:lnTo>
                <a:cubicBezTo>
                  <a:pt x="19040" y="26910"/>
                  <a:pt x="18413" y="27233"/>
                  <a:pt x="17766" y="27462"/>
                </a:cubicBezTo>
                <a:cubicBezTo>
                  <a:pt x="16251" y="27988"/>
                  <a:pt x="14637" y="28223"/>
                  <a:pt x="13016" y="28223"/>
                </a:cubicBezTo>
                <a:cubicBezTo>
                  <a:pt x="12296" y="28223"/>
                  <a:pt x="11575" y="28177"/>
                  <a:pt x="10862" y="28089"/>
                </a:cubicBezTo>
                <a:cubicBezTo>
                  <a:pt x="10633" y="27975"/>
                  <a:pt x="10424" y="27861"/>
                  <a:pt x="10215" y="27747"/>
                </a:cubicBezTo>
                <a:lnTo>
                  <a:pt x="10215" y="27747"/>
                </a:lnTo>
                <a:cubicBezTo>
                  <a:pt x="10978" y="27873"/>
                  <a:pt x="11749" y="27936"/>
                  <a:pt x="12520" y="27936"/>
                </a:cubicBezTo>
                <a:cubicBezTo>
                  <a:pt x="13495" y="27936"/>
                  <a:pt x="14470" y="27835"/>
                  <a:pt x="15427" y="27633"/>
                </a:cubicBezTo>
                <a:cubicBezTo>
                  <a:pt x="15940" y="27633"/>
                  <a:pt x="16435" y="27595"/>
                  <a:pt x="16929" y="27500"/>
                </a:cubicBezTo>
                <a:cubicBezTo>
                  <a:pt x="17043" y="27481"/>
                  <a:pt x="17024" y="27290"/>
                  <a:pt x="16910" y="27290"/>
                </a:cubicBezTo>
                <a:lnTo>
                  <a:pt x="16834" y="27290"/>
                </a:lnTo>
                <a:cubicBezTo>
                  <a:pt x="17100" y="27214"/>
                  <a:pt x="17367" y="27138"/>
                  <a:pt x="17633" y="27062"/>
                </a:cubicBezTo>
                <a:cubicBezTo>
                  <a:pt x="18032" y="26967"/>
                  <a:pt x="18432" y="26834"/>
                  <a:pt x="18831" y="26682"/>
                </a:cubicBezTo>
                <a:cubicBezTo>
                  <a:pt x="19098" y="26644"/>
                  <a:pt x="19345" y="26606"/>
                  <a:pt x="19611" y="26530"/>
                </a:cubicBezTo>
                <a:close/>
                <a:moveTo>
                  <a:pt x="8408" y="28184"/>
                </a:moveTo>
                <a:lnTo>
                  <a:pt x="8712" y="28375"/>
                </a:lnTo>
                <a:lnTo>
                  <a:pt x="8446" y="28222"/>
                </a:lnTo>
                <a:lnTo>
                  <a:pt x="8408" y="28184"/>
                </a:lnTo>
                <a:close/>
                <a:moveTo>
                  <a:pt x="18411" y="16694"/>
                </a:moveTo>
                <a:cubicBezTo>
                  <a:pt x="19425" y="16694"/>
                  <a:pt x="20516" y="17092"/>
                  <a:pt x="21494" y="17704"/>
                </a:cubicBezTo>
                <a:cubicBezTo>
                  <a:pt x="24461" y="19530"/>
                  <a:pt x="26858" y="22098"/>
                  <a:pt x="29502" y="24304"/>
                </a:cubicBezTo>
                <a:cubicBezTo>
                  <a:pt x="31918" y="26320"/>
                  <a:pt x="34752" y="27994"/>
                  <a:pt x="37757" y="28869"/>
                </a:cubicBezTo>
                <a:cubicBezTo>
                  <a:pt x="36007" y="28698"/>
                  <a:pt x="34276" y="28318"/>
                  <a:pt x="32621" y="27728"/>
                </a:cubicBezTo>
                <a:cubicBezTo>
                  <a:pt x="28722" y="26263"/>
                  <a:pt x="26915" y="23201"/>
                  <a:pt x="24176" y="20329"/>
                </a:cubicBezTo>
                <a:cubicBezTo>
                  <a:pt x="22855" y="18949"/>
                  <a:pt x="20966" y="17659"/>
                  <a:pt x="19010" y="17659"/>
                </a:cubicBezTo>
                <a:cubicBezTo>
                  <a:pt x="18432" y="17659"/>
                  <a:pt x="17848" y="17771"/>
                  <a:pt x="17272" y="18027"/>
                </a:cubicBezTo>
                <a:cubicBezTo>
                  <a:pt x="15959" y="18579"/>
                  <a:pt x="15122" y="19891"/>
                  <a:pt x="15198" y="21318"/>
                </a:cubicBezTo>
                <a:cubicBezTo>
                  <a:pt x="15122" y="20995"/>
                  <a:pt x="15065" y="20671"/>
                  <a:pt x="15027" y="20348"/>
                </a:cubicBezTo>
                <a:lnTo>
                  <a:pt x="15008" y="20367"/>
                </a:lnTo>
                <a:cubicBezTo>
                  <a:pt x="15046" y="19777"/>
                  <a:pt x="15198" y="19188"/>
                  <a:pt x="15465" y="18655"/>
                </a:cubicBezTo>
                <a:cubicBezTo>
                  <a:pt x="16133" y="17246"/>
                  <a:pt x="17218" y="16694"/>
                  <a:pt x="18411" y="16694"/>
                </a:cubicBezTo>
                <a:close/>
                <a:moveTo>
                  <a:pt x="11984" y="28679"/>
                </a:moveTo>
                <a:lnTo>
                  <a:pt x="11984" y="28679"/>
                </a:lnTo>
                <a:cubicBezTo>
                  <a:pt x="12647" y="28766"/>
                  <a:pt x="13316" y="28809"/>
                  <a:pt x="13984" y="28809"/>
                </a:cubicBezTo>
                <a:cubicBezTo>
                  <a:pt x="14486" y="28809"/>
                  <a:pt x="14986" y="28785"/>
                  <a:pt x="15484" y="28736"/>
                </a:cubicBezTo>
                <a:lnTo>
                  <a:pt x="15484" y="28736"/>
                </a:lnTo>
                <a:cubicBezTo>
                  <a:pt x="15103" y="29040"/>
                  <a:pt x="14780" y="29440"/>
                  <a:pt x="14571" y="29896"/>
                </a:cubicBezTo>
                <a:cubicBezTo>
                  <a:pt x="13696" y="29516"/>
                  <a:pt x="12840" y="29116"/>
                  <a:pt x="11984" y="28679"/>
                </a:cubicBezTo>
                <a:close/>
                <a:moveTo>
                  <a:pt x="17595" y="28375"/>
                </a:moveTo>
                <a:lnTo>
                  <a:pt x="17595" y="28375"/>
                </a:lnTo>
                <a:cubicBezTo>
                  <a:pt x="17291" y="28584"/>
                  <a:pt x="17043" y="28850"/>
                  <a:pt x="16834" y="29174"/>
                </a:cubicBezTo>
                <a:cubicBezTo>
                  <a:pt x="16568" y="29630"/>
                  <a:pt x="16435" y="30144"/>
                  <a:pt x="16454" y="30676"/>
                </a:cubicBezTo>
                <a:cubicBezTo>
                  <a:pt x="16130" y="30543"/>
                  <a:pt x="15807" y="30410"/>
                  <a:pt x="15503" y="30296"/>
                </a:cubicBezTo>
                <a:cubicBezTo>
                  <a:pt x="15655" y="29896"/>
                  <a:pt x="15769" y="29516"/>
                  <a:pt x="16073" y="29174"/>
                </a:cubicBezTo>
                <a:cubicBezTo>
                  <a:pt x="16321" y="28907"/>
                  <a:pt x="16625" y="28679"/>
                  <a:pt x="16967" y="28527"/>
                </a:cubicBezTo>
                <a:cubicBezTo>
                  <a:pt x="17176" y="28470"/>
                  <a:pt x="17386" y="28432"/>
                  <a:pt x="17595" y="28375"/>
                </a:cubicBezTo>
                <a:close/>
                <a:moveTo>
                  <a:pt x="18888" y="28184"/>
                </a:moveTo>
                <a:cubicBezTo>
                  <a:pt x="18204" y="29078"/>
                  <a:pt x="17861" y="30201"/>
                  <a:pt x="18127" y="31285"/>
                </a:cubicBezTo>
                <a:lnTo>
                  <a:pt x="18127" y="31304"/>
                </a:lnTo>
                <a:cubicBezTo>
                  <a:pt x="17956" y="31228"/>
                  <a:pt x="17766" y="31171"/>
                  <a:pt x="17595" y="31095"/>
                </a:cubicBezTo>
                <a:cubicBezTo>
                  <a:pt x="17062" y="29839"/>
                  <a:pt x="17861" y="28888"/>
                  <a:pt x="18888" y="28184"/>
                </a:cubicBezTo>
                <a:close/>
                <a:moveTo>
                  <a:pt x="23263" y="22060"/>
                </a:moveTo>
                <a:lnTo>
                  <a:pt x="23263" y="22060"/>
                </a:lnTo>
                <a:cubicBezTo>
                  <a:pt x="25260" y="25198"/>
                  <a:pt x="27048" y="28337"/>
                  <a:pt x="30472" y="30315"/>
                </a:cubicBezTo>
                <a:lnTo>
                  <a:pt x="30472" y="30334"/>
                </a:lnTo>
                <a:cubicBezTo>
                  <a:pt x="31176" y="30733"/>
                  <a:pt x="31937" y="31095"/>
                  <a:pt x="32697" y="31399"/>
                </a:cubicBezTo>
                <a:cubicBezTo>
                  <a:pt x="32260" y="31266"/>
                  <a:pt x="31784" y="31095"/>
                  <a:pt x="31347" y="30923"/>
                </a:cubicBezTo>
                <a:cubicBezTo>
                  <a:pt x="27410" y="29364"/>
                  <a:pt x="23929" y="26358"/>
                  <a:pt x="23263" y="22060"/>
                </a:cubicBezTo>
                <a:close/>
                <a:moveTo>
                  <a:pt x="20068" y="27367"/>
                </a:moveTo>
                <a:cubicBezTo>
                  <a:pt x="19231" y="28717"/>
                  <a:pt x="19136" y="30410"/>
                  <a:pt x="19801" y="31836"/>
                </a:cubicBezTo>
                <a:lnTo>
                  <a:pt x="19801" y="31855"/>
                </a:lnTo>
                <a:lnTo>
                  <a:pt x="19383" y="31722"/>
                </a:lnTo>
                <a:cubicBezTo>
                  <a:pt x="18869" y="30296"/>
                  <a:pt x="18793" y="28717"/>
                  <a:pt x="19820" y="27595"/>
                </a:cubicBezTo>
                <a:lnTo>
                  <a:pt x="19934" y="27538"/>
                </a:lnTo>
                <a:cubicBezTo>
                  <a:pt x="19973" y="27519"/>
                  <a:pt x="20011" y="27462"/>
                  <a:pt x="19992" y="27424"/>
                </a:cubicBezTo>
                <a:lnTo>
                  <a:pt x="20068" y="27367"/>
                </a:lnTo>
                <a:close/>
                <a:moveTo>
                  <a:pt x="21057" y="26682"/>
                </a:moveTo>
                <a:cubicBezTo>
                  <a:pt x="20448" y="28698"/>
                  <a:pt x="20866" y="30885"/>
                  <a:pt x="22198" y="32540"/>
                </a:cubicBezTo>
                <a:cubicBezTo>
                  <a:pt x="21913" y="32464"/>
                  <a:pt x="21627" y="32369"/>
                  <a:pt x="21342" y="32293"/>
                </a:cubicBezTo>
                <a:cubicBezTo>
                  <a:pt x="19973" y="30638"/>
                  <a:pt x="19801" y="28546"/>
                  <a:pt x="21057" y="26682"/>
                </a:cubicBezTo>
                <a:close/>
                <a:moveTo>
                  <a:pt x="21589" y="26568"/>
                </a:moveTo>
                <a:cubicBezTo>
                  <a:pt x="21513" y="28318"/>
                  <a:pt x="22065" y="30029"/>
                  <a:pt x="23168" y="31399"/>
                </a:cubicBezTo>
                <a:cubicBezTo>
                  <a:pt x="23720" y="32084"/>
                  <a:pt x="24366" y="32692"/>
                  <a:pt x="25089" y="33187"/>
                </a:cubicBezTo>
                <a:cubicBezTo>
                  <a:pt x="24937" y="33149"/>
                  <a:pt x="24785" y="33130"/>
                  <a:pt x="24614" y="33092"/>
                </a:cubicBezTo>
                <a:cubicBezTo>
                  <a:pt x="22255" y="31513"/>
                  <a:pt x="21095" y="29345"/>
                  <a:pt x="21589" y="26568"/>
                </a:cubicBezTo>
                <a:close/>
                <a:moveTo>
                  <a:pt x="22997" y="23848"/>
                </a:moveTo>
                <a:lnTo>
                  <a:pt x="22997" y="23848"/>
                </a:lnTo>
                <a:cubicBezTo>
                  <a:pt x="23891" y="29059"/>
                  <a:pt x="29198" y="32160"/>
                  <a:pt x="34752" y="33282"/>
                </a:cubicBezTo>
                <a:cubicBezTo>
                  <a:pt x="32793" y="33282"/>
                  <a:pt x="30871" y="33054"/>
                  <a:pt x="28950" y="32274"/>
                </a:cubicBezTo>
                <a:cubicBezTo>
                  <a:pt x="25222" y="30771"/>
                  <a:pt x="22940" y="27652"/>
                  <a:pt x="22997" y="23848"/>
                </a:cubicBezTo>
                <a:close/>
                <a:moveTo>
                  <a:pt x="22217" y="25712"/>
                </a:moveTo>
                <a:cubicBezTo>
                  <a:pt x="22502" y="28413"/>
                  <a:pt x="24423" y="31057"/>
                  <a:pt x="26668" y="32483"/>
                </a:cubicBezTo>
                <a:cubicBezTo>
                  <a:pt x="27581" y="33054"/>
                  <a:pt x="28589" y="33529"/>
                  <a:pt x="29635" y="33853"/>
                </a:cubicBezTo>
                <a:lnTo>
                  <a:pt x="29141" y="33815"/>
                </a:lnTo>
                <a:cubicBezTo>
                  <a:pt x="25298" y="32654"/>
                  <a:pt x="21856" y="29896"/>
                  <a:pt x="22217" y="25712"/>
                </a:cubicBezTo>
                <a:close/>
                <a:moveTo>
                  <a:pt x="15386" y="0"/>
                </a:moveTo>
                <a:cubicBezTo>
                  <a:pt x="13687" y="0"/>
                  <a:pt x="11983" y="335"/>
                  <a:pt x="10329" y="1061"/>
                </a:cubicBezTo>
                <a:cubicBezTo>
                  <a:pt x="2340" y="4542"/>
                  <a:pt x="1" y="14147"/>
                  <a:pt x="2816" y="21889"/>
                </a:cubicBezTo>
                <a:cubicBezTo>
                  <a:pt x="4280" y="25826"/>
                  <a:pt x="6125" y="29611"/>
                  <a:pt x="8294" y="33206"/>
                </a:cubicBezTo>
                <a:cubicBezTo>
                  <a:pt x="8769" y="34024"/>
                  <a:pt x="9283" y="34823"/>
                  <a:pt x="9777" y="35622"/>
                </a:cubicBezTo>
                <a:cubicBezTo>
                  <a:pt x="12402" y="39768"/>
                  <a:pt x="15217" y="43858"/>
                  <a:pt x="18565" y="47452"/>
                </a:cubicBezTo>
                <a:cubicBezTo>
                  <a:pt x="24423" y="53748"/>
                  <a:pt x="31594" y="58694"/>
                  <a:pt x="39545" y="61965"/>
                </a:cubicBezTo>
                <a:lnTo>
                  <a:pt x="39545" y="59778"/>
                </a:lnTo>
                <a:cubicBezTo>
                  <a:pt x="35912" y="58237"/>
                  <a:pt x="32431" y="56373"/>
                  <a:pt x="29160" y="54167"/>
                </a:cubicBezTo>
                <a:cubicBezTo>
                  <a:pt x="23206" y="50191"/>
                  <a:pt x="18070" y="45094"/>
                  <a:pt x="14057" y="39159"/>
                </a:cubicBezTo>
                <a:cubicBezTo>
                  <a:pt x="12669" y="37086"/>
                  <a:pt x="11356" y="34956"/>
                  <a:pt x="10063" y="32826"/>
                </a:cubicBezTo>
                <a:lnTo>
                  <a:pt x="10063" y="32826"/>
                </a:lnTo>
                <a:cubicBezTo>
                  <a:pt x="10481" y="33453"/>
                  <a:pt x="10919" y="34081"/>
                  <a:pt x="11375" y="34690"/>
                </a:cubicBezTo>
                <a:cubicBezTo>
                  <a:pt x="17823" y="45531"/>
                  <a:pt x="27752" y="53882"/>
                  <a:pt x="39545" y="58351"/>
                </a:cubicBezTo>
                <a:lnTo>
                  <a:pt x="39545" y="57400"/>
                </a:lnTo>
                <a:cubicBezTo>
                  <a:pt x="37167" y="56563"/>
                  <a:pt x="34866" y="55555"/>
                  <a:pt x="32640" y="54376"/>
                </a:cubicBezTo>
                <a:cubicBezTo>
                  <a:pt x="26154" y="50857"/>
                  <a:pt x="20448" y="46045"/>
                  <a:pt x="15921" y="40206"/>
                </a:cubicBezTo>
                <a:lnTo>
                  <a:pt x="15921" y="40206"/>
                </a:lnTo>
                <a:cubicBezTo>
                  <a:pt x="19136" y="43629"/>
                  <a:pt x="22692" y="46730"/>
                  <a:pt x="26554" y="49412"/>
                </a:cubicBezTo>
                <a:cubicBezTo>
                  <a:pt x="30586" y="52227"/>
                  <a:pt x="34942" y="54566"/>
                  <a:pt x="39545" y="56335"/>
                </a:cubicBezTo>
                <a:lnTo>
                  <a:pt x="39545" y="55118"/>
                </a:lnTo>
                <a:cubicBezTo>
                  <a:pt x="35113" y="53482"/>
                  <a:pt x="30871" y="51352"/>
                  <a:pt x="26934" y="48765"/>
                </a:cubicBezTo>
                <a:cubicBezTo>
                  <a:pt x="21266" y="45037"/>
                  <a:pt x="16511" y="40377"/>
                  <a:pt x="12459" y="35108"/>
                </a:cubicBezTo>
                <a:lnTo>
                  <a:pt x="12459" y="35108"/>
                </a:lnTo>
                <a:cubicBezTo>
                  <a:pt x="16815" y="39768"/>
                  <a:pt x="22046" y="43743"/>
                  <a:pt x="27391" y="46787"/>
                </a:cubicBezTo>
                <a:cubicBezTo>
                  <a:pt x="31233" y="48974"/>
                  <a:pt x="35303" y="50743"/>
                  <a:pt x="39545" y="52056"/>
                </a:cubicBezTo>
                <a:lnTo>
                  <a:pt x="39545" y="50895"/>
                </a:lnTo>
                <a:cubicBezTo>
                  <a:pt x="35474" y="49678"/>
                  <a:pt x="31556" y="48061"/>
                  <a:pt x="27828" y="46026"/>
                </a:cubicBezTo>
                <a:cubicBezTo>
                  <a:pt x="23472" y="43667"/>
                  <a:pt x="19440" y="40776"/>
                  <a:pt x="15807" y="37429"/>
                </a:cubicBezTo>
                <a:cubicBezTo>
                  <a:pt x="14932" y="36611"/>
                  <a:pt x="14095" y="35774"/>
                  <a:pt x="13296" y="34918"/>
                </a:cubicBezTo>
                <a:lnTo>
                  <a:pt x="13296" y="34918"/>
                </a:lnTo>
                <a:cubicBezTo>
                  <a:pt x="20657" y="41423"/>
                  <a:pt x="29901" y="45988"/>
                  <a:pt x="39545" y="48365"/>
                </a:cubicBezTo>
                <a:lnTo>
                  <a:pt x="39545" y="47243"/>
                </a:lnTo>
                <a:cubicBezTo>
                  <a:pt x="31461" y="45246"/>
                  <a:pt x="23853" y="41651"/>
                  <a:pt x="17176" y="36668"/>
                </a:cubicBezTo>
                <a:lnTo>
                  <a:pt x="17176" y="36668"/>
                </a:lnTo>
                <a:cubicBezTo>
                  <a:pt x="23872" y="40890"/>
                  <a:pt x="31746" y="43439"/>
                  <a:pt x="39545" y="45417"/>
                </a:cubicBezTo>
                <a:lnTo>
                  <a:pt x="39545" y="44067"/>
                </a:lnTo>
                <a:cubicBezTo>
                  <a:pt x="30700" y="41936"/>
                  <a:pt x="22141" y="39007"/>
                  <a:pt x="14818" y="33758"/>
                </a:cubicBezTo>
                <a:lnTo>
                  <a:pt x="14818" y="33758"/>
                </a:lnTo>
                <a:cubicBezTo>
                  <a:pt x="15560" y="34195"/>
                  <a:pt x="16301" y="34613"/>
                  <a:pt x="17024" y="35032"/>
                </a:cubicBezTo>
                <a:cubicBezTo>
                  <a:pt x="21095" y="37333"/>
                  <a:pt x="25393" y="39236"/>
                  <a:pt x="29825" y="40738"/>
                </a:cubicBezTo>
                <a:cubicBezTo>
                  <a:pt x="33002" y="41822"/>
                  <a:pt x="36254" y="42697"/>
                  <a:pt x="39526" y="43382"/>
                </a:cubicBezTo>
                <a:lnTo>
                  <a:pt x="39526" y="42032"/>
                </a:lnTo>
                <a:cubicBezTo>
                  <a:pt x="36445" y="41461"/>
                  <a:pt x="33401" y="40700"/>
                  <a:pt x="30415" y="39730"/>
                </a:cubicBezTo>
                <a:cubicBezTo>
                  <a:pt x="25945" y="38284"/>
                  <a:pt x="21608" y="36458"/>
                  <a:pt x="17481" y="34252"/>
                </a:cubicBezTo>
                <a:cubicBezTo>
                  <a:pt x="16054" y="33510"/>
                  <a:pt x="14704" y="32673"/>
                  <a:pt x="13372" y="31817"/>
                </a:cubicBezTo>
                <a:lnTo>
                  <a:pt x="13372" y="31817"/>
                </a:lnTo>
                <a:cubicBezTo>
                  <a:pt x="14380" y="32312"/>
                  <a:pt x="15388" y="32768"/>
                  <a:pt x="16416" y="33206"/>
                </a:cubicBezTo>
                <a:cubicBezTo>
                  <a:pt x="23586" y="37238"/>
                  <a:pt x="31423" y="40034"/>
                  <a:pt x="39526" y="41461"/>
                </a:cubicBezTo>
                <a:lnTo>
                  <a:pt x="39526" y="40396"/>
                </a:lnTo>
                <a:cubicBezTo>
                  <a:pt x="33896" y="39445"/>
                  <a:pt x="28399" y="37828"/>
                  <a:pt x="23130" y="35603"/>
                </a:cubicBezTo>
                <a:lnTo>
                  <a:pt x="23130" y="35603"/>
                </a:lnTo>
                <a:cubicBezTo>
                  <a:pt x="28437" y="37200"/>
                  <a:pt x="33972" y="38227"/>
                  <a:pt x="39526" y="38931"/>
                </a:cubicBezTo>
                <a:lnTo>
                  <a:pt x="39526" y="37676"/>
                </a:lnTo>
                <a:cubicBezTo>
                  <a:pt x="34714" y="37067"/>
                  <a:pt x="29958" y="36154"/>
                  <a:pt x="25260" y="34956"/>
                </a:cubicBezTo>
                <a:lnTo>
                  <a:pt x="25260" y="34956"/>
                </a:lnTo>
                <a:cubicBezTo>
                  <a:pt x="25546" y="35013"/>
                  <a:pt x="25850" y="35070"/>
                  <a:pt x="26154" y="35127"/>
                </a:cubicBezTo>
                <a:cubicBezTo>
                  <a:pt x="29162" y="35646"/>
                  <a:pt x="32206" y="35908"/>
                  <a:pt x="35254" y="35908"/>
                </a:cubicBezTo>
                <a:cubicBezTo>
                  <a:pt x="36678" y="35908"/>
                  <a:pt x="38103" y="35851"/>
                  <a:pt x="39526" y="35736"/>
                </a:cubicBezTo>
                <a:lnTo>
                  <a:pt x="39526" y="31266"/>
                </a:lnTo>
                <a:cubicBezTo>
                  <a:pt x="39479" y="31266"/>
                  <a:pt x="39432" y="31266"/>
                  <a:pt x="39385" y="31266"/>
                </a:cubicBezTo>
                <a:cubicBezTo>
                  <a:pt x="36219" y="31266"/>
                  <a:pt x="33113" y="30631"/>
                  <a:pt x="30320" y="28888"/>
                </a:cubicBezTo>
                <a:cubicBezTo>
                  <a:pt x="27124" y="26891"/>
                  <a:pt x="25393" y="23581"/>
                  <a:pt x="23054" y="20766"/>
                </a:cubicBezTo>
                <a:cubicBezTo>
                  <a:pt x="22940" y="20310"/>
                  <a:pt x="22712" y="19891"/>
                  <a:pt x="22388" y="19549"/>
                </a:cubicBezTo>
                <a:lnTo>
                  <a:pt x="22388" y="19549"/>
                </a:lnTo>
                <a:cubicBezTo>
                  <a:pt x="22959" y="19967"/>
                  <a:pt x="23472" y="20462"/>
                  <a:pt x="23929" y="20976"/>
                </a:cubicBezTo>
                <a:cubicBezTo>
                  <a:pt x="25660" y="22935"/>
                  <a:pt x="26839" y="25179"/>
                  <a:pt x="28950" y="26796"/>
                </a:cubicBezTo>
                <a:cubicBezTo>
                  <a:pt x="32032" y="29135"/>
                  <a:pt x="35760" y="29934"/>
                  <a:pt x="39526" y="30125"/>
                </a:cubicBezTo>
                <a:lnTo>
                  <a:pt x="39526" y="28051"/>
                </a:lnTo>
                <a:cubicBezTo>
                  <a:pt x="37243" y="27785"/>
                  <a:pt x="35018" y="27024"/>
                  <a:pt x="33040" y="25826"/>
                </a:cubicBezTo>
                <a:cubicBezTo>
                  <a:pt x="29635" y="23791"/>
                  <a:pt x="26858" y="20899"/>
                  <a:pt x="23701" y="18522"/>
                </a:cubicBezTo>
                <a:cubicBezTo>
                  <a:pt x="22254" y="17431"/>
                  <a:pt x="20254" y="16021"/>
                  <a:pt x="18365" y="16021"/>
                </a:cubicBezTo>
                <a:cubicBezTo>
                  <a:pt x="17521" y="16021"/>
                  <a:pt x="16699" y="16303"/>
                  <a:pt x="15959" y="17019"/>
                </a:cubicBezTo>
                <a:cubicBezTo>
                  <a:pt x="15541" y="17419"/>
                  <a:pt x="15217" y="17894"/>
                  <a:pt x="14970" y="18427"/>
                </a:cubicBezTo>
                <a:cubicBezTo>
                  <a:pt x="15160" y="16335"/>
                  <a:pt x="16225" y="14566"/>
                  <a:pt x="18717" y="14318"/>
                </a:cubicBezTo>
                <a:cubicBezTo>
                  <a:pt x="18817" y="14309"/>
                  <a:pt x="18917" y="14305"/>
                  <a:pt x="19017" y="14305"/>
                </a:cubicBezTo>
                <a:cubicBezTo>
                  <a:pt x="20769" y="14305"/>
                  <a:pt x="22562" y="15673"/>
                  <a:pt x="23948" y="16753"/>
                </a:cubicBezTo>
                <a:cubicBezTo>
                  <a:pt x="25336" y="17856"/>
                  <a:pt x="26725" y="18978"/>
                  <a:pt x="28094" y="20139"/>
                </a:cubicBezTo>
                <a:cubicBezTo>
                  <a:pt x="31518" y="23049"/>
                  <a:pt x="35265" y="26092"/>
                  <a:pt x="39526" y="27576"/>
                </a:cubicBezTo>
                <a:lnTo>
                  <a:pt x="39526" y="26872"/>
                </a:lnTo>
                <a:cubicBezTo>
                  <a:pt x="37205" y="25940"/>
                  <a:pt x="35018" y="24704"/>
                  <a:pt x="33021" y="23201"/>
                </a:cubicBezTo>
                <a:cubicBezTo>
                  <a:pt x="29388" y="20519"/>
                  <a:pt x="26192" y="17057"/>
                  <a:pt x="22274" y="14775"/>
                </a:cubicBezTo>
                <a:cubicBezTo>
                  <a:pt x="21172" y="14124"/>
                  <a:pt x="20032" y="13772"/>
                  <a:pt x="18963" y="13772"/>
                </a:cubicBezTo>
                <a:cubicBezTo>
                  <a:pt x="17282" y="13772"/>
                  <a:pt x="15774" y="14641"/>
                  <a:pt x="14856" y="16582"/>
                </a:cubicBezTo>
                <a:cubicBezTo>
                  <a:pt x="13734" y="18959"/>
                  <a:pt x="13905" y="21717"/>
                  <a:pt x="15046" y="24000"/>
                </a:cubicBezTo>
                <a:cubicBezTo>
                  <a:pt x="13734" y="22307"/>
                  <a:pt x="13467" y="18997"/>
                  <a:pt x="13467" y="17457"/>
                </a:cubicBezTo>
                <a:cubicBezTo>
                  <a:pt x="13467" y="14813"/>
                  <a:pt x="14628" y="11960"/>
                  <a:pt x="17386" y="11180"/>
                </a:cubicBezTo>
                <a:cubicBezTo>
                  <a:pt x="18003" y="11003"/>
                  <a:pt x="18602" y="10922"/>
                  <a:pt x="19184" y="10922"/>
                </a:cubicBezTo>
                <a:cubicBezTo>
                  <a:pt x="22924" y="10922"/>
                  <a:pt x="25934" y="14265"/>
                  <a:pt x="28190" y="16981"/>
                </a:cubicBezTo>
                <a:cubicBezTo>
                  <a:pt x="31328" y="20766"/>
                  <a:pt x="35056" y="24742"/>
                  <a:pt x="39545" y="26701"/>
                </a:cubicBezTo>
                <a:lnTo>
                  <a:pt x="39545" y="25522"/>
                </a:lnTo>
                <a:cubicBezTo>
                  <a:pt x="36616" y="24228"/>
                  <a:pt x="34010" y="22117"/>
                  <a:pt x="31784" y="19796"/>
                </a:cubicBezTo>
                <a:cubicBezTo>
                  <a:pt x="28627" y="16525"/>
                  <a:pt x="25850" y="11770"/>
                  <a:pt x="21152" y="10647"/>
                </a:cubicBezTo>
                <a:cubicBezTo>
                  <a:pt x="20524" y="10497"/>
                  <a:pt x="19905" y="10423"/>
                  <a:pt x="19306" y="10423"/>
                </a:cubicBezTo>
                <a:cubicBezTo>
                  <a:pt x="16273" y="10423"/>
                  <a:pt x="13741" y="12305"/>
                  <a:pt x="13106" y="15593"/>
                </a:cubicBezTo>
                <a:cubicBezTo>
                  <a:pt x="12669" y="17856"/>
                  <a:pt x="13125" y="20386"/>
                  <a:pt x="13829" y="22535"/>
                </a:cubicBezTo>
                <a:cubicBezTo>
                  <a:pt x="14114" y="23429"/>
                  <a:pt x="14552" y="24190"/>
                  <a:pt x="15160" y="24685"/>
                </a:cubicBezTo>
                <a:cubicBezTo>
                  <a:pt x="14304" y="24304"/>
                  <a:pt x="13524" y="23772"/>
                  <a:pt x="12859" y="23125"/>
                </a:cubicBezTo>
                <a:cubicBezTo>
                  <a:pt x="8598" y="19035"/>
                  <a:pt x="10025" y="11598"/>
                  <a:pt x="15674" y="9582"/>
                </a:cubicBezTo>
                <a:cubicBezTo>
                  <a:pt x="16760" y="9192"/>
                  <a:pt x="17838" y="9018"/>
                  <a:pt x="18900" y="9018"/>
                </a:cubicBezTo>
                <a:cubicBezTo>
                  <a:pt x="23584" y="9018"/>
                  <a:pt x="27933" y="12416"/>
                  <a:pt x="31081" y="15688"/>
                </a:cubicBezTo>
                <a:cubicBezTo>
                  <a:pt x="33858" y="18579"/>
                  <a:pt x="36387" y="21851"/>
                  <a:pt x="39545" y="24380"/>
                </a:cubicBezTo>
                <a:lnTo>
                  <a:pt x="39545" y="22250"/>
                </a:lnTo>
                <a:cubicBezTo>
                  <a:pt x="38158" y="21072"/>
                  <a:pt x="36865" y="19798"/>
                  <a:pt x="35649" y="18430"/>
                </a:cubicBezTo>
                <a:lnTo>
                  <a:pt x="35649" y="18430"/>
                </a:lnTo>
                <a:cubicBezTo>
                  <a:pt x="36849" y="19678"/>
                  <a:pt x="38158" y="20829"/>
                  <a:pt x="39545" y="21870"/>
                </a:cubicBezTo>
                <a:lnTo>
                  <a:pt x="39545" y="17400"/>
                </a:lnTo>
                <a:cubicBezTo>
                  <a:pt x="38309" y="16582"/>
                  <a:pt x="37129" y="15669"/>
                  <a:pt x="36026" y="14699"/>
                </a:cubicBezTo>
                <a:cubicBezTo>
                  <a:pt x="35665" y="14337"/>
                  <a:pt x="35303" y="13976"/>
                  <a:pt x="34942" y="13596"/>
                </a:cubicBezTo>
                <a:cubicBezTo>
                  <a:pt x="33839" y="12112"/>
                  <a:pt x="32793" y="10647"/>
                  <a:pt x="31746" y="9468"/>
                </a:cubicBezTo>
                <a:cubicBezTo>
                  <a:pt x="30510" y="8079"/>
                  <a:pt x="29122" y="6843"/>
                  <a:pt x="27619" y="5778"/>
                </a:cubicBezTo>
                <a:cubicBezTo>
                  <a:pt x="26078" y="4275"/>
                  <a:pt x="24366" y="2982"/>
                  <a:pt x="22502" y="1917"/>
                </a:cubicBezTo>
                <a:cubicBezTo>
                  <a:pt x="20258" y="694"/>
                  <a:pt x="17829" y="0"/>
                  <a:pt x="153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subTitle" idx="1"/>
          </p:nvPr>
        </p:nvSpPr>
        <p:spPr>
          <a:xfrm>
            <a:off x="994383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subTitle" idx="2"/>
          </p:nvPr>
        </p:nvSpPr>
        <p:spPr>
          <a:xfrm>
            <a:off x="99438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subTitle" idx="3"/>
          </p:nvPr>
        </p:nvSpPr>
        <p:spPr>
          <a:xfrm>
            <a:off x="4548984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4"/>
          </p:nvPr>
        </p:nvSpPr>
        <p:spPr>
          <a:xfrm>
            <a:off x="454901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ubTitle" idx="5"/>
          </p:nvPr>
        </p:nvSpPr>
        <p:spPr>
          <a:xfrm>
            <a:off x="8103617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6"/>
          </p:nvPr>
        </p:nvSpPr>
        <p:spPr>
          <a:xfrm>
            <a:off x="8103620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subTitle" idx="7"/>
          </p:nvPr>
        </p:nvSpPr>
        <p:spPr>
          <a:xfrm>
            <a:off x="9943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8"/>
          </p:nvPr>
        </p:nvSpPr>
        <p:spPr>
          <a:xfrm>
            <a:off x="994387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ubTitle" idx="9"/>
          </p:nvPr>
        </p:nvSpPr>
        <p:spPr>
          <a:xfrm>
            <a:off x="45489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13"/>
          </p:nvPr>
        </p:nvSpPr>
        <p:spPr>
          <a:xfrm>
            <a:off x="4548985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ubTitle" idx="14"/>
          </p:nvPr>
        </p:nvSpPr>
        <p:spPr>
          <a:xfrm>
            <a:off x="8103617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subTitle" idx="15"/>
          </p:nvPr>
        </p:nvSpPr>
        <p:spPr>
          <a:xfrm>
            <a:off x="8103620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17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/>
          <p:nvPr/>
        </p:nvSpPr>
        <p:spPr>
          <a:xfrm rot="10800000">
            <a:off x="-354041" y="-127912"/>
            <a:ext cx="2591908" cy="1516245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4" name="Google Shape;264;p29"/>
          <p:cNvGrpSpPr/>
          <p:nvPr/>
        </p:nvGrpSpPr>
        <p:grpSpPr>
          <a:xfrm rot="10334952">
            <a:off x="9054517" y="4769274"/>
            <a:ext cx="3563371" cy="2922785"/>
            <a:chOff x="-642202" y="-472454"/>
            <a:chExt cx="2438633" cy="2000241"/>
          </a:xfrm>
        </p:grpSpPr>
        <p:sp>
          <p:nvSpPr>
            <p:cNvPr id="265" name="Google Shape;265;p29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9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9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9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9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9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783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/>
          <p:nvPr/>
        </p:nvSpPr>
        <p:spPr>
          <a:xfrm rot="-1109488" flipH="1">
            <a:off x="9464237" y="5759129"/>
            <a:ext cx="3340769" cy="2996537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/>
          <p:nvPr/>
        </p:nvSpPr>
        <p:spPr>
          <a:xfrm rot="-5400000" flipH="1">
            <a:off x="2314420" y="2854444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5" name="Google Shape;275;p30"/>
          <p:cNvGrpSpPr/>
          <p:nvPr/>
        </p:nvGrpSpPr>
        <p:grpSpPr>
          <a:xfrm rot="-1320491" flipH="1">
            <a:off x="-668689" y="-743924"/>
            <a:ext cx="3563535" cy="2922919"/>
            <a:chOff x="-642202" y="-472454"/>
            <a:chExt cx="2438633" cy="2000241"/>
          </a:xfrm>
        </p:grpSpPr>
        <p:sp>
          <p:nvSpPr>
            <p:cNvPr id="276" name="Google Shape;276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30"/>
          <p:cNvGrpSpPr/>
          <p:nvPr/>
        </p:nvGrpSpPr>
        <p:grpSpPr>
          <a:xfrm rot="1430838">
            <a:off x="9297131" y="-743915"/>
            <a:ext cx="3563548" cy="2922931"/>
            <a:chOff x="-642202" y="-472454"/>
            <a:chExt cx="2438633" cy="2000241"/>
          </a:xfrm>
        </p:grpSpPr>
        <p:sp>
          <p:nvSpPr>
            <p:cNvPr id="283" name="Google Shape;283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97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2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/>
          <p:nvPr/>
        </p:nvSpPr>
        <p:spPr>
          <a:xfrm rot="-9066185" flipH="1">
            <a:off x="9695233" y="-1577914"/>
            <a:ext cx="3341108" cy="299684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31"/>
          <p:cNvSpPr/>
          <p:nvPr/>
        </p:nvSpPr>
        <p:spPr>
          <a:xfrm rot="3087110">
            <a:off x="-1494069" y="5284690"/>
            <a:ext cx="3341105" cy="29968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701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952500" y="710575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2"/>
          <p:cNvSpPr/>
          <p:nvPr/>
        </p:nvSpPr>
        <p:spPr>
          <a:xfrm rot="-9705753" flipH="1">
            <a:off x="8227151" y="-2983354"/>
            <a:ext cx="4939773" cy="4430780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/>
          <p:nvPr/>
        </p:nvSpPr>
        <p:spPr>
          <a:xfrm>
            <a:off x="9424767" y="5581501"/>
            <a:ext cx="3012975" cy="1762680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46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83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" name="Google Shape;298;p32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299" name="Google Shape;299;p32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85123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/>
          <p:nvPr/>
        </p:nvSpPr>
        <p:spPr>
          <a:xfrm rot="5400000" flipH="1">
            <a:off x="-424605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6710967" y="3291600"/>
            <a:ext cx="45284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1"/>
          </p:nvPr>
        </p:nvSpPr>
        <p:spPr>
          <a:xfrm>
            <a:off x="78211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41168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/>
          <p:nvPr/>
        </p:nvSpPr>
        <p:spPr>
          <a:xfrm rot="-5400000" flipH="1">
            <a:off x="5807744" y="334907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4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54048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1" name="Google Shape;311;p34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4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32761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>
            <a:spLocks noGrp="1"/>
          </p:cNvSpPr>
          <p:nvPr>
            <p:ph type="title"/>
          </p:nvPr>
        </p:nvSpPr>
        <p:spPr>
          <a:xfrm>
            <a:off x="7373867" y="2980600"/>
            <a:ext cx="3865200" cy="1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subTitle" idx="1"/>
          </p:nvPr>
        </p:nvSpPr>
        <p:spPr>
          <a:xfrm>
            <a:off x="7821100" y="4459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568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35"/>
          <p:cNvSpPr/>
          <p:nvPr/>
        </p:nvSpPr>
        <p:spPr>
          <a:xfrm rot="5400000">
            <a:off x="-366023" y="242840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4151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6"/>
          <p:cNvSpPr/>
          <p:nvPr/>
        </p:nvSpPr>
        <p:spPr>
          <a:xfrm rot="-9534199">
            <a:off x="300170" y="313020"/>
            <a:ext cx="13128165" cy="7403019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321" name="Google Shape;321;p36"/>
          <p:cNvSpPr txBox="1">
            <a:spLocks noGrp="1"/>
          </p:cNvSpPr>
          <p:nvPr>
            <p:ph type="title"/>
          </p:nvPr>
        </p:nvSpPr>
        <p:spPr>
          <a:xfrm>
            <a:off x="3345000" y="1219200"/>
            <a:ext cx="5502000" cy="13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3651400" y="2631333"/>
            <a:ext cx="4889200" cy="14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6"/>
          <p:cNvSpPr txBox="1"/>
          <p:nvPr/>
        </p:nvSpPr>
        <p:spPr>
          <a:xfrm>
            <a:off x="3535800" y="4906156"/>
            <a:ext cx="5120400" cy="8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CREDITS: This presentation template was created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including icons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infographics &amp; images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accent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  <p:extLst>
      <p:ext uri="{BB962C8B-B14F-4D97-AF65-F5344CB8AC3E}">
        <p14:creationId xmlns:p14="http://schemas.microsoft.com/office/powerpoint/2010/main" val="3652048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37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326" name="Google Shape;326;p37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0" name="Google Shape;330;p37"/>
          <p:cNvSpPr/>
          <p:nvPr/>
        </p:nvSpPr>
        <p:spPr>
          <a:xfrm rot="-5400000" flipH="1">
            <a:off x="8641387" y="2853501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01155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/>
          <p:nvPr/>
        </p:nvSpPr>
        <p:spPr>
          <a:xfrm rot="-139919" flipH="1">
            <a:off x="-525410" y="5309496"/>
            <a:ext cx="12813169" cy="484753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8"/>
          <p:cNvSpPr/>
          <p:nvPr/>
        </p:nvSpPr>
        <p:spPr>
          <a:xfrm rot="-10124960" flipH="1">
            <a:off x="8333375" y="-3119815"/>
            <a:ext cx="4939709" cy="4430723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90744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/>
          <p:nvPr/>
        </p:nvSpPr>
        <p:spPr>
          <a:xfrm rot="10800000">
            <a:off x="-599" y="-954621"/>
            <a:ext cx="12193188" cy="8129033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252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9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7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4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8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4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1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500" y="1536633"/>
            <a:ext cx="10287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5389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9.gi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4.gif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9.gif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9306" y="3409510"/>
            <a:ext cx="13525135" cy="4183400"/>
            <a:chOff x="2411382" y="-1032720"/>
            <a:chExt cx="28817173" cy="891331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18" r="18064" b="47381"/>
            <a:stretch>
              <a:fillRect/>
            </a:stretch>
          </p:blipFill>
          <p:spPr>
            <a:xfrm>
              <a:off x="13279132" y="0"/>
              <a:ext cx="17949423" cy="788059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67310" r="52063" b="79"/>
            <a:stretch>
              <a:fillRect/>
            </a:stretch>
          </p:blipFill>
          <p:spPr>
            <a:xfrm rot="10418749">
              <a:off x="2411382" y="-1032720"/>
              <a:ext cx="19151614" cy="8622553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793353">
            <a:off x="732283" y="818170"/>
            <a:ext cx="1233461" cy="12798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37888">
            <a:off x="9971201" y="1149047"/>
            <a:ext cx="295415" cy="3113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645959" flipH="1">
            <a:off x="1434054" y="2615014"/>
            <a:ext cx="422352" cy="4451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9946" r="42679" b="26114"/>
          <a:stretch>
            <a:fillRect/>
          </a:stretch>
        </p:blipFill>
        <p:spPr>
          <a:xfrm>
            <a:off x="2116838" y="3263170"/>
            <a:ext cx="188975" cy="252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9946" r="42679" b="26114"/>
          <a:stretch>
            <a:fillRect/>
          </a:stretch>
        </p:blipFill>
        <p:spPr>
          <a:xfrm>
            <a:off x="10820549" y="685800"/>
            <a:ext cx="232765" cy="3104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9946" r="42679" b="26114"/>
          <a:stretch>
            <a:fillRect/>
          </a:stretch>
        </p:blipFill>
        <p:spPr>
          <a:xfrm>
            <a:off x="1116922" y="4837307"/>
            <a:ext cx="188975" cy="25206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9946" r="42679" b="26114"/>
          <a:stretch>
            <a:fillRect/>
          </a:stretch>
        </p:blipFill>
        <p:spPr>
          <a:xfrm>
            <a:off x="2211325" y="559766"/>
            <a:ext cx="188975" cy="25206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9946" r="42679" b="26114"/>
          <a:stretch>
            <a:fillRect/>
          </a:stretch>
        </p:blipFill>
        <p:spPr>
          <a:xfrm>
            <a:off x="1409159" y="5187466"/>
            <a:ext cx="236071" cy="31488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54823" b="47321"/>
          <a:stretch>
            <a:fillRect/>
          </a:stretch>
        </p:blipFill>
        <p:spPr>
          <a:xfrm>
            <a:off x="9615984" y="404343"/>
            <a:ext cx="186077" cy="281457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3731357" y="3302118"/>
            <a:ext cx="87086" cy="87086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98714" y="1754476"/>
            <a:ext cx="87086" cy="87086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309258" y="5011167"/>
            <a:ext cx="87086" cy="87086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797598" y="1490497"/>
            <a:ext cx="87086" cy="87086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616442" y="4511283"/>
            <a:ext cx="87086" cy="87086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852490" y="404343"/>
            <a:ext cx="87086" cy="87086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494838" y="782986"/>
            <a:ext cx="87086" cy="87086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528899" y="5432977"/>
            <a:ext cx="87086" cy="87086"/>
            <a:chOff x="0" y="0"/>
            <a:chExt cx="6350000" cy="6350000"/>
          </a:xfrm>
        </p:grpSpPr>
        <p:sp>
          <p:nvSpPr>
            <p:cNvPr id="45" name="Freeform 4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906357" y="5712910"/>
            <a:ext cx="146957" cy="146957"/>
            <a:chOff x="0" y="0"/>
            <a:chExt cx="6350000" cy="6350000"/>
          </a:xfrm>
        </p:grpSpPr>
        <p:sp>
          <p:nvSpPr>
            <p:cNvPr id="49" name="Freeform 4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946461" y="272080"/>
            <a:ext cx="146957" cy="146957"/>
            <a:chOff x="0" y="0"/>
            <a:chExt cx="6350000" cy="6350000"/>
          </a:xfrm>
        </p:grpSpPr>
        <p:sp>
          <p:nvSpPr>
            <p:cNvPr id="51" name="Freeform 5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9" name="TextBox 10">
            <a:extLst>
              <a:ext uri="{FF2B5EF4-FFF2-40B4-BE49-F238E27FC236}">
                <a16:creationId xmlns:a16="http://schemas.microsoft.com/office/drawing/2014/main" id="{E9986076-B0C2-0AA4-6983-3FB537B8FA80}"/>
              </a:ext>
            </a:extLst>
          </p:cNvPr>
          <p:cNvSpPr txBox="1"/>
          <p:nvPr/>
        </p:nvSpPr>
        <p:spPr>
          <a:xfrm>
            <a:off x="8054037" y="5602664"/>
            <a:ext cx="1983899" cy="326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9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#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Đơnthứcđồngdạng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20000"/>
                  <a:lumOff val="80000"/>
                </a:srgbClr>
              </a:solidFill>
              <a:effectLst/>
              <a:uLnTx/>
              <a:uFillTx/>
              <a:latin typeface="#9Slide07 SVNVeneer" panose="02000806000000000000" pitchFamily="2" charset="0"/>
              <a:ea typeface="+mn-ea"/>
              <a:cs typeface="+mn-cs"/>
            </a:endParaRPr>
          </a:p>
        </p:txBody>
      </p:sp>
      <p:sp>
        <p:nvSpPr>
          <p:cNvPr id="60" name="TextBox 10">
            <a:extLst>
              <a:ext uri="{FF2B5EF4-FFF2-40B4-BE49-F238E27FC236}">
                <a16:creationId xmlns:a16="http://schemas.microsoft.com/office/drawing/2014/main" id="{14697B70-5254-6B35-3749-96DD18871B6A}"/>
              </a:ext>
            </a:extLst>
          </p:cNvPr>
          <p:cNvSpPr txBox="1"/>
          <p:nvPr/>
        </p:nvSpPr>
        <p:spPr>
          <a:xfrm>
            <a:off x="9983313" y="5602664"/>
            <a:ext cx="969043" cy="326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9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#</a:t>
            </a:r>
            <a:r>
              <a:rPr lang="en-US" sz="20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#9Slide07 SVNVeneer" panose="02000806000000000000" pitchFamily="2" charset="0"/>
              </a:rPr>
              <a:t>cộngtrừ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20000"/>
                  <a:lumOff val="80000"/>
                </a:srgbClr>
              </a:solidFill>
              <a:effectLst/>
              <a:uLnTx/>
              <a:uFillTx/>
              <a:latin typeface="#9Slide07 SVNVeneer" panose="02000806000000000000" pitchFamily="2" charset="0"/>
              <a:ea typeface="+mn-ea"/>
              <a:cs typeface="+mn-cs"/>
            </a:endParaRPr>
          </a:p>
        </p:txBody>
      </p:sp>
      <p:sp>
        <p:nvSpPr>
          <p:cNvPr id="63" name="TextBox 10">
            <a:extLst>
              <a:ext uri="{FF2B5EF4-FFF2-40B4-BE49-F238E27FC236}">
                <a16:creationId xmlns:a16="http://schemas.microsoft.com/office/drawing/2014/main" id="{8809FBBC-64AA-D930-0DB9-2A7621DB3A30}"/>
              </a:ext>
            </a:extLst>
          </p:cNvPr>
          <p:cNvSpPr txBox="1"/>
          <p:nvPr/>
        </p:nvSpPr>
        <p:spPr>
          <a:xfrm>
            <a:off x="77225" y="205051"/>
            <a:ext cx="246479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CHƯƠNG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 I.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Veneer" panose="02000806000000000000" pitchFamily="2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FFB5FA-0A3B-395C-3C23-100792D9A698}"/>
              </a:ext>
            </a:extLst>
          </p:cNvPr>
          <p:cNvSpPr txBox="1"/>
          <p:nvPr/>
        </p:nvSpPr>
        <p:spPr>
          <a:xfrm>
            <a:off x="1522410" y="2613718"/>
            <a:ext cx="93875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BÀI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1.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ĐƠN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THỨC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55" name="Group 55"/>
          <p:cNvGrpSpPr/>
          <p:nvPr/>
        </p:nvGrpSpPr>
        <p:grpSpPr>
          <a:xfrm>
            <a:off x="9791084" y="3032496"/>
            <a:ext cx="2247077" cy="2306512"/>
            <a:chOff x="0" y="0"/>
            <a:chExt cx="5266007" cy="5405293"/>
          </a:xfrm>
        </p:grpSpPr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304722">
              <a:off x="104484" y="2658253"/>
              <a:ext cx="2985612" cy="2492986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 rot="1150516">
              <a:off x="1231407" y="429241"/>
              <a:ext cx="3381691" cy="45468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 rot="1212488">
              <a:off x="2592870" y="943943"/>
              <a:ext cx="1636163" cy="134369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66E8828-9BD1-D2A1-5A45-2B8689A63122}"/>
              </a:ext>
            </a:extLst>
          </p:cNvPr>
          <p:cNvSpPr txBox="1"/>
          <p:nvPr/>
        </p:nvSpPr>
        <p:spPr>
          <a:xfrm>
            <a:off x="5163631" y="4060268"/>
            <a:ext cx="2105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4293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B14FB9-F943-92C9-CF9B-8BCCED6C2E34}"/>
              </a:ext>
            </a:extLst>
          </p:cNvPr>
          <p:cNvSpPr/>
          <p:nvPr/>
        </p:nvSpPr>
        <p:spPr>
          <a:xfrm>
            <a:off x="6112217" y="267924"/>
            <a:ext cx="1410425" cy="470583"/>
          </a:xfrm>
          <a:prstGeom prst="roundRect">
            <a:avLst>
              <a:gd name="adj" fmla="val 22408"/>
            </a:avLst>
          </a:prstGeom>
          <a:solidFill>
            <a:schemeClr val="accent6">
              <a:alpha val="72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F8DAB7-4B97-8BD6-7996-873A76784F39}"/>
              </a:ext>
            </a:extLst>
          </p:cNvPr>
          <p:cNvSpPr/>
          <p:nvPr/>
        </p:nvSpPr>
        <p:spPr>
          <a:xfrm>
            <a:off x="6210802" y="139197"/>
            <a:ext cx="14228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trừ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2B399D-595C-3FF2-E459-CF226C81CB12}"/>
              </a:ext>
            </a:extLst>
          </p:cNvPr>
          <p:cNvCxnSpPr>
            <a:cxnSpLocks/>
          </p:cNvCxnSpPr>
          <p:nvPr/>
        </p:nvCxnSpPr>
        <p:spPr>
          <a:xfrm>
            <a:off x="-180120" y="1139212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22D4C-84C0-282B-0CEE-0E846EBDBE24}"/>
              </a:ext>
            </a:extLst>
          </p:cNvPr>
          <p:cNvSpPr/>
          <p:nvPr/>
        </p:nvSpPr>
        <p:spPr>
          <a:xfrm>
            <a:off x="1312712" y="1191732"/>
            <a:ext cx="76390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Muốn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cộng</a:t>
            </a:r>
            <a:r>
              <a:rPr lang="en-US" sz="2400" dirty="0">
                <a:latin typeface="#9Slide03 Reso" pitchFamily="2" charset="0"/>
              </a:rPr>
              <a:t> (hay </a:t>
            </a:r>
            <a:r>
              <a:rPr lang="en-US" sz="2400" dirty="0" err="1">
                <a:latin typeface="#9Slide03 Reso" pitchFamily="2" charset="0"/>
              </a:rPr>
              <a:t>trừ</a:t>
            </a:r>
            <a:r>
              <a:rPr lang="en-US" sz="2400" dirty="0">
                <a:latin typeface="#9Slide03 Reso" pitchFamily="2" charset="0"/>
              </a:rPr>
              <a:t>) </a:t>
            </a:r>
            <a:r>
              <a:rPr lang="en-US" sz="2400" dirty="0" err="1">
                <a:latin typeface="#9Slide03 Reso" pitchFamily="2" charset="0"/>
              </a:rPr>
              <a:t>các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đồng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dạng</a:t>
            </a:r>
            <a:r>
              <a:rPr lang="en-US" sz="2400" dirty="0">
                <a:latin typeface="#9Slide03 Reso" pitchFamily="2" charset="0"/>
              </a:rPr>
              <a:t>, ta </a:t>
            </a:r>
            <a:r>
              <a:rPr lang="en-US" sz="2400" dirty="0" err="1">
                <a:latin typeface="#9Slide03 Reso" pitchFamily="2" charset="0"/>
              </a:rPr>
              <a:t>thực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hiện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như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sau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A324C91-33EF-9F40-6A7A-997F70647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" y="1288963"/>
            <a:ext cx="509006" cy="509006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DD93C65-08AE-565D-9A52-CEC5F2ADC9AB}"/>
              </a:ext>
            </a:extLst>
          </p:cNvPr>
          <p:cNvCxnSpPr>
            <a:cxnSpLocks/>
          </p:cNvCxnSpPr>
          <p:nvPr/>
        </p:nvCxnSpPr>
        <p:spPr>
          <a:xfrm>
            <a:off x="-180120" y="2594156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FA5C173-604D-C666-0004-89B989D9C465}"/>
              </a:ext>
            </a:extLst>
          </p:cNvPr>
          <p:cNvSpPr/>
          <p:nvPr/>
        </p:nvSpPr>
        <p:spPr>
          <a:xfrm>
            <a:off x="2330404" y="1831087"/>
            <a:ext cx="40703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Cộng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(hay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trừ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)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với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nhau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;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00A816-1C2F-B509-A0FA-50EF5C015099}"/>
              </a:ext>
            </a:extLst>
          </p:cNvPr>
          <p:cNvSpPr/>
          <p:nvPr/>
        </p:nvSpPr>
        <p:spPr>
          <a:xfrm>
            <a:off x="7589710" y="1831087"/>
            <a:ext cx="27241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Giữ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nguyên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86F41F1-72D6-4421-F13B-7E7E300BAE88}"/>
              </a:ext>
            </a:extLst>
          </p:cNvPr>
          <p:cNvGrpSpPr/>
          <p:nvPr/>
        </p:nvGrpSpPr>
        <p:grpSpPr>
          <a:xfrm>
            <a:off x="1975890" y="1910831"/>
            <a:ext cx="331620" cy="457754"/>
            <a:chOff x="6224778" y="4863552"/>
            <a:chExt cx="331620" cy="4577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FE50CD-8FE5-22CA-18B9-EB5CDCD934E7}"/>
                </a:ext>
              </a:extLst>
            </p:cNvPr>
            <p:cNvSpPr/>
            <p:nvPr/>
          </p:nvSpPr>
          <p:spPr>
            <a:xfrm>
              <a:off x="6224778" y="4987250"/>
              <a:ext cx="311196" cy="311196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C4BD3D3-03BE-757A-711B-53E5406F8D0A}"/>
                </a:ext>
              </a:extLst>
            </p:cNvPr>
            <p:cNvSpPr/>
            <p:nvPr/>
          </p:nvSpPr>
          <p:spPr>
            <a:xfrm>
              <a:off x="6245202" y="4863552"/>
              <a:ext cx="311196" cy="457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#9Slide03 Reso" pitchFamily="2" charset="0"/>
                </a:rPr>
                <a:t>1</a:t>
              </a:r>
              <a:endParaRPr lang="en-US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2351EB6-6C00-7658-578B-9092AC35A937}"/>
              </a:ext>
            </a:extLst>
          </p:cNvPr>
          <p:cNvGrpSpPr/>
          <p:nvPr/>
        </p:nvGrpSpPr>
        <p:grpSpPr>
          <a:xfrm>
            <a:off x="7267108" y="1907669"/>
            <a:ext cx="322602" cy="457754"/>
            <a:chOff x="6224271" y="4863552"/>
            <a:chExt cx="322602" cy="45775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657EA6-F546-AE73-D451-5B992FECC5D5}"/>
                </a:ext>
              </a:extLst>
            </p:cNvPr>
            <p:cNvSpPr/>
            <p:nvPr/>
          </p:nvSpPr>
          <p:spPr>
            <a:xfrm>
              <a:off x="6224271" y="4989329"/>
              <a:ext cx="311196" cy="311196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9D11E52-9946-4092-1B99-FF3BCB220396}"/>
                </a:ext>
              </a:extLst>
            </p:cNvPr>
            <p:cNvSpPr/>
            <p:nvPr/>
          </p:nvSpPr>
          <p:spPr>
            <a:xfrm>
              <a:off x="6235677" y="4863552"/>
              <a:ext cx="311196" cy="457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#9Slide03 Reso" pitchFamily="2" charset="0"/>
                </a:rPr>
                <a:t>2</a:t>
              </a:r>
              <a:endParaRPr lang="en-US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968D75F-D539-0396-7193-6FA271FFE69A}"/>
              </a:ext>
            </a:extLst>
          </p:cNvPr>
          <p:cNvSpPr/>
          <p:nvPr/>
        </p:nvSpPr>
        <p:spPr>
          <a:xfrm>
            <a:off x="659170" y="3144172"/>
            <a:ext cx="81354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#9Slide03 Reso" pitchFamily="2" charset="0"/>
              </a:rPr>
              <a:t>VD3</a:t>
            </a:r>
            <a:r>
              <a:rPr lang="en-US" sz="2400">
                <a:latin typeface="#9Slide03 Reso" pitchFamily="2" charset="0"/>
              </a:rPr>
              <a:t>.    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32C9E139-B4D0-6EC6-B004-220F8033522B}"/>
              </a:ext>
            </a:extLst>
          </p:cNvPr>
          <p:cNvSpPr/>
          <p:nvPr/>
        </p:nvSpPr>
        <p:spPr>
          <a:xfrm rot="8418518">
            <a:off x="700125" y="3271820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5AC640-7521-C447-F6A7-6A4CA817F95F}"/>
              </a:ext>
            </a:extLst>
          </p:cNvPr>
          <p:cNvSpPr/>
          <p:nvPr/>
        </p:nvSpPr>
        <p:spPr>
          <a:xfrm>
            <a:off x="1312712" y="3115243"/>
            <a:ext cx="900119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Cho </a:t>
            </a:r>
            <a:r>
              <a:rPr lang="en-US" sz="2400" dirty="0" err="1">
                <a:latin typeface="#9Slide03 Reso" pitchFamily="2" charset="0"/>
              </a:rPr>
              <a:t>các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A = </a:t>
            </a:r>
            <a:r>
              <a:rPr lang="en-US" sz="2400" dirty="0" err="1">
                <a:latin typeface="#9Slide03 Reso" pitchFamily="2" charset="0"/>
              </a:rPr>
              <a:t>3xy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;  B = -</a:t>
            </a:r>
            <a:r>
              <a:rPr lang="en-US" sz="2400" dirty="0" err="1">
                <a:latin typeface="#9Slide03 Reso" pitchFamily="2" charset="0"/>
              </a:rPr>
              <a:t>5xy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và</a:t>
            </a:r>
            <a:r>
              <a:rPr lang="en-US" sz="2400" dirty="0">
                <a:latin typeface="#9Slide03 Reso" pitchFamily="2" charset="0"/>
              </a:rPr>
              <a:t> C = </a:t>
            </a:r>
            <a:r>
              <a:rPr lang="en-US" sz="2400" dirty="0" err="1">
                <a:latin typeface="#9Slide03 Reso" pitchFamily="2" charset="0"/>
              </a:rPr>
              <a:t>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là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đồng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dạng</a:t>
            </a:r>
            <a:r>
              <a:rPr lang="en-US" sz="2400" dirty="0">
                <a:latin typeface="#9Slide03 Reso" pitchFamily="2" charset="0"/>
              </a:rPr>
              <a:t>. </a:t>
            </a:r>
            <a:r>
              <a:rPr lang="en-US" sz="2400" dirty="0" err="1">
                <a:latin typeface="#9Slide03 Reso" pitchFamily="2" charset="0"/>
              </a:rPr>
              <a:t>Tính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000" dirty="0">
              <a:latin typeface="#9Slide03 Reso" pitchFamily="2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F2D6FB3A-95EB-60A3-760C-EE33A17C6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838" y="2858934"/>
            <a:ext cx="340326" cy="5334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9A7BD4E-3E49-59BE-8B51-2F67DF6971EA}"/>
              </a:ext>
            </a:extLst>
          </p:cNvPr>
          <p:cNvSpPr/>
          <p:nvPr/>
        </p:nvSpPr>
        <p:spPr>
          <a:xfrm>
            <a:off x="1958045" y="4045089"/>
            <a:ext cx="101769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A + B  =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981DA7C-6554-24F5-CECE-E9607A65EEC5}"/>
              </a:ext>
            </a:extLst>
          </p:cNvPr>
          <p:cNvSpPr/>
          <p:nvPr/>
        </p:nvSpPr>
        <p:spPr>
          <a:xfrm>
            <a:off x="1958045" y="4779744"/>
            <a:ext cx="101769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A – B  =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0CBDD31-AEBB-06E4-DA4A-85310DEB8A29}"/>
              </a:ext>
            </a:extLst>
          </p:cNvPr>
          <p:cNvSpPr/>
          <p:nvPr/>
        </p:nvSpPr>
        <p:spPr>
          <a:xfrm>
            <a:off x="1952648" y="5510388"/>
            <a:ext cx="151201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A + B + C  =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D4B391A-9946-1EFD-52AB-2586F3F19DD4}"/>
              </a:ext>
            </a:extLst>
          </p:cNvPr>
          <p:cNvSpPr/>
          <p:nvPr/>
        </p:nvSpPr>
        <p:spPr>
          <a:xfrm>
            <a:off x="2864054" y="4045089"/>
            <a:ext cx="199216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3xy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 + (–</a:t>
            </a:r>
            <a:r>
              <a:rPr lang="en-US" sz="2400" dirty="0" err="1">
                <a:latin typeface="#9Slide03 Reso" pitchFamily="2" charset="0"/>
              </a:rPr>
              <a:t>5xy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)  =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A71E1D3-3A12-0D5A-F2CF-8D07D359E9D2}"/>
              </a:ext>
            </a:extLst>
          </p:cNvPr>
          <p:cNvSpPr/>
          <p:nvPr/>
        </p:nvSpPr>
        <p:spPr>
          <a:xfrm>
            <a:off x="4740099" y="4045089"/>
            <a:ext cx="119928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[3 + (–5)].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0BDD726-B69E-91AF-77B7-F92F96E857CC}"/>
              </a:ext>
            </a:extLst>
          </p:cNvPr>
          <p:cNvSpPr/>
          <p:nvPr/>
        </p:nvSpPr>
        <p:spPr>
          <a:xfrm>
            <a:off x="5780658" y="4045089"/>
            <a:ext cx="56721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xy</a:t>
            </a:r>
            <a:r>
              <a:rPr lang="en-US" sz="2400" baseline="30000" dirty="0" err="1">
                <a:solidFill>
                  <a:srgbClr val="CC0066"/>
                </a:solidFill>
                <a:latin typeface="#9Slide03 Reso" pitchFamily="2" charset="0"/>
              </a:rPr>
              <a:t>2</a:t>
            </a:r>
            <a:endParaRPr lang="en-US" sz="20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58D7482-0E3F-C5A4-6737-A25A45401C42}"/>
              </a:ext>
            </a:extLst>
          </p:cNvPr>
          <p:cNvSpPr/>
          <p:nvPr/>
        </p:nvSpPr>
        <p:spPr>
          <a:xfrm>
            <a:off x="6301688" y="4045089"/>
            <a:ext cx="119928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–</a:t>
            </a:r>
            <a:r>
              <a:rPr lang="en-US" sz="2400" dirty="0" err="1">
                <a:latin typeface="#9Slide03 Reso" pitchFamily="2" charset="0"/>
              </a:rPr>
              <a:t>2xy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  <p:pic>
        <p:nvPicPr>
          <p:cNvPr id="60" name="Picture 4" descr="cho-thue-xe-thang-mercedes-spinter - Cho thuê xe ô tô từ 4 - 7 - 9 - 16 -  29 - 45 chỗ">
            <a:extLst>
              <a:ext uri="{FF2B5EF4-FFF2-40B4-BE49-F238E27FC236}">
                <a16:creationId xmlns:a16="http://schemas.microsoft.com/office/drawing/2014/main" id="{B3887A00-314D-E2C7-731A-700DFB048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9" b="6233"/>
          <a:stretch/>
        </p:blipFill>
        <p:spPr bwMode="auto">
          <a:xfrm>
            <a:off x="10916665" y="4602833"/>
            <a:ext cx="974507" cy="5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BCA29769-0465-A99E-B9D7-ED48580119D3}"/>
              </a:ext>
            </a:extLst>
          </p:cNvPr>
          <p:cNvSpPr/>
          <p:nvPr/>
        </p:nvSpPr>
        <p:spPr>
          <a:xfrm>
            <a:off x="10327458" y="4564106"/>
            <a:ext cx="66836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2,5 .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77966B-085B-AE8E-DB06-24F2D7500EEC}"/>
              </a:ext>
            </a:extLst>
          </p:cNvPr>
          <p:cNvSpPr/>
          <p:nvPr/>
        </p:nvSpPr>
        <p:spPr>
          <a:xfrm>
            <a:off x="10327458" y="5257988"/>
            <a:ext cx="66836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8,5 .</a:t>
            </a:r>
            <a:endParaRPr lang="en-US" sz="2000" dirty="0">
              <a:latin typeface="#9Slide03 Reso" pitchFamily="2" charset="0"/>
            </a:endParaRPr>
          </a:p>
        </p:txBody>
      </p:sp>
      <p:pic>
        <p:nvPicPr>
          <p:cNvPr id="63" name="Picture 4" descr="cho-thue-xe-thang-mercedes-spinter - Cho thuê xe ô tô từ 4 - 7 - 9 - 16 -  29 - 45 chỗ">
            <a:extLst>
              <a:ext uri="{FF2B5EF4-FFF2-40B4-BE49-F238E27FC236}">
                <a16:creationId xmlns:a16="http://schemas.microsoft.com/office/drawing/2014/main" id="{4C88A466-E3C4-9CB9-2636-A9C0BF176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9" b="6233"/>
          <a:stretch/>
        </p:blipFill>
        <p:spPr bwMode="auto">
          <a:xfrm>
            <a:off x="10916665" y="5311601"/>
            <a:ext cx="974507" cy="5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9CA734FA-5C7D-5EF6-B81B-2A32A6D69342}"/>
              </a:ext>
            </a:extLst>
          </p:cNvPr>
          <p:cNvCxnSpPr>
            <a:cxnSpLocks/>
          </p:cNvCxnSpPr>
          <p:nvPr/>
        </p:nvCxnSpPr>
        <p:spPr>
          <a:xfrm>
            <a:off x="10321108" y="6007042"/>
            <a:ext cx="1647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57E84AFF-8D2A-4555-9DA1-7EA988497C43}"/>
              </a:ext>
            </a:extLst>
          </p:cNvPr>
          <p:cNvSpPr/>
          <p:nvPr/>
        </p:nvSpPr>
        <p:spPr>
          <a:xfrm>
            <a:off x="10109944" y="4906883"/>
            <a:ext cx="28418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+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026" name="Rectangle 1025">
            <a:extLst>
              <a:ext uri="{FF2B5EF4-FFF2-40B4-BE49-F238E27FC236}">
                <a16:creationId xmlns:a16="http://schemas.microsoft.com/office/drawing/2014/main" id="{01C76883-D752-E774-AB83-2F34398562F3}"/>
              </a:ext>
            </a:extLst>
          </p:cNvPr>
          <p:cNvSpPr/>
          <p:nvPr/>
        </p:nvSpPr>
        <p:spPr>
          <a:xfrm>
            <a:off x="10397308" y="6039354"/>
            <a:ext cx="53657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11 .</a:t>
            </a:r>
            <a:endParaRPr lang="en-US" sz="2000" dirty="0">
              <a:latin typeface="#9Slide03 Reso" pitchFamily="2" charset="0"/>
            </a:endParaRPr>
          </a:p>
        </p:txBody>
      </p:sp>
      <p:pic>
        <p:nvPicPr>
          <p:cNvPr id="1027" name="Picture 4" descr="cho-thue-xe-thang-mercedes-spinter - Cho thuê xe ô tô từ 4 - 7 - 9 - 16 -  29 - 45 chỗ">
            <a:extLst>
              <a:ext uri="{FF2B5EF4-FFF2-40B4-BE49-F238E27FC236}">
                <a16:creationId xmlns:a16="http://schemas.microsoft.com/office/drawing/2014/main" id="{D2689B9B-AD9C-6453-2FCE-46D624755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9" b="6233"/>
          <a:stretch/>
        </p:blipFill>
        <p:spPr bwMode="auto">
          <a:xfrm>
            <a:off x="10916665" y="6092967"/>
            <a:ext cx="974507" cy="5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1028">
            <a:extLst>
              <a:ext uri="{FF2B5EF4-FFF2-40B4-BE49-F238E27FC236}">
                <a16:creationId xmlns:a16="http://schemas.microsoft.com/office/drawing/2014/main" id="{7CE60E7E-78AC-07B2-E3A4-B9185CFF088C}"/>
              </a:ext>
            </a:extLst>
          </p:cNvPr>
          <p:cNvSpPr/>
          <p:nvPr/>
        </p:nvSpPr>
        <p:spPr>
          <a:xfrm>
            <a:off x="2873700" y="4779744"/>
            <a:ext cx="199216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3xy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 – (–</a:t>
            </a:r>
            <a:r>
              <a:rPr lang="en-US" sz="2400" dirty="0" err="1">
                <a:latin typeface="#9Slide03 Reso" pitchFamily="2" charset="0"/>
              </a:rPr>
              <a:t>5xy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)  =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3AFE3A89-8C8F-96F7-CA80-C7BBB439D46D}"/>
              </a:ext>
            </a:extLst>
          </p:cNvPr>
          <p:cNvSpPr/>
          <p:nvPr/>
        </p:nvSpPr>
        <p:spPr>
          <a:xfrm>
            <a:off x="4749745" y="4779744"/>
            <a:ext cx="119928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[3 – (–5)].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F4DF20E-C8F4-1640-8FC1-FA41F09815BE}"/>
              </a:ext>
            </a:extLst>
          </p:cNvPr>
          <p:cNvSpPr/>
          <p:nvPr/>
        </p:nvSpPr>
        <p:spPr>
          <a:xfrm>
            <a:off x="5790304" y="4779744"/>
            <a:ext cx="56721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xy</a:t>
            </a:r>
            <a:r>
              <a:rPr lang="en-US" sz="2400" baseline="30000" dirty="0" err="1">
                <a:solidFill>
                  <a:srgbClr val="CC0066"/>
                </a:solidFill>
                <a:latin typeface="#9Slide03 Reso" pitchFamily="2" charset="0"/>
              </a:rPr>
              <a:t>2</a:t>
            </a:r>
            <a:endParaRPr lang="en-US" sz="20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9BD1485A-00B4-1E6E-295A-CC0378418B8A}"/>
              </a:ext>
            </a:extLst>
          </p:cNvPr>
          <p:cNvSpPr/>
          <p:nvPr/>
        </p:nvSpPr>
        <p:spPr>
          <a:xfrm>
            <a:off x="6311334" y="4779744"/>
            <a:ext cx="108316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</a:t>
            </a:r>
            <a:r>
              <a:rPr lang="en-US" sz="2400" dirty="0" err="1">
                <a:latin typeface="#9Slide03 Reso" pitchFamily="2" charset="0"/>
              </a:rPr>
              <a:t>8xy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3AE8BBE-75CD-6079-7112-4E14E33D2072}"/>
              </a:ext>
            </a:extLst>
          </p:cNvPr>
          <p:cNvSpPr/>
          <p:nvPr/>
        </p:nvSpPr>
        <p:spPr>
          <a:xfrm>
            <a:off x="3258628" y="5510388"/>
            <a:ext cx="151201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(A + B) + C  =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9EA3B51-8612-94D0-AC23-6303108D76F0}"/>
              </a:ext>
            </a:extLst>
          </p:cNvPr>
          <p:cNvSpPr/>
          <p:nvPr/>
        </p:nvSpPr>
        <p:spPr>
          <a:xfrm>
            <a:off x="4710991" y="5510388"/>
            <a:ext cx="164782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(–</a:t>
            </a:r>
            <a:r>
              <a:rPr lang="en-US" sz="2400" dirty="0" err="1">
                <a:latin typeface="#9Slide03 Reso" pitchFamily="2" charset="0"/>
              </a:rPr>
              <a:t>2xy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) + </a:t>
            </a:r>
            <a:r>
              <a:rPr lang="en-US" sz="2400" dirty="0" err="1">
                <a:latin typeface="#9Slide03 Reso" pitchFamily="2" charset="0"/>
              </a:rPr>
              <a:t>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DCB978AC-F572-C76F-937F-59AEE651716A}"/>
              </a:ext>
            </a:extLst>
          </p:cNvPr>
          <p:cNvSpPr/>
          <p:nvPr/>
        </p:nvSpPr>
        <p:spPr>
          <a:xfrm>
            <a:off x="6225653" y="5510388"/>
            <a:ext cx="164782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(–2 + 1)</a:t>
            </a:r>
            <a:r>
              <a:rPr lang="en-US" sz="2400" dirty="0" err="1">
                <a:latin typeface="#9Slide03 Reso" pitchFamily="2" charset="0"/>
              </a:rPr>
              <a:t>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E547D9A-617D-E6C0-F361-1D967C71B0D5}"/>
              </a:ext>
            </a:extLst>
          </p:cNvPr>
          <p:cNvSpPr/>
          <p:nvPr/>
        </p:nvSpPr>
        <p:spPr>
          <a:xfrm>
            <a:off x="7754602" y="5510388"/>
            <a:ext cx="103145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–</a:t>
            </a:r>
            <a:r>
              <a:rPr lang="en-US" sz="2400" dirty="0" err="1">
                <a:latin typeface="#9Slide03 Reso" pitchFamily="2" charset="0"/>
              </a:rPr>
              <a:t>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/>
      <p:bldP spid="43" grpId="0"/>
      <p:bldP spid="44" grpId="0" animBg="1"/>
      <p:bldP spid="45" grpId="0"/>
      <p:bldP spid="48" grpId="0"/>
      <p:bldP spid="49" grpId="0"/>
      <p:bldP spid="50" grpId="0"/>
      <p:bldP spid="56" grpId="0"/>
      <p:bldP spid="57" grpId="0"/>
      <p:bldP spid="58" grpId="0"/>
      <p:bldP spid="59" grpId="0"/>
      <p:bldP spid="1029" grpId="0"/>
      <p:bldP spid="1030" grpId="0"/>
      <p:bldP spid="1031" grpId="0"/>
      <p:bldP spid="1032" grpId="0"/>
      <p:bldP spid="1033" grpId="0"/>
      <p:bldP spid="1035" grpId="0"/>
      <p:bldP spid="1036" grpId="0"/>
      <p:bldP spid="10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B14FB9-F943-92C9-CF9B-8BCCED6C2E34}"/>
              </a:ext>
            </a:extLst>
          </p:cNvPr>
          <p:cNvSpPr/>
          <p:nvPr/>
        </p:nvSpPr>
        <p:spPr>
          <a:xfrm>
            <a:off x="6112217" y="267924"/>
            <a:ext cx="1410425" cy="470583"/>
          </a:xfrm>
          <a:prstGeom prst="roundRect">
            <a:avLst>
              <a:gd name="adj" fmla="val 22408"/>
            </a:avLst>
          </a:prstGeom>
          <a:solidFill>
            <a:schemeClr val="accent6">
              <a:alpha val="72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F8DAB7-4B97-8BD6-7996-873A76784F39}"/>
              </a:ext>
            </a:extLst>
          </p:cNvPr>
          <p:cNvSpPr/>
          <p:nvPr/>
        </p:nvSpPr>
        <p:spPr>
          <a:xfrm>
            <a:off x="6210802" y="139197"/>
            <a:ext cx="14228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trừ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2B399D-595C-3FF2-E459-CF226C81CB12}"/>
              </a:ext>
            </a:extLst>
          </p:cNvPr>
          <p:cNvCxnSpPr>
            <a:cxnSpLocks/>
          </p:cNvCxnSpPr>
          <p:nvPr/>
        </p:nvCxnSpPr>
        <p:spPr>
          <a:xfrm>
            <a:off x="-180120" y="1139212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22D4C-84C0-282B-0CEE-0E846EBDBE24}"/>
              </a:ext>
            </a:extLst>
          </p:cNvPr>
          <p:cNvSpPr/>
          <p:nvPr/>
        </p:nvSpPr>
        <p:spPr>
          <a:xfrm>
            <a:off x="1312712" y="1191732"/>
            <a:ext cx="76390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Muốn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cộng</a:t>
            </a:r>
            <a:r>
              <a:rPr lang="en-US" sz="2400" dirty="0">
                <a:latin typeface="#9Slide03 Reso" pitchFamily="2" charset="0"/>
              </a:rPr>
              <a:t> (hay </a:t>
            </a:r>
            <a:r>
              <a:rPr lang="en-US" sz="2400" dirty="0" err="1">
                <a:latin typeface="#9Slide03 Reso" pitchFamily="2" charset="0"/>
              </a:rPr>
              <a:t>trừ</a:t>
            </a:r>
            <a:r>
              <a:rPr lang="en-US" sz="2400" dirty="0">
                <a:latin typeface="#9Slide03 Reso" pitchFamily="2" charset="0"/>
              </a:rPr>
              <a:t>) </a:t>
            </a:r>
            <a:r>
              <a:rPr lang="en-US" sz="2400" dirty="0" err="1">
                <a:latin typeface="#9Slide03 Reso" pitchFamily="2" charset="0"/>
              </a:rPr>
              <a:t>các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đồng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dạng</a:t>
            </a:r>
            <a:r>
              <a:rPr lang="en-US" sz="2400" dirty="0">
                <a:latin typeface="#9Slide03 Reso" pitchFamily="2" charset="0"/>
              </a:rPr>
              <a:t>, ta </a:t>
            </a:r>
            <a:r>
              <a:rPr lang="en-US" sz="2400" dirty="0" err="1">
                <a:latin typeface="#9Slide03 Reso" pitchFamily="2" charset="0"/>
              </a:rPr>
              <a:t>thực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hiện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như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sau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A324C91-33EF-9F40-6A7A-997F70647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" y="1288963"/>
            <a:ext cx="509006" cy="509006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DD93C65-08AE-565D-9A52-CEC5F2ADC9AB}"/>
              </a:ext>
            </a:extLst>
          </p:cNvPr>
          <p:cNvCxnSpPr>
            <a:cxnSpLocks/>
          </p:cNvCxnSpPr>
          <p:nvPr/>
        </p:nvCxnSpPr>
        <p:spPr>
          <a:xfrm>
            <a:off x="-180120" y="2594156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FA5C173-604D-C666-0004-89B989D9C465}"/>
              </a:ext>
            </a:extLst>
          </p:cNvPr>
          <p:cNvSpPr/>
          <p:nvPr/>
        </p:nvSpPr>
        <p:spPr>
          <a:xfrm>
            <a:off x="2330404" y="1831087"/>
            <a:ext cx="40703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Cộng</a:t>
            </a:r>
            <a:r>
              <a:rPr lang="en-US" sz="2400" dirty="0">
                <a:latin typeface="#9Slide03 Reso" pitchFamily="2" charset="0"/>
              </a:rPr>
              <a:t> (hay </a:t>
            </a:r>
            <a:r>
              <a:rPr lang="en-US" sz="2400" dirty="0" err="1">
                <a:latin typeface="#9Slide03 Reso" pitchFamily="2" charset="0"/>
              </a:rPr>
              <a:t>trừ</a:t>
            </a:r>
            <a:r>
              <a:rPr lang="en-US" sz="2400" dirty="0">
                <a:latin typeface="#9Slide03 Reso" pitchFamily="2" charset="0"/>
              </a:rPr>
              <a:t>) </a:t>
            </a:r>
            <a:r>
              <a:rPr lang="en-US" sz="2400" dirty="0" err="1">
                <a:latin typeface="#9Slide03 Reso" pitchFamily="2" charset="0"/>
              </a:rPr>
              <a:t>các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hệ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số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với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nhau</a:t>
            </a:r>
            <a:r>
              <a:rPr lang="en-US" sz="2400" dirty="0">
                <a:latin typeface="#9Slide03 Reso" pitchFamily="2" charset="0"/>
              </a:rPr>
              <a:t>;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00A816-1C2F-B509-A0FA-50EF5C015099}"/>
              </a:ext>
            </a:extLst>
          </p:cNvPr>
          <p:cNvSpPr/>
          <p:nvPr/>
        </p:nvSpPr>
        <p:spPr>
          <a:xfrm>
            <a:off x="7589710" y="1831087"/>
            <a:ext cx="27241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Giữ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nguyên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phần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biến</a:t>
            </a:r>
            <a:r>
              <a:rPr lang="en-US" sz="2400" dirty="0">
                <a:latin typeface="#9Slide03 Reso" pitchFamily="2" charset="0"/>
              </a:rPr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86F41F1-72D6-4421-F13B-7E7E300BAE88}"/>
              </a:ext>
            </a:extLst>
          </p:cNvPr>
          <p:cNvGrpSpPr/>
          <p:nvPr/>
        </p:nvGrpSpPr>
        <p:grpSpPr>
          <a:xfrm>
            <a:off x="1975890" y="1910831"/>
            <a:ext cx="331620" cy="457754"/>
            <a:chOff x="6224778" y="4863552"/>
            <a:chExt cx="331620" cy="4577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FE50CD-8FE5-22CA-18B9-EB5CDCD934E7}"/>
                </a:ext>
              </a:extLst>
            </p:cNvPr>
            <p:cNvSpPr/>
            <p:nvPr/>
          </p:nvSpPr>
          <p:spPr>
            <a:xfrm>
              <a:off x="6224778" y="4987250"/>
              <a:ext cx="311196" cy="311196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C4BD3D3-03BE-757A-711B-53E5406F8D0A}"/>
                </a:ext>
              </a:extLst>
            </p:cNvPr>
            <p:cNvSpPr/>
            <p:nvPr/>
          </p:nvSpPr>
          <p:spPr>
            <a:xfrm>
              <a:off x="6245202" y="4863552"/>
              <a:ext cx="311196" cy="457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#9Slide03 Reso" pitchFamily="2" charset="0"/>
                </a:rPr>
                <a:t>1</a:t>
              </a:r>
              <a:endParaRPr lang="en-US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2351EB6-6C00-7658-578B-9092AC35A937}"/>
              </a:ext>
            </a:extLst>
          </p:cNvPr>
          <p:cNvGrpSpPr/>
          <p:nvPr/>
        </p:nvGrpSpPr>
        <p:grpSpPr>
          <a:xfrm>
            <a:off x="7267108" y="1907669"/>
            <a:ext cx="322602" cy="457754"/>
            <a:chOff x="6224271" y="4863552"/>
            <a:chExt cx="322602" cy="45775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657EA6-F546-AE73-D451-5B992FECC5D5}"/>
                </a:ext>
              </a:extLst>
            </p:cNvPr>
            <p:cNvSpPr/>
            <p:nvPr/>
          </p:nvSpPr>
          <p:spPr>
            <a:xfrm>
              <a:off x="6224271" y="4989329"/>
              <a:ext cx="311196" cy="311196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9D11E52-9946-4092-1B99-FF3BCB220396}"/>
                </a:ext>
              </a:extLst>
            </p:cNvPr>
            <p:cNvSpPr/>
            <p:nvPr/>
          </p:nvSpPr>
          <p:spPr>
            <a:xfrm>
              <a:off x="6235677" y="4863552"/>
              <a:ext cx="311196" cy="457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#9Slide03 Reso" pitchFamily="2" charset="0"/>
                </a:rPr>
                <a:t>2</a:t>
              </a:r>
              <a:endParaRPr lang="en-US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968D75F-D539-0396-7193-6FA271FFE69A}"/>
              </a:ext>
            </a:extLst>
          </p:cNvPr>
          <p:cNvSpPr/>
          <p:nvPr/>
        </p:nvSpPr>
        <p:spPr>
          <a:xfrm>
            <a:off x="740207" y="3144172"/>
            <a:ext cx="67203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#9Slide03 Reso" pitchFamily="2" charset="0"/>
              </a:rPr>
              <a:t>LT4</a:t>
            </a:r>
            <a:r>
              <a:rPr lang="en-US" sz="2400">
                <a:latin typeface="#9Slide03 Reso" pitchFamily="2" charset="0"/>
              </a:rPr>
              <a:t>.    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32C9E139-B4D0-6EC6-B004-220F8033522B}"/>
              </a:ext>
            </a:extLst>
          </p:cNvPr>
          <p:cNvSpPr/>
          <p:nvPr/>
        </p:nvSpPr>
        <p:spPr>
          <a:xfrm rot="8418518">
            <a:off x="700125" y="3271820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5AC640-7521-C447-F6A7-6A4CA817F95F}"/>
              </a:ext>
            </a:extLst>
          </p:cNvPr>
          <p:cNvSpPr/>
          <p:nvPr/>
        </p:nvSpPr>
        <p:spPr>
          <a:xfrm>
            <a:off x="1312712" y="3115243"/>
            <a:ext cx="508808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Cho </a:t>
            </a:r>
            <a:r>
              <a:rPr lang="en-US" sz="2400" dirty="0" err="1">
                <a:latin typeface="#9Slide03 Reso" pitchFamily="2" charset="0"/>
              </a:rPr>
              <a:t>các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–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dirty="0">
                <a:latin typeface="#9Slide03 Reso" pitchFamily="2" charset="0"/>
              </a:rPr>
              <a:t>;  </a:t>
            </a:r>
            <a:r>
              <a:rPr lang="en-US" sz="2400" dirty="0" err="1">
                <a:latin typeface="#9Slide03 Reso" pitchFamily="2" charset="0"/>
              </a:rPr>
              <a:t>4x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và</a:t>
            </a:r>
            <a:r>
              <a:rPr lang="en-US" sz="2400" dirty="0">
                <a:latin typeface="#9Slide03 Reso" pitchFamily="2" charset="0"/>
              </a:rPr>
              <a:t> –</a:t>
            </a:r>
            <a:r>
              <a:rPr lang="en-US" sz="2400" dirty="0" err="1">
                <a:latin typeface="#9Slide03 Reso" pitchFamily="2" charset="0"/>
              </a:rPr>
              <a:t>2x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dirty="0">
                <a:latin typeface="#9Slide03 Reso" pitchFamily="2" charset="0"/>
              </a:rPr>
              <a:t>. </a:t>
            </a:r>
            <a:r>
              <a:rPr lang="en-US" sz="2400" dirty="0" err="1">
                <a:latin typeface="#9Slide03 Reso" pitchFamily="2" charset="0"/>
              </a:rPr>
              <a:t>Tính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000" dirty="0">
              <a:latin typeface="#9Slide03 Reso" pitchFamily="2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F2D6FB3A-95EB-60A3-760C-EE33A17C6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838" y="2858934"/>
            <a:ext cx="340326" cy="5334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9A7BD4E-3E49-59BE-8B51-2F67DF6971EA}"/>
              </a:ext>
            </a:extLst>
          </p:cNvPr>
          <p:cNvSpPr/>
          <p:nvPr/>
        </p:nvSpPr>
        <p:spPr>
          <a:xfrm>
            <a:off x="2043621" y="3850688"/>
            <a:ext cx="330232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Tổng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S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58D7482-0E3F-C5A4-6737-A25A45401C42}"/>
              </a:ext>
            </a:extLst>
          </p:cNvPr>
          <p:cNvSpPr/>
          <p:nvPr/>
        </p:nvSpPr>
        <p:spPr>
          <a:xfrm>
            <a:off x="2032962" y="4430270"/>
            <a:ext cx="294519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S = –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dirty="0">
                <a:latin typeface="#9Slide03 Reso" pitchFamily="2" charset="0"/>
              </a:rPr>
              <a:t> + </a:t>
            </a:r>
            <a:r>
              <a:rPr lang="en-US" sz="2400" dirty="0" err="1">
                <a:latin typeface="#9Slide03 Reso" pitchFamily="2" charset="0"/>
              </a:rPr>
              <a:t>4x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dirty="0">
                <a:latin typeface="#9Slide03 Reso" pitchFamily="2" charset="0"/>
              </a:rPr>
              <a:t> + (–</a:t>
            </a:r>
            <a:r>
              <a:rPr lang="en-US" sz="2400" dirty="0" err="1">
                <a:latin typeface="#9Slide03 Reso" pitchFamily="2" charset="0"/>
              </a:rPr>
              <a:t>2x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dirty="0">
                <a:latin typeface="#9Slide03 Reso" pitchFamily="2" charset="0"/>
              </a:rPr>
              <a:t>)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A89860-C506-C64F-B027-F326BD8E88BE}"/>
              </a:ext>
            </a:extLst>
          </p:cNvPr>
          <p:cNvSpPr/>
          <p:nvPr/>
        </p:nvSpPr>
        <p:spPr>
          <a:xfrm>
            <a:off x="6954596" y="3854862"/>
            <a:ext cx="420833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Tính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giá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trị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S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tại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x = 2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y = -3.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14C89-651A-8CC1-CA9D-FD2E23FD5654}"/>
              </a:ext>
            </a:extLst>
          </p:cNvPr>
          <p:cNvSpPr/>
          <p:nvPr/>
        </p:nvSpPr>
        <p:spPr>
          <a:xfrm>
            <a:off x="2226734" y="5002589"/>
            <a:ext cx="200594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(–1 + 4 – 2). 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00AEF-57A3-BE76-3BE2-82CF2D481C6C}"/>
              </a:ext>
            </a:extLst>
          </p:cNvPr>
          <p:cNvSpPr/>
          <p:nvPr/>
        </p:nvSpPr>
        <p:spPr>
          <a:xfrm>
            <a:off x="2226734" y="5589434"/>
            <a:ext cx="78571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81EABA-0A39-ADD5-25C6-06776682DAD1}"/>
              </a:ext>
            </a:extLst>
          </p:cNvPr>
          <p:cNvSpPr/>
          <p:nvPr/>
        </p:nvSpPr>
        <p:spPr>
          <a:xfrm>
            <a:off x="6963649" y="4423007"/>
            <a:ext cx="395138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Khi x = 2 </a:t>
            </a:r>
            <a:r>
              <a:rPr lang="en-US" sz="2400" dirty="0" err="1">
                <a:latin typeface="#9Slide03 Reso" pitchFamily="2" charset="0"/>
              </a:rPr>
              <a:t>và</a:t>
            </a:r>
            <a:r>
              <a:rPr lang="en-US" sz="2400" dirty="0">
                <a:latin typeface="#9Slide03 Reso" pitchFamily="2" charset="0"/>
              </a:rPr>
              <a:t> y = -3 </a:t>
            </a:r>
            <a:r>
              <a:rPr lang="en-US" sz="2400" dirty="0" err="1">
                <a:latin typeface="#9Slide03 Reso" pitchFamily="2" charset="0"/>
              </a:rPr>
              <a:t>thì</a:t>
            </a:r>
            <a:r>
              <a:rPr lang="en-US" sz="2400" dirty="0">
                <a:latin typeface="#9Slide03 Reso" pitchFamily="2" charset="0"/>
              </a:rPr>
              <a:t> S </a:t>
            </a:r>
            <a:r>
              <a:rPr lang="en-US" sz="2400" dirty="0" err="1">
                <a:latin typeface="#9Slide03 Reso" pitchFamily="2" charset="0"/>
              </a:rPr>
              <a:t>trở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thành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7E7A72-FD45-CD3C-AB19-E910E5DB233B}"/>
              </a:ext>
            </a:extLst>
          </p:cNvPr>
          <p:cNvSpPr/>
          <p:nvPr/>
        </p:nvSpPr>
        <p:spPr>
          <a:xfrm>
            <a:off x="7847778" y="4993536"/>
            <a:ext cx="129138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S = 2</a:t>
            </a:r>
            <a:r>
              <a:rPr lang="en-US" sz="2400" baseline="30000" dirty="0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. (-3)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426072-FEFE-B7BF-C034-2F675BDA1744}"/>
              </a:ext>
            </a:extLst>
          </p:cNvPr>
          <p:cNvSpPr/>
          <p:nvPr/>
        </p:nvSpPr>
        <p:spPr>
          <a:xfrm>
            <a:off x="9079035" y="4993536"/>
            <a:ext cx="90100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–24.</a:t>
            </a:r>
            <a:endParaRPr lang="en-US" sz="2000" dirty="0">
              <a:latin typeface="#9Slide03 Res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59" grpId="0"/>
      <p:bldP spid="2" grpId="0"/>
      <p:bldP spid="4" grpId="0"/>
      <p:bldP spid="7" grpId="0"/>
      <p:bldP spid="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5A4B9-9484-A881-9414-96A687C9A626}"/>
              </a:ext>
            </a:extLst>
          </p:cNvPr>
          <p:cNvSpPr/>
          <p:nvPr/>
        </p:nvSpPr>
        <p:spPr>
          <a:xfrm>
            <a:off x="1521884" y="1514056"/>
            <a:ext cx="9757700" cy="142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nhóm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nguyện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chuẩn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giúp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hoàn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khó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khăn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gồm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x kg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x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liền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thị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2" descr="Bao Gạo Trắng Hình minh họa Sẵn có - Tải xuống Hình ảnh Ngay bây giờ - Gạo  - Cây lương thực, Gạo - Thực phẩm chủ yếu, Túi - Đồ thủ công - iStock">
            <a:extLst>
              <a:ext uri="{FF2B5EF4-FFF2-40B4-BE49-F238E27FC236}">
                <a16:creationId xmlns:a16="http://schemas.microsoft.com/office/drawing/2014/main" id="{222AEDE3-27E7-BDD2-81FC-80110F83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7" b="93113" l="7579" r="99158">
                        <a14:foregroundMark x1="7789" y1="17355" x2="7789" y2="17355"/>
                        <a14:foregroundMark x1="9684" y1="21212" x2="11158" y2="34435"/>
                        <a14:foregroundMark x1="12632" y1="30854" x2="17684" y2="37190"/>
                        <a14:foregroundMark x1="21053" y1="82920" x2="34737" y2="83196"/>
                        <a14:foregroundMark x1="34737" y1="83196" x2="46526" y2="78788"/>
                        <a14:foregroundMark x1="7579" y1="93388" x2="19789" y2="91736"/>
                        <a14:foregroundMark x1="81895" y1="92562" x2="90737" y2="84573"/>
                        <a14:foregroundMark x1="90737" y1="84573" x2="90737" y2="84022"/>
                        <a14:foregroundMark x1="90316" y1="75758" x2="92632" y2="83196"/>
                        <a14:foregroundMark x1="87368" y1="44628" x2="88211" y2="52893"/>
                        <a14:foregroundMark x1="92000" y1="14601" x2="94737" y2="15427"/>
                        <a14:foregroundMark x1="85263" y1="14601" x2="58947" y2="15702"/>
                        <a14:foregroundMark x1="24000" y1="12397" x2="46526" y2="5510"/>
                        <a14:foregroundMark x1="51579" y1="4132" x2="61684" y2="6612"/>
                        <a14:foregroundMark x1="66105" y1="6336" x2="82737" y2="6887"/>
                        <a14:foregroundMark x1="82737" y1="6887" x2="82737" y2="7163"/>
                        <a14:foregroundMark x1="98734" y1="19287" x2="99158" y2="19559"/>
                        <a14:foregroundMark x1="89684" y1="13499" x2="98144" y2="18910"/>
                        <a14:foregroundMark x1="94105" y1="18182" x2="92632" y2="35813"/>
                        <a14:foregroundMark x1="77263" y1="20661" x2="41263" y2="28375"/>
                        <a14:foregroundMark x1="36421" y1="17906" x2="40632" y2="32231"/>
                        <a14:foregroundMark x1="40632" y1="32231" x2="41474" y2="32231"/>
                        <a14:foregroundMark x1="49895" y1="11846" x2="35158" y2="29201"/>
                        <a14:foregroundMark x1="28842" y1="22039" x2="54316" y2="23416"/>
                        <a14:foregroundMark x1="14526" y1="12948" x2="44000" y2="4683"/>
                        <a14:foregroundMark x1="80000" y1="19835" x2="81684" y2="22865"/>
                        <a14:backgroundMark x1="99158" y1="19559" x2="99158" y2="19559"/>
                        <a14:backgroundMark x1="98737" y1="19008" x2="98737" y2="19008"/>
                        <a14:backgroundMark x1="98947" y1="19559" x2="98526" y2="22039"/>
                        <a14:backgroundMark x1="98105" y1="19559" x2="98105" y2="20661"/>
                        <a14:backgroundMark x1="98316" y1="18733" x2="98737" y2="19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11" y="308112"/>
            <a:ext cx="1295865" cy="9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ẫu mới] Thùng 30 gói mì tôm Hảo Hảo chua cay 75g | Shopee Việt Nam">
            <a:extLst>
              <a:ext uri="{FF2B5EF4-FFF2-40B4-BE49-F238E27FC236}">
                <a16:creationId xmlns:a16="http://schemas.microsoft.com/office/drawing/2014/main" id="{A2AF4717-9B03-48D3-FB46-DD21DE642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563" r="95938">
                        <a14:foregroundMark x1="6563" y1="55313" x2="6563" y2="55313"/>
                        <a14:foregroundMark x1="91250" y1="53125" x2="91250" y2="53125"/>
                        <a14:foregroundMark x1="95938" y1="49063" x2="95938" y2="4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66" b="22553"/>
          <a:stretch/>
        </p:blipFill>
        <p:spPr bwMode="auto">
          <a:xfrm>
            <a:off x="6096000" y="381281"/>
            <a:ext cx="1529457" cy="8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E94BDD-D6E5-BC1E-1409-8E13DE7827A5}"/>
              </a:ext>
            </a:extLst>
          </p:cNvPr>
          <p:cNvSpPr/>
          <p:nvPr/>
        </p:nvSpPr>
        <p:spPr>
          <a:xfrm>
            <a:off x="2374138" y="501689"/>
            <a:ext cx="2488485" cy="538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12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/kg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5598C2-5C86-96BF-350A-5793031AE693}"/>
              </a:ext>
            </a:extLst>
          </p:cNvPr>
          <p:cNvSpPr/>
          <p:nvPr/>
        </p:nvSpPr>
        <p:spPr>
          <a:xfrm>
            <a:off x="7380691" y="501689"/>
            <a:ext cx="2681009" cy="538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4,5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/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gói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Reso" pitchFamily="2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DCCBB2-FFCA-70BD-5B0B-E7C082A9D3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8" y="3475233"/>
            <a:ext cx="3184187" cy="31841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C79630-ACCF-FF1E-1163-283DFB17635D}"/>
              </a:ext>
            </a:extLst>
          </p:cNvPr>
          <p:cNvGrpSpPr/>
          <p:nvPr/>
        </p:nvGrpSpPr>
        <p:grpSpPr>
          <a:xfrm>
            <a:off x="892317" y="1480110"/>
            <a:ext cx="577402" cy="1521479"/>
            <a:chOff x="780492" y="3416623"/>
            <a:chExt cx="577402" cy="152147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AB415-D2E3-EDA2-E3A5-6AFC9D3CC1CB}"/>
                </a:ext>
              </a:extLst>
            </p:cNvPr>
            <p:cNvSpPr/>
            <p:nvPr/>
          </p:nvSpPr>
          <p:spPr>
            <a:xfrm>
              <a:off x="832656" y="3416623"/>
              <a:ext cx="482229" cy="1521479"/>
            </a:xfrm>
            <a:prstGeom prst="rect">
              <a:avLst/>
            </a:prstGeom>
            <a:solidFill>
              <a:srgbClr val="00B0F0">
                <a:alpha val="37000"/>
              </a:srgb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9FC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F8B970-70A7-541E-C94D-9C4C350C05B5}"/>
                </a:ext>
              </a:extLst>
            </p:cNvPr>
            <p:cNvSpPr txBox="1"/>
            <p:nvPr/>
          </p:nvSpPr>
          <p:spPr>
            <a:xfrm rot="16200000">
              <a:off x="361307" y="3871772"/>
              <a:ext cx="1415772" cy="577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SFU Futura_12" panose="00000400000000000000" pitchFamily="2" charset="0"/>
                  <a:ea typeface="+mn-ea"/>
                  <a:cs typeface="+mn-cs"/>
                </a:rPr>
                <a:t>MỞ ĐẦU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3090D90-CC6D-F12B-85A5-71791C32E735}"/>
              </a:ext>
            </a:extLst>
          </p:cNvPr>
          <p:cNvSpPr/>
          <p:nvPr/>
        </p:nvSpPr>
        <p:spPr>
          <a:xfrm>
            <a:off x="5320633" y="5116292"/>
            <a:ext cx="6880603" cy="113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12xy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);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4,5xy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ED040-BD0F-0528-614A-92DA4DB56E94}"/>
              </a:ext>
            </a:extLst>
          </p:cNvPr>
          <p:cNvSpPr/>
          <p:nvPr/>
        </p:nvSpPr>
        <p:spPr>
          <a:xfrm>
            <a:off x="5320633" y="3677925"/>
            <a:ext cx="5990469" cy="1134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12x + 4,5x = 16,5x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16,5xy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1460DA-F62E-BA9E-7111-F2A178A534C2}"/>
              </a:ext>
            </a:extLst>
          </p:cNvPr>
          <p:cNvSpPr/>
          <p:nvPr/>
        </p:nvSpPr>
        <p:spPr>
          <a:xfrm>
            <a:off x="5167357" y="5399240"/>
            <a:ext cx="153276" cy="151934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A61CE1-3D23-CE9A-3AC5-A86B919EEEB8}"/>
              </a:ext>
            </a:extLst>
          </p:cNvPr>
          <p:cNvSpPr/>
          <p:nvPr/>
        </p:nvSpPr>
        <p:spPr>
          <a:xfrm>
            <a:off x="5167357" y="3981366"/>
            <a:ext cx="153276" cy="151934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846EA1E-9D58-E244-9290-652DA25AA643}"/>
              </a:ext>
            </a:extLst>
          </p:cNvPr>
          <p:cNvSpPr/>
          <p:nvPr/>
        </p:nvSpPr>
        <p:spPr>
          <a:xfrm>
            <a:off x="225234" y="3383985"/>
            <a:ext cx="2561899" cy="1219894"/>
          </a:xfrm>
          <a:prstGeom prst="wedgeEllipseCallout">
            <a:avLst>
              <a:gd name="adj1" fmla="val 36129"/>
              <a:gd name="adj2" fmla="val 60611"/>
            </a:avLst>
          </a:prstGeom>
          <a:solidFill>
            <a:schemeClr val="accent6">
              <a:lumMod val="40000"/>
              <a:lumOff val="60000"/>
              <a:alpha val="8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B503E-44B2-9593-3B62-2085A1A72B52}"/>
              </a:ext>
            </a:extLst>
          </p:cNvPr>
          <p:cNvSpPr/>
          <p:nvPr/>
        </p:nvSpPr>
        <p:spPr>
          <a:xfrm>
            <a:off x="604223" y="3578433"/>
            <a:ext cx="1803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sai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2171EC-735C-F9E0-37CD-85C9A7298C9F}"/>
              </a:ext>
            </a:extLst>
          </p:cNvPr>
          <p:cNvSpPr/>
          <p:nvPr/>
        </p:nvSpPr>
        <p:spPr>
          <a:xfrm>
            <a:off x="1856899" y="6221660"/>
            <a:ext cx="153276" cy="151934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7A4173-734A-2188-4BCD-4EFB20283EA2}"/>
              </a:ext>
            </a:extLst>
          </p:cNvPr>
          <p:cNvSpPr/>
          <p:nvPr/>
        </p:nvSpPr>
        <p:spPr>
          <a:xfrm>
            <a:off x="3154784" y="6097938"/>
            <a:ext cx="153276" cy="151934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2AE3EBC-E5CF-692E-93CE-77B67EB9FB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34163" y="3880327"/>
            <a:ext cx="354011" cy="35401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300E688-29CE-D429-286F-67BFF57C15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37874" y="5298201"/>
            <a:ext cx="354011" cy="3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8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5A4B9-9484-A881-9414-96A687C9A626}"/>
              </a:ext>
            </a:extLst>
          </p:cNvPr>
          <p:cNvSpPr/>
          <p:nvPr/>
        </p:nvSpPr>
        <p:spPr>
          <a:xfrm>
            <a:off x="1521884" y="382372"/>
            <a:ext cx="9757700" cy="142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nhóm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nguyện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chuẩn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giúp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hoàn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khó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khăn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gồm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x kg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x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liền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thị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DCCBB2-FFCA-70BD-5B0B-E7C082A9D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8" y="2343549"/>
            <a:ext cx="3184187" cy="31841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C79630-ACCF-FF1E-1163-283DFB17635D}"/>
              </a:ext>
            </a:extLst>
          </p:cNvPr>
          <p:cNvGrpSpPr/>
          <p:nvPr/>
        </p:nvGrpSpPr>
        <p:grpSpPr>
          <a:xfrm>
            <a:off x="892317" y="348426"/>
            <a:ext cx="577402" cy="1521479"/>
            <a:chOff x="780492" y="3416623"/>
            <a:chExt cx="577402" cy="152147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AB415-D2E3-EDA2-E3A5-6AFC9D3CC1CB}"/>
                </a:ext>
              </a:extLst>
            </p:cNvPr>
            <p:cNvSpPr/>
            <p:nvPr/>
          </p:nvSpPr>
          <p:spPr>
            <a:xfrm>
              <a:off x="832656" y="3416623"/>
              <a:ext cx="482229" cy="1521479"/>
            </a:xfrm>
            <a:prstGeom prst="rect">
              <a:avLst/>
            </a:prstGeom>
            <a:solidFill>
              <a:srgbClr val="00B0F0">
                <a:alpha val="37000"/>
              </a:srgb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9FC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F8B970-70A7-541E-C94D-9C4C350C05B5}"/>
                </a:ext>
              </a:extLst>
            </p:cNvPr>
            <p:cNvSpPr txBox="1"/>
            <p:nvPr/>
          </p:nvSpPr>
          <p:spPr>
            <a:xfrm rot="16200000">
              <a:off x="361307" y="3871772"/>
              <a:ext cx="1415772" cy="577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SFU Futura_12" panose="00000400000000000000" pitchFamily="2" charset="0"/>
                  <a:ea typeface="+mn-ea"/>
                  <a:cs typeface="+mn-cs"/>
                </a:rPr>
                <a:t>MỞ ĐẦU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3090D90-CC6D-F12B-85A5-71791C32E735}"/>
              </a:ext>
            </a:extLst>
          </p:cNvPr>
          <p:cNvSpPr/>
          <p:nvPr/>
        </p:nvSpPr>
        <p:spPr>
          <a:xfrm>
            <a:off x="5320633" y="3984608"/>
            <a:ext cx="6880603" cy="113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12xy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);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4,5xy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ED040-BD0F-0528-614A-92DA4DB56E94}"/>
              </a:ext>
            </a:extLst>
          </p:cNvPr>
          <p:cNvSpPr/>
          <p:nvPr/>
        </p:nvSpPr>
        <p:spPr>
          <a:xfrm>
            <a:off x="5320633" y="2546241"/>
            <a:ext cx="5990469" cy="1134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12x + 4,5x = 16,5x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16,5xy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1460DA-F62E-BA9E-7111-F2A178A534C2}"/>
              </a:ext>
            </a:extLst>
          </p:cNvPr>
          <p:cNvSpPr/>
          <p:nvPr/>
        </p:nvSpPr>
        <p:spPr>
          <a:xfrm>
            <a:off x="5167357" y="4267556"/>
            <a:ext cx="153276" cy="151934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A61CE1-3D23-CE9A-3AC5-A86B919EEEB8}"/>
              </a:ext>
            </a:extLst>
          </p:cNvPr>
          <p:cNvSpPr/>
          <p:nvPr/>
        </p:nvSpPr>
        <p:spPr>
          <a:xfrm>
            <a:off x="5167357" y="2849682"/>
            <a:ext cx="153276" cy="151934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846EA1E-9D58-E244-9290-652DA25AA643}"/>
              </a:ext>
            </a:extLst>
          </p:cNvPr>
          <p:cNvSpPr/>
          <p:nvPr/>
        </p:nvSpPr>
        <p:spPr>
          <a:xfrm>
            <a:off x="3701765" y="5530073"/>
            <a:ext cx="3184187" cy="1044788"/>
          </a:xfrm>
          <a:prstGeom prst="wedgeEllipseCallout">
            <a:avLst>
              <a:gd name="adj1" fmla="val -45692"/>
              <a:gd name="adj2" fmla="val -67413"/>
            </a:avLst>
          </a:prstGeom>
          <a:solidFill>
            <a:schemeClr val="accent6">
              <a:lumMod val="40000"/>
              <a:lumOff val="60000"/>
              <a:alpha val="8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2171EC-735C-F9E0-37CD-85C9A7298C9F}"/>
              </a:ext>
            </a:extLst>
          </p:cNvPr>
          <p:cNvSpPr/>
          <p:nvPr/>
        </p:nvSpPr>
        <p:spPr>
          <a:xfrm>
            <a:off x="1856899" y="5089976"/>
            <a:ext cx="153276" cy="151934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7A4173-734A-2188-4BCD-4EFB20283EA2}"/>
              </a:ext>
            </a:extLst>
          </p:cNvPr>
          <p:cNvSpPr/>
          <p:nvPr/>
        </p:nvSpPr>
        <p:spPr>
          <a:xfrm>
            <a:off x="3154784" y="4966254"/>
            <a:ext cx="153276" cy="151934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2AE3EBC-E5CF-692E-93CE-77B67EB9F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4163" y="2748643"/>
            <a:ext cx="354011" cy="35401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300E688-29CE-D429-286F-67BFF57C1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7874" y="4166517"/>
            <a:ext cx="354011" cy="35401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A1481CA-EA11-2D8C-0449-8F943B82897F}"/>
              </a:ext>
            </a:extLst>
          </p:cNvPr>
          <p:cNvSpPr/>
          <p:nvPr/>
        </p:nvSpPr>
        <p:spPr>
          <a:xfrm>
            <a:off x="3943315" y="5685430"/>
            <a:ext cx="193570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12xy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4,5xy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9575EF-F9C9-1826-FDE1-7C56EA02BB77}"/>
              </a:ext>
            </a:extLst>
          </p:cNvPr>
          <p:cNvSpPr/>
          <p:nvPr/>
        </p:nvSpPr>
        <p:spPr>
          <a:xfrm>
            <a:off x="5654907" y="5685430"/>
            <a:ext cx="95460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16,5xy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Res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9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946" r="42679" b="26114"/>
          <a:stretch>
            <a:fillRect/>
          </a:stretch>
        </p:blipFill>
        <p:spPr>
          <a:xfrm>
            <a:off x="1836830" y="1749782"/>
            <a:ext cx="208832" cy="27855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308941" y="1754899"/>
            <a:ext cx="96236" cy="9623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946" r="42679" b="26114"/>
          <a:stretch>
            <a:fillRect/>
          </a:stretch>
        </p:blipFill>
        <p:spPr>
          <a:xfrm>
            <a:off x="1646618" y="4790796"/>
            <a:ext cx="203927" cy="27201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1738945">
            <a:off x="462195" y="3962239"/>
            <a:ext cx="1018961" cy="2171115"/>
            <a:chOff x="0" y="0"/>
            <a:chExt cx="4022249" cy="85702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alphaModFix amt="10999"/>
          </a:blip>
          <a:srcRect/>
          <a:stretch>
            <a:fillRect/>
          </a:stretch>
        </p:blipFill>
        <p:spPr>
          <a:xfrm rot="3967918" flipH="1">
            <a:off x="1165378" y="834537"/>
            <a:ext cx="1290771" cy="129077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87232F-2FA1-6960-407F-96109618D22D}"/>
              </a:ext>
            </a:extLst>
          </p:cNvPr>
          <p:cNvSpPr/>
          <p:nvPr/>
        </p:nvSpPr>
        <p:spPr>
          <a:xfrm>
            <a:off x="3148140" y="236931"/>
            <a:ext cx="6077294" cy="8108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A21767-0293-9C82-BF83-9012509BE37A}"/>
              </a:ext>
            </a:extLst>
          </p:cNvPr>
          <p:cNvSpPr txBox="1"/>
          <p:nvPr/>
        </p:nvSpPr>
        <p:spPr>
          <a:xfrm>
            <a:off x="1953880" y="1372657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8377B3-2AA6-BE8B-D233-43D4BF6A7382}"/>
              </a:ext>
            </a:extLst>
          </p:cNvPr>
          <p:cNvSpPr txBox="1"/>
          <p:nvPr/>
        </p:nvSpPr>
        <p:spPr>
          <a:xfrm>
            <a:off x="1811253" y="4739644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B88169-6129-F73E-82CE-385C0D7320D5}"/>
              </a:ext>
            </a:extLst>
          </p:cNvPr>
          <p:cNvSpPr txBox="1"/>
          <p:nvPr/>
        </p:nvSpPr>
        <p:spPr>
          <a:xfrm>
            <a:off x="2367976" y="1446896"/>
            <a:ext cx="625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THU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GỌN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F2638F-B25C-6ABD-6B8B-5B06BEB3BAC4}"/>
              </a:ext>
            </a:extLst>
          </p:cNvPr>
          <p:cNvSpPr txBox="1"/>
          <p:nvPr/>
        </p:nvSpPr>
        <p:spPr>
          <a:xfrm>
            <a:off x="2283983" y="4811512"/>
            <a:ext cx="42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DẠNG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C2389810-653C-7775-73C4-0C762D4F8164}"/>
              </a:ext>
            </a:extLst>
          </p:cNvPr>
          <p:cNvGrpSpPr/>
          <p:nvPr/>
        </p:nvGrpSpPr>
        <p:grpSpPr>
          <a:xfrm>
            <a:off x="2211029" y="5137612"/>
            <a:ext cx="96236" cy="96236"/>
            <a:chOff x="0" y="0"/>
            <a:chExt cx="6350000" cy="6350000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CF36CD8-A3C9-8E50-9DBD-0CB76D88688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DC8D02E-916A-5C33-1C3E-37E644429E69}"/>
              </a:ext>
            </a:extLst>
          </p:cNvPr>
          <p:cNvSpPr txBox="1"/>
          <p:nvPr/>
        </p:nvSpPr>
        <p:spPr>
          <a:xfrm>
            <a:off x="5087768" y="349989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KẾT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0BFAE0FE-2FB8-D94E-93EC-BA36FB6CE96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0793353">
            <a:off x="604615" y="1081076"/>
            <a:ext cx="992941" cy="10302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021913-E9A6-82C8-C326-DAFF702E14E0}"/>
              </a:ext>
            </a:extLst>
          </p:cNvPr>
          <p:cNvSpPr/>
          <p:nvPr/>
        </p:nvSpPr>
        <p:spPr>
          <a:xfrm>
            <a:off x="1993797" y="2115672"/>
            <a:ext cx="3215512" cy="1883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Đ</a:t>
            </a:r>
            <a:r>
              <a:rPr lang="vi-VN" sz="2000" dirty="0">
                <a:solidFill>
                  <a:schemeClr val="bg1"/>
                </a:solidFill>
                <a:latin typeface="#9Slide03 Reso" pitchFamily="2" charset="0"/>
              </a:rPr>
              <a:t>Ơ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N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biểu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đại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gồm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biến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dạng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những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biến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F08291-F9B0-C589-F80A-F925DA9A7E2E}"/>
              </a:ext>
            </a:extLst>
          </p:cNvPr>
          <p:cNvSpPr/>
          <p:nvPr/>
        </p:nvSpPr>
        <p:spPr>
          <a:xfrm>
            <a:off x="5977871" y="2115672"/>
            <a:ext cx="5573658" cy="1883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Đ</a:t>
            </a:r>
            <a:r>
              <a:rPr lang="vi-VN" sz="2000" dirty="0">
                <a:solidFill>
                  <a:schemeClr val="bg1"/>
                </a:solidFill>
                <a:latin typeface="#9Slide03 Reso" pitchFamily="2" charset="0"/>
              </a:rPr>
              <a:t>Ơ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N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THU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GỌN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đơn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chỉ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gồm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dạng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những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biến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mỗi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biến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chỉ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lần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đã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nâng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lên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lũy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thừa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mũ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nguyên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dương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525412-B578-4615-A550-A01C17A7896E}"/>
              </a:ext>
            </a:extLst>
          </p:cNvPr>
          <p:cNvSpPr/>
          <p:nvPr/>
        </p:nvSpPr>
        <p:spPr>
          <a:xfrm>
            <a:off x="6276713" y="5334732"/>
            <a:ext cx="5176127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HAI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ĐƠN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DẠNG</a:t>
            </a:r>
            <a:endParaRPr lang="en-US" sz="2000" dirty="0">
              <a:solidFill>
                <a:schemeClr val="bg1"/>
              </a:solidFill>
              <a:latin typeface="#9Slide03 Res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hai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đơn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hệ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khác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0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cùng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phần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biến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519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F698D14-66EB-372F-BECC-AD10631199A3}"/>
              </a:ext>
            </a:extLst>
          </p:cNvPr>
          <p:cNvSpPr/>
          <p:nvPr/>
        </p:nvSpPr>
        <p:spPr>
          <a:xfrm>
            <a:off x="1475795" y="4666551"/>
            <a:ext cx="3894423" cy="646609"/>
          </a:xfrm>
          <a:prstGeom prst="roundRect">
            <a:avLst>
              <a:gd name="adj" fmla="val 50000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10"/>
          <p:cNvGrpSpPr/>
          <p:nvPr/>
        </p:nvGrpSpPr>
        <p:grpSpPr>
          <a:xfrm rot="1738945">
            <a:off x="7023591" y="2822484"/>
            <a:ext cx="524427" cy="1117404"/>
            <a:chOff x="0" y="0"/>
            <a:chExt cx="4022249" cy="85702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87232F-2FA1-6960-407F-96109618D22D}"/>
              </a:ext>
            </a:extLst>
          </p:cNvPr>
          <p:cNvSpPr/>
          <p:nvPr/>
        </p:nvSpPr>
        <p:spPr>
          <a:xfrm>
            <a:off x="3148140" y="236931"/>
            <a:ext cx="6077294" cy="8108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C2389810-653C-7775-73C4-0C762D4F8164}"/>
              </a:ext>
            </a:extLst>
          </p:cNvPr>
          <p:cNvGrpSpPr/>
          <p:nvPr/>
        </p:nvGrpSpPr>
        <p:grpSpPr>
          <a:xfrm>
            <a:off x="6856890" y="3381186"/>
            <a:ext cx="96236" cy="96236"/>
            <a:chOff x="0" y="0"/>
            <a:chExt cx="6350000" cy="6350000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CF36CD8-A3C9-8E50-9DBD-0CB76D88688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DC8D02E-916A-5C33-1C3E-37E644429E69}"/>
              </a:ext>
            </a:extLst>
          </p:cNvPr>
          <p:cNvSpPr txBox="1"/>
          <p:nvPr/>
        </p:nvSpPr>
        <p:spPr>
          <a:xfrm>
            <a:off x="5087768" y="349989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KẾT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9582B5-7E42-3646-5067-43C4CF807E7F}"/>
              </a:ext>
            </a:extLst>
          </p:cNvPr>
          <p:cNvSpPr/>
          <p:nvPr/>
        </p:nvSpPr>
        <p:spPr>
          <a:xfrm>
            <a:off x="2990994" y="2843561"/>
            <a:ext cx="1669312" cy="66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0,5 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x</a:t>
            </a:r>
            <a:r>
              <a:rPr lang="en-US" sz="2800" baseline="30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3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y</a:t>
            </a:r>
            <a:r>
              <a:rPr lang="en-US" sz="2800" baseline="30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2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z</a:t>
            </a:r>
            <a:r>
              <a:rPr lang="en-US" sz="2800" baseline="30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4</a:t>
            </a:r>
            <a:endParaRPr lang="en-US" sz="2800" baseline="30000" dirty="0">
              <a:solidFill>
                <a:schemeClr val="accent2">
                  <a:lumMod val="40000"/>
                  <a:lumOff val="60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FEDF20-2C2C-714F-8C67-E1D281DC1A22}"/>
              </a:ext>
            </a:extLst>
          </p:cNvPr>
          <p:cNvSpPr/>
          <p:nvPr/>
        </p:nvSpPr>
        <p:spPr>
          <a:xfrm>
            <a:off x="1829043" y="2403945"/>
            <a:ext cx="839981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endParaRPr lang="en-US" sz="2400" baseline="30000" dirty="0">
              <a:solidFill>
                <a:schemeClr val="bg1"/>
              </a:solidFill>
              <a:latin typeface="#9Slide03 Reso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21F262-0BB3-A1AF-5B08-137EB37EBFF7}"/>
              </a:ext>
            </a:extLst>
          </p:cNvPr>
          <p:cNvSpPr/>
          <p:nvPr/>
        </p:nvSpPr>
        <p:spPr>
          <a:xfrm>
            <a:off x="1715464" y="3709066"/>
            <a:ext cx="131051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eso" pitchFamily="2" charset="0"/>
              </a:rPr>
              <a:t>biến</a:t>
            </a:r>
            <a:endParaRPr lang="en-US" sz="2400" baseline="30000" dirty="0">
              <a:solidFill>
                <a:schemeClr val="bg1"/>
              </a:solidFill>
              <a:latin typeface="#9Slide03 Reso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8BDE4C-108B-FAB0-0E15-798885BF57A0}"/>
              </a:ext>
            </a:extLst>
          </p:cNvPr>
          <p:cNvCxnSpPr>
            <a:cxnSpLocks/>
          </p:cNvCxnSpPr>
          <p:nvPr/>
        </p:nvCxnSpPr>
        <p:spPr>
          <a:xfrm>
            <a:off x="2597933" y="2862888"/>
            <a:ext cx="428048" cy="3872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EB02F8-4F00-2C3B-74F3-2724F9AEAC5F}"/>
              </a:ext>
            </a:extLst>
          </p:cNvPr>
          <p:cNvCxnSpPr>
            <a:cxnSpLocks/>
          </p:cNvCxnSpPr>
          <p:nvPr/>
        </p:nvCxnSpPr>
        <p:spPr>
          <a:xfrm flipH="1">
            <a:off x="2962431" y="3522213"/>
            <a:ext cx="1044329" cy="495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33D599-7244-FEF5-4651-A8CA096A9AB0}"/>
              </a:ext>
            </a:extLst>
          </p:cNvPr>
          <p:cNvSpPr/>
          <p:nvPr/>
        </p:nvSpPr>
        <p:spPr>
          <a:xfrm>
            <a:off x="3508727" y="3010361"/>
            <a:ext cx="1002352" cy="497341"/>
          </a:xfrm>
          <a:prstGeom prst="roundRect">
            <a:avLst>
              <a:gd name="adj" fmla="val 9006"/>
            </a:avLst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176E73-3CE6-A887-A4C4-D8C1AFA5C4AE}"/>
              </a:ext>
            </a:extLst>
          </p:cNvPr>
          <p:cNvSpPr/>
          <p:nvPr/>
        </p:nvSpPr>
        <p:spPr>
          <a:xfrm>
            <a:off x="3476925" y="2149363"/>
            <a:ext cx="192758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3 + 2 + 4 = 9 (</a:t>
            </a:r>
            <a:r>
              <a:rPr lang="en-US" sz="2400" dirty="0" err="1">
                <a:solidFill>
                  <a:schemeClr val="bg1"/>
                </a:solidFill>
                <a:latin typeface="#9Slide03 Reso" pitchFamily="2" charset="0"/>
              </a:rPr>
              <a:t>bậc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)</a:t>
            </a:r>
            <a:endParaRPr lang="en-US" sz="2000" baseline="30000" dirty="0">
              <a:solidFill>
                <a:schemeClr val="bg1"/>
              </a:solidFill>
              <a:latin typeface="#9Slide03 Reso" pitchFamily="2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FCF3A7-5C42-121C-F027-769CA13EBF5D}"/>
              </a:ext>
            </a:extLst>
          </p:cNvPr>
          <p:cNvCxnSpPr>
            <a:cxnSpLocks/>
          </p:cNvCxnSpPr>
          <p:nvPr/>
        </p:nvCxnSpPr>
        <p:spPr>
          <a:xfrm>
            <a:off x="4006760" y="2694240"/>
            <a:ext cx="0" cy="298642"/>
          </a:xfrm>
          <a:prstGeom prst="line">
            <a:avLst/>
          </a:prstGeom>
          <a:ln w="12700">
            <a:solidFill>
              <a:schemeClr val="bg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23C7B6B-A923-EEEC-7A69-23E6BFC602AC}"/>
              </a:ext>
            </a:extLst>
          </p:cNvPr>
          <p:cNvSpPr txBox="1"/>
          <p:nvPr/>
        </p:nvSpPr>
        <p:spPr>
          <a:xfrm>
            <a:off x="6481505" y="304069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#9Slide07 SVNBango" panose="02000000000000000000" pitchFamily="2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35" name="Group 10">
            <a:extLst>
              <a:ext uri="{FF2B5EF4-FFF2-40B4-BE49-F238E27FC236}">
                <a16:creationId xmlns:a16="http://schemas.microsoft.com/office/drawing/2014/main" id="{CCFFA8D5-ABC7-52AB-E5D6-D0F0457757BC}"/>
              </a:ext>
            </a:extLst>
          </p:cNvPr>
          <p:cNvGrpSpPr/>
          <p:nvPr/>
        </p:nvGrpSpPr>
        <p:grpSpPr>
          <a:xfrm rot="1738945">
            <a:off x="8720291" y="2822484"/>
            <a:ext cx="524427" cy="1117404"/>
            <a:chOff x="0" y="0"/>
            <a:chExt cx="4022249" cy="8570265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154CFC-087A-7351-0C5B-2D79B8980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E9EB2EF8-900E-A52C-F2F6-50204F150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grpSp>
        <p:nvGrpSpPr>
          <p:cNvPr id="38" name="Group 7">
            <a:extLst>
              <a:ext uri="{FF2B5EF4-FFF2-40B4-BE49-F238E27FC236}">
                <a16:creationId xmlns:a16="http://schemas.microsoft.com/office/drawing/2014/main" id="{2742AEC2-30DB-B5E6-06C8-1E66E04F06B3}"/>
              </a:ext>
            </a:extLst>
          </p:cNvPr>
          <p:cNvGrpSpPr/>
          <p:nvPr/>
        </p:nvGrpSpPr>
        <p:grpSpPr>
          <a:xfrm>
            <a:off x="8432940" y="3381186"/>
            <a:ext cx="96236" cy="96236"/>
            <a:chOff x="0" y="0"/>
            <a:chExt cx="6350000" cy="6350000"/>
          </a:xfrm>
        </p:grpSpPr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EE7684A-AE5F-4A5D-00DD-849CD048072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805D4C1-960B-25E3-ED5B-9CC14CE2F7B8}"/>
              </a:ext>
            </a:extLst>
          </p:cNvPr>
          <p:cNvSpPr txBox="1"/>
          <p:nvPr/>
        </p:nvSpPr>
        <p:spPr>
          <a:xfrm>
            <a:off x="8057555" y="304069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#9Slide07 SVNBango" panose="02000000000000000000" pitchFamily="2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A2F989-5991-4B3C-20BE-4A0B9109B479}"/>
              </a:ext>
            </a:extLst>
          </p:cNvPr>
          <p:cNvSpPr txBox="1"/>
          <p:nvPr/>
        </p:nvSpPr>
        <p:spPr>
          <a:xfrm>
            <a:off x="7671352" y="306763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709E01-F860-6096-1DD9-E5D828611F06}"/>
              </a:ext>
            </a:extLst>
          </p:cNvPr>
          <p:cNvSpPr txBox="1"/>
          <p:nvPr/>
        </p:nvSpPr>
        <p:spPr>
          <a:xfrm>
            <a:off x="9402489" y="306316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3" name="Group 10">
            <a:extLst>
              <a:ext uri="{FF2B5EF4-FFF2-40B4-BE49-F238E27FC236}">
                <a16:creationId xmlns:a16="http://schemas.microsoft.com/office/drawing/2014/main" id="{3DFF42B4-BB9A-DBC0-9F3D-0D75F29C91D6}"/>
              </a:ext>
            </a:extLst>
          </p:cNvPr>
          <p:cNvGrpSpPr/>
          <p:nvPr/>
        </p:nvGrpSpPr>
        <p:grpSpPr>
          <a:xfrm rot="1738945">
            <a:off x="10606784" y="2828834"/>
            <a:ext cx="524427" cy="1117404"/>
            <a:chOff x="0" y="0"/>
            <a:chExt cx="4022249" cy="8570265"/>
          </a:xfrm>
        </p:grpSpPr>
        <p:pic>
          <p:nvPicPr>
            <p:cNvPr id="44" name="Picture 11">
              <a:extLst>
                <a:ext uri="{FF2B5EF4-FFF2-40B4-BE49-F238E27FC236}">
                  <a16:creationId xmlns:a16="http://schemas.microsoft.com/office/drawing/2014/main" id="{CECFADEB-6AAD-3997-2104-029F9D4C0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2DAAF265-73E8-8A69-682B-535FCBD41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grpSp>
        <p:nvGrpSpPr>
          <p:cNvPr id="46" name="Group 7">
            <a:extLst>
              <a:ext uri="{FF2B5EF4-FFF2-40B4-BE49-F238E27FC236}">
                <a16:creationId xmlns:a16="http://schemas.microsoft.com/office/drawing/2014/main" id="{92B36E6D-ABC8-AF68-2983-B013F6AA8EDA}"/>
              </a:ext>
            </a:extLst>
          </p:cNvPr>
          <p:cNvGrpSpPr/>
          <p:nvPr/>
        </p:nvGrpSpPr>
        <p:grpSpPr>
          <a:xfrm>
            <a:off x="10319433" y="3387536"/>
            <a:ext cx="96236" cy="96236"/>
            <a:chOff x="0" y="0"/>
            <a:chExt cx="6350000" cy="6350000"/>
          </a:xfrm>
        </p:grpSpPr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FD1A52FE-B929-8A46-AFEF-26F5B9D68138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6450D39-AD35-D606-26FC-772C16944947}"/>
              </a:ext>
            </a:extLst>
          </p:cNvPr>
          <p:cNvSpPr txBox="1"/>
          <p:nvPr/>
        </p:nvSpPr>
        <p:spPr>
          <a:xfrm>
            <a:off x="9944048" y="304704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#9Slide07 SVNBango" panose="02000000000000000000" pitchFamily="2" charset="0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59EEE2-53E8-4B75-F558-571767DCE71A}"/>
              </a:ext>
            </a:extLst>
          </p:cNvPr>
          <p:cNvSpPr txBox="1"/>
          <p:nvPr/>
        </p:nvSpPr>
        <p:spPr>
          <a:xfrm>
            <a:off x="1796641" y="4749042"/>
            <a:ext cx="3324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Trong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thu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gọn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863BFAF-AD43-B8CF-D107-D29FD64C84CA}"/>
              </a:ext>
            </a:extLst>
          </p:cNvPr>
          <p:cNvSpPr/>
          <p:nvPr/>
        </p:nvSpPr>
        <p:spPr>
          <a:xfrm>
            <a:off x="6618085" y="4666551"/>
            <a:ext cx="4590107" cy="646609"/>
          </a:xfrm>
          <a:prstGeom prst="roundRect">
            <a:avLst>
              <a:gd name="adj" fmla="val 50000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81CC57-3087-2C84-097A-32E4F6C729DE}"/>
              </a:ext>
            </a:extLst>
          </p:cNvPr>
          <p:cNvSpPr txBox="1"/>
          <p:nvPr/>
        </p:nvSpPr>
        <p:spPr>
          <a:xfrm>
            <a:off x="6726725" y="4749042"/>
            <a:ext cx="4418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Quy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tắc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cộng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trừ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đồng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dạng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56ACEC-D86F-01F1-F3CB-DF19F185EEE8}"/>
              </a:ext>
            </a:extLst>
          </p:cNvPr>
          <p:cNvSpPr txBox="1"/>
          <p:nvPr/>
        </p:nvSpPr>
        <p:spPr>
          <a:xfrm>
            <a:off x="7988203" y="5750473"/>
            <a:ext cx="2151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Thu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gọn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thức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A61EDC9-0D5D-A902-F8D8-0B98F4212A98}"/>
              </a:ext>
            </a:extLst>
          </p:cNvPr>
          <p:cNvCxnSpPr>
            <a:cxnSpLocks/>
          </p:cNvCxnSpPr>
          <p:nvPr/>
        </p:nvCxnSpPr>
        <p:spPr>
          <a:xfrm flipV="1">
            <a:off x="9032623" y="5356967"/>
            <a:ext cx="0" cy="393506"/>
          </a:xfrm>
          <a:prstGeom prst="line">
            <a:avLst/>
          </a:prstGeom>
          <a:ln w="12700">
            <a:solidFill>
              <a:schemeClr val="bg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10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37888">
            <a:off x="9971201" y="1149047"/>
            <a:ext cx="295415" cy="3113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45959" flipH="1">
            <a:off x="2859792" y="1882833"/>
            <a:ext cx="422352" cy="4451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946" r="42679" b="26114"/>
          <a:stretch>
            <a:fillRect/>
          </a:stretch>
        </p:blipFill>
        <p:spPr>
          <a:xfrm>
            <a:off x="3542576" y="2530989"/>
            <a:ext cx="188975" cy="252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946" r="42679" b="26114"/>
          <a:stretch>
            <a:fillRect/>
          </a:stretch>
        </p:blipFill>
        <p:spPr>
          <a:xfrm>
            <a:off x="10820549" y="685800"/>
            <a:ext cx="232765" cy="3104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946" r="42679" b="26114"/>
          <a:stretch>
            <a:fillRect/>
          </a:stretch>
        </p:blipFill>
        <p:spPr>
          <a:xfrm>
            <a:off x="7717087" y="5340209"/>
            <a:ext cx="188975" cy="25206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9946" r="42679" b="26114"/>
          <a:stretch>
            <a:fillRect/>
          </a:stretch>
        </p:blipFill>
        <p:spPr>
          <a:xfrm>
            <a:off x="2211325" y="559766"/>
            <a:ext cx="188975" cy="25206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9946" r="42679" b="26114"/>
          <a:stretch>
            <a:fillRect/>
          </a:stretch>
        </p:blipFill>
        <p:spPr>
          <a:xfrm>
            <a:off x="8009324" y="5690368"/>
            <a:ext cx="236071" cy="31488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4823" b="47321"/>
          <a:stretch>
            <a:fillRect/>
          </a:stretch>
        </p:blipFill>
        <p:spPr>
          <a:xfrm>
            <a:off x="9615984" y="404343"/>
            <a:ext cx="186077" cy="281457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3731357" y="3302118"/>
            <a:ext cx="87086" cy="87086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98714" y="1754476"/>
            <a:ext cx="87086" cy="87086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909423" y="5514069"/>
            <a:ext cx="87086" cy="87086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797598" y="1490497"/>
            <a:ext cx="87086" cy="87086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616442" y="4511283"/>
            <a:ext cx="87086" cy="87086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852490" y="404343"/>
            <a:ext cx="87086" cy="87086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494838" y="782986"/>
            <a:ext cx="87086" cy="87086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946461" y="272080"/>
            <a:ext cx="146957" cy="146957"/>
            <a:chOff x="0" y="0"/>
            <a:chExt cx="6350000" cy="6350000"/>
          </a:xfrm>
        </p:grpSpPr>
        <p:sp>
          <p:nvSpPr>
            <p:cNvPr id="51" name="Freeform 5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3" name="TextBox 10">
            <a:extLst>
              <a:ext uri="{FF2B5EF4-FFF2-40B4-BE49-F238E27FC236}">
                <a16:creationId xmlns:a16="http://schemas.microsoft.com/office/drawing/2014/main" id="{8809FBBC-64AA-D930-0DB9-2A7621DB3A30}"/>
              </a:ext>
            </a:extLst>
          </p:cNvPr>
          <p:cNvSpPr txBox="1"/>
          <p:nvPr/>
        </p:nvSpPr>
        <p:spPr>
          <a:xfrm>
            <a:off x="77225" y="205051"/>
            <a:ext cx="246479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CHƯƠNG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 I.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Veneer" panose="02000806000000000000" pitchFamily="2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FFB5FA-0A3B-395C-3C23-100792D9A698}"/>
              </a:ext>
            </a:extLst>
          </p:cNvPr>
          <p:cNvSpPr txBox="1"/>
          <p:nvPr/>
        </p:nvSpPr>
        <p:spPr>
          <a:xfrm>
            <a:off x="1305897" y="2522207"/>
            <a:ext cx="9530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Cảm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ơn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sự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theo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dõi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của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con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9909423" y="4349099"/>
            <a:ext cx="2247077" cy="2306512"/>
            <a:chOff x="0" y="0"/>
            <a:chExt cx="5266007" cy="5405293"/>
          </a:xfrm>
        </p:grpSpPr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304722">
              <a:off x="104484" y="2658253"/>
              <a:ext cx="2985612" cy="2492986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 rot="1150516">
              <a:off x="1231407" y="429241"/>
              <a:ext cx="3381691" cy="45468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 rot="1212488">
              <a:off x="2592870" y="943943"/>
              <a:ext cx="1636163" cy="1343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86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946" r="42679" b="26114"/>
          <a:stretch>
            <a:fillRect/>
          </a:stretch>
        </p:blipFill>
        <p:spPr>
          <a:xfrm>
            <a:off x="2807494" y="3440686"/>
            <a:ext cx="208832" cy="27855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279605" y="3445803"/>
            <a:ext cx="96236" cy="9623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946" r="42679" b="26114"/>
          <a:stretch>
            <a:fillRect/>
          </a:stretch>
        </p:blipFill>
        <p:spPr>
          <a:xfrm>
            <a:off x="8480965" y="4732791"/>
            <a:ext cx="203927" cy="27201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1738945">
            <a:off x="8639925" y="3698459"/>
            <a:ext cx="1552018" cy="3306907"/>
            <a:chOff x="0" y="0"/>
            <a:chExt cx="4022249" cy="85702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alphaModFix amt="36000"/>
          </a:blip>
          <a:srcRect/>
          <a:stretch>
            <a:fillRect/>
          </a:stretch>
        </p:blipFill>
        <p:spPr>
          <a:xfrm rot="2010015">
            <a:off x="1787228" y="1599873"/>
            <a:ext cx="1621785" cy="16217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alphaModFix amt="10999"/>
          </a:blip>
          <a:srcRect/>
          <a:stretch>
            <a:fillRect/>
          </a:stretch>
        </p:blipFill>
        <p:spPr>
          <a:xfrm rot="3967918" flipH="1">
            <a:off x="2136042" y="2190467"/>
            <a:ext cx="1290771" cy="129077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87232F-2FA1-6960-407F-96109618D22D}"/>
              </a:ext>
            </a:extLst>
          </p:cNvPr>
          <p:cNvSpPr/>
          <p:nvPr/>
        </p:nvSpPr>
        <p:spPr>
          <a:xfrm>
            <a:off x="3148140" y="408944"/>
            <a:ext cx="6077294" cy="8108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A21767-0293-9C82-BF83-9012509BE37A}"/>
              </a:ext>
            </a:extLst>
          </p:cNvPr>
          <p:cNvSpPr txBox="1"/>
          <p:nvPr/>
        </p:nvSpPr>
        <p:spPr>
          <a:xfrm>
            <a:off x="2924544" y="3063561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8377B3-2AA6-BE8B-D233-43D4BF6A7382}"/>
              </a:ext>
            </a:extLst>
          </p:cNvPr>
          <p:cNvSpPr txBox="1"/>
          <p:nvPr/>
        </p:nvSpPr>
        <p:spPr>
          <a:xfrm>
            <a:off x="8136973" y="4705582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B88169-6129-F73E-82CE-385C0D7320D5}"/>
              </a:ext>
            </a:extLst>
          </p:cNvPr>
          <p:cNvSpPr txBox="1"/>
          <p:nvPr/>
        </p:nvSpPr>
        <p:spPr>
          <a:xfrm>
            <a:off x="3338640" y="3137800"/>
            <a:ext cx="625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THU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GỌN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F2638F-B25C-6ABD-6B8B-5B06BEB3BAC4}"/>
              </a:ext>
            </a:extLst>
          </p:cNvPr>
          <p:cNvSpPr txBox="1"/>
          <p:nvPr/>
        </p:nvSpPr>
        <p:spPr>
          <a:xfrm>
            <a:off x="3931946" y="4786187"/>
            <a:ext cx="42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DẠNG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C2389810-653C-7775-73C4-0C762D4F8164}"/>
              </a:ext>
            </a:extLst>
          </p:cNvPr>
          <p:cNvGrpSpPr/>
          <p:nvPr/>
        </p:nvGrpSpPr>
        <p:grpSpPr>
          <a:xfrm>
            <a:off x="8108169" y="5103050"/>
            <a:ext cx="96236" cy="96236"/>
            <a:chOff x="0" y="0"/>
            <a:chExt cx="6350000" cy="6350000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CF36CD8-A3C9-8E50-9DBD-0CB76D88688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DC8D02E-916A-5C33-1C3E-37E644429E69}"/>
              </a:ext>
            </a:extLst>
          </p:cNvPr>
          <p:cNvSpPr txBox="1"/>
          <p:nvPr/>
        </p:nvSpPr>
        <p:spPr>
          <a:xfrm>
            <a:off x="4361741" y="522002"/>
            <a:ext cx="399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0BFAE0FE-2FB8-D94E-93EC-BA36FB6CE96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0793353">
            <a:off x="1542972" y="2497873"/>
            <a:ext cx="1233461" cy="1279856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06A531A-AA62-D143-78D8-09C34070BF56}"/>
              </a:ext>
            </a:extLst>
          </p:cNvPr>
          <p:cNvSpPr/>
          <p:nvPr/>
        </p:nvSpPr>
        <p:spPr>
          <a:xfrm>
            <a:off x="3648101" y="4673390"/>
            <a:ext cx="297733" cy="312784"/>
          </a:xfrm>
          <a:prstGeom prst="wedgeRoundRectCallout">
            <a:avLst>
              <a:gd name="adj1" fmla="val -2609"/>
              <a:gd name="adj2" fmla="val 68608"/>
              <a:gd name="adj3" fmla="val 16667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7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0">
            <a:extLst>
              <a:ext uri="{FF2B5EF4-FFF2-40B4-BE49-F238E27FC236}">
                <a16:creationId xmlns:a16="http://schemas.microsoft.com/office/drawing/2014/main" id="{73EA45B7-2CE1-28AE-091B-218CF9F3C69E}"/>
              </a:ext>
            </a:extLst>
          </p:cNvPr>
          <p:cNvGrpSpPr/>
          <p:nvPr/>
        </p:nvGrpSpPr>
        <p:grpSpPr>
          <a:xfrm rot="1738945">
            <a:off x="10974624" y="-151065"/>
            <a:ext cx="942382" cy="2007946"/>
            <a:chOff x="0" y="0"/>
            <a:chExt cx="4022249" cy="8570265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E22AD79-7366-F07C-D5D9-BB30E09B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1BF77206-089D-BC3A-F121-6C4A485E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475A2F5-A650-7843-21B1-D5B9B900D530}"/>
              </a:ext>
            </a:extLst>
          </p:cNvPr>
          <p:cNvSpPr/>
          <p:nvPr/>
        </p:nvSpPr>
        <p:spPr>
          <a:xfrm>
            <a:off x="864666" y="1275466"/>
            <a:ext cx="652165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#9Slide03 Reso" pitchFamily="2" charset="0"/>
              </a:rPr>
              <a:t>HĐ4 </a:t>
            </a:r>
            <a:r>
              <a:rPr lang="en-US" sz="2400">
                <a:latin typeface="#9Slide03 Reso" pitchFamily="2" charset="0"/>
              </a:rPr>
              <a:t>. Xét </a:t>
            </a:r>
            <a:r>
              <a:rPr lang="en-US" sz="2400" dirty="0" err="1">
                <a:latin typeface="#9Slide03 Reso" pitchFamily="2" charset="0"/>
              </a:rPr>
              <a:t>ba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A = </a:t>
            </a:r>
            <a:r>
              <a:rPr lang="en-US" sz="2400" dirty="0" err="1">
                <a:latin typeface="#9Slide03 Reso" pitchFamily="2" charset="0"/>
              </a:rPr>
              <a:t>2x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; C = 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baseline="300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và</a:t>
            </a:r>
            <a:r>
              <a:rPr lang="en-US" sz="2400" dirty="0">
                <a:latin typeface="#9Slide03 Reso" pitchFamily="2" charset="0"/>
              </a:rPr>
              <a:t> B = –     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. </a:t>
            </a:r>
            <a:endParaRPr lang="en-US" sz="2000" dirty="0">
              <a:latin typeface="#9Slide03 Reso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8E060-829E-334C-33B7-184C3C16B20C}"/>
              </a:ext>
            </a:extLst>
          </p:cNvPr>
          <p:cNvGrpSpPr/>
          <p:nvPr/>
        </p:nvGrpSpPr>
        <p:grpSpPr>
          <a:xfrm>
            <a:off x="6326680" y="1123001"/>
            <a:ext cx="266384" cy="913712"/>
            <a:chOff x="2574319" y="3838397"/>
            <a:chExt cx="266384" cy="9137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ED638A-25FD-877B-516E-1A4B1033234A}"/>
                </a:ext>
              </a:extLst>
            </p:cNvPr>
            <p:cNvSpPr/>
            <p:nvPr/>
          </p:nvSpPr>
          <p:spPr>
            <a:xfrm>
              <a:off x="2574319" y="3838397"/>
              <a:ext cx="263149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#9Slide03 Reso" pitchFamily="2" charset="0"/>
                </a:rPr>
                <a:t>1</a:t>
              </a:r>
              <a:endParaRPr lang="en-US" sz="2000" dirty="0">
                <a:latin typeface="#9Slide03 Reso" pitchFamily="2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4CA31A-E1AB-16C1-7569-EB3F77A28949}"/>
                </a:ext>
              </a:extLst>
            </p:cNvPr>
            <p:cNvSpPr/>
            <p:nvPr/>
          </p:nvSpPr>
          <p:spPr>
            <a:xfrm>
              <a:off x="2577554" y="4172527"/>
              <a:ext cx="263149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#9Slide03 Reso" pitchFamily="2" charset="0"/>
                </a:rPr>
                <a:t>2</a:t>
              </a:r>
              <a:endParaRPr lang="en-US" sz="2000" dirty="0">
                <a:latin typeface="#9Slide03 Reso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B8A2C3-7252-D37E-9331-FFD8BB649C57}"/>
                </a:ext>
              </a:extLst>
            </p:cNvPr>
            <p:cNvCxnSpPr>
              <a:cxnSpLocks/>
            </p:cNvCxnSpPr>
            <p:nvPr/>
          </p:nvCxnSpPr>
          <p:spPr>
            <a:xfrm>
              <a:off x="2607111" y="4357752"/>
              <a:ext cx="197563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07F14B1-D475-7FD9-CC49-F818E0AE34EA}"/>
              </a:ext>
            </a:extLst>
          </p:cNvPr>
          <p:cNvSpPr/>
          <p:nvPr/>
        </p:nvSpPr>
        <p:spPr>
          <a:xfrm rot="8418518">
            <a:off x="921830" y="1392314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CE685B-3EB4-24CE-3591-32F91CC4DBA1}"/>
              </a:ext>
            </a:extLst>
          </p:cNvPr>
          <p:cNvSpPr/>
          <p:nvPr/>
        </p:nvSpPr>
        <p:spPr>
          <a:xfrm>
            <a:off x="7190252" y="1264666"/>
            <a:ext cx="114628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So </a:t>
            </a:r>
            <a:r>
              <a:rPr lang="en-US" sz="2400" dirty="0" err="1">
                <a:latin typeface="#9Slide03 Reso" pitchFamily="2" charset="0"/>
              </a:rPr>
              <a:t>sánh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068CA1-943F-2A70-0E5E-37632E10DA19}"/>
              </a:ext>
            </a:extLst>
          </p:cNvPr>
          <p:cNvSpPr/>
          <p:nvPr/>
        </p:nvSpPr>
        <p:spPr>
          <a:xfrm>
            <a:off x="1529122" y="1990977"/>
            <a:ext cx="435410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a) </a:t>
            </a:r>
            <a:r>
              <a:rPr lang="en-US" sz="2400" dirty="0" err="1">
                <a:latin typeface="#9Slide03 Reso" pitchFamily="2" charset="0"/>
              </a:rPr>
              <a:t>Hệ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số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của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A, B, C </a:t>
            </a:r>
            <a:r>
              <a:rPr lang="en-US" sz="2400" dirty="0" err="1">
                <a:latin typeface="#9Slide03 Reso" pitchFamily="2" charset="0"/>
              </a:rPr>
              <a:t>với</a:t>
            </a:r>
            <a:r>
              <a:rPr lang="en-US" sz="2400" dirty="0">
                <a:latin typeface="#9Slide03 Reso" pitchFamily="2" charset="0"/>
              </a:rPr>
              <a:t> 0.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A39936-2E10-FEE5-E1E2-B28F802583FF}"/>
              </a:ext>
            </a:extLst>
          </p:cNvPr>
          <p:cNvSpPr/>
          <p:nvPr/>
        </p:nvSpPr>
        <p:spPr>
          <a:xfrm>
            <a:off x="6629402" y="1985913"/>
            <a:ext cx="418870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b) </a:t>
            </a:r>
            <a:r>
              <a:rPr lang="en-US" sz="2400" dirty="0" err="1">
                <a:latin typeface="#9Slide03 Reso" pitchFamily="2" charset="0"/>
              </a:rPr>
              <a:t>Phần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biến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của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A, B, C.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113F5D-7D84-DBEC-1825-5DA9CD5CAB49}"/>
              </a:ext>
            </a:extLst>
          </p:cNvPr>
          <p:cNvSpPr/>
          <p:nvPr/>
        </p:nvSpPr>
        <p:spPr>
          <a:xfrm>
            <a:off x="1919647" y="2644330"/>
            <a:ext cx="396357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đều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khác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0.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91E37-D3D0-1A7E-C1A5-6425E1FD4DB6}"/>
              </a:ext>
            </a:extLst>
          </p:cNvPr>
          <p:cNvSpPr/>
          <p:nvPr/>
        </p:nvSpPr>
        <p:spPr>
          <a:xfrm>
            <a:off x="6939322" y="2644330"/>
            <a:ext cx="396357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cùng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D5D0E43-1203-B1CA-182C-1B9640D20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734" y="1375656"/>
            <a:ext cx="34032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3124311" y="2048573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73EA45B7-2CE1-28AE-091B-218CF9F3C69E}"/>
              </a:ext>
            </a:extLst>
          </p:cNvPr>
          <p:cNvGrpSpPr/>
          <p:nvPr/>
        </p:nvGrpSpPr>
        <p:grpSpPr>
          <a:xfrm rot="1738945">
            <a:off x="8568511" y="1454913"/>
            <a:ext cx="942382" cy="2007946"/>
            <a:chOff x="0" y="0"/>
            <a:chExt cx="4022249" cy="8570265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E22AD79-7366-F07C-D5D9-BB30E09B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1BF77206-089D-BC3A-F121-6C4A485E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475A2F5-A650-7843-21B1-D5B9B900D530}"/>
              </a:ext>
            </a:extLst>
          </p:cNvPr>
          <p:cNvSpPr/>
          <p:nvPr/>
        </p:nvSpPr>
        <p:spPr>
          <a:xfrm>
            <a:off x="883171" y="3417316"/>
            <a:ext cx="660474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#9Slide03 Reso" pitchFamily="2" charset="0"/>
              </a:rPr>
              <a:t>HĐ4</a:t>
            </a:r>
            <a:r>
              <a:rPr lang="en-US" sz="2400">
                <a:latin typeface="#9Slide03 Reso" pitchFamily="2" charset="0"/>
              </a:rPr>
              <a:t>.  Xét </a:t>
            </a:r>
            <a:r>
              <a:rPr lang="en-US" sz="2400" dirty="0" err="1">
                <a:latin typeface="#9Slide03 Reso" pitchFamily="2" charset="0"/>
              </a:rPr>
              <a:t>ba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A = </a:t>
            </a:r>
            <a:r>
              <a:rPr lang="en-US" sz="2400" dirty="0" err="1">
                <a:latin typeface="#9Slide03 Reso" pitchFamily="2" charset="0"/>
              </a:rPr>
              <a:t>2x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; C = 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baseline="300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và</a:t>
            </a:r>
            <a:r>
              <a:rPr lang="en-US" sz="2400" dirty="0">
                <a:latin typeface="#9Slide03 Reso" pitchFamily="2" charset="0"/>
              </a:rPr>
              <a:t> B = –     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. </a:t>
            </a:r>
            <a:endParaRPr lang="en-US" sz="2000" dirty="0">
              <a:latin typeface="#9Slide03 Reso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8E060-829E-334C-33B7-184C3C16B20C}"/>
              </a:ext>
            </a:extLst>
          </p:cNvPr>
          <p:cNvGrpSpPr/>
          <p:nvPr/>
        </p:nvGrpSpPr>
        <p:grpSpPr>
          <a:xfrm>
            <a:off x="6326680" y="3275651"/>
            <a:ext cx="266384" cy="913712"/>
            <a:chOff x="2574319" y="3838397"/>
            <a:chExt cx="266384" cy="9137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ED638A-25FD-877B-516E-1A4B1033234A}"/>
                </a:ext>
              </a:extLst>
            </p:cNvPr>
            <p:cNvSpPr/>
            <p:nvPr/>
          </p:nvSpPr>
          <p:spPr>
            <a:xfrm>
              <a:off x="2574319" y="3838397"/>
              <a:ext cx="263149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#9Slide03 Reso" pitchFamily="2" charset="0"/>
                </a:rPr>
                <a:t>1</a:t>
              </a:r>
              <a:endParaRPr lang="en-US" sz="2000" dirty="0">
                <a:latin typeface="#9Slide03 Reso" pitchFamily="2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4CA31A-E1AB-16C1-7569-EB3F77A28949}"/>
                </a:ext>
              </a:extLst>
            </p:cNvPr>
            <p:cNvSpPr/>
            <p:nvPr/>
          </p:nvSpPr>
          <p:spPr>
            <a:xfrm>
              <a:off x="2577554" y="4172527"/>
              <a:ext cx="263149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#9Slide03 Reso" pitchFamily="2" charset="0"/>
                </a:rPr>
                <a:t>2</a:t>
              </a:r>
              <a:endParaRPr lang="en-US" sz="2000" dirty="0">
                <a:latin typeface="#9Slide03 Reso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B8A2C3-7252-D37E-9331-FFD8BB649C57}"/>
                </a:ext>
              </a:extLst>
            </p:cNvPr>
            <p:cNvCxnSpPr>
              <a:cxnSpLocks/>
            </p:cNvCxnSpPr>
            <p:nvPr/>
          </p:nvCxnSpPr>
          <p:spPr>
            <a:xfrm>
              <a:off x="2607111" y="4357752"/>
              <a:ext cx="197563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07F14B1-D475-7FD9-CC49-F818E0AE34EA}"/>
              </a:ext>
            </a:extLst>
          </p:cNvPr>
          <p:cNvSpPr/>
          <p:nvPr/>
        </p:nvSpPr>
        <p:spPr>
          <a:xfrm rot="8418518">
            <a:off x="921830" y="3544964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CE685B-3EB4-24CE-3591-32F91CC4DBA1}"/>
              </a:ext>
            </a:extLst>
          </p:cNvPr>
          <p:cNvSpPr/>
          <p:nvPr/>
        </p:nvSpPr>
        <p:spPr>
          <a:xfrm>
            <a:off x="7190252" y="3417316"/>
            <a:ext cx="114628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So </a:t>
            </a:r>
            <a:r>
              <a:rPr lang="en-US" sz="2400" dirty="0" err="1">
                <a:latin typeface="#9Slide03 Reso" pitchFamily="2" charset="0"/>
              </a:rPr>
              <a:t>sánh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068CA1-943F-2A70-0E5E-37632E10DA19}"/>
              </a:ext>
            </a:extLst>
          </p:cNvPr>
          <p:cNvSpPr/>
          <p:nvPr/>
        </p:nvSpPr>
        <p:spPr>
          <a:xfrm>
            <a:off x="1529122" y="4143627"/>
            <a:ext cx="435410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a) </a:t>
            </a:r>
            <a:r>
              <a:rPr lang="en-US" sz="2400" dirty="0" err="1">
                <a:latin typeface="#9Slide03 Reso" pitchFamily="2" charset="0"/>
              </a:rPr>
              <a:t>Hệ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số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của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A, B, C </a:t>
            </a:r>
            <a:r>
              <a:rPr lang="en-US" sz="2400" dirty="0" err="1">
                <a:latin typeface="#9Slide03 Reso" pitchFamily="2" charset="0"/>
              </a:rPr>
              <a:t>với</a:t>
            </a:r>
            <a:r>
              <a:rPr lang="en-US" sz="2400" dirty="0">
                <a:latin typeface="#9Slide03 Reso" pitchFamily="2" charset="0"/>
              </a:rPr>
              <a:t> 0.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A39936-2E10-FEE5-E1E2-B28F802583FF}"/>
              </a:ext>
            </a:extLst>
          </p:cNvPr>
          <p:cNvSpPr/>
          <p:nvPr/>
        </p:nvSpPr>
        <p:spPr>
          <a:xfrm>
            <a:off x="6629402" y="4138563"/>
            <a:ext cx="418870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b) </a:t>
            </a:r>
            <a:r>
              <a:rPr lang="en-US" sz="2400" dirty="0" err="1">
                <a:latin typeface="#9Slide03 Reso" pitchFamily="2" charset="0"/>
              </a:rPr>
              <a:t>Phần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biến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của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A, B, C.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113F5D-7D84-DBEC-1825-5DA9CD5CAB49}"/>
              </a:ext>
            </a:extLst>
          </p:cNvPr>
          <p:cNvSpPr/>
          <p:nvPr/>
        </p:nvSpPr>
        <p:spPr>
          <a:xfrm>
            <a:off x="1919647" y="4796980"/>
            <a:ext cx="396357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đều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khác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0.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91E37-D3D0-1A7E-C1A5-6425E1FD4DB6}"/>
              </a:ext>
            </a:extLst>
          </p:cNvPr>
          <p:cNvSpPr/>
          <p:nvPr/>
        </p:nvSpPr>
        <p:spPr>
          <a:xfrm>
            <a:off x="6939322" y="4796980"/>
            <a:ext cx="396357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cùng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95B5039-7BB5-7A53-5E07-C42E43034E1E}"/>
              </a:ext>
            </a:extLst>
          </p:cNvPr>
          <p:cNvSpPr/>
          <p:nvPr/>
        </p:nvSpPr>
        <p:spPr>
          <a:xfrm rot="16200000">
            <a:off x="5737282" y="2145013"/>
            <a:ext cx="184515" cy="2544605"/>
          </a:xfrm>
          <a:prstGeom prst="rightBrace">
            <a:avLst>
              <a:gd name="adj1" fmla="val 18863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E72C816-A3F2-0859-5535-4EF4D7993BA9}"/>
              </a:ext>
            </a:extLst>
          </p:cNvPr>
          <p:cNvSpPr/>
          <p:nvPr/>
        </p:nvSpPr>
        <p:spPr>
          <a:xfrm>
            <a:off x="5748279" y="2676948"/>
            <a:ext cx="162520" cy="5791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5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73EA45B7-2CE1-28AE-091B-218CF9F3C69E}"/>
              </a:ext>
            </a:extLst>
          </p:cNvPr>
          <p:cNvGrpSpPr/>
          <p:nvPr/>
        </p:nvGrpSpPr>
        <p:grpSpPr>
          <a:xfrm rot="1738945">
            <a:off x="10974624" y="-151065"/>
            <a:ext cx="942382" cy="2007946"/>
            <a:chOff x="0" y="0"/>
            <a:chExt cx="4022249" cy="8570265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E22AD79-7366-F07C-D5D9-BB30E09B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1BF77206-089D-BC3A-F121-6C4A485E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475A2F5-A650-7843-21B1-D5B9B900D530}"/>
              </a:ext>
            </a:extLst>
          </p:cNvPr>
          <p:cNvSpPr/>
          <p:nvPr/>
        </p:nvSpPr>
        <p:spPr>
          <a:xfrm>
            <a:off x="2480051" y="2400810"/>
            <a:ext cx="7429674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Hai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đồng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dạng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.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4901D7-B90E-46F2-7CD9-0896C3675F25}"/>
              </a:ext>
            </a:extLst>
          </p:cNvPr>
          <p:cNvCxnSpPr>
            <a:cxnSpLocks/>
          </p:cNvCxnSpPr>
          <p:nvPr/>
        </p:nvCxnSpPr>
        <p:spPr>
          <a:xfrm>
            <a:off x="-496015" y="2820730"/>
            <a:ext cx="48916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4D65EA-22C5-715A-9C5E-098A013244D7}"/>
              </a:ext>
            </a:extLst>
          </p:cNvPr>
          <p:cNvCxnSpPr>
            <a:cxnSpLocks/>
          </p:cNvCxnSpPr>
          <p:nvPr/>
        </p:nvCxnSpPr>
        <p:spPr>
          <a:xfrm>
            <a:off x="7904574" y="2820730"/>
            <a:ext cx="478155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B56EFECF-74A0-FE54-72FF-EC6E786C8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30" y="1988360"/>
            <a:ext cx="509006" cy="5090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6F6DE4-0E23-79F4-489D-FBF791BABD99}"/>
              </a:ext>
            </a:extLst>
          </p:cNvPr>
          <p:cNvSpPr/>
          <p:nvPr/>
        </p:nvSpPr>
        <p:spPr>
          <a:xfrm>
            <a:off x="3630780" y="4053430"/>
            <a:ext cx="526930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Ví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dụ</a:t>
            </a:r>
            <a:r>
              <a:rPr lang="en-US" sz="2400" dirty="0">
                <a:latin typeface="#9Slide03 Reso" pitchFamily="2" charset="0"/>
              </a:rPr>
              <a:t>: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2x</a:t>
            </a:r>
            <a:r>
              <a:rPr lang="en-US" sz="2400" baseline="300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y</a:t>
            </a:r>
            <a:r>
              <a:rPr lang="en-US" sz="2400" baseline="300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3</a:t>
            </a:r>
            <a:r>
              <a:rPr lang="en-US" sz="2400" baseline="300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x</a:t>
            </a:r>
            <a:r>
              <a:rPr lang="en-US" sz="2400" baseline="300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y</a:t>
            </a:r>
            <a:r>
              <a:rPr lang="en-US" sz="2400" baseline="300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3</a:t>
            </a:r>
            <a:r>
              <a:rPr lang="en-US" sz="2400" baseline="300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là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hai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đồng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dạng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33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73EA45B7-2CE1-28AE-091B-218CF9F3C69E}"/>
              </a:ext>
            </a:extLst>
          </p:cNvPr>
          <p:cNvGrpSpPr/>
          <p:nvPr/>
        </p:nvGrpSpPr>
        <p:grpSpPr>
          <a:xfrm rot="1738945">
            <a:off x="12401170" y="-1557606"/>
            <a:ext cx="942382" cy="2007946"/>
            <a:chOff x="0" y="0"/>
            <a:chExt cx="4022249" cy="8570265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E22AD79-7366-F07C-D5D9-BB30E09B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1BF77206-089D-BC3A-F121-6C4A485E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11641D-CBCF-4BF3-4472-EF8A4D4CC0A3}"/>
              </a:ext>
            </a:extLst>
          </p:cNvPr>
          <p:cNvCxnSpPr>
            <a:cxnSpLocks/>
          </p:cNvCxnSpPr>
          <p:nvPr/>
        </p:nvCxnSpPr>
        <p:spPr>
          <a:xfrm>
            <a:off x="-180120" y="1139212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6A1F288-5349-A599-945C-850C8D94584F}"/>
              </a:ext>
            </a:extLst>
          </p:cNvPr>
          <p:cNvSpPr/>
          <p:nvPr/>
        </p:nvSpPr>
        <p:spPr>
          <a:xfrm>
            <a:off x="1454104" y="1207196"/>
            <a:ext cx="899931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#9Slide03 Reso" pitchFamily="2" charset="0"/>
              </a:rPr>
              <a:t>Hai đơn thức đồng dạng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vi-VN" sz="2400" dirty="0">
                <a:latin typeface="#9Slide03 Reso" pitchFamily="2" charset="0"/>
              </a:rPr>
              <a:t>là hai đơn thức có </a:t>
            </a:r>
            <a:r>
              <a:rPr lang="vi-VN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hệ số khác 0 </a:t>
            </a:r>
            <a:r>
              <a:rPr lang="vi-VN" sz="2400" dirty="0">
                <a:latin typeface="#9Slide03 Reso" pitchFamily="2" charset="0"/>
              </a:rPr>
              <a:t>và có </a:t>
            </a:r>
            <a:r>
              <a:rPr lang="vi-VN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cùng ph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ầ</a:t>
            </a:r>
            <a:r>
              <a:rPr lang="vi-VN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n biến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36A0F-E9AD-09F3-3C7F-8C3F2B87E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8" y="1546946"/>
            <a:ext cx="509006" cy="50900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B1375D-CC69-08A4-007E-5DFA5258C9E8}"/>
              </a:ext>
            </a:extLst>
          </p:cNvPr>
          <p:cNvCxnSpPr>
            <a:cxnSpLocks/>
          </p:cNvCxnSpPr>
          <p:nvPr/>
        </p:nvCxnSpPr>
        <p:spPr>
          <a:xfrm>
            <a:off x="-180120" y="2449014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95620B-4CC5-1065-8868-0A9AF38827BF}"/>
              </a:ext>
            </a:extLst>
          </p:cNvPr>
          <p:cNvSpPr/>
          <p:nvPr/>
        </p:nvSpPr>
        <p:spPr>
          <a:xfrm>
            <a:off x="1454104" y="1752958"/>
            <a:ext cx="48069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#9Slide03 Reso" pitchFamily="2" charset="0"/>
              </a:rPr>
              <a:t>Hai đơn thức đồng dạng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thì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cùng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B14FB9-F943-92C9-CF9B-8BCCED6C2E34}"/>
              </a:ext>
            </a:extLst>
          </p:cNvPr>
          <p:cNvSpPr/>
          <p:nvPr/>
        </p:nvSpPr>
        <p:spPr>
          <a:xfrm>
            <a:off x="6099517" y="267924"/>
            <a:ext cx="1410425" cy="470583"/>
          </a:xfrm>
          <a:prstGeom prst="roundRect">
            <a:avLst>
              <a:gd name="adj" fmla="val 22408"/>
            </a:avLst>
          </a:prstGeom>
          <a:solidFill>
            <a:schemeClr val="accent6">
              <a:alpha val="72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F8DAB7-4B97-8BD6-7996-873A76784F39}"/>
              </a:ext>
            </a:extLst>
          </p:cNvPr>
          <p:cNvSpPr/>
          <p:nvPr/>
        </p:nvSpPr>
        <p:spPr>
          <a:xfrm>
            <a:off x="6160002" y="139197"/>
            <a:ext cx="14228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Khái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niệm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BCC51-5B57-C9CD-18E6-2115895BAF19}"/>
              </a:ext>
            </a:extLst>
          </p:cNvPr>
          <p:cNvSpPr/>
          <p:nvPr/>
        </p:nvSpPr>
        <p:spPr>
          <a:xfrm>
            <a:off x="871439" y="2956467"/>
            <a:ext cx="62675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#9Slide03 Reso" pitchFamily="2" charset="0"/>
              </a:rPr>
              <a:t>LT3</a:t>
            </a:r>
            <a:r>
              <a:rPr lang="en-US" sz="2400">
                <a:latin typeface="#9Slide03 Reso" pitchFamily="2" charset="0"/>
              </a:rPr>
              <a:t>.   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1B056DF-D995-7209-D44D-D811C15D9D0E}"/>
              </a:ext>
            </a:extLst>
          </p:cNvPr>
          <p:cNvSpPr/>
          <p:nvPr/>
        </p:nvSpPr>
        <p:spPr>
          <a:xfrm rot="8418518">
            <a:off x="841517" y="3084115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A3D728-9C9F-0FCF-4022-B7B7AD5F5C80}"/>
              </a:ext>
            </a:extLst>
          </p:cNvPr>
          <p:cNvSpPr/>
          <p:nvPr/>
        </p:nvSpPr>
        <p:spPr>
          <a:xfrm>
            <a:off x="1454104" y="2914838"/>
            <a:ext cx="669654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GHÉP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CẶP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ĐỒNG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DẠNG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. </a:t>
            </a:r>
            <a:r>
              <a:rPr lang="en-US" sz="2400" dirty="0" err="1">
                <a:latin typeface="#9Slide03 Reso" pitchFamily="2" charset="0"/>
              </a:rPr>
              <a:t>Xét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các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0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62F00B0-1205-2491-5147-2EECE7A815BB}"/>
              </a:ext>
            </a:extLst>
          </p:cNvPr>
          <p:cNvGrpSpPr/>
          <p:nvPr/>
        </p:nvGrpSpPr>
        <p:grpSpPr>
          <a:xfrm>
            <a:off x="2190133" y="3826467"/>
            <a:ext cx="1219200" cy="1033052"/>
            <a:chOff x="2190133" y="3826467"/>
            <a:chExt cx="1219200" cy="103305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0C72815-B231-E7A1-7AA0-9C4A761C503F}"/>
                </a:ext>
              </a:extLst>
            </p:cNvPr>
            <p:cNvSpPr/>
            <p:nvPr/>
          </p:nvSpPr>
          <p:spPr>
            <a:xfrm>
              <a:off x="2190133" y="40051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8648C7-3231-F144-3522-004315008A50}"/>
                </a:ext>
              </a:extLst>
            </p:cNvPr>
            <p:cNvSpPr/>
            <p:nvPr/>
          </p:nvSpPr>
          <p:spPr>
            <a:xfrm>
              <a:off x="2645396" y="3982892"/>
              <a:ext cx="617698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#9Slide03 Reso" pitchFamily="2" charset="0"/>
                </a:rPr>
                <a:t>x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r>
                <a:rPr lang="en-US" sz="2800" dirty="0" err="1">
                  <a:latin typeface="#9Slide03 Reso" pitchFamily="2" charset="0"/>
                </a:rPr>
                <a:t>y</a:t>
              </a:r>
              <a:endParaRPr lang="en-US" sz="2400" dirty="0">
                <a:latin typeface="#9Slide03 Reso" pitchFamily="2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D571AD-324C-47AA-912E-5DE47CF5D8D4}"/>
                </a:ext>
              </a:extLst>
            </p:cNvPr>
            <p:cNvGrpSpPr/>
            <p:nvPr/>
          </p:nvGrpSpPr>
          <p:grpSpPr>
            <a:xfrm>
              <a:off x="2472444" y="3826467"/>
              <a:ext cx="263151" cy="1033052"/>
              <a:chOff x="2574317" y="3838397"/>
              <a:chExt cx="263151" cy="103305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D2CE74D-CC51-2E70-5F7A-16D207FD9CB0}"/>
                  </a:ext>
                </a:extLst>
              </p:cNvPr>
              <p:cNvSpPr/>
              <p:nvPr/>
            </p:nvSpPr>
            <p:spPr>
              <a:xfrm>
                <a:off x="2574319" y="383839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5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E01B168-258D-A5BB-03F2-D9EA6246097E}"/>
                  </a:ext>
                </a:extLst>
              </p:cNvPr>
              <p:cNvSpPr/>
              <p:nvPr/>
            </p:nvSpPr>
            <p:spPr>
              <a:xfrm>
                <a:off x="2574317" y="421062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3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6B81BDD-3AA5-A5F7-DD00-297E94AE19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111" y="4430777"/>
                <a:ext cx="19756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B0B9615-B291-CCF1-96A2-9B6FBF20FE52}"/>
              </a:ext>
            </a:extLst>
          </p:cNvPr>
          <p:cNvGrpSpPr/>
          <p:nvPr/>
        </p:nvGrpSpPr>
        <p:grpSpPr>
          <a:xfrm>
            <a:off x="4615865" y="4005137"/>
            <a:ext cx="1219200" cy="839140"/>
            <a:chOff x="4615865" y="4005137"/>
            <a:chExt cx="1219200" cy="83914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99C1F91-26B3-FF4D-7D7D-3B7E6AA136DD}"/>
                </a:ext>
              </a:extLst>
            </p:cNvPr>
            <p:cNvSpPr/>
            <p:nvPr/>
          </p:nvSpPr>
          <p:spPr>
            <a:xfrm>
              <a:off x="4615865" y="40051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B67D15-8056-8BFF-F618-B01C02725016}"/>
                </a:ext>
              </a:extLst>
            </p:cNvPr>
            <p:cNvSpPr/>
            <p:nvPr/>
          </p:nvSpPr>
          <p:spPr>
            <a:xfrm>
              <a:off x="4733869" y="4017837"/>
              <a:ext cx="1063096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#9Slide03 Reso" pitchFamily="2" charset="0"/>
                </a:rPr>
                <a:t>2,75x</a:t>
              </a:r>
              <a:r>
                <a:rPr lang="en-US" sz="2800" baseline="30000" dirty="0" err="1">
                  <a:latin typeface="#9Slide03 Reso" pitchFamily="2" charset="0"/>
                </a:rPr>
                <a:t>4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8BD07D-5A13-30C3-DC0D-FAE241561EA2}"/>
              </a:ext>
            </a:extLst>
          </p:cNvPr>
          <p:cNvGrpSpPr/>
          <p:nvPr/>
        </p:nvGrpSpPr>
        <p:grpSpPr>
          <a:xfrm>
            <a:off x="9467328" y="4017837"/>
            <a:ext cx="1219200" cy="839140"/>
            <a:chOff x="9467328" y="4017837"/>
            <a:chExt cx="1219200" cy="83914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0459951-C4A1-BBB0-6F18-BD107F6754A2}"/>
                </a:ext>
              </a:extLst>
            </p:cNvPr>
            <p:cNvSpPr/>
            <p:nvPr/>
          </p:nvSpPr>
          <p:spPr>
            <a:xfrm>
              <a:off x="9467328" y="40178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03C48-C15F-F77D-1D0D-186E6210BE8D}"/>
                </a:ext>
              </a:extLst>
            </p:cNvPr>
            <p:cNvSpPr/>
            <p:nvPr/>
          </p:nvSpPr>
          <p:spPr>
            <a:xfrm>
              <a:off x="9521010" y="4021625"/>
              <a:ext cx="1111835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 </a:t>
              </a:r>
              <a:r>
                <a:rPr lang="en-US" sz="2800" dirty="0" err="1">
                  <a:latin typeface="#9Slide03 Reso" pitchFamily="2" charset="0"/>
                </a:rPr>
                <a:t>2xy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759E9AF-8A99-6DE8-854E-84B8F57EAEA0}"/>
              </a:ext>
            </a:extLst>
          </p:cNvPr>
          <p:cNvGrpSpPr/>
          <p:nvPr/>
        </p:nvGrpSpPr>
        <p:grpSpPr>
          <a:xfrm>
            <a:off x="5881377" y="5069647"/>
            <a:ext cx="1219200" cy="851840"/>
            <a:chOff x="5881377" y="5069647"/>
            <a:chExt cx="1219200" cy="85184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EC10B74-72E9-BA87-447D-0CB31E80031C}"/>
                </a:ext>
              </a:extLst>
            </p:cNvPr>
            <p:cNvSpPr/>
            <p:nvPr/>
          </p:nvSpPr>
          <p:spPr>
            <a:xfrm>
              <a:off x="5881377" y="5082347"/>
              <a:ext cx="1219200" cy="839140"/>
            </a:xfrm>
            <a:prstGeom prst="roundRect">
              <a:avLst/>
            </a:prstGeom>
            <a:solidFill>
              <a:srgbClr val="00B05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C496A51-A234-FECA-1F48-F12F24BE9CAE}"/>
                </a:ext>
              </a:extLst>
            </p:cNvPr>
            <p:cNvSpPr/>
            <p:nvPr/>
          </p:nvSpPr>
          <p:spPr>
            <a:xfrm>
              <a:off x="6037481" y="5069647"/>
              <a:ext cx="906992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 </a:t>
              </a:r>
              <a:r>
                <a:rPr lang="en-US" sz="2800" dirty="0" err="1">
                  <a:latin typeface="#9Slide03 Reso" pitchFamily="2" charset="0"/>
                </a:rPr>
                <a:t>x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r>
                <a:rPr lang="en-US" sz="2800" dirty="0" err="1">
                  <a:latin typeface="#9Slide03 Reso" pitchFamily="2" charset="0"/>
                </a:rPr>
                <a:t>y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43AF3A0C-F5DA-1983-B9E1-B2744D818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230" y="2671229"/>
            <a:ext cx="340326" cy="5334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87C327D2-F8CA-F2D5-C46B-CABC9DD35A2A}"/>
              </a:ext>
            </a:extLst>
          </p:cNvPr>
          <p:cNvGrpSpPr/>
          <p:nvPr/>
        </p:nvGrpSpPr>
        <p:grpSpPr>
          <a:xfrm>
            <a:off x="7041597" y="4005137"/>
            <a:ext cx="1219200" cy="839140"/>
            <a:chOff x="7041597" y="4005137"/>
            <a:chExt cx="1219200" cy="83914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51FAD6D-0C59-7E7F-51A0-0A67BA760D11}"/>
                </a:ext>
              </a:extLst>
            </p:cNvPr>
            <p:cNvSpPr/>
            <p:nvPr/>
          </p:nvSpPr>
          <p:spPr>
            <a:xfrm>
              <a:off x="7041597" y="40051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4C8BC5C-FB65-1943-5068-33B982151104}"/>
                </a:ext>
              </a:extLst>
            </p:cNvPr>
            <p:cNvSpPr/>
            <p:nvPr/>
          </p:nvSpPr>
          <p:spPr>
            <a:xfrm>
              <a:off x="7104152" y="4017837"/>
              <a:ext cx="1063096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</a:t>
              </a:r>
              <a:r>
                <a:rPr lang="en-US" sz="2800" dirty="0" err="1">
                  <a:latin typeface="#9Slide03 Reso" pitchFamily="2" charset="0"/>
                </a:rPr>
                <a:t>2x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r>
                <a:rPr lang="en-US" sz="2800" dirty="0" err="1">
                  <a:latin typeface="#9Slide03 Reso" pitchFamily="2" charset="0"/>
                </a:rPr>
                <a:t>y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0D22C5-39BC-775E-41E5-2F2A0DBB1C72}"/>
              </a:ext>
            </a:extLst>
          </p:cNvPr>
          <p:cNvGrpSpPr/>
          <p:nvPr/>
        </p:nvGrpSpPr>
        <p:grpSpPr>
          <a:xfrm>
            <a:off x="8248128" y="5103068"/>
            <a:ext cx="1219200" cy="839140"/>
            <a:chOff x="8248128" y="5103068"/>
            <a:chExt cx="1219200" cy="83914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A0E6A82-96D7-7DBF-17CC-A10C41DC8C19}"/>
                </a:ext>
              </a:extLst>
            </p:cNvPr>
            <p:cNvSpPr/>
            <p:nvPr/>
          </p:nvSpPr>
          <p:spPr>
            <a:xfrm>
              <a:off x="8248128" y="5103068"/>
              <a:ext cx="1219200" cy="839140"/>
            </a:xfrm>
            <a:prstGeom prst="roundRect">
              <a:avLst/>
            </a:prstGeom>
            <a:solidFill>
              <a:srgbClr val="00B05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73718AB-0A57-CF90-8EE8-1CCC8291A2EC}"/>
                </a:ext>
              </a:extLst>
            </p:cNvPr>
            <p:cNvSpPr/>
            <p:nvPr/>
          </p:nvSpPr>
          <p:spPr>
            <a:xfrm>
              <a:off x="8429632" y="5103068"/>
              <a:ext cx="906992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#9Slide03 Reso" pitchFamily="2" charset="0"/>
                </a:rPr>
                <a:t>0,5x</a:t>
              </a:r>
              <a:r>
                <a:rPr lang="en-US" sz="2800" baseline="30000" dirty="0" err="1">
                  <a:latin typeface="#9Slide03 Reso" pitchFamily="2" charset="0"/>
                </a:rPr>
                <a:t>4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6D843C4-EC38-22F0-D010-F9CAA4F76963}"/>
              </a:ext>
            </a:extLst>
          </p:cNvPr>
          <p:cNvGrpSpPr/>
          <p:nvPr/>
        </p:nvGrpSpPr>
        <p:grpSpPr>
          <a:xfrm>
            <a:off x="3409333" y="4955053"/>
            <a:ext cx="1219200" cy="1033052"/>
            <a:chOff x="3409333" y="4955053"/>
            <a:chExt cx="1219200" cy="103305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89F7D7D-2FFE-39BB-3107-661ACBDE811E}"/>
                </a:ext>
              </a:extLst>
            </p:cNvPr>
            <p:cNvSpPr/>
            <p:nvPr/>
          </p:nvSpPr>
          <p:spPr>
            <a:xfrm>
              <a:off x="3409333" y="5103068"/>
              <a:ext cx="1219200" cy="839140"/>
            </a:xfrm>
            <a:prstGeom prst="roundRect">
              <a:avLst/>
            </a:prstGeom>
            <a:solidFill>
              <a:srgbClr val="00B05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7B0E30E-06AD-D671-649E-A0A49F1BADDC}"/>
                </a:ext>
              </a:extLst>
            </p:cNvPr>
            <p:cNvSpPr/>
            <p:nvPr/>
          </p:nvSpPr>
          <p:spPr>
            <a:xfrm>
              <a:off x="3451615" y="5115768"/>
              <a:ext cx="1160514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    </a:t>
              </a:r>
              <a:r>
                <a:rPr lang="en-US" sz="2800">
                  <a:latin typeface="#9Slide03 Reso" pitchFamily="2" charset="0"/>
                </a:rPr>
                <a:t>xy</a:t>
              </a:r>
              <a:r>
                <a:rPr lang="en-US" sz="2800" baseline="30000">
                  <a:latin typeface="#9Slide03 Reso" pitchFamily="2" charset="0"/>
                </a:rPr>
                <a:t>2</a:t>
              </a:r>
              <a:endParaRPr lang="en-US" sz="2400" dirty="0">
                <a:latin typeface="#9Slide03 Reso" pitchFamily="2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950B992-26EF-6581-348E-9B729E85FAE6}"/>
                </a:ext>
              </a:extLst>
            </p:cNvPr>
            <p:cNvGrpSpPr/>
            <p:nvPr/>
          </p:nvGrpSpPr>
          <p:grpSpPr>
            <a:xfrm>
              <a:off x="3704982" y="4955053"/>
              <a:ext cx="263151" cy="1033052"/>
              <a:chOff x="2574317" y="3838397"/>
              <a:chExt cx="263151" cy="1033052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738159F-82F7-A7BF-5AA4-77E6E69BD968}"/>
                  </a:ext>
                </a:extLst>
              </p:cNvPr>
              <p:cNvSpPr/>
              <p:nvPr/>
            </p:nvSpPr>
            <p:spPr>
              <a:xfrm>
                <a:off x="2574319" y="383839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1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C80CCDB-B1C2-CA64-5669-EA6CD7610047}"/>
                  </a:ext>
                </a:extLst>
              </p:cNvPr>
              <p:cNvSpPr/>
              <p:nvPr/>
            </p:nvSpPr>
            <p:spPr>
              <a:xfrm>
                <a:off x="2574317" y="421062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4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E21C12A-33FC-5CB2-83EB-D7A3CB4DBB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111" y="4430777"/>
                <a:ext cx="19756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0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6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73EA45B7-2CE1-28AE-091B-218CF9F3C69E}"/>
              </a:ext>
            </a:extLst>
          </p:cNvPr>
          <p:cNvGrpSpPr/>
          <p:nvPr/>
        </p:nvGrpSpPr>
        <p:grpSpPr>
          <a:xfrm rot="1738945">
            <a:off x="12401170" y="-1557606"/>
            <a:ext cx="942382" cy="2007946"/>
            <a:chOff x="0" y="0"/>
            <a:chExt cx="4022249" cy="8570265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E22AD79-7366-F07C-D5D9-BB30E09B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1BF77206-089D-BC3A-F121-6C4A485E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11641D-CBCF-4BF3-4472-EF8A4D4CC0A3}"/>
              </a:ext>
            </a:extLst>
          </p:cNvPr>
          <p:cNvCxnSpPr>
            <a:cxnSpLocks/>
          </p:cNvCxnSpPr>
          <p:nvPr/>
        </p:nvCxnSpPr>
        <p:spPr>
          <a:xfrm>
            <a:off x="-180120" y="1139212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6A1F288-5349-A599-945C-850C8D94584F}"/>
              </a:ext>
            </a:extLst>
          </p:cNvPr>
          <p:cNvSpPr/>
          <p:nvPr/>
        </p:nvSpPr>
        <p:spPr>
          <a:xfrm>
            <a:off x="1454104" y="1207196"/>
            <a:ext cx="899931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#9Slide03 Reso" pitchFamily="2" charset="0"/>
              </a:rPr>
              <a:t>Hai đơn thức đồng dạng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vi-VN" sz="2400" dirty="0">
                <a:latin typeface="#9Slide03 Reso" pitchFamily="2" charset="0"/>
              </a:rPr>
              <a:t>là hai đơn thức có </a:t>
            </a:r>
            <a:r>
              <a:rPr lang="vi-VN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hệ số khác 0 </a:t>
            </a:r>
            <a:r>
              <a:rPr lang="vi-VN" sz="2400" dirty="0">
                <a:latin typeface="#9Slide03 Reso" pitchFamily="2" charset="0"/>
              </a:rPr>
              <a:t>và có </a:t>
            </a:r>
            <a:r>
              <a:rPr lang="vi-VN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cùng ph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ầ</a:t>
            </a:r>
            <a:r>
              <a:rPr lang="vi-VN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n biến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36A0F-E9AD-09F3-3C7F-8C3F2B87E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8" y="1546946"/>
            <a:ext cx="509006" cy="50900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B1375D-CC69-08A4-007E-5DFA5258C9E8}"/>
              </a:ext>
            </a:extLst>
          </p:cNvPr>
          <p:cNvCxnSpPr>
            <a:cxnSpLocks/>
          </p:cNvCxnSpPr>
          <p:nvPr/>
        </p:nvCxnSpPr>
        <p:spPr>
          <a:xfrm>
            <a:off x="-180120" y="2449014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95620B-4CC5-1065-8868-0A9AF38827BF}"/>
              </a:ext>
            </a:extLst>
          </p:cNvPr>
          <p:cNvSpPr/>
          <p:nvPr/>
        </p:nvSpPr>
        <p:spPr>
          <a:xfrm>
            <a:off x="1454104" y="1752958"/>
            <a:ext cx="48069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#9Slide03 Reso" pitchFamily="2" charset="0"/>
              </a:rPr>
              <a:t>Hai đơn thức đồng dạng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thì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cùng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B14FB9-F943-92C9-CF9B-8BCCED6C2E34}"/>
              </a:ext>
            </a:extLst>
          </p:cNvPr>
          <p:cNvSpPr/>
          <p:nvPr/>
        </p:nvSpPr>
        <p:spPr>
          <a:xfrm>
            <a:off x="6099517" y="267924"/>
            <a:ext cx="1410425" cy="470583"/>
          </a:xfrm>
          <a:prstGeom prst="roundRect">
            <a:avLst>
              <a:gd name="adj" fmla="val 22408"/>
            </a:avLst>
          </a:prstGeom>
          <a:solidFill>
            <a:schemeClr val="accent6">
              <a:alpha val="72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F8DAB7-4B97-8BD6-7996-873A76784F39}"/>
              </a:ext>
            </a:extLst>
          </p:cNvPr>
          <p:cNvSpPr/>
          <p:nvPr/>
        </p:nvSpPr>
        <p:spPr>
          <a:xfrm>
            <a:off x="6160002" y="139197"/>
            <a:ext cx="14228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Khái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niệm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BCC51-5B57-C9CD-18E6-2115895BAF19}"/>
              </a:ext>
            </a:extLst>
          </p:cNvPr>
          <p:cNvSpPr/>
          <p:nvPr/>
        </p:nvSpPr>
        <p:spPr>
          <a:xfrm>
            <a:off x="881599" y="2956467"/>
            <a:ext cx="74955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#9Slide03 Reso" pitchFamily="2" charset="0"/>
              </a:rPr>
              <a:t>LT3</a:t>
            </a:r>
            <a:r>
              <a:rPr lang="en-US" sz="2400">
                <a:latin typeface="#9Slide03 Reso" pitchFamily="2" charset="0"/>
              </a:rPr>
              <a:t>.    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1B056DF-D995-7209-D44D-D811C15D9D0E}"/>
              </a:ext>
            </a:extLst>
          </p:cNvPr>
          <p:cNvSpPr/>
          <p:nvPr/>
        </p:nvSpPr>
        <p:spPr>
          <a:xfrm rot="8418518">
            <a:off x="841517" y="3084115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A3D728-9C9F-0FCF-4022-B7B7AD5F5C80}"/>
              </a:ext>
            </a:extLst>
          </p:cNvPr>
          <p:cNvSpPr/>
          <p:nvPr/>
        </p:nvSpPr>
        <p:spPr>
          <a:xfrm>
            <a:off x="1454104" y="2914838"/>
            <a:ext cx="669654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GHÉP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CẶP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ĐỒNG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DẠNG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. </a:t>
            </a:r>
            <a:r>
              <a:rPr lang="en-US" sz="2400" dirty="0" err="1">
                <a:latin typeface="#9Slide03 Reso" pitchFamily="2" charset="0"/>
              </a:rPr>
              <a:t>Xét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các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0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2FED53-D2CE-E9FC-DF19-A275F0FEB23E}"/>
              </a:ext>
            </a:extLst>
          </p:cNvPr>
          <p:cNvGrpSpPr/>
          <p:nvPr/>
        </p:nvGrpSpPr>
        <p:grpSpPr>
          <a:xfrm>
            <a:off x="2190133" y="3826467"/>
            <a:ext cx="1219200" cy="1033052"/>
            <a:chOff x="2190133" y="3826467"/>
            <a:chExt cx="1219200" cy="103305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0C72815-B231-E7A1-7AA0-9C4A761C503F}"/>
                </a:ext>
              </a:extLst>
            </p:cNvPr>
            <p:cNvSpPr/>
            <p:nvPr/>
          </p:nvSpPr>
          <p:spPr>
            <a:xfrm>
              <a:off x="2190133" y="40051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8648C7-3231-F144-3522-004315008A50}"/>
                </a:ext>
              </a:extLst>
            </p:cNvPr>
            <p:cNvSpPr/>
            <p:nvPr/>
          </p:nvSpPr>
          <p:spPr>
            <a:xfrm>
              <a:off x="2645396" y="3982892"/>
              <a:ext cx="617698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#9Slide03 Reso" pitchFamily="2" charset="0"/>
                </a:rPr>
                <a:t>x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r>
                <a:rPr lang="en-US" sz="2800" dirty="0" err="1">
                  <a:latin typeface="#9Slide03 Reso" pitchFamily="2" charset="0"/>
                </a:rPr>
                <a:t>y</a:t>
              </a:r>
              <a:endParaRPr lang="en-US" sz="2400" dirty="0">
                <a:latin typeface="#9Slide03 Reso" pitchFamily="2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D571AD-324C-47AA-912E-5DE47CF5D8D4}"/>
                </a:ext>
              </a:extLst>
            </p:cNvPr>
            <p:cNvGrpSpPr/>
            <p:nvPr/>
          </p:nvGrpSpPr>
          <p:grpSpPr>
            <a:xfrm>
              <a:off x="2472444" y="3826467"/>
              <a:ext cx="263151" cy="1033052"/>
              <a:chOff x="2574317" y="3838397"/>
              <a:chExt cx="263151" cy="103305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D2CE74D-CC51-2E70-5F7A-16D207FD9CB0}"/>
                  </a:ext>
                </a:extLst>
              </p:cNvPr>
              <p:cNvSpPr/>
              <p:nvPr/>
            </p:nvSpPr>
            <p:spPr>
              <a:xfrm>
                <a:off x="2574319" y="383839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5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E01B168-258D-A5BB-03F2-D9EA6246097E}"/>
                  </a:ext>
                </a:extLst>
              </p:cNvPr>
              <p:cNvSpPr/>
              <p:nvPr/>
            </p:nvSpPr>
            <p:spPr>
              <a:xfrm>
                <a:off x="2574317" y="421062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3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6B81BDD-3AA5-A5F7-DD00-297E94AE19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111" y="4430777"/>
                <a:ext cx="19756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2599F64-DB2F-2A0E-0998-2E569EE8FDE6}"/>
              </a:ext>
            </a:extLst>
          </p:cNvPr>
          <p:cNvGrpSpPr/>
          <p:nvPr/>
        </p:nvGrpSpPr>
        <p:grpSpPr>
          <a:xfrm>
            <a:off x="4907965" y="4005137"/>
            <a:ext cx="1219200" cy="839140"/>
            <a:chOff x="4615865" y="4005137"/>
            <a:chExt cx="1219200" cy="83914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99C1F91-26B3-FF4D-7D7D-3B7E6AA136DD}"/>
                </a:ext>
              </a:extLst>
            </p:cNvPr>
            <p:cNvSpPr/>
            <p:nvPr/>
          </p:nvSpPr>
          <p:spPr>
            <a:xfrm>
              <a:off x="4615865" y="40051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B67D15-8056-8BFF-F618-B01C02725016}"/>
                </a:ext>
              </a:extLst>
            </p:cNvPr>
            <p:cNvSpPr/>
            <p:nvPr/>
          </p:nvSpPr>
          <p:spPr>
            <a:xfrm>
              <a:off x="4733869" y="4017837"/>
              <a:ext cx="1063096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#9Slide03 Reso" pitchFamily="2" charset="0"/>
                </a:rPr>
                <a:t>2,75x</a:t>
              </a:r>
              <a:r>
                <a:rPr lang="en-US" sz="2800" baseline="30000" dirty="0" err="1">
                  <a:latin typeface="#9Slide03 Reso" pitchFamily="2" charset="0"/>
                </a:rPr>
                <a:t>4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3D4DD7-E6C4-5B04-9A60-2CC48E30F79D}"/>
              </a:ext>
            </a:extLst>
          </p:cNvPr>
          <p:cNvGrpSpPr/>
          <p:nvPr/>
        </p:nvGrpSpPr>
        <p:grpSpPr>
          <a:xfrm>
            <a:off x="7643771" y="4005137"/>
            <a:ext cx="1219200" cy="839140"/>
            <a:chOff x="7041597" y="4005137"/>
            <a:chExt cx="1219200" cy="83914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0459951-C4A1-BBB0-6F18-BD107F6754A2}"/>
                </a:ext>
              </a:extLst>
            </p:cNvPr>
            <p:cNvSpPr/>
            <p:nvPr/>
          </p:nvSpPr>
          <p:spPr>
            <a:xfrm>
              <a:off x="7041597" y="40051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03C48-C15F-F77D-1D0D-186E6210BE8D}"/>
                </a:ext>
              </a:extLst>
            </p:cNvPr>
            <p:cNvSpPr/>
            <p:nvPr/>
          </p:nvSpPr>
          <p:spPr>
            <a:xfrm>
              <a:off x="7095279" y="4008925"/>
              <a:ext cx="1111835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 </a:t>
              </a:r>
              <a:r>
                <a:rPr lang="en-US" sz="2800" dirty="0" err="1">
                  <a:latin typeface="#9Slide03 Reso" pitchFamily="2" charset="0"/>
                </a:rPr>
                <a:t>2xy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3F92643-ED3F-1B81-A46C-419EF01C71D8}"/>
              </a:ext>
            </a:extLst>
          </p:cNvPr>
          <p:cNvGrpSpPr/>
          <p:nvPr/>
        </p:nvGrpSpPr>
        <p:grpSpPr>
          <a:xfrm>
            <a:off x="2190133" y="5292868"/>
            <a:ext cx="1219200" cy="851840"/>
            <a:chOff x="3422065" y="5091064"/>
            <a:chExt cx="1219200" cy="85184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EC10B74-72E9-BA87-447D-0CB31E80031C}"/>
                </a:ext>
              </a:extLst>
            </p:cNvPr>
            <p:cNvSpPr/>
            <p:nvPr/>
          </p:nvSpPr>
          <p:spPr>
            <a:xfrm>
              <a:off x="3422065" y="5103764"/>
              <a:ext cx="1219200" cy="839140"/>
            </a:xfrm>
            <a:prstGeom prst="roundRect">
              <a:avLst/>
            </a:prstGeom>
            <a:solidFill>
              <a:srgbClr val="00B05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C496A51-A234-FECA-1F48-F12F24BE9CAE}"/>
                </a:ext>
              </a:extLst>
            </p:cNvPr>
            <p:cNvSpPr/>
            <p:nvPr/>
          </p:nvSpPr>
          <p:spPr>
            <a:xfrm>
              <a:off x="3578169" y="5091064"/>
              <a:ext cx="906992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 </a:t>
              </a:r>
              <a:r>
                <a:rPr lang="en-US" sz="2800" dirty="0" err="1">
                  <a:latin typeface="#9Slide03 Reso" pitchFamily="2" charset="0"/>
                </a:rPr>
                <a:t>x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r>
                <a:rPr lang="en-US" sz="2800" dirty="0" err="1">
                  <a:latin typeface="#9Slide03 Reso" pitchFamily="2" charset="0"/>
                </a:rPr>
                <a:t>y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43AF3A0C-F5DA-1983-B9E1-B2744D818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230" y="2671229"/>
            <a:ext cx="340326" cy="5334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D16AAF93-FE6D-7A21-DDF0-5B7C8B1BD001}"/>
              </a:ext>
            </a:extLst>
          </p:cNvPr>
          <p:cNvGrpSpPr/>
          <p:nvPr/>
        </p:nvGrpSpPr>
        <p:grpSpPr>
          <a:xfrm>
            <a:off x="10280128" y="4678659"/>
            <a:ext cx="1219200" cy="839140"/>
            <a:chOff x="9467328" y="4005137"/>
            <a:chExt cx="1219200" cy="83914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51FAD6D-0C59-7E7F-51A0-0A67BA760D11}"/>
                </a:ext>
              </a:extLst>
            </p:cNvPr>
            <p:cNvSpPr/>
            <p:nvPr/>
          </p:nvSpPr>
          <p:spPr>
            <a:xfrm>
              <a:off x="9467328" y="40051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4C8BC5C-FB65-1943-5068-33B982151104}"/>
                </a:ext>
              </a:extLst>
            </p:cNvPr>
            <p:cNvSpPr/>
            <p:nvPr/>
          </p:nvSpPr>
          <p:spPr>
            <a:xfrm>
              <a:off x="9529883" y="4017837"/>
              <a:ext cx="1063096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</a:t>
              </a:r>
              <a:r>
                <a:rPr lang="en-US" sz="2800" dirty="0" err="1">
                  <a:latin typeface="#9Slide03 Reso" pitchFamily="2" charset="0"/>
                </a:rPr>
                <a:t>2x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r>
                <a:rPr lang="en-US" sz="2800" dirty="0" err="1">
                  <a:latin typeface="#9Slide03 Reso" pitchFamily="2" charset="0"/>
                </a:rPr>
                <a:t>y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98C0424-58D3-FB12-487A-56A686475CA8}"/>
              </a:ext>
            </a:extLst>
          </p:cNvPr>
          <p:cNvGrpSpPr/>
          <p:nvPr/>
        </p:nvGrpSpPr>
        <p:grpSpPr>
          <a:xfrm>
            <a:off x="4907965" y="5305568"/>
            <a:ext cx="1219200" cy="839140"/>
            <a:chOff x="5835065" y="5103764"/>
            <a:chExt cx="1219200" cy="83914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A0E6A82-96D7-7DBF-17CC-A10C41DC8C19}"/>
                </a:ext>
              </a:extLst>
            </p:cNvPr>
            <p:cNvSpPr/>
            <p:nvPr/>
          </p:nvSpPr>
          <p:spPr>
            <a:xfrm>
              <a:off x="5835065" y="5103764"/>
              <a:ext cx="1219200" cy="839140"/>
            </a:xfrm>
            <a:prstGeom prst="roundRect">
              <a:avLst/>
            </a:prstGeom>
            <a:solidFill>
              <a:srgbClr val="00B05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73718AB-0A57-CF90-8EE8-1CCC8291A2EC}"/>
                </a:ext>
              </a:extLst>
            </p:cNvPr>
            <p:cNvSpPr/>
            <p:nvPr/>
          </p:nvSpPr>
          <p:spPr>
            <a:xfrm>
              <a:off x="6016569" y="5103764"/>
              <a:ext cx="906992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#9Slide03 Reso" pitchFamily="2" charset="0"/>
                </a:rPr>
                <a:t>0,5x</a:t>
              </a:r>
              <a:r>
                <a:rPr lang="en-US" sz="2800" baseline="30000" dirty="0" err="1">
                  <a:latin typeface="#9Slide03 Reso" pitchFamily="2" charset="0"/>
                </a:rPr>
                <a:t>4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33F80B-6CDF-B3CA-1959-EAC42A4B1122}"/>
              </a:ext>
            </a:extLst>
          </p:cNvPr>
          <p:cNvGrpSpPr/>
          <p:nvPr/>
        </p:nvGrpSpPr>
        <p:grpSpPr>
          <a:xfrm>
            <a:off x="7701948" y="5134278"/>
            <a:ext cx="1219200" cy="1033052"/>
            <a:chOff x="8248065" y="4955749"/>
            <a:chExt cx="1219200" cy="103305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89F7D7D-2FFE-39BB-3107-661ACBDE811E}"/>
                </a:ext>
              </a:extLst>
            </p:cNvPr>
            <p:cNvSpPr/>
            <p:nvPr/>
          </p:nvSpPr>
          <p:spPr>
            <a:xfrm>
              <a:off x="8248065" y="5103764"/>
              <a:ext cx="1219200" cy="839140"/>
            </a:xfrm>
            <a:prstGeom prst="roundRect">
              <a:avLst/>
            </a:prstGeom>
            <a:solidFill>
              <a:srgbClr val="00B05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7B0E30E-06AD-D671-649E-A0A49F1BADDC}"/>
                </a:ext>
              </a:extLst>
            </p:cNvPr>
            <p:cNvSpPr/>
            <p:nvPr/>
          </p:nvSpPr>
          <p:spPr>
            <a:xfrm>
              <a:off x="8290347" y="5116464"/>
              <a:ext cx="1160514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    </a:t>
              </a:r>
              <a:r>
                <a:rPr lang="en-US" sz="2800" dirty="0" err="1">
                  <a:latin typeface="#9Slide03 Reso" pitchFamily="2" charset="0"/>
                </a:rPr>
                <a:t>xy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endParaRPr lang="en-US" sz="2400" dirty="0">
                <a:latin typeface="#9Slide03 Reso" pitchFamily="2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950B992-26EF-6581-348E-9B729E85FAE6}"/>
                </a:ext>
              </a:extLst>
            </p:cNvPr>
            <p:cNvGrpSpPr/>
            <p:nvPr/>
          </p:nvGrpSpPr>
          <p:grpSpPr>
            <a:xfrm>
              <a:off x="8543714" y="4955749"/>
              <a:ext cx="263151" cy="1033052"/>
              <a:chOff x="2574317" y="3838397"/>
              <a:chExt cx="263151" cy="1033052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738159F-82F7-A7BF-5AA4-77E6E69BD968}"/>
                  </a:ext>
                </a:extLst>
              </p:cNvPr>
              <p:cNvSpPr/>
              <p:nvPr/>
            </p:nvSpPr>
            <p:spPr>
              <a:xfrm>
                <a:off x="2574319" y="383839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1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C80CCDB-B1C2-CA64-5669-EA6CD7610047}"/>
                  </a:ext>
                </a:extLst>
              </p:cNvPr>
              <p:cNvSpPr/>
              <p:nvPr/>
            </p:nvSpPr>
            <p:spPr>
              <a:xfrm>
                <a:off x="2574317" y="421062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4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E21C12A-33FC-5CB2-83EB-D7A3CB4DBB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111" y="4430777"/>
                <a:ext cx="19756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 descr="A picture containing drawing, clipart, sketch, illustration&#10;&#10;Description automatically generated">
            <a:extLst>
              <a:ext uri="{FF2B5EF4-FFF2-40B4-BE49-F238E27FC236}">
                <a16:creationId xmlns:a16="http://schemas.microsoft.com/office/drawing/2014/main" id="{03D2FDB2-3D75-2069-F69B-69231971FF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679" y="5585348"/>
            <a:ext cx="615627" cy="615627"/>
          </a:xfrm>
          <a:prstGeom prst="rect">
            <a:avLst/>
          </a:prstGeom>
        </p:spPr>
      </p:pic>
      <p:pic>
        <p:nvPicPr>
          <p:cNvPr id="54" name="Picture 53" descr="A picture containing graphics, graphic design, symbol, circle&#10;&#10;Description automatically generated">
            <a:extLst>
              <a:ext uri="{FF2B5EF4-FFF2-40B4-BE49-F238E27FC236}">
                <a16:creationId xmlns:a16="http://schemas.microsoft.com/office/drawing/2014/main" id="{B28BBB9B-1744-575F-5E3B-ADA38D6788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55" y="4785701"/>
            <a:ext cx="566480" cy="566480"/>
          </a:xfrm>
          <a:prstGeom prst="rect">
            <a:avLst/>
          </a:prstGeom>
        </p:spPr>
      </p:pic>
      <p:pic>
        <p:nvPicPr>
          <p:cNvPr id="55" name="Picture 54" descr="A picture containing graphics, graphic design, symbol, circle&#10;&#10;Description automatically generated">
            <a:extLst>
              <a:ext uri="{FF2B5EF4-FFF2-40B4-BE49-F238E27FC236}">
                <a16:creationId xmlns:a16="http://schemas.microsoft.com/office/drawing/2014/main" id="{D344DFF9-B93D-0D19-D270-5ED26A55B5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35" y="4814989"/>
            <a:ext cx="566480" cy="566480"/>
          </a:xfrm>
          <a:prstGeom prst="rect">
            <a:avLst/>
          </a:prstGeom>
        </p:spPr>
      </p:pic>
      <p:pic>
        <p:nvPicPr>
          <p:cNvPr id="56" name="Picture 55" descr="A picture containing graphics, graphic design, symbol, circle&#10;&#10;Description automatically generated">
            <a:extLst>
              <a:ext uri="{FF2B5EF4-FFF2-40B4-BE49-F238E27FC236}">
                <a16:creationId xmlns:a16="http://schemas.microsoft.com/office/drawing/2014/main" id="{52AC61D3-CDE9-D1C2-8518-CFCD8BBA41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69" y="4780045"/>
            <a:ext cx="566480" cy="5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5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73EA45B7-2CE1-28AE-091B-218CF9F3C69E}"/>
              </a:ext>
            </a:extLst>
          </p:cNvPr>
          <p:cNvGrpSpPr/>
          <p:nvPr/>
        </p:nvGrpSpPr>
        <p:grpSpPr>
          <a:xfrm rot="1738945">
            <a:off x="12401170" y="-1557606"/>
            <a:ext cx="942382" cy="2007946"/>
            <a:chOff x="0" y="0"/>
            <a:chExt cx="4022249" cy="8570265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E22AD79-7366-F07C-D5D9-BB30E09B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1BF77206-089D-BC3A-F121-6C4A485E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B14FB9-F943-92C9-CF9B-8BCCED6C2E34}"/>
              </a:ext>
            </a:extLst>
          </p:cNvPr>
          <p:cNvSpPr/>
          <p:nvPr/>
        </p:nvSpPr>
        <p:spPr>
          <a:xfrm>
            <a:off x="6112217" y="267924"/>
            <a:ext cx="1410425" cy="470583"/>
          </a:xfrm>
          <a:prstGeom prst="roundRect">
            <a:avLst>
              <a:gd name="adj" fmla="val 22408"/>
            </a:avLst>
          </a:prstGeom>
          <a:solidFill>
            <a:schemeClr val="accent6">
              <a:alpha val="72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F8DAB7-4B97-8BD6-7996-873A76784F39}"/>
              </a:ext>
            </a:extLst>
          </p:cNvPr>
          <p:cNvSpPr/>
          <p:nvPr/>
        </p:nvSpPr>
        <p:spPr>
          <a:xfrm>
            <a:off x="6210802" y="139197"/>
            <a:ext cx="14228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trừ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6271A4-BC71-48C0-D4CB-8AFF597FE98D}"/>
              </a:ext>
            </a:extLst>
          </p:cNvPr>
          <p:cNvSpPr/>
          <p:nvPr/>
        </p:nvSpPr>
        <p:spPr>
          <a:xfrm>
            <a:off x="1169961" y="1787478"/>
            <a:ext cx="382634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Ví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dụ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trên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đã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vận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dụng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tính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chất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A90BBE-152D-C7FA-3D32-51286B08C16B}"/>
              </a:ext>
            </a:extLst>
          </p:cNvPr>
          <p:cNvSpPr/>
          <p:nvPr/>
        </p:nvSpPr>
        <p:spPr>
          <a:xfrm>
            <a:off x="648257" y="1213956"/>
            <a:ext cx="52170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?3.    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0D5C814-0FB2-47E6-7FEC-0323DC9FF46E}"/>
              </a:ext>
            </a:extLst>
          </p:cNvPr>
          <p:cNvSpPr/>
          <p:nvPr/>
        </p:nvSpPr>
        <p:spPr>
          <a:xfrm rot="8418518">
            <a:off x="557375" y="1341604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92E97B5-1D39-14B4-FB98-D8C70D9E63F7}"/>
              </a:ext>
            </a:extLst>
          </p:cNvPr>
          <p:cNvSpPr/>
          <p:nvPr/>
        </p:nvSpPr>
        <p:spPr>
          <a:xfrm>
            <a:off x="1169962" y="1210427"/>
            <a:ext cx="758033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Quan </a:t>
            </a:r>
            <a:r>
              <a:rPr lang="en-US" sz="2400" dirty="0" err="1">
                <a:latin typeface="#9Slide03 Reso" pitchFamily="2" charset="0"/>
              </a:rPr>
              <a:t>sát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ví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dụ</a:t>
            </a:r>
            <a:r>
              <a:rPr lang="en-US" sz="2400" dirty="0">
                <a:latin typeface="#9Slide03 Reso" pitchFamily="2" charset="0"/>
              </a:rPr>
              <a:t>: 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2,5</a:t>
            </a:r>
            <a:r>
              <a:rPr lang="en-US" sz="2400" dirty="0">
                <a:latin typeface="#9Slide03 Reso" pitchFamily="2" charset="0"/>
              </a:rPr>
              <a:t>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+ 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8,5</a:t>
            </a:r>
            <a:r>
              <a:rPr lang="en-US" sz="2400" dirty="0">
                <a:latin typeface="#9Slide03 Reso" pitchFamily="2" charset="0"/>
              </a:rPr>
              <a:t>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= 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(2,5 + 8,5)</a:t>
            </a:r>
            <a:r>
              <a:rPr lang="en-US" sz="2400" dirty="0">
                <a:latin typeface="#9Slide03 Reso" pitchFamily="2" charset="0"/>
              </a:rPr>
              <a:t>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= 11.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F2F422D-35EC-86ED-2B56-A7D2396A679E}"/>
              </a:ext>
            </a:extLst>
          </p:cNvPr>
          <p:cNvSpPr/>
          <p:nvPr/>
        </p:nvSpPr>
        <p:spPr>
          <a:xfrm>
            <a:off x="5727014" y="2281657"/>
            <a:ext cx="523886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phân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phối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của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phép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nhân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đối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với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phép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cộng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FD4C501-B75D-7FD5-433C-A5D210119F15}"/>
              </a:ext>
            </a:extLst>
          </p:cNvPr>
          <p:cNvSpPr/>
          <p:nvPr/>
        </p:nvSpPr>
        <p:spPr>
          <a:xfrm>
            <a:off x="5727014" y="2853738"/>
            <a:ext cx="31010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giao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hoán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của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phép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nhân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DEBEFB3-2C72-F68C-58F4-98C2A7CF4664}"/>
              </a:ext>
            </a:extLst>
          </p:cNvPr>
          <p:cNvSpPr/>
          <p:nvPr/>
        </p:nvSpPr>
        <p:spPr>
          <a:xfrm>
            <a:off x="5727014" y="3425819"/>
            <a:ext cx="31010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kết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hợp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của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phép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nhân</a:t>
            </a:r>
            <a:endParaRPr lang="en-US" sz="2000" dirty="0">
              <a:latin typeface="#9Slide03 Reso" pitchFamily="2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A103464-970B-82D7-A541-D54540E6F78A}"/>
              </a:ext>
            </a:extLst>
          </p:cNvPr>
          <p:cNvCxnSpPr>
            <a:cxnSpLocks/>
          </p:cNvCxnSpPr>
          <p:nvPr/>
        </p:nvCxnSpPr>
        <p:spPr>
          <a:xfrm>
            <a:off x="5709114" y="2483977"/>
            <a:ext cx="0" cy="1521424"/>
          </a:xfrm>
          <a:prstGeom prst="line">
            <a:avLst/>
          </a:prstGeom>
          <a:ln w="127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D9F4EC8-D284-C18D-B74E-1E206263972B}"/>
              </a:ext>
            </a:extLst>
          </p:cNvPr>
          <p:cNvSpPr/>
          <p:nvPr/>
        </p:nvSpPr>
        <p:spPr>
          <a:xfrm>
            <a:off x="4826454" y="1793538"/>
            <a:ext cx="647911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……….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A55DAB3-13C5-7714-8472-BCF61A87240B}"/>
              </a:ext>
            </a:extLst>
          </p:cNvPr>
          <p:cNvSpPr/>
          <p:nvPr/>
        </p:nvSpPr>
        <p:spPr>
          <a:xfrm>
            <a:off x="5415805" y="2304862"/>
            <a:ext cx="22511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Reso" pitchFamily="2" charset="0"/>
              </a:rPr>
              <a:t>1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CA42D87-C650-156C-A316-92636ABF4961}"/>
              </a:ext>
            </a:extLst>
          </p:cNvPr>
          <p:cNvSpPr/>
          <p:nvPr/>
        </p:nvSpPr>
        <p:spPr>
          <a:xfrm>
            <a:off x="5397339" y="2865394"/>
            <a:ext cx="22511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Reso" pitchFamily="2" charset="0"/>
              </a:rPr>
              <a:t>2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521534F-3307-B9EF-763E-16E8B484267B}"/>
              </a:ext>
            </a:extLst>
          </p:cNvPr>
          <p:cNvSpPr/>
          <p:nvPr/>
        </p:nvSpPr>
        <p:spPr>
          <a:xfrm>
            <a:off x="5415805" y="3425818"/>
            <a:ext cx="22511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Reso" pitchFamily="2" charset="0"/>
              </a:rPr>
              <a:t>3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#9Slide03 Res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9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  <p:bldP spid="14" grpId="0" animBg="1"/>
      <p:bldP spid="51" grpId="0"/>
      <p:bldP spid="52" grpId="0"/>
      <p:bldP spid="53" grpId="0"/>
      <p:bldP spid="57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73EA45B7-2CE1-28AE-091B-218CF9F3C69E}"/>
              </a:ext>
            </a:extLst>
          </p:cNvPr>
          <p:cNvGrpSpPr/>
          <p:nvPr/>
        </p:nvGrpSpPr>
        <p:grpSpPr>
          <a:xfrm rot="1738945">
            <a:off x="12401170" y="-1557606"/>
            <a:ext cx="942382" cy="2007946"/>
            <a:chOff x="0" y="0"/>
            <a:chExt cx="4022249" cy="8570265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E22AD79-7366-F07C-D5D9-BB30E09B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1BF77206-089D-BC3A-F121-6C4A485E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B14FB9-F943-92C9-CF9B-8BCCED6C2E34}"/>
              </a:ext>
            </a:extLst>
          </p:cNvPr>
          <p:cNvSpPr/>
          <p:nvPr/>
        </p:nvSpPr>
        <p:spPr>
          <a:xfrm>
            <a:off x="6112217" y="267924"/>
            <a:ext cx="1410425" cy="470583"/>
          </a:xfrm>
          <a:prstGeom prst="roundRect">
            <a:avLst>
              <a:gd name="adj" fmla="val 22408"/>
            </a:avLst>
          </a:prstGeom>
          <a:solidFill>
            <a:schemeClr val="accent6">
              <a:alpha val="72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F8DAB7-4B97-8BD6-7996-873A76784F39}"/>
              </a:ext>
            </a:extLst>
          </p:cNvPr>
          <p:cNvSpPr/>
          <p:nvPr/>
        </p:nvSpPr>
        <p:spPr>
          <a:xfrm>
            <a:off x="6210802" y="139197"/>
            <a:ext cx="14228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trừ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BCC51-5B57-C9CD-18E6-2115895BAF19}"/>
              </a:ext>
            </a:extLst>
          </p:cNvPr>
          <p:cNvSpPr/>
          <p:nvPr/>
        </p:nvSpPr>
        <p:spPr>
          <a:xfrm>
            <a:off x="546657" y="3172367"/>
            <a:ext cx="790251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#9Slide03 Reso" pitchFamily="2" charset="0"/>
              </a:rPr>
              <a:t>HĐ6</a:t>
            </a:r>
            <a:r>
              <a:rPr lang="en-US" sz="2400">
                <a:latin typeface="#9Slide03 Reso" pitchFamily="2" charset="0"/>
              </a:rPr>
              <a:t>    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1B056DF-D995-7209-D44D-D811C15D9D0E}"/>
              </a:ext>
            </a:extLst>
          </p:cNvPr>
          <p:cNvSpPr/>
          <p:nvPr/>
        </p:nvSpPr>
        <p:spPr>
          <a:xfrm rot="8418518">
            <a:off x="557376" y="3300015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A3D728-9C9F-0FCF-4022-B7B7AD5F5C80}"/>
              </a:ext>
            </a:extLst>
          </p:cNvPr>
          <p:cNvSpPr/>
          <p:nvPr/>
        </p:nvSpPr>
        <p:spPr>
          <a:xfrm>
            <a:off x="1169963" y="3168838"/>
            <a:ext cx="669654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Cho </a:t>
            </a:r>
            <a:r>
              <a:rPr lang="en-US" sz="2400" dirty="0" err="1">
                <a:latin typeface="#9Slide03 Reso" pitchFamily="2" charset="0"/>
              </a:rPr>
              <a:t>hai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đồng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dạng</a:t>
            </a:r>
            <a:r>
              <a:rPr lang="en-US" sz="2400" dirty="0">
                <a:latin typeface="#9Slide03 Reso" pitchFamily="2" charset="0"/>
              </a:rPr>
              <a:t> M = </a:t>
            </a:r>
            <a:r>
              <a:rPr lang="en-US" sz="2400" dirty="0" err="1">
                <a:latin typeface="#9Slide03 Reso" pitchFamily="2" charset="0"/>
              </a:rPr>
              <a:t>2,5x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baseline="300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và</a:t>
            </a:r>
            <a:r>
              <a:rPr lang="en-US" sz="2400" dirty="0">
                <a:latin typeface="#9Slide03 Reso" pitchFamily="2" charset="0"/>
              </a:rPr>
              <a:t> P = </a:t>
            </a:r>
            <a:r>
              <a:rPr lang="en-US" sz="2400" dirty="0" err="1">
                <a:latin typeface="#9Slide03 Reso" pitchFamily="2" charset="0"/>
              </a:rPr>
              <a:t>8,5x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43AF3A0C-F5DA-1983-B9E1-B2744D818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089" y="2887129"/>
            <a:ext cx="340326" cy="533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6271A4-BC71-48C0-D4CB-8AFF597FE98D}"/>
              </a:ext>
            </a:extLst>
          </p:cNvPr>
          <p:cNvSpPr/>
          <p:nvPr/>
        </p:nvSpPr>
        <p:spPr>
          <a:xfrm>
            <a:off x="1169961" y="1787478"/>
            <a:ext cx="382634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Ví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dụ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trên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đã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vận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dụng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tính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chất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A90BBE-152D-C7FA-3D32-51286B08C16B}"/>
              </a:ext>
            </a:extLst>
          </p:cNvPr>
          <p:cNvSpPr/>
          <p:nvPr/>
        </p:nvSpPr>
        <p:spPr>
          <a:xfrm>
            <a:off x="500210" y="1213956"/>
            <a:ext cx="73071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#9Slide03 Reso" pitchFamily="2" charset="0"/>
              </a:rPr>
              <a:t>HĐ5</a:t>
            </a:r>
            <a:r>
              <a:rPr lang="en-US" sz="2400">
                <a:latin typeface="#9Slide03 Reso" pitchFamily="2" charset="0"/>
              </a:rPr>
              <a:t>   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0D5C814-0FB2-47E6-7FEC-0323DC9FF46E}"/>
              </a:ext>
            </a:extLst>
          </p:cNvPr>
          <p:cNvSpPr/>
          <p:nvPr/>
        </p:nvSpPr>
        <p:spPr>
          <a:xfrm rot="8418518">
            <a:off x="557375" y="1341604"/>
            <a:ext cx="763009" cy="645302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92E97B5-1D39-14B4-FB98-D8C70D9E63F7}"/>
              </a:ext>
            </a:extLst>
          </p:cNvPr>
          <p:cNvSpPr/>
          <p:nvPr/>
        </p:nvSpPr>
        <p:spPr>
          <a:xfrm>
            <a:off x="1169962" y="1210427"/>
            <a:ext cx="758033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Quan </a:t>
            </a:r>
            <a:r>
              <a:rPr lang="en-US" sz="2400" dirty="0" err="1">
                <a:latin typeface="#9Slide03 Reso" pitchFamily="2" charset="0"/>
              </a:rPr>
              <a:t>sát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ví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dụ</a:t>
            </a:r>
            <a:r>
              <a:rPr lang="en-US" sz="2400" dirty="0">
                <a:latin typeface="#9Slide03 Reso" pitchFamily="2" charset="0"/>
              </a:rPr>
              <a:t>: 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2,5</a:t>
            </a:r>
            <a:r>
              <a:rPr lang="en-US" sz="2400" dirty="0">
                <a:latin typeface="#9Slide03 Reso" pitchFamily="2" charset="0"/>
              </a:rPr>
              <a:t>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+ 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8,5</a:t>
            </a:r>
            <a:r>
              <a:rPr lang="en-US" sz="2400" dirty="0">
                <a:latin typeface="#9Slide03 Reso" pitchFamily="2" charset="0"/>
              </a:rPr>
              <a:t>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= 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(2,5 + 8,5)</a:t>
            </a:r>
            <a:r>
              <a:rPr lang="en-US" sz="2400" dirty="0">
                <a:latin typeface="#9Slide03 Reso" pitchFamily="2" charset="0"/>
              </a:rPr>
              <a:t>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= 11.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F2F422D-35EC-86ED-2B56-A7D2396A679E}"/>
              </a:ext>
            </a:extLst>
          </p:cNvPr>
          <p:cNvSpPr/>
          <p:nvPr/>
        </p:nvSpPr>
        <p:spPr>
          <a:xfrm>
            <a:off x="4865109" y="1787478"/>
            <a:ext cx="523886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phân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phối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phép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nhân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đối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với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phép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cộng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74A1D7-0435-64F6-2556-B51C09B4821F}"/>
              </a:ext>
            </a:extLst>
          </p:cNvPr>
          <p:cNvSpPr/>
          <p:nvPr/>
        </p:nvSpPr>
        <p:spPr>
          <a:xfrm>
            <a:off x="1169961" y="3716335"/>
            <a:ext cx="5040841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Tương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err="1">
                <a:latin typeface="#9Slide03 Reso" pitchFamily="2" charset="0"/>
              </a:rPr>
              <a:t>tự</a:t>
            </a:r>
            <a:r>
              <a:rPr lang="en-US" sz="2400">
                <a:latin typeface="#9Slide03 Reso" pitchFamily="2" charset="0"/>
              </a:rPr>
              <a:t> </a:t>
            </a:r>
            <a:r>
              <a:rPr lang="vi-VN" sz="2400">
                <a:latin typeface="#9Slide03 Reso" pitchFamily="2" charset="0"/>
              </a:rPr>
              <a:t>HĐ5</a:t>
            </a:r>
            <a:r>
              <a:rPr lang="en-US" sz="2400">
                <a:latin typeface="#9Slide03 Reso" pitchFamily="2" charset="0"/>
              </a:rPr>
              <a:t>, </a:t>
            </a:r>
            <a:r>
              <a:rPr lang="en-US" sz="2400" dirty="0" err="1">
                <a:latin typeface="#9Slide03 Reso" pitchFamily="2" charset="0"/>
              </a:rPr>
              <a:t>tính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tổng</a:t>
            </a:r>
            <a:r>
              <a:rPr lang="en-US" sz="2400" dirty="0">
                <a:latin typeface="#9Slide03 Reso" pitchFamily="2" charset="0"/>
              </a:rPr>
              <a:t> M + P </a:t>
            </a:r>
            <a:r>
              <a:rPr lang="en-US" sz="2400" dirty="0" err="1">
                <a:latin typeface="#9Slide03 Reso" pitchFamily="2" charset="0"/>
              </a:rPr>
              <a:t>và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hiệu</a:t>
            </a:r>
            <a:r>
              <a:rPr lang="en-US" sz="2400" dirty="0">
                <a:latin typeface="#9Slide03 Reso" pitchFamily="2" charset="0"/>
              </a:rPr>
              <a:t> M – P.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40C4FC-8930-7EA8-2D30-75FF3027EC5E}"/>
              </a:ext>
            </a:extLst>
          </p:cNvPr>
          <p:cNvSpPr/>
          <p:nvPr/>
        </p:nvSpPr>
        <p:spPr>
          <a:xfrm>
            <a:off x="1822957" y="4666517"/>
            <a:ext cx="321153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M + P  =  </a:t>
            </a:r>
            <a:r>
              <a:rPr lang="en-US" sz="2400" dirty="0" err="1">
                <a:latin typeface="#9Slide03 Reso" pitchFamily="2" charset="0"/>
              </a:rPr>
              <a:t>2,5x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+ </a:t>
            </a:r>
            <a:r>
              <a:rPr lang="en-US" sz="2400" dirty="0" err="1">
                <a:latin typeface="#9Slide03 Reso" pitchFamily="2" charset="0"/>
              </a:rPr>
              <a:t>8,5x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39B3F-2980-ABF5-23F8-4D692286E939}"/>
              </a:ext>
            </a:extLst>
          </p:cNvPr>
          <p:cNvSpPr/>
          <p:nvPr/>
        </p:nvSpPr>
        <p:spPr>
          <a:xfrm>
            <a:off x="4701880" y="4666517"/>
            <a:ext cx="206333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(2,5 + 8,5). 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5326B-44AE-ACAA-DBB3-CB818D27B963}"/>
              </a:ext>
            </a:extLst>
          </p:cNvPr>
          <p:cNvSpPr/>
          <p:nvPr/>
        </p:nvSpPr>
        <p:spPr>
          <a:xfrm>
            <a:off x="6721090" y="4666517"/>
            <a:ext cx="114541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</a:t>
            </a:r>
            <a:r>
              <a:rPr lang="en-US" sz="2400" dirty="0" err="1">
                <a:latin typeface="#9Slide03 Reso" pitchFamily="2" charset="0"/>
              </a:rPr>
              <a:t>11x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endParaRPr lang="en-US" sz="2000" dirty="0">
              <a:latin typeface="#9Slide03 Reso" pitchFamily="2" charset="0"/>
            </a:endParaRPr>
          </a:p>
        </p:txBody>
      </p:sp>
      <p:pic>
        <p:nvPicPr>
          <p:cNvPr id="1028" name="Picture 4" descr="cho-thue-xe-thang-mercedes-spinter - Cho thuê xe ô tô từ 4 - 7 - 9 - 16 -  29 - 45 chỗ">
            <a:extLst>
              <a:ext uri="{FF2B5EF4-FFF2-40B4-BE49-F238E27FC236}">
                <a16:creationId xmlns:a16="http://schemas.microsoft.com/office/drawing/2014/main" id="{087D70B2-1B91-4EE3-695A-9BE0640AA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9" b="6233"/>
          <a:stretch/>
        </p:blipFill>
        <p:spPr bwMode="auto">
          <a:xfrm>
            <a:off x="10047532" y="4362467"/>
            <a:ext cx="974507" cy="5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D84B70-739E-8168-A90F-E01C431D789A}"/>
              </a:ext>
            </a:extLst>
          </p:cNvPr>
          <p:cNvSpPr/>
          <p:nvPr/>
        </p:nvSpPr>
        <p:spPr>
          <a:xfrm>
            <a:off x="9458325" y="4323740"/>
            <a:ext cx="66836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2,5 .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0E54C7-6554-1C4F-2EBC-EE304648DD21}"/>
              </a:ext>
            </a:extLst>
          </p:cNvPr>
          <p:cNvSpPr/>
          <p:nvPr/>
        </p:nvSpPr>
        <p:spPr>
          <a:xfrm>
            <a:off x="9458325" y="5017622"/>
            <a:ext cx="66836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8,5 .</a:t>
            </a:r>
            <a:endParaRPr lang="en-US" sz="2000" dirty="0">
              <a:latin typeface="#9Slide03 Reso" pitchFamily="2" charset="0"/>
            </a:endParaRPr>
          </a:p>
        </p:txBody>
      </p:sp>
      <p:pic>
        <p:nvPicPr>
          <p:cNvPr id="20" name="Picture 4" descr="cho-thue-xe-thang-mercedes-spinter - Cho thuê xe ô tô từ 4 - 7 - 9 - 16 -  29 - 45 chỗ">
            <a:extLst>
              <a:ext uri="{FF2B5EF4-FFF2-40B4-BE49-F238E27FC236}">
                <a16:creationId xmlns:a16="http://schemas.microsoft.com/office/drawing/2014/main" id="{5A412A6B-8DFE-5B46-6AEB-D166B54CB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9" b="6233"/>
          <a:stretch/>
        </p:blipFill>
        <p:spPr bwMode="auto">
          <a:xfrm>
            <a:off x="10047532" y="5071235"/>
            <a:ext cx="974507" cy="5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4214DE-91CF-3CCA-282B-837678FF90B7}"/>
              </a:ext>
            </a:extLst>
          </p:cNvPr>
          <p:cNvSpPr/>
          <p:nvPr/>
        </p:nvSpPr>
        <p:spPr>
          <a:xfrm>
            <a:off x="9191626" y="3954588"/>
            <a:ext cx="2063334" cy="3081211"/>
          </a:xfrm>
          <a:prstGeom prst="roundRect">
            <a:avLst>
              <a:gd name="adj" fmla="val 8206"/>
            </a:avLst>
          </a:prstGeom>
          <a:noFill/>
          <a:ln w="158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CFED60-6FBA-217C-30BC-C004BECE2289}"/>
              </a:ext>
            </a:extLst>
          </p:cNvPr>
          <p:cNvCxnSpPr>
            <a:cxnSpLocks/>
          </p:cNvCxnSpPr>
          <p:nvPr/>
        </p:nvCxnSpPr>
        <p:spPr>
          <a:xfrm>
            <a:off x="9451975" y="5766676"/>
            <a:ext cx="1647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42CB8-835C-013C-A38C-736C3A82D9B2}"/>
              </a:ext>
            </a:extLst>
          </p:cNvPr>
          <p:cNvSpPr/>
          <p:nvPr/>
        </p:nvSpPr>
        <p:spPr>
          <a:xfrm>
            <a:off x="9240811" y="4666517"/>
            <a:ext cx="28418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+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1C8171-E29B-BFCB-B865-003A355E2018}"/>
              </a:ext>
            </a:extLst>
          </p:cNvPr>
          <p:cNvSpPr/>
          <p:nvPr/>
        </p:nvSpPr>
        <p:spPr>
          <a:xfrm>
            <a:off x="9528175" y="5798988"/>
            <a:ext cx="53657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11 .</a:t>
            </a:r>
            <a:endParaRPr lang="en-US" sz="2000" dirty="0">
              <a:latin typeface="#9Slide03 Reso" pitchFamily="2" charset="0"/>
            </a:endParaRPr>
          </a:p>
        </p:txBody>
      </p:sp>
      <p:pic>
        <p:nvPicPr>
          <p:cNvPr id="28" name="Picture 4" descr="cho-thue-xe-thang-mercedes-spinter - Cho thuê xe ô tô từ 4 - 7 - 9 - 16 -  29 - 45 chỗ">
            <a:extLst>
              <a:ext uri="{FF2B5EF4-FFF2-40B4-BE49-F238E27FC236}">
                <a16:creationId xmlns:a16="http://schemas.microsoft.com/office/drawing/2014/main" id="{8DDEC396-BE16-DC43-9045-8BFC2F253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9" b="6233"/>
          <a:stretch/>
        </p:blipFill>
        <p:spPr bwMode="auto">
          <a:xfrm>
            <a:off x="10047532" y="5852601"/>
            <a:ext cx="974507" cy="5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BA5534-1720-2E13-A55A-1EC31F58B7B6}"/>
              </a:ext>
            </a:extLst>
          </p:cNvPr>
          <p:cNvSpPr/>
          <p:nvPr/>
        </p:nvSpPr>
        <p:spPr>
          <a:xfrm>
            <a:off x="1822957" y="5375285"/>
            <a:ext cx="321153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M – P  =  </a:t>
            </a:r>
            <a:r>
              <a:rPr lang="en-US" sz="2400" dirty="0" err="1">
                <a:latin typeface="#9Slide03 Reso" pitchFamily="2" charset="0"/>
              </a:rPr>
              <a:t>2,5x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– </a:t>
            </a:r>
            <a:r>
              <a:rPr lang="en-US" sz="2400" dirty="0" err="1">
                <a:latin typeface="#9Slide03 Reso" pitchFamily="2" charset="0"/>
              </a:rPr>
              <a:t>8,5x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1D983A-4773-CC53-E73E-CDF61611B7AC}"/>
              </a:ext>
            </a:extLst>
          </p:cNvPr>
          <p:cNvSpPr/>
          <p:nvPr/>
        </p:nvSpPr>
        <p:spPr>
          <a:xfrm>
            <a:off x="4701880" y="5375285"/>
            <a:ext cx="206333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(2,5 – 8,5). 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94DAAA-ED35-763F-896D-B7D7BEBB4DD4}"/>
              </a:ext>
            </a:extLst>
          </p:cNvPr>
          <p:cNvSpPr/>
          <p:nvPr/>
        </p:nvSpPr>
        <p:spPr>
          <a:xfrm>
            <a:off x="6721090" y="5375285"/>
            <a:ext cx="128032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–</a:t>
            </a:r>
            <a:r>
              <a:rPr lang="en-US" sz="2400" dirty="0" err="1">
                <a:latin typeface="#9Slide03 Reso" pitchFamily="2" charset="0"/>
              </a:rPr>
              <a:t>6x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endParaRPr lang="en-US" sz="2000" dirty="0">
              <a:latin typeface="#9Slide03 Res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45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1" grpId="0"/>
      <p:bldP spid="2" grpId="0"/>
      <p:bldP spid="3" grpId="0"/>
      <p:bldP spid="4" grpId="0"/>
      <p:bldP spid="7" grpId="0"/>
      <p:bldP spid="8" grpId="0"/>
      <p:bldP spid="15" grpId="0"/>
      <p:bldP spid="22" grpId="0" animBg="1"/>
      <p:bldP spid="26" grpId="0"/>
      <p:bldP spid="27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FE1ADAB-D5EA-4843-8948-736B66F60938}"/>
  <p:tag name="ISPRING_RESOURCE_FOLDER" val="E:\Phục vụ đối tượng giáo viên\Thiết kế PPT cho giáo viên OLM\Bài 1. Đơn thức\"/>
  <p:tag name="ISPRING_PRESENTATION_PATH" val="E:\Phục vụ đối tượng giáo viên\Thiết kế PPT cho giáo viên OLM\Bài 1. Đơn thức.pptx"/>
  <p:tag name="ISPRING_PROJECT_VERSION" val="9.3"/>
  <p:tag name="ISPRING_PROJECT_FOLDER_UPDATED" val="1"/>
  <p:tag name="ISPRING_SCREEN_RECS_UPDATED" val="E:\Phục vụ đối tượng giáo viên\Thiết kế PPT cho giáo viên OLM\Bài 1. Đơn thức\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bal Wind Day by Slidesgo">
  <a:themeElements>
    <a:clrScheme name="Simple Light">
      <a:dk1>
        <a:srgbClr val="4499CB"/>
      </a:dk1>
      <a:lt1>
        <a:srgbClr val="E9FCFF"/>
      </a:lt1>
      <a:dk2>
        <a:srgbClr val="166796"/>
      </a:dk2>
      <a:lt2>
        <a:srgbClr val="63ADD8"/>
      </a:lt2>
      <a:accent1>
        <a:srgbClr val="FFFFFF"/>
      </a:accent1>
      <a:accent2>
        <a:srgbClr val="C8F1F7"/>
      </a:accent2>
      <a:accent3>
        <a:srgbClr val="2179AC"/>
      </a:accent3>
      <a:accent4>
        <a:srgbClr val="FFFFFF"/>
      </a:accent4>
      <a:accent5>
        <a:srgbClr val="FFFFFF"/>
      </a:accent5>
      <a:accent6>
        <a:srgbClr val="FFFFFF"/>
      </a:accent6>
      <a:hlink>
        <a:srgbClr val="4499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  <wetp:taskpane dockstate="right" visibility="0" width="350" row="6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F0435AD4-D86E-4230-919A-7793B6DEAB73}">
  <we:reference id="wa104380907" version="3.1.0.0" store="en-US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38CE623-45E5-475A-AEEB-9AF31743827F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4C2DD197-57C6-48DF-98D0-6662B14A5BC1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1494</Words>
  <Application>Microsoft Office PowerPoint</Application>
  <PresentationFormat>Màn hình rộng</PresentationFormat>
  <Paragraphs>225</Paragraphs>
  <Slides>16</Slides>
  <Notes>16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27" baseType="lpstr">
      <vt:lpstr>Arial</vt:lpstr>
      <vt:lpstr>Rubik</vt:lpstr>
      <vt:lpstr>#9Slide07 SVNBango</vt:lpstr>
      <vt:lpstr>Open Sans</vt:lpstr>
      <vt:lpstr>#9Slide03 SFU Futura_12</vt:lpstr>
      <vt:lpstr>Calibri</vt:lpstr>
      <vt:lpstr>Overpass</vt:lpstr>
      <vt:lpstr>#9Slide07 SVNVeneer</vt:lpstr>
      <vt:lpstr>#9Slide03 Reso</vt:lpstr>
      <vt:lpstr>1_Office Theme</vt:lpstr>
      <vt:lpstr>Global Wind Day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Đô</dc:creator>
  <cp:lastModifiedBy>Cẩm Vân</cp:lastModifiedBy>
  <cp:revision>51</cp:revision>
  <dcterms:created xsi:type="dcterms:W3CDTF">2023-06-14T03:24:21Z</dcterms:created>
  <dcterms:modified xsi:type="dcterms:W3CDTF">2024-09-23T03:33:30Z</dcterms:modified>
</cp:coreProperties>
</file>