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1" r:id="rId2"/>
  </p:sldMasterIdLst>
  <p:notesMasterIdLst>
    <p:notesMasterId r:id="rId30"/>
  </p:notesMasterIdLst>
  <p:sldIdLst>
    <p:sldId id="337" r:id="rId3"/>
    <p:sldId id="315" r:id="rId4"/>
    <p:sldId id="338" r:id="rId5"/>
    <p:sldId id="339" r:id="rId6"/>
    <p:sldId id="314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22" r:id="rId17"/>
    <p:sldId id="323" r:id="rId18"/>
    <p:sldId id="350" r:id="rId19"/>
    <p:sldId id="351" r:id="rId20"/>
    <p:sldId id="352" r:id="rId21"/>
    <p:sldId id="354" r:id="rId22"/>
    <p:sldId id="353" r:id="rId23"/>
    <p:sldId id="330" r:id="rId24"/>
    <p:sldId id="334" r:id="rId25"/>
    <p:sldId id="335" r:id="rId26"/>
    <p:sldId id="355" r:id="rId27"/>
    <p:sldId id="356" r:id="rId28"/>
    <p:sldId id="357" r:id="rId29"/>
  </p:sldIdLst>
  <p:sldSz cx="12192000" cy="6858000"/>
  <p:notesSz cx="6858000" cy="9144000"/>
  <p:embeddedFontLst>
    <p:embeddedFont>
      <p:font typeface="#9Slide03 Bebas Neue ZSmall" panose="020B0604020202020204" charset="0"/>
      <p:regular r:id="rId31"/>
      <p:bold r:id="rId32"/>
    </p:embeddedFont>
    <p:embeddedFont>
      <p:font typeface="#9Slide03 BoosterNextFYThin" panose="020B0604020202020204" charset="0"/>
      <p:regular r:id="rId33"/>
    </p:embeddedFont>
    <p:embeddedFont>
      <p:font typeface="#9Slide03 Comfortaa" panose="020B0604020202020204" charset="0"/>
      <p:regular r:id="rId34"/>
    </p:embeddedFont>
    <p:embeddedFont>
      <p:font typeface="#9Slide07 SVNBango" panose="02000000000000000000" charset="0"/>
      <p:regular r:id="rId35"/>
    </p:embeddedFont>
    <p:embeddedFont>
      <p:font typeface="#9Slide07 SVNSalty Sans" panose="02000000000000000000" charset="0"/>
      <p:regular r:id="rId36"/>
    </p:embeddedFont>
    <p:embeddedFont>
      <p:font typeface="Cambria Math" panose="02040503050406030204" pitchFamily="18" charset="0"/>
      <p:regular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Palatino Linotype" panose="02040502050505030304" pitchFamily="18" charset="0"/>
      <p:regular r:id="rId42"/>
      <p:bold r:id="rId43"/>
      <p:italic r:id="rId44"/>
      <p:boldItalic r:id="rId45"/>
    </p:embeddedFont>
    <p:embeddedFont>
      <p:font typeface="Roboto" panose="02000000000000000000" pitchFamily="2" charset="0"/>
      <p:regular r:id="rId46"/>
      <p:bold r:id="rId47"/>
      <p:italic r:id="rId48"/>
      <p:boldItalic r:id="rId49"/>
    </p:embeddedFont>
    <p:embeddedFont>
      <p:font typeface="Roboto Condensed" panose="02000000000000000000" pitchFamily="2" charset="0"/>
      <p:regular r:id="rId50"/>
      <p:bold r:id="rId51"/>
      <p:italic r:id="rId52"/>
      <p:boldItalic r:id="rId53"/>
    </p:embeddedFont>
    <p:embeddedFont>
      <p:font typeface="Roboto Condensed Light" panose="02000000000000000000" pitchFamily="2" charset="0"/>
      <p:regular r:id="rId54"/>
      <p:italic r:id="rId55"/>
    </p:embeddedFont>
  </p:embeddedFontLst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9EAAB"/>
    <a:srgbClr val="FF69A6"/>
    <a:srgbClr val="00E668"/>
    <a:srgbClr val="FF0066"/>
    <a:srgbClr val="242E50"/>
    <a:srgbClr val="7777AD"/>
    <a:srgbClr val="D4D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6/11/relationships/changesInfo" Target="changesInfos/changesInfo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font" Target="fonts/font2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ynhtran quỳnh" userId="b6c8865cec044387" providerId="LiveId" clId="{21ADFF71-9841-4C1B-BF1F-7DB0D54F92B1}"/>
    <pc:docChg chg="custSel modSld">
      <pc:chgData name="quynhtran quỳnh" userId="b6c8865cec044387" providerId="LiveId" clId="{21ADFF71-9841-4C1B-BF1F-7DB0D54F92B1}" dt="2023-09-06T09:14:46.620" v="43" actId="478"/>
      <pc:docMkLst>
        <pc:docMk/>
      </pc:docMkLst>
      <pc:sldChg chg="addSp modSp mod">
        <pc:chgData name="quynhtran quỳnh" userId="b6c8865cec044387" providerId="LiveId" clId="{21ADFF71-9841-4C1B-BF1F-7DB0D54F92B1}" dt="2023-09-06T09:14:21.537" v="42" actId="207"/>
        <pc:sldMkLst>
          <pc:docMk/>
          <pc:sldMk cId="1328731491" sldId="337"/>
        </pc:sldMkLst>
        <pc:spChg chg="add mod">
          <ac:chgData name="quynhtran quỳnh" userId="b6c8865cec044387" providerId="LiveId" clId="{21ADFF71-9841-4C1B-BF1F-7DB0D54F92B1}" dt="2023-09-06T09:13:56.840" v="34" actId="1076"/>
          <ac:spMkLst>
            <pc:docMk/>
            <pc:sldMk cId="1328731491" sldId="337"/>
            <ac:spMk id="2" creationId="{11FAB6DE-3E6C-F1ED-1878-1EBEA67AF4AB}"/>
          </ac:spMkLst>
        </pc:spChg>
        <pc:spChg chg="mod">
          <ac:chgData name="quynhtran quỳnh" userId="b6c8865cec044387" providerId="LiveId" clId="{21ADFF71-9841-4C1B-BF1F-7DB0D54F92B1}" dt="2023-09-06T09:13:13.659" v="0" actId="1076"/>
          <ac:spMkLst>
            <pc:docMk/>
            <pc:sldMk cId="1328731491" sldId="337"/>
            <ac:spMk id="4" creationId="{A53DB5C3-7B00-3174-6768-749193F4D30A}"/>
          </ac:spMkLst>
        </pc:spChg>
        <pc:spChg chg="add mod">
          <ac:chgData name="quynhtran quỳnh" userId="b6c8865cec044387" providerId="LiveId" clId="{21ADFF71-9841-4C1B-BF1F-7DB0D54F92B1}" dt="2023-09-06T09:14:21.537" v="42" actId="207"/>
          <ac:spMkLst>
            <pc:docMk/>
            <pc:sldMk cId="1328731491" sldId="337"/>
            <ac:spMk id="6" creationId="{0F9622A9-A84D-7D99-DF44-832963045174}"/>
          </ac:spMkLst>
        </pc:spChg>
      </pc:sldChg>
      <pc:sldChg chg="delSp mod">
        <pc:chgData name="quynhtran quỳnh" userId="b6c8865cec044387" providerId="LiveId" clId="{21ADFF71-9841-4C1B-BF1F-7DB0D54F92B1}" dt="2023-09-06T09:14:46.620" v="43" actId="478"/>
        <pc:sldMkLst>
          <pc:docMk/>
          <pc:sldMk cId="2710684355" sldId="355"/>
        </pc:sldMkLst>
        <pc:picChg chg="del">
          <ac:chgData name="quynhtran quỳnh" userId="b6c8865cec044387" providerId="LiveId" clId="{21ADFF71-9841-4C1B-BF1F-7DB0D54F92B1}" dt="2023-09-06T09:14:46.620" v="43" actId="478"/>
          <ac:picMkLst>
            <pc:docMk/>
            <pc:sldMk cId="2710684355" sldId="355"/>
            <ac:picMk id="56" creationId="{A0D1033F-1EB8-4B0B-BF3C-AE0C43FC54CC}"/>
          </ac:picMkLst>
        </pc:picChg>
      </pc:sldChg>
    </pc:docChg>
  </pc:docChgLst>
  <pc:docChgLst>
    <pc:chgData name="Vân Cẩm" userId="9319acf799cdbbb4" providerId="LiveId" clId="{6F7C0BA7-340B-46C9-B594-CB6D33CEA84A}"/>
    <pc:docChg chg="custSel modSld">
      <pc:chgData name="Vân Cẩm" userId="9319acf799cdbbb4" providerId="LiveId" clId="{6F7C0BA7-340B-46C9-B594-CB6D33CEA84A}" dt="2024-02-17T05:32:26.008" v="3" actId="478"/>
      <pc:docMkLst>
        <pc:docMk/>
      </pc:docMkLst>
      <pc:sldChg chg="delSp mod">
        <pc:chgData name="Vân Cẩm" userId="9319acf799cdbbb4" providerId="LiveId" clId="{6F7C0BA7-340B-46C9-B594-CB6D33CEA84A}" dt="2024-02-17T05:32:03.366" v="0" actId="478"/>
        <pc:sldMkLst>
          <pc:docMk/>
          <pc:sldMk cId="2986913070" sldId="346"/>
        </pc:sldMkLst>
        <pc:picChg chg="del">
          <ac:chgData name="Vân Cẩm" userId="9319acf799cdbbb4" providerId="LiveId" clId="{6F7C0BA7-340B-46C9-B594-CB6D33CEA84A}" dt="2024-02-17T05:32:03.366" v="0" actId="478"/>
          <ac:picMkLst>
            <pc:docMk/>
            <pc:sldMk cId="2986913070" sldId="346"/>
            <ac:picMk id="28" creationId="{7318C78F-D4F8-F70D-4E72-92F1470F0316}"/>
          </ac:picMkLst>
        </pc:picChg>
      </pc:sldChg>
      <pc:sldChg chg="delSp mod">
        <pc:chgData name="Vân Cẩm" userId="9319acf799cdbbb4" providerId="LiveId" clId="{6F7C0BA7-340B-46C9-B594-CB6D33CEA84A}" dt="2024-02-17T05:32:20.475" v="1" actId="478"/>
        <pc:sldMkLst>
          <pc:docMk/>
          <pc:sldMk cId="1924371748" sldId="347"/>
        </pc:sldMkLst>
        <pc:picChg chg="del">
          <ac:chgData name="Vân Cẩm" userId="9319acf799cdbbb4" providerId="LiveId" clId="{6F7C0BA7-340B-46C9-B594-CB6D33CEA84A}" dt="2024-02-17T05:32:20.475" v="1" actId="478"/>
          <ac:picMkLst>
            <pc:docMk/>
            <pc:sldMk cId="1924371748" sldId="347"/>
            <ac:picMk id="28" creationId="{7318C78F-D4F8-F70D-4E72-92F1470F0316}"/>
          </ac:picMkLst>
        </pc:picChg>
      </pc:sldChg>
      <pc:sldChg chg="delSp mod">
        <pc:chgData name="Vân Cẩm" userId="9319acf799cdbbb4" providerId="LiveId" clId="{6F7C0BA7-340B-46C9-B594-CB6D33CEA84A}" dt="2024-02-17T05:32:23.618" v="2" actId="478"/>
        <pc:sldMkLst>
          <pc:docMk/>
          <pc:sldMk cId="1367499896" sldId="348"/>
        </pc:sldMkLst>
        <pc:picChg chg="del">
          <ac:chgData name="Vân Cẩm" userId="9319acf799cdbbb4" providerId="LiveId" clId="{6F7C0BA7-340B-46C9-B594-CB6D33CEA84A}" dt="2024-02-17T05:32:23.618" v="2" actId="478"/>
          <ac:picMkLst>
            <pc:docMk/>
            <pc:sldMk cId="1367499896" sldId="348"/>
            <ac:picMk id="28" creationId="{7318C78F-D4F8-F70D-4E72-92F1470F0316}"/>
          </ac:picMkLst>
        </pc:picChg>
      </pc:sldChg>
      <pc:sldChg chg="delSp mod">
        <pc:chgData name="Vân Cẩm" userId="9319acf799cdbbb4" providerId="LiveId" clId="{6F7C0BA7-340B-46C9-B594-CB6D33CEA84A}" dt="2024-02-17T05:32:26.008" v="3" actId="478"/>
        <pc:sldMkLst>
          <pc:docMk/>
          <pc:sldMk cId="3253807379" sldId="349"/>
        </pc:sldMkLst>
        <pc:picChg chg="del">
          <ac:chgData name="Vân Cẩm" userId="9319acf799cdbbb4" providerId="LiveId" clId="{6F7C0BA7-340B-46C9-B594-CB6D33CEA84A}" dt="2024-02-17T05:32:26.008" v="3" actId="478"/>
          <ac:picMkLst>
            <pc:docMk/>
            <pc:sldMk cId="3253807379" sldId="349"/>
            <ac:picMk id="28" creationId="{7318C78F-D4F8-F70D-4E72-92F1470F03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C8B71-3DFB-4081-BBDD-7796DEED3BFE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A3D4C-327F-40FD-899B-28A1A24AE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9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857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76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26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491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389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790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169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944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082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4306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51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386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896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608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467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917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717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A9A7B-A5F8-4BC4-BA76-5009B51189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817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932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17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021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72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50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250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14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68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76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7" y="0"/>
            <a:ext cx="12192000" cy="6258560"/>
          </a:xfrm>
          <a:custGeom>
            <a:avLst/>
            <a:gdLst/>
            <a:ahLst/>
            <a:cxnLst/>
            <a:rect l="l" t="t" r="r" b="b"/>
            <a:pathLst>
              <a:path w="285750" h="146685" extrusionOk="0">
                <a:moveTo>
                  <a:pt x="0" y="0"/>
                </a:moveTo>
                <a:lnTo>
                  <a:pt x="0" y="17502"/>
                </a:lnTo>
                <a:cubicBezTo>
                  <a:pt x="4679" y="23289"/>
                  <a:pt x="12418" y="25277"/>
                  <a:pt x="19086" y="28504"/>
                </a:cubicBezTo>
                <a:cubicBezTo>
                  <a:pt x="25908" y="31802"/>
                  <a:pt x="32695" y="38695"/>
                  <a:pt x="30801" y="46208"/>
                </a:cubicBezTo>
                <a:cubicBezTo>
                  <a:pt x="30230" y="48446"/>
                  <a:pt x="28932" y="50459"/>
                  <a:pt x="28599" y="52745"/>
                </a:cubicBezTo>
                <a:cubicBezTo>
                  <a:pt x="27873" y="57721"/>
                  <a:pt x="32004" y="62174"/>
                  <a:pt x="36481" y="64186"/>
                </a:cubicBezTo>
                <a:cubicBezTo>
                  <a:pt x="40958" y="66211"/>
                  <a:pt x="45982" y="66687"/>
                  <a:pt x="50459" y="68711"/>
                </a:cubicBezTo>
                <a:cubicBezTo>
                  <a:pt x="54935" y="70735"/>
                  <a:pt x="59067" y="75188"/>
                  <a:pt x="58341" y="80165"/>
                </a:cubicBezTo>
                <a:cubicBezTo>
                  <a:pt x="58007" y="82474"/>
                  <a:pt x="56686" y="84487"/>
                  <a:pt x="55876" y="86665"/>
                </a:cubicBezTo>
                <a:cubicBezTo>
                  <a:pt x="53507" y="93059"/>
                  <a:pt x="56186" y="101012"/>
                  <a:pt x="61889" y="104525"/>
                </a:cubicBezTo>
                <a:cubicBezTo>
                  <a:pt x="67366" y="107906"/>
                  <a:pt x="74259" y="107156"/>
                  <a:pt x="80474" y="108656"/>
                </a:cubicBezTo>
                <a:cubicBezTo>
                  <a:pt x="86689" y="110168"/>
                  <a:pt x="93095" y="116443"/>
                  <a:pt x="90511" y="122456"/>
                </a:cubicBezTo>
                <a:cubicBezTo>
                  <a:pt x="89178" y="125527"/>
                  <a:pt x="85808" y="127456"/>
                  <a:pt x="85011" y="130718"/>
                </a:cubicBezTo>
                <a:cubicBezTo>
                  <a:pt x="84070" y="134481"/>
                  <a:pt x="86606" y="138577"/>
                  <a:pt x="90488" y="139874"/>
                </a:cubicBezTo>
                <a:cubicBezTo>
                  <a:pt x="93536" y="140886"/>
                  <a:pt x="97834" y="141101"/>
                  <a:pt x="101191" y="142053"/>
                </a:cubicBezTo>
                <a:lnTo>
                  <a:pt x="101763" y="141815"/>
                </a:lnTo>
                <a:cubicBezTo>
                  <a:pt x="101763" y="141815"/>
                  <a:pt x="104775" y="143454"/>
                  <a:pt x="109633" y="143454"/>
                </a:cubicBezTo>
                <a:cubicBezTo>
                  <a:pt x="111362" y="143454"/>
                  <a:pt x="113324" y="143247"/>
                  <a:pt x="115467" y="142684"/>
                </a:cubicBezTo>
                <a:cubicBezTo>
                  <a:pt x="122408" y="140863"/>
                  <a:pt x="125170" y="139815"/>
                  <a:pt x="129873" y="139815"/>
                </a:cubicBezTo>
                <a:cubicBezTo>
                  <a:pt x="136934" y="139827"/>
                  <a:pt x="142875" y="146685"/>
                  <a:pt x="142875" y="146685"/>
                </a:cubicBezTo>
                <a:cubicBezTo>
                  <a:pt x="142875" y="146685"/>
                  <a:pt x="148816" y="139827"/>
                  <a:pt x="155877" y="139815"/>
                </a:cubicBezTo>
                <a:cubicBezTo>
                  <a:pt x="160580" y="139815"/>
                  <a:pt x="163342" y="140863"/>
                  <a:pt x="170271" y="142684"/>
                </a:cubicBezTo>
                <a:cubicBezTo>
                  <a:pt x="172418" y="143247"/>
                  <a:pt x="174382" y="143454"/>
                  <a:pt x="176112" y="143454"/>
                </a:cubicBezTo>
                <a:cubicBezTo>
                  <a:pt x="180975" y="143454"/>
                  <a:pt x="183987" y="141815"/>
                  <a:pt x="183987" y="141815"/>
                </a:cubicBezTo>
                <a:lnTo>
                  <a:pt x="184547" y="142053"/>
                </a:lnTo>
                <a:cubicBezTo>
                  <a:pt x="187916" y="141101"/>
                  <a:pt x="192215" y="140886"/>
                  <a:pt x="195263" y="139874"/>
                </a:cubicBezTo>
                <a:cubicBezTo>
                  <a:pt x="199132" y="138577"/>
                  <a:pt x="201680" y="134481"/>
                  <a:pt x="200739" y="130718"/>
                </a:cubicBezTo>
                <a:cubicBezTo>
                  <a:pt x="199942" y="127456"/>
                  <a:pt x="196572" y="125527"/>
                  <a:pt x="195239" y="122456"/>
                </a:cubicBezTo>
                <a:cubicBezTo>
                  <a:pt x="192655" y="116443"/>
                  <a:pt x="199061" y="110168"/>
                  <a:pt x="205276" y="108656"/>
                </a:cubicBezTo>
                <a:cubicBezTo>
                  <a:pt x="211491" y="107156"/>
                  <a:pt x="218384" y="107906"/>
                  <a:pt x="223861" y="104525"/>
                </a:cubicBezTo>
                <a:cubicBezTo>
                  <a:pt x="229564" y="101012"/>
                  <a:pt x="232243" y="93059"/>
                  <a:pt x="229874" y="86665"/>
                </a:cubicBezTo>
                <a:cubicBezTo>
                  <a:pt x="229064" y="84487"/>
                  <a:pt x="227743" y="82474"/>
                  <a:pt x="227409" y="80165"/>
                </a:cubicBezTo>
                <a:cubicBezTo>
                  <a:pt x="226683" y="75188"/>
                  <a:pt x="230815" y="70735"/>
                  <a:pt x="235291" y="68711"/>
                </a:cubicBezTo>
                <a:cubicBezTo>
                  <a:pt x="239768" y="66687"/>
                  <a:pt x="244793" y="66211"/>
                  <a:pt x="249269" y="64186"/>
                </a:cubicBezTo>
                <a:cubicBezTo>
                  <a:pt x="253746" y="62174"/>
                  <a:pt x="257877" y="57721"/>
                  <a:pt x="257151" y="52745"/>
                </a:cubicBezTo>
                <a:cubicBezTo>
                  <a:pt x="256818" y="50459"/>
                  <a:pt x="255520" y="48446"/>
                  <a:pt x="254949" y="46208"/>
                </a:cubicBezTo>
                <a:cubicBezTo>
                  <a:pt x="253055" y="38695"/>
                  <a:pt x="259842" y="31802"/>
                  <a:pt x="266664" y="28504"/>
                </a:cubicBezTo>
                <a:cubicBezTo>
                  <a:pt x="273332" y="25277"/>
                  <a:pt x="281071" y="23289"/>
                  <a:pt x="285750" y="17502"/>
                </a:cubicBezTo>
                <a:lnTo>
                  <a:pt x="285750" y="0"/>
                </a:lnTo>
                <a:close/>
              </a:path>
            </a:pathLst>
          </a:custGeom>
          <a:solidFill>
            <a:schemeClr val="accent1">
              <a:alpha val="54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13000" y="1026133"/>
            <a:ext cx="5766000" cy="176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58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214688" y="2865867"/>
            <a:ext cx="5762400" cy="3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098283" y="341840"/>
            <a:ext cx="10283471" cy="5308800"/>
            <a:chOff x="823712" y="256380"/>
            <a:chExt cx="7712603" cy="3981600"/>
          </a:xfrm>
        </p:grpSpPr>
        <p:sp>
          <p:nvSpPr>
            <p:cNvPr id="13" name="Google Shape;13;p2"/>
            <p:cNvSpPr/>
            <p:nvPr/>
          </p:nvSpPr>
          <p:spPr>
            <a:xfrm>
              <a:off x="6986434" y="1130888"/>
              <a:ext cx="79680" cy="79648"/>
            </a:xfrm>
            <a:custGeom>
              <a:avLst/>
              <a:gdLst/>
              <a:ahLst/>
              <a:cxnLst/>
              <a:rect l="l" t="t" r="r" b="b"/>
              <a:pathLst>
                <a:path w="2490" h="2489" extrusionOk="0">
                  <a:moveTo>
                    <a:pt x="1251" y="0"/>
                  </a:moveTo>
                  <a:cubicBezTo>
                    <a:pt x="560" y="0"/>
                    <a:pt x="1" y="560"/>
                    <a:pt x="1" y="1250"/>
                  </a:cubicBezTo>
                  <a:cubicBezTo>
                    <a:pt x="1" y="1929"/>
                    <a:pt x="560" y="2489"/>
                    <a:pt x="1251" y="2489"/>
                  </a:cubicBezTo>
                  <a:cubicBezTo>
                    <a:pt x="1941" y="2489"/>
                    <a:pt x="2489" y="1929"/>
                    <a:pt x="2489" y="1250"/>
                  </a:cubicBezTo>
                  <a:cubicBezTo>
                    <a:pt x="2489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23712" y="54406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342496" y="3032910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48" y="1"/>
                    <a:pt x="0" y="560"/>
                    <a:pt x="0" y="1251"/>
                  </a:cubicBezTo>
                  <a:cubicBezTo>
                    <a:pt x="0" y="1930"/>
                    <a:pt x="548" y="2489"/>
                    <a:pt x="1239" y="2489"/>
                  </a:cubicBezTo>
                  <a:cubicBezTo>
                    <a:pt x="1929" y="2489"/>
                    <a:pt x="2489" y="1930"/>
                    <a:pt x="2489" y="1251"/>
                  </a:cubicBezTo>
                  <a:cubicBezTo>
                    <a:pt x="2489" y="560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56667" y="256380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39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39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96918" y="256582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9" y="0"/>
                  </a:moveTo>
                  <a:cubicBezTo>
                    <a:pt x="548" y="0"/>
                    <a:pt x="1" y="548"/>
                    <a:pt x="1" y="1239"/>
                  </a:cubicBezTo>
                  <a:cubicBezTo>
                    <a:pt x="1" y="1929"/>
                    <a:pt x="548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09237" y="1416965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96926" y="2822802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04936" y="440035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29" y="0"/>
                  </a:moveTo>
                  <a:cubicBezTo>
                    <a:pt x="857" y="0"/>
                    <a:pt x="0" y="858"/>
                    <a:pt x="0" y="1929"/>
                  </a:cubicBezTo>
                  <a:cubicBezTo>
                    <a:pt x="0" y="2989"/>
                    <a:pt x="857" y="3858"/>
                    <a:pt x="1929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86080" y="1631040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45616" y="3296098"/>
              <a:ext cx="123456" cy="123456"/>
            </a:xfrm>
            <a:custGeom>
              <a:avLst/>
              <a:gdLst/>
              <a:ahLst/>
              <a:cxnLst/>
              <a:rect l="l" t="t" r="r" b="b"/>
              <a:pathLst>
                <a:path w="3858" h="3858" extrusionOk="0">
                  <a:moveTo>
                    <a:pt x="1929" y="0"/>
                  </a:moveTo>
                  <a:cubicBezTo>
                    <a:pt x="857" y="0"/>
                    <a:pt x="0" y="857"/>
                    <a:pt x="0" y="1929"/>
                  </a:cubicBezTo>
                  <a:cubicBezTo>
                    <a:pt x="0" y="2989"/>
                    <a:pt x="857" y="3858"/>
                    <a:pt x="1929" y="3858"/>
                  </a:cubicBezTo>
                  <a:cubicBezTo>
                    <a:pt x="2989" y="3858"/>
                    <a:pt x="3858" y="2989"/>
                    <a:pt x="3858" y="1929"/>
                  </a:cubicBezTo>
                  <a:cubicBezTo>
                    <a:pt x="3858" y="857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574422" y="323060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29" y="1"/>
                  </a:moveTo>
                  <a:cubicBezTo>
                    <a:pt x="870" y="1"/>
                    <a:pt x="1" y="858"/>
                    <a:pt x="1" y="1930"/>
                  </a:cubicBezTo>
                  <a:cubicBezTo>
                    <a:pt x="1" y="2989"/>
                    <a:pt x="870" y="3859"/>
                    <a:pt x="1929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72236" y="3208152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622912" y="3760832"/>
              <a:ext cx="123488" cy="123456"/>
            </a:xfrm>
            <a:custGeom>
              <a:avLst/>
              <a:gdLst/>
              <a:ahLst/>
              <a:cxnLst/>
              <a:rect l="l" t="t" r="r" b="b"/>
              <a:pathLst>
                <a:path w="3859" h="3858" extrusionOk="0">
                  <a:moveTo>
                    <a:pt x="1929" y="0"/>
                  </a:moveTo>
                  <a:cubicBezTo>
                    <a:pt x="858" y="0"/>
                    <a:pt x="1" y="858"/>
                    <a:pt x="1" y="1929"/>
                  </a:cubicBezTo>
                  <a:cubicBezTo>
                    <a:pt x="1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29"/>
                  </a:cubicBezTo>
                  <a:cubicBezTo>
                    <a:pt x="3858" y="858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460380" y="838557"/>
              <a:ext cx="52224" cy="51840"/>
            </a:xfrm>
            <a:custGeom>
              <a:avLst/>
              <a:gdLst/>
              <a:ahLst/>
              <a:cxnLst/>
              <a:rect l="l" t="t" r="r" b="b"/>
              <a:pathLst>
                <a:path w="1632" h="1620" extrusionOk="0">
                  <a:moveTo>
                    <a:pt x="822" y="0"/>
                  </a:moveTo>
                  <a:cubicBezTo>
                    <a:pt x="369" y="0"/>
                    <a:pt x="0" y="357"/>
                    <a:pt x="0" y="810"/>
                  </a:cubicBezTo>
                  <a:cubicBezTo>
                    <a:pt x="0" y="1262"/>
                    <a:pt x="369" y="1619"/>
                    <a:pt x="822" y="1619"/>
                  </a:cubicBezTo>
                  <a:cubicBezTo>
                    <a:pt x="1262" y="1619"/>
                    <a:pt x="1631" y="1262"/>
                    <a:pt x="1631" y="810"/>
                  </a:cubicBezTo>
                  <a:cubicBezTo>
                    <a:pt x="1631" y="357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408160" y="1370048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9044" y="2766318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93696" y="3715872"/>
              <a:ext cx="51840" cy="52224"/>
            </a:xfrm>
            <a:custGeom>
              <a:avLst/>
              <a:gdLst/>
              <a:ahLst/>
              <a:cxnLst/>
              <a:rect l="l" t="t" r="r" b="b"/>
              <a:pathLst>
                <a:path w="1620" h="1632" extrusionOk="0"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62"/>
                    <a:pt x="358" y="1632"/>
                    <a:pt x="810" y="1632"/>
                  </a:cubicBezTo>
                  <a:cubicBezTo>
                    <a:pt x="1263" y="1632"/>
                    <a:pt x="1620" y="1262"/>
                    <a:pt x="1620" y="810"/>
                  </a:cubicBezTo>
                  <a:cubicBezTo>
                    <a:pt x="1620" y="358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10032" y="3715872"/>
              <a:ext cx="52256" cy="52224"/>
            </a:xfrm>
            <a:custGeom>
              <a:avLst/>
              <a:gdLst/>
              <a:ahLst/>
              <a:cxnLst/>
              <a:rect l="l" t="t" r="r" b="b"/>
              <a:pathLst>
                <a:path w="1633" h="1632" extrusionOk="0">
                  <a:moveTo>
                    <a:pt x="823" y="0"/>
                  </a:moveTo>
                  <a:cubicBezTo>
                    <a:pt x="370" y="0"/>
                    <a:pt x="1" y="358"/>
                    <a:pt x="1" y="810"/>
                  </a:cubicBezTo>
                  <a:cubicBezTo>
                    <a:pt x="1" y="1262"/>
                    <a:pt x="370" y="1632"/>
                    <a:pt x="823" y="1632"/>
                  </a:cubicBezTo>
                  <a:cubicBezTo>
                    <a:pt x="1263" y="1632"/>
                    <a:pt x="1632" y="1262"/>
                    <a:pt x="1632" y="810"/>
                  </a:cubicBezTo>
                  <a:cubicBezTo>
                    <a:pt x="1632" y="358"/>
                    <a:pt x="1263" y="0"/>
                    <a:pt x="823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96160" y="3414880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22" y="0"/>
                  </a:moveTo>
                  <a:cubicBezTo>
                    <a:pt x="370" y="0"/>
                    <a:pt x="1" y="358"/>
                    <a:pt x="1" y="810"/>
                  </a:cubicBezTo>
                  <a:cubicBezTo>
                    <a:pt x="1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10"/>
                  </a:cubicBezTo>
                  <a:cubicBezTo>
                    <a:pt x="1632" y="358"/>
                    <a:pt x="1263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480416" y="2794992"/>
              <a:ext cx="51840" cy="52224"/>
            </a:xfrm>
            <a:custGeom>
              <a:avLst/>
              <a:gdLst/>
              <a:ahLst/>
              <a:cxnLst/>
              <a:rect l="l" t="t" r="r" b="b"/>
              <a:pathLst>
                <a:path w="1620" h="1632" extrusionOk="0">
                  <a:moveTo>
                    <a:pt x="810" y="1"/>
                  </a:moveTo>
                  <a:cubicBezTo>
                    <a:pt x="358" y="1"/>
                    <a:pt x="0" y="370"/>
                    <a:pt x="0" y="822"/>
                  </a:cubicBezTo>
                  <a:cubicBezTo>
                    <a:pt x="0" y="1263"/>
                    <a:pt x="358" y="1632"/>
                    <a:pt x="810" y="1632"/>
                  </a:cubicBezTo>
                  <a:cubicBezTo>
                    <a:pt x="1262" y="1632"/>
                    <a:pt x="1620" y="1263"/>
                    <a:pt x="1620" y="822"/>
                  </a:cubicBezTo>
                  <a:cubicBezTo>
                    <a:pt x="1620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83081" y="2861475"/>
              <a:ext cx="57184" cy="52032"/>
            </a:xfrm>
            <a:custGeom>
              <a:avLst/>
              <a:gdLst/>
              <a:ahLst/>
              <a:cxnLst/>
              <a:rect l="l" t="t" r="r" b="b"/>
              <a:pathLst>
                <a:path w="1787" h="1626" extrusionOk="0">
                  <a:moveTo>
                    <a:pt x="899" y="0"/>
                  </a:moveTo>
                  <a:cubicBezTo>
                    <a:pt x="691" y="0"/>
                    <a:pt x="483" y="80"/>
                    <a:pt x="322" y="241"/>
                  </a:cubicBezTo>
                  <a:cubicBezTo>
                    <a:pt x="0" y="563"/>
                    <a:pt x="0" y="1075"/>
                    <a:pt x="322" y="1384"/>
                  </a:cubicBezTo>
                  <a:cubicBezTo>
                    <a:pt x="483" y="1545"/>
                    <a:pt x="691" y="1625"/>
                    <a:pt x="899" y="1625"/>
                  </a:cubicBezTo>
                  <a:cubicBezTo>
                    <a:pt x="1108" y="1625"/>
                    <a:pt x="1316" y="1545"/>
                    <a:pt x="1477" y="1384"/>
                  </a:cubicBezTo>
                  <a:cubicBezTo>
                    <a:pt x="1786" y="1075"/>
                    <a:pt x="1786" y="551"/>
                    <a:pt x="1477" y="241"/>
                  </a:cubicBezTo>
                  <a:cubicBezTo>
                    <a:pt x="1316" y="80"/>
                    <a:pt x="1108" y="0"/>
                    <a:pt x="899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934581" y="1847488"/>
              <a:ext cx="51840" cy="51872"/>
            </a:xfrm>
            <a:custGeom>
              <a:avLst/>
              <a:gdLst/>
              <a:ahLst/>
              <a:cxnLst/>
              <a:rect l="l" t="t" r="r" b="b"/>
              <a:pathLst>
                <a:path w="1620" h="1621" extrusionOk="0">
                  <a:moveTo>
                    <a:pt x="810" y="1"/>
                  </a:moveTo>
                  <a:cubicBezTo>
                    <a:pt x="358" y="1"/>
                    <a:pt x="1" y="358"/>
                    <a:pt x="1" y="811"/>
                  </a:cubicBezTo>
                  <a:cubicBezTo>
                    <a:pt x="1" y="1263"/>
                    <a:pt x="358" y="1620"/>
                    <a:pt x="810" y="1620"/>
                  </a:cubicBezTo>
                  <a:cubicBezTo>
                    <a:pt x="1263" y="1620"/>
                    <a:pt x="1620" y="1263"/>
                    <a:pt x="1620" y="811"/>
                  </a:cubicBezTo>
                  <a:cubicBezTo>
                    <a:pt x="1620" y="358"/>
                    <a:pt x="1263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799328" y="270496"/>
              <a:ext cx="51840" cy="51840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810" y="0"/>
                  </a:moveTo>
                  <a:cubicBezTo>
                    <a:pt x="357" y="0"/>
                    <a:pt x="0" y="358"/>
                    <a:pt x="0" y="810"/>
                  </a:cubicBezTo>
                  <a:cubicBezTo>
                    <a:pt x="0" y="1262"/>
                    <a:pt x="357" y="1620"/>
                    <a:pt x="810" y="1620"/>
                  </a:cubicBezTo>
                  <a:cubicBezTo>
                    <a:pt x="1262" y="1620"/>
                    <a:pt x="1619" y="1262"/>
                    <a:pt x="1619" y="810"/>
                  </a:cubicBezTo>
                  <a:cubicBezTo>
                    <a:pt x="1619" y="358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99936" y="541760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69" y="1"/>
                    <a:pt x="0" y="358"/>
                    <a:pt x="0" y="810"/>
                  </a:cubicBezTo>
                  <a:cubicBezTo>
                    <a:pt x="0" y="1263"/>
                    <a:pt x="369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58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236064" y="598912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63"/>
                    <a:pt x="370" y="1632"/>
                    <a:pt x="822" y="1632"/>
                  </a:cubicBezTo>
                  <a:cubicBezTo>
                    <a:pt x="1263" y="1632"/>
                    <a:pt x="1632" y="1263"/>
                    <a:pt x="1632" y="822"/>
                  </a:cubicBezTo>
                  <a:cubicBezTo>
                    <a:pt x="1632" y="370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200512" y="1539232"/>
              <a:ext cx="51840" cy="52224"/>
            </a:xfrm>
            <a:custGeom>
              <a:avLst/>
              <a:gdLst/>
              <a:ahLst/>
              <a:cxnLst/>
              <a:rect l="l" t="t" r="r" b="b"/>
              <a:pathLst>
                <a:path w="1620" h="1632" extrusionOk="0">
                  <a:moveTo>
                    <a:pt x="810" y="0"/>
                  </a:moveTo>
                  <a:cubicBezTo>
                    <a:pt x="357" y="0"/>
                    <a:pt x="0" y="369"/>
                    <a:pt x="0" y="810"/>
                  </a:cubicBezTo>
                  <a:cubicBezTo>
                    <a:pt x="0" y="1262"/>
                    <a:pt x="357" y="1631"/>
                    <a:pt x="810" y="1631"/>
                  </a:cubicBezTo>
                  <a:cubicBezTo>
                    <a:pt x="1262" y="1631"/>
                    <a:pt x="1619" y="1262"/>
                    <a:pt x="1619" y="810"/>
                  </a:cubicBezTo>
                  <a:cubicBezTo>
                    <a:pt x="1619" y="369"/>
                    <a:pt x="1262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4528" y="358880"/>
              <a:ext cx="52224" cy="51840"/>
            </a:xfrm>
            <a:custGeom>
              <a:avLst/>
              <a:gdLst/>
              <a:ahLst/>
              <a:cxnLst/>
              <a:rect l="l" t="t" r="r" b="b"/>
              <a:pathLst>
                <a:path w="1632" h="1620" extrusionOk="0">
                  <a:moveTo>
                    <a:pt x="810" y="1"/>
                  </a:moveTo>
                  <a:cubicBezTo>
                    <a:pt x="369" y="1"/>
                    <a:pt x="0" y="358"/>
                    <a:pt x="0" y="810"/>
                  </a:cubicBezTo>
                  <a:cubicBezTo>
                    <a:pt x="0" y="1263"/>
                    <a:pt x="369" y="1620"/>
                    <a:pt x="810" y="1620"/>
                  </a:cubicBezTo>
                  <a:cubicBezTo>
                    <a:pt x="1262" y="1620"/>
                    <a:pt x="1631" y="1263"/>
                    <a:pt x="1631" y="810"/>
                  </a:cubicBezTo>
                  <a:cubicBezTo>
                    <a:pt x="1631" y="358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356407" y="310129"/>
              <a:ext cx="51840" cy="52224"/>
            </a:xfrm>
            <a:custGeom>
              <a:avLst/>
              <a:gdLst/>
              <a:ahLst/>
              <a:cxnLst/>
              <a:rect l="l" t="t" r="r" b="b"/>
              <a:pathLst>
                <a:path w="1620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20" y="1274"/>
                    <a:pt x="1620" y="822"/>
                  </a:cubicBezTo>
                  <a:cubicBezTo>
                    <a:pt x="1620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62731" y="1144607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22" y="0"/>
                  </a:moveTo>
                  <a:cubicBezTo>
                    <a:pt x="369" y="0"/>
                    <a:pt x="0" y="358"/>
                    <a:pt x="0" y="810"/>
                  </a:cubicBezTo>
                  <a:cubicBezTo>
                    <a:pt x="0" y="1262"/>
                    <a:pt x="369" y="1632"/>
                    <a:pt x="822" y="1632"/>
                  </a:cubicBezTo>
                  <a:cubicBezTo>
                    <a:pt x="1262" y="1632"/>
                    <a:pt x="1631" y="1262"/>
                    <a:pt x="1631" y="810"/>
                  </a:cubicBezTo>
                  <a:cubicBezTo>
                    <a:pt x="1631" y="358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516696" y="2836743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22" y="1"/>
                  </a:moveTo>
                  <a:cubicBezTo>
                    <a:pt x="369" y="1"/>
                    <a:pt x="0" y="370"/>
                    <a:pt x="0" y="822"/>
                  </a:cubicBezTo>
                  <a:cubicBezTo>
                    <a:pt x="0" y="1263"/>
                    <a:pt x="369" y="1632"/>
                    <a:pt x="822" y="1632"/>
                  </a:cubicBezTo>
                  <a:cubicBezTo>
                    <a:pt x="1262" y="1632"/>
                    <a:pt x="1631" y="1263"/>
                    <a:pt x="1631" y="822"/>
                  </a:cubicBezTo>
                  <a:cubicBezTo>
                    <a:pt x="1631" y="370"/>
                    <a:pt x="1262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928011" y="949483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27999" y="1833348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69800" y="714897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49925" y="3345372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562223" y="2982046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4113" y="3010922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920474" y="2951535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574688" y="1556034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659700" y="591247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84587" y="461710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84125" y="4074484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79824" y="4157835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83400" y="322972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144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/>
          <p:nvPr/>
        </p:nvSpPr>
        <p:spPr>
          <a:xfrm>
            <a:off x="-13833" y="608001"/>
            <a:ext cx="12219657" cy="4911463"/>
          </a:xfrm>
          <a:custGeom>
            <a:avLst/>
            <a:gdLst/>
            <a:ahLst/>
            <a:cxnLst/>
            <a:rect l="l" t="t" r="r" b="b"/>
            <a:pathLst>
              <a:path w="60342" h="25370" extrusionOk="0">
                <a:moveTo>
                  <a:pt x="40294" y="1"/>
                </a:moveTo>
                <a:cubicBezTo>
                  <a:pt x="38486" y="1"/>
                  <a:pt x="36534" y="629"/>
                  <a:pt x="34469" y="2173"/>
                </a:cubicBezTo>
                <a:cubicBezTo>
                  <a:pt x="29980" y="5535"/>
                  <a:pt x="26423" y="13376"/>
                  <a:pt x="19980" y="13376"/>
                </a:cubicBezTo>
                <a:cubicBezTo>
                  <a:pt x="17502" y="13376"/>
                  <a:pt x="14598" y="12216"/>
                  <a:pt x="11050" y="9197"/>
                </a:cubicBezTo>
                <a:cubicBezTo>
                  <a:pt x="7085" y="5816"/>
                  <a:pt x="3394" y="3423"/>
                  <a:pt x="1" y="2018"/>
                </a:cubicBezTo>
                <a:lnTo>
                  <a:pt x="1" y="16008"/>
                </a:lnTo>
                <a:cubicBezTo>
                  <a:pt x="679" y="16436"/>
                  <a:pt x="1358" y="16936"/>
                  <a:pt x="2025" y="17520"/>
                </a:cubicBezTo>
                <a:cubicBezTo>
                  <a:pt x="7218" y="22019"/>
                  <a:pt x="13369" y="25369"/>
                  <a:pt x="19359" y="25369"/>
                </a:cubicBezTo>
                <a:cubicBezTo>
                  <a:pt x="25290" y="25369"/>
                  <a:pt x="31063" y="22084"/>
                  <a:pt x="35589" y="13376"/>
                </a:cubicBezTo>
                <a:cubicBezTo>
                  <a:pt x="38870" y="7071"/>
                  <a:pt x="41822" y="4928"/>
                  <a:pt x="44358" y="4928"/>
                </a:cubicBezTo>
                <a:cubicBezTo>
                  <a:pt x="48861" y="4928"/>
                  <a:pt x="52050" y="11683"/>
                  <a:pt x="53436" y="13876"/>
                </a:cubicBezTo>
                <a:cubicBezTo>
                  <a:pt x="53436" y="13876"/>
                  <a:pt x="55993" y="18593"/>
                  <a:pt x="59370" y="18593"/>
                </a:cubicBezTo>
                <a:cubicBezTo>
                  <a:pt x="59687" y="18593"/>
                  <a:pt x="60012" y="18551"/>
                  <a:pt x="60342" y="18460"/>
                </a:cubicBezTo>
                <a:lnTo>
                  <a:pt x="60342" y="15579"/>
                </a:lnTo>
                <a:cubicBezTo>
                  <a:pt x="59882" y="15805"/>
                  <a:pt x="59324" y="15976"/>
                  <a:pt x="58688" y="15976"/>
                </a:cubicBezTo>
                <a:cubicBezTo>
                  <a:pt x="57245" y="15976"/>
                  <a:pt x="55396" y="15097"/>
                  <a:pt x="53365" y="11983"/>
                </a:cubicBezTo>
                <a:cubicBezTo>
                  <a:pt x="53365" y="11983"/>
                  <a:pt x="48193" y="1"/>
                  <a:pt x="40294" y="1"/>
                </a:cubicBezTo>
                <a:close/>
              </a:path>
            </a:pathLst>
          </a:custGeom>
          <a:solidFill>
            <a:schemeClr val="accent1">
              <a:alpha val="58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2"/>
          <p:cNvSpPr txBox="1">
            <a:spLocks noGrp="1"/>
          </p:cNvSpPr>
          <p:nvPr>
            <p:ph type="title" hasCustomPrompt="1"/>
          </p:nvPr>
        </p:nvSpPr>
        <p:spPr>
          <a:xfrm>
            <a:off x="1841400" y="2666133"/>
            <a:ext cx="8509200" cy="1201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500"/>
              <a:buNone/>
              <a:defRPr sz="12666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  <p:sp>
        <p:nvSpPr>
          <p:cNvPr id="261" name="Google Shape;261;p12"/>
          <p:cNvSpPr txBox="1">
            <a:spLocks noGrp="1"/>
          </p:cNvSpPr>
          <p:nvPr>
            <p:ph type="body" idx="1"/>
          </p:nvPr>
        </p:nvSpPr>
        <p:spPr>
          <a:xfrm>
            <a:off x="1841400" y="4233867"/>
            <a:ext cx="8509200" cy="8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62" name="Google Shape;262;p12"/>
          <p:cNvGrpSpPr/>
          <p:nvPr/>
        </p:nvGrpSpPr>
        <p:grpSpPr>
          <a:xfrm>
            <a:off x="390033" y="882441"/>
            <a:ext cx="8512324" cy="3249841"/>
            <a:chOff x="292524" y="661830"/>
            <a:chExt cx="6384243" cy="2437381"/>
          </a:xfrm>
        </p:grpSpPr>
        <p:sp>
          <p:nvSpPr>
            <p:cNvPr id="263" name="Google Shape;263;p12"/>
            <p:cNvSpPr/>
            <p:nvPr/>
          </p:nvSpPr>
          <p:spPr>
            <a:xfrm>
              <a:off x="813929" y="1601091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580943" y="2467535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5991157" y="661830"/>
              <a:ext cx="194104" cy="19435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292524" y="1876002"/>
              <a:ext cx="123486" cy="123592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1085599" y="2061740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1005550" y="3019092"/>
              <a:ext cx="80042" cy="8011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5452604" y="856179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5790949" y="1128290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6596725" y="828280"/>
              <a:ext cx="80042" cy="8011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398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307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">
  <p:cSld name="Title + Two Columns 2">
    <p:bg>
      <p:bgPr>
        <a:solidFill>
          <a:schemeClr val="lt2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/>
          <p:nvPr/>
        </p:nvSpPr>
        <p:spPr>
          <a:xfrm rot="5400000">
            <a:off x="2258167" y="-2258259"/>
            <a:ext cx="6858027" cy="11374544"/>
          </a:xfrm>
          <a:custGeom>
            <a:avLst/>
            <a:gdLst/>
            <a:ahLst/>
            <a:cxnLst/>
            <a:rect l="l" t="t" r="r" b="b"/>
            <a:pathLst>
              <a:path w="49138" h="81499" extrusionOk="0">
                <a:moveTo>
                  <a:pt x="1" y="1"/>
                </a:moveTo>
                <a:lnTo>
                  <a:pt x="1" y="81499"/>
                </a:lnTo>
                <a:lnTo>
                  <a:pt x="49138" y="81499"/>
                </a:lnTo>
                <a:lnTo>
                  <a:pt x="49138" y="36600"/>
                </a:lnTo>
                <a:cubicBezTo>
                  <a:pt x="47304" y="37767"/>
                  <a:pt x="43792" y="38982"/>
                  <a:pt x="37267" y="39887"/>
                </a:cubicBezTo>
                <a:cubicBezTo>
                  <a:pt x="35478" y="40134"/>
                  <a:pt x="33785" y="40258"/>
                  <a:pt x="32189" y="40258"/>
                </a:cubicBezTo>
                <a:cubicBezTo>
                  <a:pt x="18592" y="40258"/>
                  <a:pt x="11998" y="31304"/>
                  <a:pt x="11859" y="13979"/>
                </a:cubicBezTo>
                <a:cubicBezTo>
                  <a:pt x="11776" y="3596"/>
                  <a:pt x="6513" y="703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4"/>
          <p:cNvSpPr txBox="1">
            <a:spLocks noGrp="1"/>
          </p:cNvSpPr>
          <p:nvPr>
            <p:ph type="subTitle" idx="1"/>
          </p:nvPr>
        </p:nvSpPr>
        <p:spPr>
          <a:xfrm>
            <a:off x="2014133" y="4265184"/>
            <a:ext cx="3162400" cy="7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None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77" name="Google Shape;277;p14"/>
          <p:cNvSpPr txBox="1">
            <a:spLocks noGrp="1"/>
          </p:cNvSpPr>
          <p:nvPr>
            <p:ph type="subTitle" idx="2"/>
          </p:nvPr>
        </p:nvSpPr>
        <p:spPr>
          <a:xfrm>
            <a:off x="2016533" y="3556000"/>
            <a:ext cx="3157600" cy="56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278" name="Google Shape;278;p14"/>
          <p:cNvSpPr txBox="1">
            <a:spLocks noGrp="1"/>
          </p:cNvSpPr>
          <p:nvPr>
            <p:ph type="subTitle" idx="3"/>
          </p:nvPr>
        </p:nvSpPr>
        <p:spPr>
          <a:xfrm>
            <a:off x="7298533" y="2777692"/>
            <a:ext cx="3162400" cy="7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4"/>
          </p:nvPr>
        </p:nvSpPr>
        <p:spPr>
          <a:xfrm>
            <a:off x="7300933" y="3556000"/>
            <a:ext cx="3157600" cy="56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Denk One"/>
              <a:buNone/>
              <a:defRPr sz="2933">
                <a:solidFill>
                  <a:schemeClr val="lt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grpSp>
        <p:nvGrpSpPr>
          <p:cNvPr id="280" name="Google Shape;280;p14"/>
          <p:cNvGrpSpPr/>
          <p:nvPr/>
        </p:nvGrpSpPr>
        <p:grpSpPr>
          <a:xfrm>
            <a:off x="349035" y="288312"/>
            <a:ext cx="11529611" cy="6174851"/>
            <a:chOff x="261776" y="216234"/>
            <a:chExt cx="8647208" cy="4631138"/>
          </a:xfrm>
        </p:grpSpPr>
        <p:sp>
          <p:nvSpPr>
            <p:cNvPr id="281" name="Google Shape;281;p14"/>
            <p:cNvSpPr/>
            <p:nvPr/>
          </p:nvSpPr>
          <p:spPr>
            <a:xfrm>
              <a:off x="904262" y="842265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261776" y="3255377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341430" y="718790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58486" y="4284002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983894" y="3198893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679436" y="339883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480199" y="1157073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639500" y="2335409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679436" y="3816046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575837" y="4362315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3346473" y="4182271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7764200" y="4795151"/>
              <a:ext cx="52222" cy="52222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2694105" y="4671665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4061599" y="3658148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4"/>
            <p:cNvSpPr/>
            <p:nvPr/>
          </p:nvSpPr>
          <p:spPr>
            <a:xfrm rot="1104738">
              <a:off x="1328905" y="1427829"/>
              <a:ext cx="123491" cy="123491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1774811" y="1106446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468719" y="2325206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4203638" y="1567659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3932375" y="2083276"/>
              <a:ext cx="52222" cy="52222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4842649" y="1411498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7289444" y="623543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764200" y="216234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8777100" y="1589627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068676" y="4072577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265380" y="1434253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8515199" y="4541752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790794" y="4016093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679086" y="791408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383974" y="1974273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446400" y="3152609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5162111" y="4512796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5709274" y="4413202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7317986" y="4311458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8856762" y="2371113"/>
              <a:ext cx="52222" cy="52222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6494168" y="4603503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4"/>
            <p:cNvSpPr/>
            <p:nvPr/>
          </p:nvSpPr>
          <p:spPr>
            <a:xfrm rot="1104738">
              <a:off x="4768168" y="3152679"/>
              <a:ext cx="123491" cy="123491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162111" y="2726471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4803794" y="3945231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7764198" y="2619371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9114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s">
  <p:cSld name="Bullet Points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"/>
          <p:cNvSpPr txBox="1">
            <a:spLocks noGrp="1"/>
          </p:cNvSpPr>
          <p:nvPr>
            <p:ph type="subTitle" idx="1"/>
          </p:nvPr>
        </p:nvSpPr>
        <p:spPr>
          <a:xfrm>
            <a:off x="6647500" y="1516100"/>
            <a:ext cx="3900800" cy="46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85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322" name="Google Shape;322;p15"/>
          <p:cNvSpPr txBox="1">
            <a:spLocks noGrp="1"/>
          </p:cNvSpPr>
          <p:nvPr>
            <p:ph type="subTitle" idx="2"/>
          </p:nvPr>
        </p:nvSpPr>
        <p:spPr>
          <a:xfrm>
            <a:off x="1643700" y="1516100"/>
            <a:ext cx="3900800" cy="46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85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85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323" name="Google Shape;32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5"/>
          <p:cNvSpPr/>
          <p:nvPr/>
        </p:nvSpPr>
        <p:spPr>
          <a:xfrm>
            <a:off x="10313000" y="5321301"/>
            <a:ext cx="1879005" cy="1536695"/>
          </a:xfrm>
          <a:custGeom>
            <a:avLst/>
            <a:gdLst/>
            <a:ahLst/>
            <a:cxnLst/>
            <a:rect l="l" t="t" r="r" b="b"/>
            <a:pathLst>
              <a:path w="8978" h="7343" extrusionOk="0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5" name="Google Shape;325;p15"/>
          <p:cNvGrpSpPr/>
          <p:nvPr/>
        </p:nvGrpSpPr>
        <p:grpSpPr>
          <a:xfrm>
            <a:off x="10824301" y="5691592"/>
            <a:ext cx="885436" cy="847121"/>
            <a:chOff x="8118225" y="4268693"/>
            <a:chExt cx="664077" cy="635341"/>
          </a:xfrm>
        </p:grpSpPr>
        <p:sp>
          <p:nvSpPr>
            <p:cNvPr id="326" name="Google Shape;326;p15"/>
            <p:cNvSpPr/>
            <p:nvPr/>
          </p:nvSpPr>
          <p:spPr>
            <a:xfrm>
              <a:off x="8535786" y="4268693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8118225" y="4391801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8659250" y="478087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2255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6"/>
          <p:cNvSpPr txBox="1">
            <a:spLocks noGrp="1"/>
          </p:cNvSpPr>
          <p:nvPr>
            <p:ph type="subTitle" idx="1"/>
          </p:nvPr>
        </p:nvSpPr>
        <p:spPr>
          <a:xfrm>
            <a:off x="960000" y="1403833"/>
            <a:ext cx="10272000" cy="4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733"/>
            </a:lvl9pPr>
          </a:lstStyle>
          <a:p>
            <a:endParaRPr/>
          </a:p>
        </p:txBody>
      </p:sp>
      <p:sp>
        <p:nvSpPr>
          <p:cNvPr id="332" name="Google Shape;332;p16"/>
          <p:cNvSpPr/>
          <p:nvPr/>
        </p:nvSpPr>
        <p:spPr>
          <a:xfrm>
            <a:off x="-69" y="69"/>
            <a:ext cx="2414028" cy="888995"/>
          </a:xfrm>
          <a:custGeom>
            <a:avLst/>
            <a:gdLst/>
            <a:ahLst/>
            <a:cxnLst/>
            <a:rect l="l" t="t" r="r" b="b"/>
            <a:pathLst>
              <a:path w="11610" h="4276" extrusionOk="0">
                <a:moveTo>
                  <a:pt x="1" y="1"/>
                </a:moveTo>
                <a:lnTo>
                  <a:pt x="1" y="4275"/>
                </a:lnTo>
                <a:cubicBezTo>
                  <a:pt x="5442" y="3978"/>
                  <a:pt x="11348" y="2323"/>
                  <a:pt x="116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6"/>
          <p:cNvSpPr/>
          <p:nvPr/>
        </p:nvSpPr>
        <p:spPr>
          <a:xfrm flipH="1">
            <a:off x="10996342" y="5575100"/>
            <a:ext cx="1195660" cy="1282893"/>
          </a:xfrm>
          <a:custGeom>
            <a:avLst/>
            <a:gdLst/>
            <a:ahLst/>
            <a:cxnLst/>
            <a:rect l="l" t="t" r="r" b="b"/>
            <a:pathLst>
              <a:path w="4395" h="4716" extrusionOk="0">
                <a:moveTo>
                  <a:pt x="1" y="1"/>
                </a:moveTo>
                <a:lnTo>
                  <a:pt x="1" y="3180"/>
                </a:lnTo>
                <a:lnTo>
                  <a:pt x="1" y="4716"/>
                </a:lnTo>
                <a:lnTo>
                  <a:pt x="4394" y="4716"/>
                </a:lnTo>
                <a:cubicBezTo>
                  <a:pt x="4073" y="3406"/>
                  <a:pt x="3620" y="2096"/>
                  <a:pt x="2513" y="1156"/>
                </a:cubicBezTo>
                <a:cubicBezTo>
                  <a:pt x="1835" y="584"/>
                  <a:pt x="965" y="21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" name="Google Shape;334;p16"/>
          <p:cNvGrpSpPr/>
          <p:nvPr/>
        </p:nvGrpSpPr>
        <p:grpSpPr>
          <a:xfrm>
            <a:off x="454299" y="213599"/>
            <a:ext cx="11500973" cy="6378848"/>
            <a:chOff x="340724" y="160199"/>
            <a:chExt cx="8625730" cy="4784136"/>
          </a:xfrm>
        </p:grpSpPr>
        <p:sp>
          <p:nvSpPr>
            <p:cNvPr id="335" name="Google Shape;335;p16"/>
            <p:cNvSpPr/>
            <p:nvPr/>
          </p:nvSpPr>
          <p:spPr>
            <a:xfrm>
              <a:off x="936475" y="160199"/>
              <a:ext cx="52798" cy="5279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58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6"/>
            <p:cNvSpPr/>
            <p:nvPr/>
          </p:nvSpPr>
          <p:spPr>
            <a:xfrm rot="-5400000">
              <a:off x="8863197" y="4545467"/>
              <a:ext cx="103257" cy="103257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8643980" y="4840920"/>
              <a:ext cx="103284" cy="103415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340724" y="213006"/>
              <a:ext cx="193874" cy="194095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58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2465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subTitle" idx="1"/>
          </p:nvPr>
        </p:nvSpPr>
        <p:spPr>
          <a:xfrm>
            <a:off x="960000" y="4072600"/>
            <a:ext cx="31624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subTitle" idx="2"/>
          </p:nvPr>
        </p:nvSpPr>
        <p:spPr>
          <a:xfrm>
            <a:off x="4514800" y="4072600"/>
            <a:ext cx="31624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subTitle" idx="3"/>
          </p:nvPr>
        </p:nvSpPr>
        <p:spPr>
          <a:xfrm>
            <a:off x="8071600" y="4072600"/>
            <a:ext cx="31624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2133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43" name="Google Shape;343;p17"/>
          <p:cNvSpPr txBox="1">
            <a:spLocks noGrp="1"/>
          </p:cNvSpPr>
          <p:nvPr>
            <p:ph type="subTitle" idx="4"/>
          </p:nvPr>
        </p:nvSpPr>
        <p:spPr>
          <a:xfrm>
            <a:off x="8074000" y="3544700"/>
            <a:ext cx="3157600" cy="46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subTitle" idx="5"/>
          </p:nvPr>
        </p:nvSpPr>
        <p:spPr>
          <a:xfrm>
            <a:off x="4517200" y="3544700"/>
            <a:ext cx="3157600" cy="46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subTitle" idx="6"/>
          </p:nvPr>
        </p:nvSpPr>
        <p:spPr>
          <a:xfrm>
            <a:off x="962400" y="3544808"/>
            <a:ext cx="3157600" cy="46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enk One"/>
              <a:buNone/>
              <a:defRPr sz="2933"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7"/>
          <p:cNvSpPr/>
          <p:nvPr/>
        </p:nvSpPr>
        <p:spPr>
          <a:xfrm>
            <a:off x="-299" y="5156907"/>
            <a:ext cx="12191852" cy="2037725"/>
          </a:xfrm>
          <a:custGeom>
            <a:avLst/>
            <a:gdLst/>
            <a:ahLst/>
            <a:cxnLst/>
            <a:rect l="l" t="t" r="r" b="b"/>
            <a:pathLst>
              <a:path w="241710" h="40399" extrusionOk="0">
                <a:moveTo>
                  <a:pt x="116301" y="1"/>
                </a:moveTo>
                <a:cubicBezTo>
                  <a:pt x="102002" y="1"/>
                  <a:pt x="91572" y="4977"/>
                  <a:pt x="84976" y="9728"/>
                </a:cubicBezTo>
                <a:cubicBezTo>
                  <a:pt x="80975" y="12597"/>
                  <a:pt x="77511" y="15574"/>
                  <a:pt x="74617" y="18622"/>
                </a:cubicBezTo>
                <a:cubicBezTo>
                  <a:pt x="71426" y="21980"/>
                  <a:pt x="68628" y="25599"/>
                  <a:pt x="61556" y="27980"/>
                </a:cubicBezTo>
                <a:cubicBezTo>
                  <a:pt x="56291" y="29750"/>
                  <a:pt x="49559" y="30500"/>
                  <a:pt x="42542" y="30500"/>
                </a:cubicBezTo>
                <a:cubicBezTo>
                  <a:pt x="33978" y="30500"/>
                  <a:pt x="24988" y="29382"/>
                  <a:pt x="17717" y="27635"/>
                </a:cubicBezTo>
                <a:cubicBezTo>
                  <a:pt x="11205" y="26075"/>
                  <a:pt x="5537" y="24123"/>
                  <a:pt x="1" y="22087"/>
                </a:cubicBezTo>
                <a:lnTo>
                  <a:pt x="1" y="40398"/>
                </a:lnTo>
                <a:lnTo>
                  <a:pt x="241710" y="40398"/>
                </a:lnTo>
                <a:lnTo>
                  <a:pt x="241710" y="4954"/>
                </a:lnTo>
                <a:cubicBezTo>
                  <a:pt x="236741" y="3294"/>
                  <a:pt x="230995" y="1930"/>
                  <a:pt x="225049" y="1930"/>
                </a:cubicBezTo>
                <a:cubicBezTo>
                  <a:pt x="223528" y="1930"/>
                  <a:pt x="221994" y="2019"/>
                  <a:pt x="220457" y="2215"/>
                </a:cubicBezTo>
                <a:cubicBezTo>
                  <a:pt x="212837" y="3191"/>
                  <a:pt x="209146" y="6418"/>
                  <a:pt x="207693" y="9383"/>
                </a:cubicBezTo>
                <a:cubicBezTo>
                  <a:pt x="206241" y="12335"/>
                  <a:pt x="205979" y="15526"/>
                  <a:pt x="201586" y="18039"/>
                </a:cubicBezTo>
                <a:cubicBezTo>
                  <a:pt x="197895" y="20170"/>
                  <a:pt x="191382" y="21563"/>
                  <a:pt x="184631" y="21682"/>
                </a:cubicBezTo>
                <a:cubicBezTo>
                  <a:pt x="184257" y="21689"/>
                  <a:pt x="183886" y="21692"/>
                  <a:pt x="183518" y="21692"/>
                </a:cubicBezTo>
                <a:cubicBezTo>
                  <a:pt x="168369" y="21692"/>
                  <a:pt x="157684" y="16035"/>
                  <a:pt x="150198" y="11014"/>
                </a:cubicBezTo>
                <a:cubicBezTo>
                  <a:pt x="142531" y="5870"/>
                  <a:pt x="132053" y="1"/>
                  <a:pt x="1163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7"/>
          <p:cNvSpPr txBox="1">
            <a:spLocks noGrp="1"/>
          </p:cNvSpPr>
          <p:nvPr>
            <p:ph type="title" idx="7" hasCustomPrompt="1"/>
          </p:nvPr>
        </p:nvSpPr>
        <p:spPr>
          <a:xfrm>
            <a:off x="2047205" y="2398743"/>
            <a:ext cx="983200" cy="464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9" name="Google Shape;349;p17"/>
          <p:cNvSpPr txBox="1">
            <a:spLocks noGrp="1"/>
          </p:cNvSpPr>
          <p:nvPr>
            <p:ph type="title" idx="8" hasCustomPrompt="1"/>
          </p:nvPr>
        </p:nvSpPr>
        <p:spPr>
          <a:xfrm>
            <a:off x="5604400" y="2398743"/>
            <a:ext cx="983200" cy="464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0" name="Google Shape;350;p17"/>
          <p:cNvSpPr txBox="1">
            <a:spLocks noGrp="1"/>
          </p:cNvSpPr>
          <p:nvPr>
            <p:ph type="title" idx="9" hasCustomPrompt="1"/>
          </p:nvPr>
        </p:nvSpPr>
        <p:spPr>
          <a:xfrm>
            <a:off x="9161200" y="2398743"/>
            <a:ext cx="983200" cy="464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51" name="Google Shape;351;p17"/>
          <p:cNvGrpSpPr/>
          <p:nvPr/>
        </p:nvGrpSpPr>
        <p:grpSpPr>
          <a:xfrm>
            <a:off x="733904" y="5505255"/>
            <a:ext cx="11196329" cy="1366548"/>
            <a:chOff x="550427" y="4128941"/>
            <a:chExt cx="8397247" cy="1024911"/>
          </a:xfrm>
        </p:grpSpPr>
        <p:sp>
          <p:nvSpPr>
            <p:cNvPr id="352" name="Google Shape;352;p17"/>
            <p:cNvSpPr/>
            <p:nvPr/>
          </p:nvSpPr>
          <p:spPr>
            <a:xfrm rot="-5400000">
              <a:off x="7743746" y="476353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7"/>
            <p:cNvSpPr/>
            <p:nvPr/>
          </p:nvSpPr>
          <p:spPr>
            <a:xfrm rot="-5400000">
              <a:off x="5818490" y="4635537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7"/>
            <p:cNvSpPr/>
            <p:nvPr/>
          </p:nvSpPr>
          <p:spPr>
            <a:xfrm rot="-5400000">
              <a:off x="5585499" y="4972472"/>
              <a:ext cx="79680" cy="79648"/>
            </a:xfrm>
            <a:custGeom>
              <a:avLst/>
              <a:gdLst/>
              <a:ahLst/>
              <a:cxnLst/>
              <a:rect l="l" t="t" r="r" b="b"/>
              <a:pathLst>
                <a:path w="2490" h="2489" extrusionOk="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7"/>
            <p:cNvSpPr/>
            <p:nvPr/>
          </p:nvSpPr>
          <p:spPr>
            <a:xfrm rot="-5400000">
              <a:off x="3493886" y="4377416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29" y="0"/>
                  </a:moveTo>
                  <a:cubicBezTo>
                    <a:pt x="857" y="0"/>
                    <a:pt x="0" y="858"/>
                    <a:pt x="0" y="1929"/>
                  </a:cubicBezTo>
                  <a:cubicBezTo>
                    <a:pt x="0" y="2989"/>
                    <a:pt x="857" y="3858"/>
                    <a:pt x="1929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29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7"/>
            <p:cNvSpPr/>
            <p:nvPr/>
          </p:nvSpPr>
          <p:spPr>
            <a:xfrm rot="-5400000">
              <a:off x="8474815" y="4224951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7"/>
            <p:cNvSpPr/>
            <p:nvPr/>
          </p:nvSpPr>
          <p:spPr>
            <a:xfrm rot="-5400000">
              <a:off x="4398303" y="4741812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7"/>
            <p:cNvSpPr/>
            <p:nvPr/>
          </p:nvSpPr>
          <p:spPr>
            <a:xfrm rot="-5400000">
              <a:off x="8824395" y="4985974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7"/>
            <p:cNvSpPr/>
            <p:nvPr/>
          </p:nvSpPr>
          <p:spPr>
            <a:xfrm rot="-5400000">
              <a:off x="2638671" y="4898329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7"/>
            <p:cNvSpPr/>
            <p:nvPr/>
          </p:nvSpPr>
          <p:spPr>
            <a:xfrm rot="-5400000">
              <a:off x="4434110" y="4128957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7"/>
            <p:cNvSpPr/>
            <p:nvPr/>
          </p:nvSpPr>
          <p:spPr>
            <a:xfrm rot="-5400000">
              <a:off x="6370942" y="4898333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22" y="0"/>
                  </a:moveTo>
                  <a:cubicBezTo>
                    <a:pt x="369" y="0"/>
                    <a:pt x="0" y="369"/>
                    <a:pt x="0" y="822"/>
                  </a:cubicBezTo>
                  <a:cubicBezTo>
                    <a:pt x="0" y="1262"/>
                    <a:pt x="369" y="1631"/>
                    <a:pt x="822" y="1631"/>
                  </a:cubicBezTo>
                  <a:cubicBezTo>
                    <a:pt x="1262" y="1631"/>
                    <a:pt x="1631" y="1262"/>
                    <a:pt x="1631" y="822"/>
                  </a:cubicBezTo>
                  <a:cubicBezTo>
                    <a:pt x="1631" y="369"/>
                    <a:pt x="1262" y="0"/>
                    <a:pt x="822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7"/>
            <p:cNvSpPr/>
            <p:nvPr/>
          </p:nvSpPr>
          <p:spPr>
            <a:xfrm rot="-5400000">
              <a:off x="7224569" y="4777403"/>
              <a:ext cx="52224" cy="51872"/>
            </a:xfrm>
            <a:custGeom>
              <a:avLst/>
              <a:gdLst/>
              <a:ahLst/>
              <a:cxnLst/>
              <a:rect l="l" t="t" r="r" b="b"/>
              <a:pathLst>
                <a:path w="1632" h="1621" extrusionOk="0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7"/>
            <p:cNvSpPr/>
            <p:nvPr/>
          </p:nvSpPr>
          <p:spPr>
            <a:xfrm rot="-5400000">
              <a:off x="1455261" y="5074011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3931802" y="4547801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5058448" y="4348458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3088199" y="4986082"/>
              <a:ext cx="123103" cy="12325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6725448" y="4833733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8421902" y="4613739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550427" y="4985876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3916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"/>
          <p:cNvSpPr txBox="1">
            <a:spLocks noGrp="1"/>
          </p:cNvSpPr>
          <p:nvPr>
            <p:ph type="subTitle" idx="1"/>
          </p:nvPr>
        </p:nvSpPr>
        <p:spPr>
          <a:xfrm>
            <a:off x="1124567" y="4563500"/>
            <a:ext cx="2955600" cy="12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72" name="Google Shape;372;p18"/>
          <p:cNvSpPr txBox="1">
            <a:spLocks noGrp="1"/>
          </p:cNvSpPr>
          <p:nvPr>
            <p:ph type="subTitle" idx="2"/>
          </p:nvPr>
        </p:nvSpPr>
        <p:spPr>
          <a:xfrm>
            <a:off x="4618200" y="4563500"/>
            <a:ext cx="2955600" cy="12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73" name="Google Shape;373;p18"/>
          <p:cNvSpPr txBox="1">
            <a:spLocks noGrp="1"/>
          </p:cNvSpPr>
          <p:nvPr>
            <p:ph type="subTitle" idx="3"/>
          </p:nvPr>
        </p:nvSpPr>
        <p:spPr>
          <a:xfrm>
            <a:off x="8111900" y="4563500"/>
            <a:ext cx="2955600" cy="1218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74" name="Google Shape;374;p18"/>
          <p:cNvSpPr txBox="1">
            <a:spLocks noGrp="1"/>
          </p:cNvSpPr>
          <p:nvPr>
            <p:ph type="title"/>
          </p:nvPr>
        </p:nvSpPr>
        <p:spPr>
          <a:xfrm>
            <a:off x="4618233" y="4032833"/>
            <a:ext cx="29504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375" name="Google Shape;375;p18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8"/>
          <p:cNvSpPr txBox="1">
            <a:spLocks noGrp="1"/>
          </p:cNvSpPr>
          <p:nvPr>
            <p:ph type="title" idx="5"/>
          </p:nvPr>
        </p:nvSpPr>
        <p:spPr>
          <a:xfrm>
            <a:off x="1129767" y="4032833"/>
            <a:ext cx="29504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377" name="Google Shape;377;p18"/>
          <p:cNvSpPr txBox="1">
            <a:spLocks noGrp="1"/>
          </p:cNvSpPr>
          <p:nvPr>
            <p:ph type="title" idx="6"/>
          </p:nvPr>
        </p:nvSpPr>
        <p:spPr>
          <a:xfrm>
            <a:off x="8111900" y="4032833"/>
            <a:ext cx="29504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378" name="Google Shape;378;p18"/>
          <p:cNvSpPr/>
          <p:nvPr/>
        </p:nvSpPr>
        <p:spPr>
          <a:xfrm rot="10800000">
            <a:off x="11" y="17"/>
            <a:ext cx="2273285" cy="1856988"/>
          </a:xfrm>
          <a:custGeom>
            <a:avLst/>
            <a:gdLst/>
            <a:ahLst/>
            <a:cxnLst/>
            <a:rect l="l" t="t" r="r" b="b"/>
            <a:pathLst>
              <a:path w="20587" h="16818" extrusionOk="0">
                <a:moveTo>
                  <a:pt x="20155" y="0"/>
                </a:moveTo>
                <a:cubicBezTo>
                  <a:pt x="19206" y="0"/>
                  <a:pt x="16917" y="513"/>
                  <a:pt x="15609" y="5149"/>
                </a:cubicBezTo>
                <a:cubicBezTo>
                  <a:pt x="13919" y="11103"/>
                  <a:pt x="8442" y="9626"/>
                  <a:pt x="3870" y="11055"/>
                </a:cubicBezTo>
                <a:cubicBezTo>
                  <a:pt x="107" y="12246"/>
                  <a:pt x="0" y="14448"/>
                  <a:pt x="798" y="16818"/>
                </a:cubicBezTo>
                <a:lnTo>
                  <a:pt x="20586" y="16818"/>
                </a:lnTo>
                <a:lnTo>
                  <a:pt x="20586" y="42"/>
                </a:lnTo>
                <a:cubicBezTo>
                  <a:pt x="20586" y="42"/>
                  <a:pt x="20425" y="0"/>
                  <a:pt x="20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8"/>
          <p:cNvSpPr/>
          <p:nvPr/>
        </p:nvSpPr>
        <p:spPr>
          <a:xfrm>
            <a:off x="197327" y="899733"/>
            <a:ext cx="150900" cy="150900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8"/>
          <p:cNvSpPr/>
          <p:nvPr/>
        </p:nvSpPr>
        <p:spPr>
          <a:xfrm>
            <a:off x="197337" y="239173"/>
            <a:ext cx="257035" cy="257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8"/>
          <p:cNvSpPr/>
          <p:nvPr/>
        </p:nvSpPr>
        <p:spPr>
          <a:xfrm>
            <a:off x="741902" y="516816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18"/>
          <p:cNvSpPr/>
          <p:nvPr/>
        </p:nvSpPr>
        <p:spPr>
          <a:xfrm>
            <a:off x="1412764" y="239169"/>
            <a:ext cx="150891" cy="151015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9382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"/>
          <p:cNvSpPr/>
          <p:nvPr/>
        </p:nvSpPr>
        <p:spPr>
          <a:xfrm>
            <a:off x="0" y="0"/>
            <a:ext cx="12192103" cy="6858800"/>
          </a:xfrm>
          <a:custGeom>
            <a:avLst/>
            <a:gdLst/>
            <a:ahLst/>
            <a:cxnLst/>
            <a:rect l="l" t="t" r="r" b="b"/>
            <a:pathLst>
              <a:path w="133422" h="75058" extrusionOk="0">
                <a:moveTo>
                  <a:pt x="0" y="1"/>
                </a:moveTo>
                <a:lnTo>
                  <a:pt x="0" y="75058"/>
                </a:lnTo>
                <a:lnTo>
                  <a:pt x="37529" y="75058"/>
                </a:lnTo>
                <a:cubicBezTo>
                  <a:pt x="32576" y="55889"/>
                  <a:pt x="37993" y="43232"/>
                  <a:pt x="37993" y="43232"/>
                </a:cubicBezTo>
                <a:cubicBezTo>
                  <a:pt x="40744" y="36053"/>
                  <a:pt x="47435" y="28183"/>
                  <a:pt x="56912" y="25504"/>
                </a:cubicBezTo>
                <a:cubicBezTo>
                  <a:pt x="59185" y="24861"/>
                  <a:pt x="61512" y="24602"/>
                  <a:pt x="63878" y="24602"/>
                </a:cubicBezTo>
                <a:cubicBezTo>
                  <a:pt x="73727" y="24602"/>
                  <a:pt x="84260" y="29094"/>
                  <a:pt x="94448" y="29094"/>
                </a:cubicBezTo>
                <a:cubicBezTo>
                  <a:pt x="95633" y="29094"/>
                  <a:pt x="96814" y="29033"/>
                  <a:pt x="97989" y="28897"/>
                </a:cubicBezTo>
                <a:cubicBezTo>
                  <a:pt x="106990" y="27850"/>
                  <a:pt x="113634" y="22659"/>
                  <a:pt x="120599" y="18479"/>
                </a:cubicBezTo>
                <a:cubicBezTo>
                  <a:pt x="124313" y="16241"/>
                  <a:pt x="128778" y="14205"/>
                  <a:pt x="133422" y="13229"/>
                </a:cubicBezTo>
                <a:lnTo>
                  <a:pt x="13342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2"/>
              </a:solidFill>
            </a:endParaRPr>
          </a:p>
        </p:txBody>
      </p:sp>
      <p:sp>
        <p:nvSpPr>
          <p:cNvPr id="385" name="Google Shape;385;p19"/>
          <p:cNvSpPr txBox="1">
            <a:spLocks noGrp="1"/>
          </p:cNvSpPr>
          <p:nvPr>
            <p:ph type="title" hasCustomPrompt="1"/>
          </p:nvPr>
        </p:nvSpPr>
        <p:spPr>
          <a:xfrm>
            <a:off x="959984" y="2827367"/>
            <a:ext cx="5136000" cy="774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6" name="Google Shape;386;p19"/>
          <p:cNvSpPr txBox="1">
            <a:spLocks noGrp="1"/>
          </p:cNvSpPr>
          <p:nvPr>
            <p:ph type="title" idx="2" hasCustomPrompt="1"/>
          </p:nvPr>
        </p:nvSpPr>
        <p:spPr>
          <a:xfrm>
            <a:off x="959984" y="922367"/>
            <a:ext cx="5136000" cy="774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7" name="Google Shape;387;p19"/>
          <p:cNvSpPr txBox="1">
            <a:spLocks noGrp="1"/>
          </p:cNvSpPr>
          <p:nvPr>
            <p:ph type="title" idx="3" hasCustomPrompt="1"/>
          </p:nvPr>
        </p:nvSpPr>
        <p:spPr>
          <a:xfrm>
            <a:off x="959984" y="4733200"/>
            <a:ext cx="5136000" cy="7748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8" name="Google Shape;388;p19"/>
          <p:cNvSpPr txBox="1">
            <a:spLocks noGrp="1"/>
          </p:cNvSpPr>
          <p:nvPr>
            <p:ph type="subTitle" idx="1"/>
          </p:nvPr>
        </p:nvSpPr>
        <p:spPr>
          <a:xfrm>
            <a:off x="959984" y="3703767"/>
            <a:ext cx="5136000" cy="63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9" name="Google Shape;389;p19"/>
          <p:cNvSpPr txBox="1">
            <a:spLocks noGrp="1"/>
          </p:cNvSpPr>
          <p:nvPr>
            <p:ph type="subTitle" idx="4"/>
          </p:nvPr>
        </p:nvSpPr>
        <p:spPr>
          <a:xfrm>
            <a:off x="959984" y="1798767"/>
            <a:ext cx="5136000" cy="63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0" name="Google Shape;390;p19"/>
          <p:cNvSpPr txBox="1">
            <a:spLocks noGrp="1"/>
          </p:cNvSpPr>
          <p:nvPr>
            <p:ph type="subTitle" idx="5"/>
          </p:nvPr>
        </p:nvSpPr>
        <p:spPr>
          <a:xfrm>
            <a:off x="959984" y="5608767"/>
            <a:ext cx="5136000" cy="63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391" name="Google Shape;391;p19"/>
          <p:cNvGrpSpPr/>
          <p:nvPr/>
        </p:nvGrpSpPr>
        <p:grpSpPr>
          <a:xfrm>
            <a:off x="311636" y="314667"/>
            <a:ext cx="10907089" cy="6387944"/>
            <a:chOff x="233726" y="236000"/>
            <a:chExt cx="8180317" cy="4790958"/>
          </a:xfrm>
        </p:grpSpPr>
        <p:sp>
          <p:nvSpPr>
            <p:cNvPr id="392" name="Google Shape;392;p19"/>
            <p:cNvSpPr/>
            <p:nvPr/>
          </p:nvSpPr>
          <p:spPr>
            <a:xfrm>
              <a:off x="573831" y="1230598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233737" y="79591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4790900" y="429791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233726" y="2590577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501383" y="4081836"/>
              <a:ext cx="79680" cy="79648"/>
            </a:xfrm>
            <a:custGeom>
              <a:avLst/>
              <a:gdLst/>
              <a:ahLst/>
              <a:cxnLst/>
              <a:rect l="l" t="t" r="r" b="b"/>
              <a:pathLst>
                <a:path w="2490" h="2489" extrusionOk="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1091124" y="4723140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581065" y="2127119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989991" y="306316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5139257" y="1244509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6279286" y="270880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47443" y="3751665"/>
              <a:ext cx="52224" cy="51872"/>
            </a:xfrm>
            <a:custGeom>
              <a:avLst/>
              <a:gdLst/>
              <a:ahLst/>
              <a:cxnLst/>
              <a:rect l="l" t="t" r="r" b="b"/>
              <a:pathLst>
                <a:path w="1632" h="1621" extrusionOk="0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7118399" y="847626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8334421" y="847627"/>
              <a:ext cx="79622" cy="79920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6450787" y="95287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5565275" y="689187"/>
              <a:ext cx="192750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444838" y="236000"/>
              <a:ext cx="192750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313370" y="1751031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436429" y="3356962"/>
              <a:ext cx="192750" cy="192945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1783325" y="4903801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908425" y="429812"/>
              <a:ext cx="192750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6301188" y="1577414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13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2092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">
  <p:cSld name="Title + One Column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0"/>
          <p:cNvSpPr txBox="1">
            <a:spLocks noGrp="1"/>
          </p:cNvSpPr>
          <p:nvPr>
            <p:ph type="subTitle" idx="1"/>
          </p:nvPr>
        </p:nvSpPr>
        <p:spPr>
          <a:xfrm>
            <a:off x="2006600" y="2934051"/>
            <a:ext cx="2997600" cy="20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0"/>
          <p:cNvSpPr/>
          <p:nvPr/>
        </p:nvSpPr>
        <p:spPr>
          <a:xfrm flipH="1">
            <a:off x="5842039" y="508460"/>
            <a:ext cx="6349957" cy="6349485"/>
          </a:xfrm>
          <a:custGeom>
            <a:avLst/>
            <a:gdLst/>
            <a:ahLst/>
            <a:cxnLst/>
            <a:rect l="l" t="t" r="r" b="b"/>
            <a:pathLst>
              <a:path w="47173" h="47173" extrusionOk="0">
                <a:moveTo>
                  <a:pt x="0" y="0"/>
                </a:moveTo>
                <a:lnTo>
                  <a:pt x="0" y="47173"/>
                </a:lnTo>
                <a:lnTo>
                  <a:pt x="47173" y="47173"/>
                </a:lnTo>
                <a:cubicBezTo>
                  <a:pt x="46387" y="44351"/>
                  <a:pt x="44244" y="41660"/>
                  <a:pt x="40958" y="40338"/>
                </a:cubicBezTo>
                <a:cubicBezTo>
                  <a:pt x="38886" y="39505"/>
                  <a:pt x="36338" y="39172"/>
                  <a:pt x="34921" y="37719"/>
                </a:cubicBezTo>
                <a:cubicBezTo>
                  <a:pt x="33743" y="36505"/>
                  <a:pt x="33731" y="34790"/>
                  <a:pt x="34279" y="33326"/>
                </a:cubicBezTo>
                <a:cubicBezTo>
                  <a:pt x="34826" y="31861"/>
                  <a:pt x="35850" y="30540"/>
                  <a:pt x="36612" y="29135"/>
                </a:cubicBezTo>
                <a:cubicBezTo>
                  <a:pt x="37815" y="26944"/>
                  <a:pt x="38386" y="24467"/>
                  <a:pt x="37660" y="22146"/>
                </a:cubicBezTo>
                <a:cubicBezTo>
                  <a:pt x="36934" y="19836"/>
                  <a:pt x="34743" y="17728"/>
                  <a:pt x="31802" y="17109"/>
                </a:cubicBezTo>
                <a:cubicBezTo>
                  <a:pt x="28623" y="16431"/>
                  <a:pt x="24742" y="17407"/>
                  <a:pt x="22241" y="15716"/>
                </a:cubicBezTo>
                <a:cubicBezTo>
                  <a:pt x="19455" y="13823"/>
                  <a:pt x="20539" y="9966"/>
                  <a:pt x="18003" y="7870"/>
                </a:cubicBezTo>
                <a:cubicBezTo>
                  <a:pt x="16789" y="6862"/>
                  <a:pt x="14994" y="6495"/>
                  <a:pt x="13188" y="6495"/>
                </a:cubicBezTo>
                <a:cubicBezTo>
                  <a:pt x="12584" y="6495"/>
                  <a:pt x="11979" y="6536"/>
                  <a:pt x="11395" y="6608"/>
                </a:cubicBezTo>
                <a:cubicBezTo>
                  <a:pt x="10787" y="6679"/>
                  <a:pt x="10118" y="6716"/>
                  <a:pt x="9437" y="6716"/>
                </a:cubicBezTo>
                <a:cubicBezTo>
                  <a:pt x="7501" y="6716"/>
                  <a:pt x="5463" y="6421"/>
                  <a:pt x="4441" y="5786"/>
                </a:cubicBezTo>
                <a:cubicBezTo>
                  <a:pt x="2906" y="4822"/>
                  <a:pt x="1227" y="691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0"/>
          <p:cNvSpPr/>
          <p:nvPr/>
        </p:nvSpPr>
        <p:spPr>
          <a:xfrm rot="10800000" flipH="1">
            <a:off x="-58791" y="-41033"/>
            <a:ext cx="1195660" cy="1282893"/>
          </a:xfrm>
          <a:custGeom>
            <a:avLst/>
            <a:gdLst/>
            <a:ahLst/>
            <a:cxnLst/>
            <a:rect l="l" t="t" r="r" b="b"/>
            <a:pathLst>
              <a:path w="4395" h="4716" extrusionOk="0">
                <a:moveTo>
                  <a:pt x="1" y="1"/>
                </a:moveTo>
                <a:lnTo>
                  <a:pt x="1" y="3180"/>
                </a:lnTo>
                <a:lnTo>
                  <a:pt x="1" y="4716"/>
                </a:lnTo>
                <a:lnTo>
                  <a:pt x="4394" y="4716"/>
                </a:lnTo>
                <a:cubicBezTo>
                  <a:pt x="4073" y="3406"/>
                  <a:pt x="3620" y="2096"/>
                  <a:pt x="2513" y="1156"/>
                </a:cubicBezTo>
                <a:cubicBezTo>
                  <a:pt x="1835" y="584"/>
                  <a:pt x="965" y="215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8" name="Google Shape;418;p20"/>
          <p:cNvGrpSpPr/>
          <p:nvPr/>
        </p:nvGrpSpPr>
        <p:grpSpPr>
          <a:xfrm>
            <a:off x="177939" y="224514"/>
            <a:ext cx="11699431" cy="6333057"/>
            <a:chOff x="133454" y="168385"/>
            <a:chExt cx="8774573" cy="4749793"/>
          </a:xfrm>
        </p:grpSpPr>
        <p:sp>
          <p:nvSpPr>
            <p:cNvPr id="419" name="Google Shape;419;p20"/>
            <p:cNvSpPr/>
            <p:nvPr/>
          </p:nvSpPr>
          <p:spPr>
            <a:xfrm>
              <a:off x="6533975" y="449785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7252132" y="4649858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8278611" y="3401918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7933389" y="4838114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8673274" y="4186802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8032500" y="4063651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7026275" y="4028787"/>
              <a:ext cx="192750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8032500" y="2866351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5710100" y="4649862"/>
              <a:ext cx="192750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7933399" y="1710283"/>
              <a:ext cx="51875" cy="51884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8278611" y="2079418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8784975" y="123757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8709082" y="2736484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 rot="5400000">
              <a:off x="133454" y="463995"/>
              <a:ext cx="103257" cy="103257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0"/>
            <p:cNvSpPr/>
            <p:nvPr/>
          </p:nvSpPr>
          <p:spPr>
            <a:xfrm rot="10800000">
              <a:off x="352644" y="168385"/>
              <a:ext cx="103284" cy="103415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82551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1"/>
          <p:cNvSpPr/>
          <p:nvPr/>
        </p:nvSpPr>
        <p:spPr>
          <a:xfrm>
            <a:off x="10541529" y="1"/>
            <a:ext cx="1650456" cy="3533884"/>
          </a:xfrm>
          <a:custGeom>
            <a:avLst/>
            <a:gdLst/>
            <a:ahLst/>
            <a:cxnLst/>
            <a:rect l="l" t="t" r="r" b="b"/>
            <a:pathLst>
              <a:path w="11859" h="25395" extrusionOk="0">
                <a:moveTo>
                  <a:pt x="4620" y="1"/>
                </a:moveTo>
                <a:cubicBezTo>
                  <a:pt x="0" y="4061"/>
                  <a:pt x="7977" y="6775"/>
                  <a:pt x="7906" y="10764"/>
                </a:cubicBezTo>
                <a:cubicBezTo>
                  <a:pt x="7906" y="11514"/>
                  <a:pt x="7382" y="12181"/>
                  <a:pt x="7382" y="13002"/>
                </a:cubicBezTo>
                <a:cubicBezTo>
                  <a:pt x="7382" y="13967"/>
                  <a:pt x="8132" y="14336"/>
                  <a:pt x="8573" y="15086"/>
                </a:cubicBezTo>
                <a:cubicBezTo>
                  <a:pt x="9763" y="17312"/>
                  <a:pt x="7156" y="17682"/>
                  <a:pt x="6048" y="18956"/>
                </a:cubicBezTo>
                <a:cubicBezTo>
                  <a:pt x="4774" y="20444"/>
                  <a:pt x="4334" y="23789"/>
                  <a:pt x="6263" y="24980"/>
                </a:cubicBezTo>
                <a:cubicBezTo>
                  <a:pt x="6756" y="25273"/>
                  <a:pt x="7172" y="25394"/>
                  <a:pt x="7537" y="25394"/>
                </a:cubicBezTo>
                <a:cubicBezTo>
                  <a:pt x="8935" y="25394"/>
                  <a:pt x="9579" y="23619"/>
                  <a:pt x="10882" y="22968"/>
                </a:cubicBezTo>
                <a:cubicBezTo>
                  <a:pt x="11087" y="22853"/>
                  <a:pt x="11314" y="22823"/>
                  <a:pt x="11544" y="22823"/>
                </a:cubicBezTo>
                <a:cubicBezTo>
                  <a:pt x="11649" y="22823"/>
                  <a:pt x="11754" y="22830"/>
                  <a:pt x="11859" y="22837"/>
                </a:cubicBezTo>
                <a:lnTo>
                  <a:pt x="1185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1"/>
          <p:cNvSpPr/>
          <p:nvPr/>
        </p:nvSpPr>
        <p:spPr>
          <a:xfrm>
            <a:off x="-4" y="5351535"/>
            <a:ext cx="1403968" cy="1506479"/>
          </a:xfrm>
          <a:custGeom>
            <a:avLst/>
            <a:gdLst/>
            <a:ahLst/>
            <a:cxnLst/>
            <a:rect l="l" t="t" r="r" b="b"/>
            <a:pathLst>
              <a:path w="4395" h="4716" extrusionOk="0">
                <a:moveTo>
                  <a:pt x="1" y="1"/>
                </a:moveTo>
                <a:lnTo>
                  <a:pt x="1" y="3180"/>
                </a:lnTo>
                <a:lnTo>
                  <a:pt x="1" y="4716"/>
                </a:lnTo>
                <a:lnTo>
                  <a:pt x="4394" y="4716"/>
                </a:lnTo>
                <a:cubicBezTo>
                  <a:pt x="4073" y="3406"/>
                  <a:pt x="3620" y="2096"/>
                  <a:pt x="2513" y="1156"/>
                </a:cubicBezTo>
                <a:cubicBezTo>
                  <a:pt x="1835" y="584"/>
                  <a:pt x="965" y="215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1"/>
          <p:cNvSpPr/>
          <p:nvPr/>
        </p:nvSpPr>
        <p:spPr>
          <a:xfrm rot="10800000" flipH="1">
            <a:off x="11548724" y="3059565"/>
            <a:ext cx="76931" cy="76569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9" name="Google Shape;439;p21"/>
          <p:cNvGrpSpPr/>
          <p:nvPr/>
        </p:nvGrpSpPr>
        <p:grpSpPr>
          <a:xfrm>
            <a:off x="207493" y="280264"/>
            <a:ext cx="11810232" cy="6165579"/>
            <a:chOff x="155620" y="210198"/>
            <a:chExt cx="8857674" cy="4624184"/>
          </a:xfrm>
        </p:grpSpPr>
        <p:sp>
          <p:nvSpPr>
            <p:cNvPr id="440" name="Google Shape;440;p21"/>
            <p:cNvSpPr/>
            <p:nvPr/>
          </p:nvSpPr>
          <p:spPr>
            <a:xfrm rot="10800000" flipH="1">
              <a:off x="8875573" y="1397654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 rot="10800000" flipH="1">
              <a:off x="428072" y="4513901"/>
              <a:ext cx="196849" cy="196849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 rot="10800000" flipH="1">
              <a:off x="8776946" y="1940114"/>
              <a:ext cx="192776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 rot="10800000" flipH="1">
              <a:off x="8811595" y="445026"/>
              <a:ext cx="123486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 rot="10800000" flipH="1">
              <a:off x="8603843" y="210198"/>
              <a:ext cx="57698" cy="57427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 rot="10800000" flipH="1">
              <a:off x="8955595" y="877404"/>
              <a:ext cx="57698" cy="57409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 rot="10800000" flipH="1">
              <a:off x="155620" y="4710739"/>
              <a:ext cx="123486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8303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3230800" y="994600"/>
            <a:ext cx="5730400" cy="85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8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1" y="1739900"/>
            <a:ext cx="10807225" cy="5118115"/>
          </a:xfrm>
          <a:custGeom>
            <a:avLst/>
            <a:gdLst/>
            <a:ahLst/>
            <a:cxnLst/>
            <a:rect l="l" t="t" r="r" b="b"/>
            <a:pathLst>
              <a:path w="121266" h="54937" extrusionOk="0">
                <a:moveTo>
                  <a:pt x="0" y="1"/>
                </a:moveTo>
                <a:lnTo>
                  <a:pt x="0" y="54936"/>
                </a:lnTo>
                <a:lnTo>
                  <a:pt x="121266" y="54936"/>
                </a:lnTo>
                <a:cubicBezTo>
                  <a:pt x="120313" y="49781"/>
                  <a:pt x="120242" y="43459"/>
                  <a:pt x="115813" y="41101"/>
                </a:cubicBezTo>
                <a:cubicBezTo>
                  <a:pt x="101013" y="33648"/>
                  <a:pt x="114062" y="18741"/>
                  <a:pt x="114062" y="18741"/>
                </a:cubicBezTo>
                <a:cubicBezTo>
                  <a:pt x="114062" y="18741"/>
                  <a:pt x="117092" y="8199"/>
                  <a:pt x="113082" y="8199"/>
                </a:cubicBezTo>
                <a:cubicBezTo>
                  <a:pt x="111584" y="8199"/>
                  <a:pt x="109105" y="9669"/>
                  <a:pt x="105121" y="13705"/>
                </a:cubicBezTo>
                <a:cubicBezTo>
                  <a:pt x="96511" y="22433"/>
                  <a:pt x="90202" y="25162"/>
                  <a:pt x="85161" y="25162"/>
                </a:cubicBezTo>
                <a:cubicBezTo>
                  <a:pt x="81626" y="25162"/>
                  <a:pt x="78714" y="23821"/>
                  <a:pt x="76070" y="22265"/>
                </a:cubicBezTo>
                <a:cubicBezTo>
                  <a:pt x="74013" y="21056"/>
                  <a:pt x="71330" y="20597"/>
                  <a:pt x="68374" y="20597"/>
                </a:cubicBezTo>
                <a:cubicBezTo>
                  <a:pt x="62105" y="20597"/>
                  <a:pt x="54612" y="22661"/>
                  <a:pt x="49280" y="24004"/>
                </a:cubicBezTo>
                <a:cubicBezTo>
                  <a:pt x="47192" y="24527"/>
                  <a:pt x="45180" y="24790"/>
                  <a:pt x="43269" y="24790"/>
                </a:cubicBezTo>
                <a:cubicBezTo>
                  <a:pt x="38009" y="24790"/>
                  <a:pt x="33512" y="22804"/>
                  <a:pt x="30290" y="18813"/>
                </a:cubicBezTo>
                <a:cubicBezTo>
                  <a:pt x="25885" y="13372"/>
                  <a:pt x="25527" y="13776"/>
                  <a:pt x="14014" y="12431"/>
                </a:cubicBezTo>
                <a:cubicBezTo>
                  <a:pt x="4358" y="11312"/>
                  <a:pt x="870" y="2751"/>
                  <a:pt x="0" y="1"/>
                </a:cubicBezTo>
                <a:close/>
              </a:path>
            </a:pathLst>
          </a:custGeom>
          <a:solidFill>
            <a:schemeClr val="accent1">
              <a:alpha val="58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 txBox="1"/>
          <p:nvPr/>
        </p:nvSpPr>
        <p:spPr>
          <a:xfrm>
            <a:off x="3230800" y="4687800"/>
            <a:ext cx="5730400" cy="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</a:t>
            </a:r>
            <a:r>
              <a:rPr lang="en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This presentation template was created by </a:t>
            </a:r>
            <a:r>
              <a:rPr lang="en" sz="24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lang="en" sz="24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and infographics &amp; images by </a:t>
            </a:r>
            <a:r>
              <a:rPr lang="en" sz="24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3230800" y="1968767"/>
            <a:ext cx="5730400" cy="16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325650" y="4463069"/>
            <a:ext cx="164069" cy="16420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" name="Google Shape;62;p3"/>
          <p:cNvGrpSpPr/>
          <p:nvPr/>
        </p:nvGrpSpPr>
        <p:grpSpPr>
          <a:xfrm>
            <a:off x="660994" y="3346902"/>
            <a:ext cx="9700980" cy="3237885"/>
            <a:chOff x="495745" y="2510176"/>
            <a:chExt cx="7275735" cy="2428414"/>
          </a:xfrm>
        </p:grpSpPr>
        <p:sp>
          <p:nvSpPr>
            <p:cNvPr id="63" name="Google Shape;63;p3"/>
            <p:cNvSpPr/>
            <p:nvPr/>
          </p:nvSpPr>
          <p:spPr>
            <a:xfrm>
              <a:off x="1037299" y="3067783"/>
              <a:ext cx="51875" cy="51884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233786" y="3470443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15425" y="251017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5745" y="3970455"/>
              <a:ext cx="51871" cy="51713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13819" y="4022175"/>
              <a:ext cx="123486" cy="12354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636932" y="4650954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2029088" y="3352288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 rot="10800000">
              <a:off x="6416429" y="4498539"/>
              <a:ext cx="192776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 rot="10800000">
              <a:off x="7247895" y="4137451"/>
              <a:ext cx="123486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 rot="10800000">
              <a:off x="1514209" y="4220223"/>
              <a:ext cx="57698" cy="57427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 rot="10800000">
              <a:off x="6885607" y="4170567"/>
              <a:ext cx="57698" cy="57409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 rot="10800000">
              <a:off x="1905620" y="4691414"/>
              <a:ext cx="123486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196024" y="4569045"/>
              <a:ext cx="51875" cy="51884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852723" y="3639668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647994" y="4815050"/>
              <a:ext cx="123486" cy="12354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75126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"/>
          <p:cNvSpPr txBox="1">
            <a:spLocks noGrp="1"/>
          </p:cNvSpPr>
          <p:nvPr>
            <p:ph type="ctrTitle"/>
          </p:nvPr>
        </p:nvSpPr>
        <p:spPr>
          <a:xfrm>
            <a:off x="960000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49" name="Google Shape;449;p22"/>
          <p:cNvSpPr txBox="1">
            <a:spLocks noGrp="1"/>
          </p:cNvSpPr>
          <p:nvPr>
            <p:ph type="subTitle" idx="1"/>
          </p:nvPr>
        </p:nvSpPr>
        <p:spPr>
          <a:xfrm>
            <a:off x="960000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0" name="Google Shape;450;p22"/>
          <p:cNvSpPr txBox="1">
            <a:spLocks noGrp="1"/>
          </p:cNvSpPr>
          <p:nvPr>
            <p:ph type="ctrTitle" idx="2"/>
          </p:nvPr>
        </p:nvSpPr>
        <p:spPr>
          <a:xfrm>
            <a:off x="3650452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1" name="Google Shape;451;p22"/>
          <p:cNvSpPr txBox="1">
            <a:spLocks noGrp="1"/>
          </p:cNvSpPr>
          <p:nvPr>
            <p:ph type="subTitle" idx="3"/>
          </p:nvPr>
        </p:nvSpPr>
        <p:spPr>
          <a:xfrm>
            <a:off x="3650452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2" name="Google Shape;452;p22"/>
          <p:cNvSpPr txBox="1">
            <a:spLocks noGrp="1"/>
          </p:cNvSpPr>
          <p:nvPr>
            <p:ph type="ctrTitle" idx="4"/>
          </p:nvPr>
        </p:nvSpPr>
        <p:spPr>
          <a:xfrm>
            <a:off x="6340904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ubTitle" idx="5"/>
          </p:nvPr>
        </p:nvSpPr>
        <p:spPr>
          <a:xfrm>
            <a:off x="6340904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ctrTitle" idx="6"/>
          </p:nvPr>
        </p:nvSpPr>
        <p:spPr>
          <a:xfrm>
            <a:off x="9031355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5" name="Google Shape;455;p22"/>
          <p:cNvSpPr txBox="1">
            <a:spLocks noGrp="1"/>
          </p:cNvSpPr>
          <p:nvPr>
            <p:ph type="subTitle" idx="7"/>
          </p:nvPr>
        </p:nvSpPr>
        <p:spPr>
          <a:xfrm>
            <a:off x="9031355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6" name="Google Shape;456;p22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/>
          <p:nvPr/>
        </p:nvSpPr>
        <p:spPr>
          <a:xfrm flipH="1">
            <a:off x="8" y="5686135"/>
            <a:ext cx="1432889" cy="1171869"/>
          </a:xfrm>
          <a:custGeom>
            <a:avLst/>
            <a:gdLst/>
            <a:ahLst/>
            <a:cxnLst/>
            <a:rect l="l" t="t" r="r" b="b"/>
            <a:pathLst>
              <a:path w="8978" h="7343" extrusionOk="0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2"/>
          <p:cNvSpPr/>
          <p:nvPr/>
        </p:nvSpPr>
        <p:spPr>
          <a:xfrm rot="10800000">
            <a:off x="9105702" y="7"/>
            <a:ext cx="3086292" cy="1943088"/>
          </a:xfrm>
          <a:custGeom>
            <a:avLst/>
            <a:gdLst/>
            <a:ahLst/>
            <a:cxnLst/>
            <a:rect l="l" t="t" r="r" b="b"/>
            <a:pathLst>
              <a:path w="23016" h="14492" extrusionOk="0">
                <a:moveTo>
                  <a:pt x="359" y="1"/>
                </a:moveTo>
                <a:cubicBezTo>
                  <a:pt x="241" y="1"/>
                  <a:pt x="121" y="5"/>
                  <a:pt x="1" y="14"/>
                </a:cubicBezTo>
                <a:lnTo>
                  <a:pt x="1" y="2633"/>
                </a:lnTo>
                <a:lnTo>
                  <a:pt x="1" y="4514"/>
                </a:lnTo>
                <a:lnTo>
                  <a:pt x="1" y="14492"/>
                </a:lnTo>
                <a:lnTo>
                  <a:pt x="23016" y="14492"/>
                </a:lnTo>
                <a:cubicBezTo>
                  <a:pt x="22528" y="14016"/>
                  <a:pt x="22051" y="13575"/>
                  <a:pt x="21611" y="13301"/>
                </a:cubicBezTo>
                <a:cubicBezTo>
                  <a:pt x="19825" y="12182"/>
                  <a:pt x="18503" y="10491"/>
                  <a:pt x="17015" y="9003"/>
                </a:cubicBezTo>
                <a:cubicBezTo>
                  <a:pt x="15527" y="7515"/>
                  <a:pt x="13729" y="6146"/>
                  <a:pt x="11633" y="5979"/>
                </a:cubicBezTo>
                <a:cubicBezTo>
                  <a:pt x="11462" y="5965"/>
                  <a:pt x="11289" y="5960"/>
                  <a:pt x="11116" y="5960"/>
                </a:cubicBezTo>
                <a:cubicBezTo>
                  <a:pt x="10521" y="5960"/>
                  <a:pt x="9920" y="6021"/>
                  <a:pt x="9329" y="6021"/>
                </a:cubicBezTo>
                <a:cubicBezTo>
                  <a:pt x="8862" y="6021"/>
                  <a:pt x="8401" y="5983"/>
                  <a:pt x="7954" y="5848"/>
                </a:cubicBezTo>
                <a:cubicBezTo>
                  <a:pt x="5502" y="5098"/>
                  <a:pt x="4692" y="1871"/>
                  <a:pt x="2477" y="561"/>
                </a:cubicBezTo>
                <a:cubicBezTo>
                  <a:pt x="2156" y="371"/>
                  <a:pt x="1823" y="240"/>
                  <a:pt x="1465" y="145"/>
                </a:cubicBezTo>
                <a:cubicBezTo>
                  <a:pt x="1104" y="45"/>
                  <a:pt x="735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2"/>
          <p:cNvSpPr/>
          <p:nvPr/>
        </p:nvSpPr>
        <p:spPr>
          <a:xfrm flipH="1">
            <a:off x="11150977" y="295924"/>
            <a:ext cx="164608" cy="164139"/>
          </a:xfrm>
          <a:custGeom>
            <a:avLst/>
            <a:gdLst/>
            <a:ahLst/>
            <a:cxnLst/>
            <a:rect l="l" t="t" r="r" b="b"/>
            <a:pathLst>
              <a:path w="3858" h="3847" extrusionOk="0">
                <a:moveTo>
                  <a:pt x="1929" y="1"/>
                </a:moveTo>
                <a:cubicBezTo>
                  <a:pt x="870" y="1"/>
                  <a:pt x="0" y="858"/>
                  <a:pt x="0" y="1918"/>
                </a:cubicBezTo>
                <a:cubicBezTo>
                  <a:pt x="0" y="2989"/>
                  <a:pt x="870" y="3846"/>
                  <a:pt x="1929" y="3846"/>
                </a:cubicBezTo>
                <a:cubicBezTo>
                  <a:pt x="2989" y="3846"/>
                  <a:pt x="3858" y="2989"/>
                  <a:pt x="3858" y="1918"/>
                </a:cubicBezTo>
                <a:cubicBezTo>
                  <a:pt x="3858" y="858"/>
                  <a:pt x="2989" y="1"/>
                  <a:pt x="1929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2"/>
          <p:cNvSpPr/>
          <p:nvPr/>
        </p:nvSpPr>
        <p:spPr>
          <a:xfrm flipH="1">
            <a:off x="10650283" y="681198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2"/>
          <p:cNvSpPr/>
          <p:nvPr/>
        </p:nvSpPr>
        <p:spPr>
          <a:xfrm flipH="1">
            <a:off x="11596584" y="7873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2"/>
          <p:cNvSpPr/>
          <p:nvPr/>
        </p:nvSpPr>
        <p:spPr>
          <a:xfrm flipH="1">
            <a:off x="960003" y="6152422"/>
            <a:ext cx="133216" cy="133420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2"/>
          <p:cNvSpPr/>
          <p:nvPr/>
        </p:nvSpPr>
        <p:spPr>
          <a:xfrm flipH="1">
            <a:off x="216417" y="64769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2"/>
          <p:cNvSpPr/>
          <p:nvPr/>
        </p:nvSpPr>
        <p:spPr>
          <a:xfrm flipH="1">
            <a:off x="11775987" y="1356970"/>
            <a:ext cx="164648" cy="1647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057567" y="224499"/>
            <a:ext cx="306480" cy="306972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506783" y="6046230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1259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subTitle" idx="1"/>
          </p:nvPr>
        </p:nvSpPr>
        <p:spPr>
          <a:xfrm>
            <a:off x="1213484" y="2993615"/>
            <a:ext cx="2540000" cy="7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2"/>
          </p:nvPr>
        </p:nvSpPr>
        <p:spPr>
          <a:xfrm>
            <a:off x="4826000" y="2993615"/>
            <a:ext cx="2540000" cy="7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0" name="Google Shape;470;p23"/>
          <p:cNvSpPr txBox="1">
            <a:spLocks noGrp="1"/>
          </p:cNvSpPr>
          <p:nvPr>
            <p:ph type="subTitle" idx="3"/>
          </p:nvPr>
        </p:nvSpPr>
        <p:spPr>
          <a:xfrm>
            <a:off x="8583633" y="2993615"/>
            <a:ext cx="2540000" cy="7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subTitle" idx="4"/>
          </p:nvPr>
        </p:nvSpPr>
        <p:spPr>
          <a:xfrm>
            <a:off x="1213484" y="5454799"/>
            <a:ext cx="2540000" cy="7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2" name="Google Shape;472;p23"/>
          <p:cNvSpPr txBox="1">
            <a:spLocks noGrp="1"/>
          </p:cNvSpPr>
          <p:nvPr>
            <p:ph type="subTitle" idx="5"/>
          </p:nvPr>
        </p:nvSpPr>
        <p:spPr>
          <a:xfrm>
            <a:off x="4826000" y="5454799"/>
            <a:ext cx="2540000" cy="7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3" name="Google Shape;473;p23"/>
          <p:cNvSpPr txBox="1">
            <a:spLocks noGrp="1"/>
          </p:cNvSpPr>
          <p:nvPr>
            <p:ph type="subTitle" idx="6"/>
          </p:nvPr>
        </p:nvSpPr>
        <p:spPr>
          <a:xfrm>
            <a:off x="8583633" y="5454799"/>
            <a:ext cx="2540000" cy="714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74" name="Google Shape;474;p23"/>
          <p:cNvSpPr txBox="1">
            <a:spLocks noGrp="1"/>
          </p:cNvSpPr>
          <p:nvPr>
            <p:ph type="title"/>
          </p:nvPr>
        </p:nvSpPr>
        <p:spPr>
          <a:xfrm>
            <a:off x="1569084" y="2534400"/>
            <a:ext cx="18288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75" name="Google Shape;475;p23"/>
          <p:cNvSpPr txBox="1">
            <a:spLocks noGrp="1"/>
          </p:cNvSpPr>
          <p:nvPr>
            <p:ph type="title" idx="7"/>
          </p:nvPr>
        </p:nvSpPr>
        <p:spPr>
          <a:xfrm>
            <a:off x="5181600" y="2534400"/>
            <a:ext cx="18288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76" name="Google Shape;476;p23"/>
          <p:cNvSpPr txBox="1">
            <a:spLocks noGrp="1"/>
          </p:cNvSpPr>
          <p:nvPr>
            <p:ph type="title" idx="8"/>
          </p:nvPr>
        </p:nvSpPr>
        <p:spPr>
          <a:xfrm>
            <a:off x="8939233" y="2534400"/>
            <a:ext cx="18288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77" name="Google Shape;477;p23"/>
          <p:cNvSpPr txBox="1">
            <a:spLocks noGrp="1"/>
          </p:cNvSpPr>
          <p:nvPr>
            <p:ph type="title" idx="9"/>
          </p:nvPr>
        </p:nvSpPr>
        <p:spPr>
          <a:xfrm>
            <a:off x="1569084" y="5000392"/>
            <a:ext cx="18288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78" name="Google Shape;478;p23"/>
          <p:cNvSpPr txBox="1">
            <a:spLocks noGrp="1"/>
          </p:cNvSpPr>
          <p:nvPr>
            <p:ph type="title" idx="13"/>
          </p:nvPr>
        </p:nvSpPr>
        <p:spPr>
          <a:xfrm>
            <a:off x="5181600" y="5000392"/>
            <a:ext cx="18288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79" name="Google Shape;479;p23"/>
          <p:cNvSpPr txBox="1">
            <a:spLocks noGrp="1"/>
          </p:cNvSpPr>
          <p:nvPr>
            <p:ph type="title" idx="14"/>
          </p:nvPr>
        </p:nvSpPr>
        <p:spPr>
          <a:xfrm>
            <a:off x="8939233" y="5000392"/>
            <a:ext cx="1828800" cy="43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80" name="Google Shape;480;p2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3"/>
          <p:cNvSpPr/>
          <p:nvPr/>
        </p:nvSpPr>
        <p:spPr>
          <a:xfrm rot="-5400000">
            <a:off x="9748110" y="469882"/>
            <a:ext cx="3187743" cy="2247893"/>
          </a:xfrm>
          <a:custGeom>
            <a:avLst/>
            <a:gdLst/>
            <a:ahLst/>
            <a:cxnLst/>
            <a:rect l="l" t="t" r="r" b="b"/>
            <a:pathLst>
              <a:path w="45733" h="47185" extrusionOk="0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3"/>
          <p:cNvSpPr/>
          <p:nvPr/>
        </p:nvSpPr>
        <p:spPr>
          <a:xfrm rot="10800000" flipH="1">
            <a:off x="11951775" y="1657172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3"/>
          <p:cNvSpPr/>
          <p:nvPr/>
        </p:nvSpPr>
        <p:spPr>
          <a:xfrm rot="10800000" flipH="1">
            <a:off x="11097994" y="348534"/>
            <a:ext cx="150900" cy="150900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3"/>
          <p:cNvSpPr/>
          <p:nvPr/>
        </p:nvSpPr>
        <p:spPr>
          <a:xfrm rot="10800000" flipH="1">
            <a:off x="11213471" y="1287437"/>
            <a:ext cx="257035" cy="257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3"/>
          <p:cNvSpPr/>
          <p:nvPr/>
        </p:nvSpPr>
        <p:spPr>
          <a:xfrm rot="10800000" flipH="1">
            <a:off x="12058503" y="593369"/>
            <a:ext cx="164648" cy="16485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3"/>
          <p:cNvSpPr/>
          <p:nvPr/>
        </p:nvSpPr>
        <p:spPr>
          <a:xfrm rot="10800000" flipH="1">
            <a:off x="11607633" y="271965"/>
            <a:ext cx="76931" cy="76569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3"/>
          <p:cNvSpPr/>
          <p:nvPr/>
        </p:nvSpPr>
        <p:spPr>
          <a:xfrm rot="10800000" flipH="1">
            <a:off x="11684569" y="857773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7310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4"/>
          <p:cNvSpPr/>
          <p:nvPr/>
        </p:nvSpPr>
        <p:spPr>
          <a:xfrm rot="5400000">
            <a:off x="-62715" y="62743"/>
            <a:ext cx="3263923" cy="3138437"/>
          </a:xfrm>
          <a:custGeom>
            <a:avLst/>
            <a:gdLst/>
            <a:ahLst/>
            <a:cxnLst/>
            <a:rect l="l" t="t" r="r" b="b"/>
            <a:pathLst>
              <a:path w="17074" h="16419" extrusionOk="0">
                <a:moveTo>
                  <a:pt x="0" y="0"/>
                </a:moveTo>
                <a:lnTo>
                  <a:pt x="0" y="16419"/>
                </a:lnTo>
                <a:lnTo>
                  <a:pt x="15967" y="16419"/>
                </a:lnTo>
                <a:cubicBezTo>
                  <a:pt x="16848" y="15883"/>
                  <a:pt x="17074" y="14859"/>
                  <a:pt x="16336" y="13633"/>
                </a:cubicBezTo>
                <a:cubicBezTo>
                  <a:pt x="15836" y="12835"/>
                  <a:pt x="14848" y="12644"/>
                  <a:pt x="14347" y="11942"/>
                </a:cubicBezTo>
                <a:cubicBezTo>
                  <a:pt x="13657" y="11156"/>
                  <a:pt x="14145" y="10751"/>
                  <a:pt x="13955" y="9858"/>
                </a:cubicBezTo>
                <a:cubicBezTo>
                  <a:pt x="13581" y="8534"/>
                  <a:pt x="12876" y="8092"/>
                  <a:pt x="12060" y="8092"/>
                </a:cubicBezTo>
                <a:cubicBezTo>
                  <a:pt x="10925" y="8092"/>
                  <a:pt x="9573" y="8946"/>
                  <a:pt x="8597" y="9465"/>
                </a:cubicBezTo>
                <a:cubicBezTo>
                  <a:pt x="8047" y="9739"/>
                  <a:pt x="7459" y="9868"/>
                  <a:pt x="6878" y="9868"/>
                </a:cubicBezTo>
                <a:cubicBezTo>
                  <a:pt x="5359" y="9868"/>
                  <a:pt x="3885" y="8984"/>
                  <a:pt x="3239" y="7477"/>
                </a:cubicBezTo>
                <a:cubicBezTo>
                  <a:pt x="2346" y="5263"/>
                  <a:pt x="3048" y="655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4"/>
          <p:cNvSpPr/>
          <p:nvPr/>
        </p:nvSpPr>
        <p:spPr>
          <a:xfrm>
            <a:off x="372583" y="1103002"/>
            <a:ext cx="106197" cy="106197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4"/>
          <p:cNvSpPr/>
          <p:nvPr/>
        </p:nvSpPr>
        <p:spPr>
          <a:xfrm>
            <a:off x="1021915" y="1985252"/>
            <a:ext cx="164651" cy="164651"/>
          </a:xfrm>
          <a:custGeom>
            <a:avLst/>
            <a:gdLst/>
            <a:ahLst/>
            <a:cxnLst/>
            <a:rect l="l" t="t" r="r" b="b"/>
            <a:pathLst>
              <a:path w="3859" h="3859" extrusionOk="0">
                <a:moveTo>
                  <a:pt x="1930" y="1"/>
                </a:moveTo>
                <a:cubicBezTo>
                  <a:pt x="858" y="1"/>
                  <a:pt x="1" y="870"/>
                  <a:pt x="1" y="1930"/>
                </a:cubicBezTo>
                <a:cubicBezTo>
                  <a:pt x="1" y="2989"/>
                  <a:pt x="858" y="3859"/>
                  <a:pt x="1930" y="3859"/>
                </a:cubicBezTo>
                <a:cubicBezTo>
                  <a:pt x="2989" y="3859"/>
                  <a:pt x="3858" y="2989"/>
                  <a:pt x="3858" y="1930"/>
                </a:cubicBezTo>
                <a:cubicBezTo>
                  <a:pt x="3858" y="870"/>
                  <a:pt x="2989" y="1"/>
                  <a:pt x="1930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4"/>
          <p:cNvSpPr/>
          <p:nvPr/>
        </p:nvSpPr>
        <p:spPr>
          <a:xfrm>
            <a:off x="927760" y="593374"/>
            <a:ext cx="258805" cy="259135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4"/>
          <p:cNvSpPr/>
          <p:nvPr/>
        </p:nvSpPr>
        <p:spPr>
          <a:xfrm>
            <a:off x="556099" y="1549826"/>
            <a:ext cx="164069" cy="16427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4"/>
          <p:cNvSpPr/>
          <p:nvPr/>
        </p:nvSpPr>
        <p:spPr>
          <a:xfrm>
            <a:off x="266374" y="2562400"/>
            <a:ext cx="106197" cy="106197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4"/>
          <p:cNvSpPr/>
          <p:nvPr/>
        </p:nvSpPr>
        <p:spPr>
          <a:xfrm>
            <a:off x="1673699" y="114726"/>
            <a:ext cx="164069" cy="16427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5760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25"/>
          <p:cNvSpPr/>
          <p:nvPr/>
        </p:nvSpPr>
        <p:spPr>
          <a:xfrm flipH="1">
            <a:off x="9029705" y="-1"/>
            <a:ext cx="3162296" cy="4367503"/>
          </a:xfrm>
          <a:custGeom>
            <a:avLst/>
            <a:gdLst/>
            <a:ahLst/>
            <a:cxnLst/>
            <a:rect l="l" t="t" r="r" b="b"/>
            <a:pathLst>
              <a:path w="16277" h="22482" extrusionOk="0">
                <a:moveTo>
                  <a:pt x="1" y="0"/>
                </a:moveTo>
                <a:lnTo>
                  <a:pt x="1" y="22467"/>
                </a:lnTo>
                <a:cubicBezTo>
                  <a:pt x="131" y="22477"/>
                  <a:pt x="253" y="22482"/>
                  <a:pt x="367" y="22482"/>
                </a:cubicBezTo>
                <a:cubicBezTo>
                  <a:pt x="3724" y="22482"/>
                  <a:pt x="281" y="18369"/>
                  <a:pt x="3275" y="17598"/>
                </a:cubicBezTo>
                <a:cubicBezTo>
                  <a:pt x="6549" y="16752"/>
                  <a:pt x="6204" y="12811"/>
                  <a:pt x="4609" y="10728"/>
                </a:cubicBezTo>
                <a:cubicBezTo>
                  <a:pt x="3025" y="8644"/>
                  <a:pt x="3358" y="4406"/>
                  <a:pt x="10026" y="3417"/>
                </a:cubicBezTo>
                <a:cubicBezTo>
                  <a:pt x="15848" y="2548"/>
                  <a:pt x="16277" y="0"/>
                  <a:pt x="162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25"/>
          <p:cNvSpPr/>
          <p:nvPr/>
        </p:nvSpPr>
        <p:spPr>
          <a:xfrm rot="10800000" flipH="1">
            <a:off x="11837171" y="1614672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25"/>
          <p:cNvSpPr/>
          <p:nvPr/>
        </p:nvSpPr>
        <p:spPr>
          <a:xfrm rot="10800000" flipH="1">
            <a:off x="10745257" y="306034"/>
            <a:ext cx="150900" cy="150900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25"/>
          <p:cNvSpPr/>
          <p:nvPr/>
        </p:nvSpPr>
        <p:spPr>
          <a:xfrm rot="10800000" flipH="1">
            <a:off x="11626300" y="2237053"/>
            <a:ext cx="257035" cy="257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Google Shape;503;p25"/>
          <p:cNvSpPr/>
          <p:nvPr/>
        </p:nvSpPr>
        <p:spPr>
          <a:xfrm rot="10800000" flipH="1">
            <a:off x="11672499" y="528836"/>
            <a:ext cx="164648" cy="16485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4" name="Google Shape;504;p25"/>
          <p:cNvSpPr/>
          <p:nvPr/>
        </p:nvSpPr>
        <p:spPr>
          <a:xfrm rot="10800000" flipH="1">
            <a:off x="11493029" y="229465"/>
            <a:ext cx="76931" cy="76569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5" name="Google Shape;505;p25"/>
          <p:cNvSpPr/>
          <p:nvPr/>
        </p:nvSpPr>
        <p:spPr>
          <a:xfrm rot="10800000" flipH="1">
            <a:off x="11595567" y="1043873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6" name="Google Shape;506;p25"/>
          <p:cNvSpPr/>
          <p:nvPr/>
        </p:nvSpPr>
        <p:spPr>
          <a:xfrm rot="10800000" flipH="1">
            <a:off x="11672496" y="2896465"/>
            <a:ext cx="76931" cy="76569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5"/>
          <p:cNvSpPr/>
          <p:nvPr/>
        </p:nvSpPr>
        <p:spPr>
          <a:xfrm rot="10800000" flipH="1">
            <a:off x="9932599" y="185320"/>
            <a:ext cx="164648" cy="16485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76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26"/>
          <p:cNvSpPr/>
          <p:nvPr/>
        </p:nvSpPr>
        <p:spPr>
          <a:xfrm>
            <a:off x="-1" y="-2"/>
            <a:ext cx="2362176" cy="2274979"/>
          </a:xfrm>
          <a:custGeom>
            <a:avLst/>
            <a:gdLst/>
            <a:ahLst/>
            <a:cxnLst/>
            <a:rect l="l" t="t" r="r" b="b"/>
            <a:pathLst>
              <a:path w="18908" h="18211" extrusionOk="0">
                <a:moveTo>
                  <a:pt x="0" y="1"/>
                </a:moveTo>
                <a:lnTo>
                  <a:pt x="0" y="5394"/>
                </a:lnTo>
                <a:cubicBezTo>
                  <a:pt x="24" y="5430"/>
                  <a:pt x="60" y="5478"/>
                  <a:pt x="84" y="5513"/>
                </a:cubicBezTo>
                <a:cubicBezTo>
                  <a:pt x="1012" y="7192"/>
                  <a:pt x="1357" y="9121"/>
                  <a:pt x="1786" y="10990"/>
                </a:cubicBezTo>
                <a:cubicBezTo>
                  <a:pt x="2203" y="12859"/>
                  <a:pt x="2739" y="14776"/>
                  <a:pt x="3965" y="16253"/>
                </a:cubicBezTo>
                <a:cubicBezTo>
                  <a:pt x="4915" y="17396"/>
                  <a:pt x="6378" y="18211"/>
                  <a:pt x="7825" y="18211"/>
                </a:cubicBezTo>
                <a:cubicBezTo>
                  <a:pt x="8247" y="18211"/>
                  <a:pt x="8667" y="18142"/>
                  <a:pt x="9073" y="17991"/>
                </a:cubicBezTo>
                <a:cubicBezTo>
                  <a:pt x="10382" y="17515"/>
                  <a:pt x="11311" y="16288"/>
                  <a:pt x="11728" y="14955"/>
                </a:cubicBezTo>
                <a:cubicBezTo>
                  <a:pt x="12133" y="13621"/>
                  <a:pt x="12097" y="12205"/>
                  <a:pt x="11954" y="10824"/>
                </a:cubicBezTo>
                <a:cubicBezTo>
                  <a:pt x="11752" y="9061"/>
                  <a:pt x="11454" y="7049"/>
                  <a:pt x="12609" y="5704"/>
                </a:cubicBezTo>
                <a:cubicBezTo>
                  <a:pt x="13692" y="4430"/>
                  <a:pt x="15621" y="4323"/>
                  <a:pt x="17026" y="3394"/>
                </a:cubicBezTo>
                <a:cubicBezTo>
                  <a:pt x="18157" y="2656"/>
                  <a:pt x="18824" y="1334"/>
                  <a:pt x="189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507543" y="777879"/>
            <a:ext cx="69163" cy="69120"/>
          </a:xfrm>
          <a:custGeom>
            <a:avLst/>
            <a:gdLst/>
            <a:ahLst/>
            <a:cxnLst/>
            <a:rect l="l" t="t" r="r" b="b"/>
            <a:pathLst>
              <a:path w="1621" h="1620" extrusionOk="0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887357" y="1356977"/>
            <a:ext cx="178801" cy="179736"/>
          </a:xfrm>
          <a:custGeom>
            <a:avLst/>
            <a:gdLst/>
            <a:ahLst/>
            <a:cxnLst/>
            <a:rect l="l" t="t" r="r" b="b"/>
            <a:pathLst>
              <a:path w="2489" h="2502" extrusionOk="0">
                <a:moveTo>
                  <a:pt x="1250" y="1"/>
                </a:moveTo>
                <a:cubicBezTo>
                  <a:pt x="560" y="1"/>
                  <a:pt x="0" y="560"/>
                  <a:pt x="0" y="1251"/>
                </a:cubicBezTo>
                <a:cubicBezTo>
                  <a:pt x="0" y="1942"/>
                  <a:pt x="560" y="2501"/>
                  <a:pt x="1250" y="2501"/>
                </a:cubicBezTo>
                <a:cubicBezTo>
                  <a:pt x="1929" y="2501"/>
                  <a:pt x="2489" y="1942"/>
                  <a:pt x="2489" y="1251"/>
                </a:cubicBezTo>
                <a:cubicBezTo>
                  <a:pt x="2489" y="560"/>
                  <a:pt x="1929" y="1"/>
                  <a:pt x="1250" y="1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1054085" y="339166"/>
            <a:ext cx="254004" cy="254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52384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7"/>
          <p:cNvSpPr/>
          <p:nvPr/>
        </p:nvSpPr>
        <p:spPr>
          <a:xfrm rot="5400000">
            <a:off x="-2588249" y="2553958"/>
            <a:ext cx="6941105" cy="1786175"/>
          </a:xfrm>
          <a:custGeom>
            <a:avLst/>
            <a:gdLst/>
            <a:ahLst/>
            <a:cxnLst/>
            <a:rect l="l" t="t" r="r" b="b"/>
            <a:pathLst>
              <a:path w="241710" h="40399" extrusionOk="0">
                <a:moveTo>
                  <a:pt x="116301" y="1"/>
                </a:moveTo>
                <a:cubicBezTo>
                  <a:pt x="102002" y="1"/>
                  <a:pt x="91572" y="4977"/>
                  <a:pt x="84976" y="9728"/>
                </a:cubicBezTo>
                <a:cubicBezTo>
                  <a:pt x="80975" y="12597"/>
                  <a:pt x="77511" y="15574"/>
                  <a:pt x="74617" y="18622"/>
                </a:cubicBezTo>
                <a:cubicBezTo>
                  <a:pt x="71426" y="21980"/>
                  <a:pt x="68628" y="25599"/>
                  <a:pt x="61556" y="27980"/>
                </a:cubicBezTo>
                <a:cubicBezTo>
                  <a:pt x="56291" y="29750"/>
                  <a:pt x="49559" y="30500"/>
                  <a:pt x="42542" y="30500"/>
                </a:cubicBezTo>
                <a:cubicBezTo>
                  <a:pt x="33978" y="30500"/>
                  <a:pt x="24988" y="29382"/>
                  <a:pt x="17717" y="27635"/>
                </a:cubicBezTo>
                <a:cubicBezTo>
                  <a:pt x="11205" y="26075"/>
                  <a:pt x="5537" y="24123"/>
                  <a:pt x="1" y="22087"/>
                </a:cubicBezTo>
                <a:lnTo>
                  <a:pt x="1" y="40398"/>
                </a:lnTo>
                <a:lnTo>
                  <a:pt x="241710" y="40398"/>
                </a:lnTo>
                <a:lnTo>
                  <a:pt x="241710" y="4954"/>
                </a:lnTo>
                <a:cubicBezTo>
                  <a:pt x="236741" y="3294"/>
                  <a:pt x="230995" y="1930"/>
                  <a:pt x="225049" y="1930"/>
                </a:cubicBezTo>
                <a:cubicBezTo>
                  <a:pt x="223528" y="1930"/>
                  <a:pt x="221994" y="2019"/>
                  <a:pt x="220457" y="2215"/>
                </a:cubicBezTo>
                <a:cubicBezTo>
                  <a:pt x="212837" y="3191"/>
                  <a:pt x="209146" y="6418"/>
                  <a:pt x="207693" y="9383"/>
                </a:cubicBezTo>
                <a:cubicBezTo>
                  <a:pt x="206241" y="12335"/>
                  <a:pt x="205979" y="15526"/>
                  <a:pt x="201586" y="18039"/>
                </a:cubicBezTo>
                <a:cubicBezTo>
                  <a:pt x="197895" y="20170"/>
                  <a:pt x="191382" y="21563"/>
                  <a:pt x="184631" y="21682"/>
                </a:cubicBezTo>
                <a:cubicBezTo>
                  <a:pt x="184257" y="21689"/>
                  <a:pt x="183886" y="21692"/>
                  <a:pt x="183518" y="21692"/>
                </a:cubicBezTo>
                <a:cubicBezTo>
                  <a:pt x="168369" y="21692"/>
                  <a:pt x="157684" y="16035"/>
                  <a:pt x="150198" y="11014"/>
                </a:cubicBezTo>
                <a:cubicBezTo>
                  <a:pt x="142531" y="5870"/>
                  <a:pt x="132053" y="1"/>
                  <a:pt x="11630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311360" y="2069195"/>
            <a:ext cx="164699" cy="163876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546352" y="2752203"/>
            <a:ext cx="106197" cy="106752"/>
          </a:xfrm>
          <a:custGeom>
            <a:avLst/>
            <a:gdLst/>
            <a:ahLst/>
            <a:cxnLst/>
            <a:rect l="l" t="t" r="r" b="b"/>
            <a:pathLst>
              <a:path w="2489" h="2502" extrusionOk="0">
                <a:moveTo>
                  <a:pt x="1250" y="1"/>
                </a:moveTo>
                <a:cubicBezTo>
                  <a:pt x="560" y="1"/>
                  <a:pt x="0" y="560"/>
                  <a:pt x="0" y="1251"/>
                </a:cubicBezTo>
                <a:cubicBezTo>
                  <a:pt x="0" y="1942"/>
                  <a:pt x="560" y="2501"/>
                  <a:pt x="1250" y="2501"/>
                </a:cubicBezTo>
                <a:cubicBezTo>
                  <a:pt x="1929" y="2501"/>
                  <a:pt x="2489" y="1942"/>
                  <a:pt x="2489" y="1251"/>
                </a:cubicBezTo>
                <a:cubicBezTo>
                  <a:pt x="2489" y="560"/>
                  <a:pt x="1929" y="1"/>
                  <a:pt x="1250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363845" y="4163148"/>
            <a:ext cx="106240" cy="106197"/>
          </a:xfrm>
          <a:custGeom>
            <a:avLst/>
            <a:gdLst/>
            <a:ahLst/>
            <a:cxnLst/>
            <a:rect l="l" t="t" r="r" b="b"/>
            <a:pathLst>
              <a:path w="2490" h="2489" extrusionOk="0">
                <a:moveTo>
                  <a:pt x="1239" y="0"/>
                </a:moveTo>
                <a:cubicBezTo>
                  <a:pt x="549" y="0"/>
                  <a:pt x="1" y="548"/>
                  <a:pt x="1" y="1239"/>
                </a:cubicBezTo>
                <a:cubicBezTo>
                  <a:pt x="1" y="1929"/>
                  <a:pt x="549" y="2489"/>
                  <a:pt x="1239" y="2489"/>
                </a:cubicBezTo>
                <a:cubicBezTo>
                  <a:pt x="1930" y="2489"/>
                  <a:pt x="2489" y="1929"/>
                  <a:pt x="2489" y="1239"/>
                </a:cubicBezTo>
                <a:cubicBezTo>
                  <a:pt x="2489" y="548"/>
                  <a:pt x="1930" y="0"/>
                  <a:pt x="1239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1002410" y="3042174"/>
            <a:ext cx="258805" cy="259135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282389" y="3388586"/>
            <a:ext cx="164681" cy="164892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287576" y="4879007"/>
            <a:ext cx="258805" cy="259135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165643" y="1117877"/>
            <a:ext cx="69163" cy="69120"/>
          </a:xfrm>
          <a:custGeom>
            <a:avLst/>
            <a:gdLst/>
            <a:ahLst/>
            <a:cxnLst/>
            <a:rect l="l" t="t" r="r" b="b"/>
            <a:pathLst>
              <a:path w="1621" h="1620" extrusionOk="0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1049473" y="6190519"/>
            <a:ext cx="164681" cy="164892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368843" y="5994677"/>
            <a:ext cx="69163" cy="69120"/>
          </a:xfrm>
          <a:custGeom>
            <a:avLst/>
            <a:gdLst/>
            <a:ahLst/>
            <a:cxnLst/>
            <a:rect l="l" t="t" r="r" b="b"/>
            <a:pathLst>
              <a:path w="1621" h="1620" extrusionOk="0">
                <a:moveTo>
                  <a:pt x="811" y="0"/>
                </a:moveTo>
                <a:cubicBezTo>
                  <a:pt x="358" y="0"/>
                  <a:pt x="1" y="357"/>
                  <a:pt x="1" y="810"/>
                </a:cubicBezTo>
                <a:cubicBezTo>
                  <a:pt x="1" y="1262"/>
                  <a:pt x="358" y="1619"/>
                  <a:pt x="811" y="1619"/>
                </a:cubicBezTo>
                <a:cubicBezTo>
                  <a:pt x="1263" y="1619"/>
                  <a:pt x="1620" y="1262"/>
                  <a:pt x="1620" y="810"/>
                </a:cubicBezTo>
                <a:cubicBezTo>
                  <a:pt x="1620" y="357"/>
                  <a:pt x="1263" y="0"/>
                  <a:pt x="81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89713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8"/>
          <p:cNvSpPr/>
          <p:nvPr/>
        </p:nvSpPr>
        <p:spPr>
          <a:xfrm rot="10800000">
            <a:off x="9016976" y="-3"/>
            <a:ext cx="3175024" cy="3053004"/>
          </a:xfrm>
          <a:custGeom>
            <a:avLst/>
            <a:gdLst/>
            <a:ahLst/>
            <a:cxnLst/>
            <a:rect l="l" t="t" r="r" b="b"/>
            <a:pathLst>
              <a:path w="17074" h="16419" extrusionOk="0">
                <a:moveTo>
                  <a:pt x="0" y="0"/>
                </a:moveTo>
                <a:lnTo>
                  <a:pt x="0" y="16419"/>
                </a:lnTo>
                <a:lnTo>
                  <a:pt x="15967" y="16419"/>
                </a:lnTo>
                <a:cubicBezTo>
                  <a:pt x="16848" y="15883"/>
                  <a:pt x="17074" y="14859"/>
                  <a:pt x="16336" y="13633"/>
                </a:cubicBezTo>
                <a:cubicBezTo>
                  <a:pt x="15836" y="12835"/>
                  <a:pt x="14848" y="12644"/>
                  <a:pt x="14347" y="11942"/>
                </a:cubicBezTo>
                <a:cubicBezTo>
                  <a:pt x="13657" y="11156"/>
                  <a:pt x="14145" y="10751"/>
                  <a:pt x="13955" y="9858"/>
                </a:cubicBezTo>
                <a:cubicBezTo>
                  <a:pt x="13581" y="8534"/>
                  <a:pt x="12876" y="8092"/>
                  <a:pt x="12060" y="8092"/>
                </a:cubicBezTo>
                <a:cubicBezTo>
                  <a:pt x="10925" y="8092"/>
                  <a:pt x="9573" y="8946"/>
                  <a:pt x="8597" y="9465"/>
                </a:cubicBezTo>
                <a:cubicBezTo>
                  <a:pt x="8047" y="9739"/>
                  <a:pt x="7459" y="9868"/>
                  <a:pt x="6878" y="9868"/>
                </a:cubicBezTo>
                <a:cubicBezTo>
                  <a:pt x="5359" y="9868"/>
                  <a:pt x="3885" y="8984"/>
                  <a:pt x="3239" y="7477"/>
                </a:cubicBezTo>
                <a:cubicBezTo>
                  <a:pt x="2346" y="5263"/>
                  <a:pt x="3048" y="655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8"/>
          <p:cNvSpPr/>
          <p:nvPr/>
        </p:nvSpPr>
        <p:spPr>
          <a:xfrm rot="10800000" flipH="1">
            <a:off x="11893742" y="1213739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8"/>
          <p:cNvSpPr/>
          <p:nvPr/>
        </p:nvSpPr>
        <p:spPr>
          <a:xfrm rot="10800000" flipH="1">
            <a:off x="10585927" y="578301"/>
            <a:ext cx="150900" cy="150900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8"/>
          <p:cNvSpPr/>
          <p:nvPr/>
        </p:nvSpPr>
        <p:spPr>
          <a:xfrm rot="10800000" flipH="1">
            <a:off x="9778471" y="348519"/>
            <a:ext cx="257035" cy="257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28"/>
          <p:cNvSpPr/>
          <p:nvPr/>
        </p:nvSpPr>
        <p:spPr>
          <a:xfrm rot="10800000" flipH="1">
            <a:off x="11576669" y="495136"/>
            <a:ext cx="164648" cy="16485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28"/>
          <p:cNvSpPr/>
          <p:nvPr/>
        </p:nvSpPr>
        <p:spPr>
          <a:xfrm rot="10800000" flipH="1">
            <a:off x="11333700" y="271965"/>
            <a:ext cx="76931" cy="76569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8"/>
          <p:cNvSpPr/>
          <p:nvPr/>
        </p:nvSpPr>
        <p:spPr>
          <a:xfrm rot="10800000" flipH="1">
            <a:off x="11232003" y="845073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8"/>
          <p:cNvSpPr/>
          <p:nvPr/>
        </p:nvSpPr>
        <p:spPr>
          <a:xfrm rot="10800000" flipH="1">
            <a:off x="9958569" y="1137173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8"/>
          <p:cNvSpPr/>
          <p:nvPr/>
        </p:nvSpPr>
        <p:spPr>
          <a:xfrm rot="10800000" flipH="1">
            <a:off x="11889769" y="1905760"/>
            <a:ext cx="114657" cy="114837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40642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30"/>
          <p:cNvSpPr/>
          <p:nvPr/>
        </p:nvSpPr>
        <p:spPr>
          <a:xfrm rot="10800000">
            <a:off x="-3" y="-3"/>
            <a:ext cx="2171708" cy="2240501"/>
          </a:xfrm>
          <a:custGeom>
            <a:avLst/>
            <a:gdLst/>
            <a:ahLst/>
            <a:cxnLst/>
            <a:rect l="l" t="t" r="r" b="b"/>
            <a:pathLst>
              <a:path w="45733" h="47185" extrusionOk="0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30"/>
          <p:cNvSpPr/>
          <p:nvPr/>
        </p:nvSpPr>
        <p:spPr>
          <a:xfrm>
            <a:off x="248894" y="314683"/>
            <a:ext cx="150900" cy="150900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30"/>
          <p:cNvSpPr/>
          <p:nvPr/>
        </p:nvSpPr>
        <p:spPr>
          <a:xfrm>
            <a:off x="348237" y="846573"/>
            <a:ext cx="257035" cy="257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30"/>
          <p:cNvSpPr/>
          <p:nvPr/>
        </p:nvSpPr>
        <p:spPr>
          <a:xfrm rot="10800000">
            <a:off x="1295401" y="333303"/>
            <a:ext cx="113432" cy="11361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30"/>
          <p:cNvSpPr/>
          <p:nvPr/>
        </p:nvSpPr>
        <p:spPr>
          <a:xfrm>
            <a:off x="883069" y="593382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30"/>
          <p:cNvSpPr/>
          <p:nvPr/>
        </p:nvSpPr>
        <p:spPr>
          <a:xfrm>
            <a:off x="959987" y="1204216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7927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31"/>
          <p:cNvSpPr/>
          <p:nvPr/>
        </p:nvSpPr>
        <p:spPr>
          <a:xfrm flipH="1">
            <a:off x="-42" y="-22"/>
            <a:ext cx="3030587" cy="2008849"/>
          </a:xfrm>
          <a:custGeom>
            <a:avLst/>
            <a:gdLst/>
            <a:ahLst/>
            <a:cxnLst/>
            <a:rect l="l" t="t" r="r" b="b"/>
            <a:pathLst>
              <a:path w="22361" h="14824" extrusionOk="0">
                <a:moveTo>
                  <a:pt x="0" y="0"/>
                </a:moveTo>
                <a:cubicBezTo>
                  <a:pt x="786" y="774"/>
                  <a:pt x="1453" y="1715"/>
                  <a:pt x="1739" y="2263"/>
                </a:cubicBezTo>
                <a:cubicBezTo>
                  <a:pt x="2286" y="3298"/>
                  <a:pt x="2489" y="6549"/>
                  <a:pt x="3072" y="7573"/>
                </a:cubicBezTo>
                <a:cubicBezTo>
                  <a:pt x="4241" y="9615"/>
                  <a:pt x="6931" y="10978"/>
                  <a:pt x="9820" y="10978"/>
                </a:cubicBezTo>
                <a:cubicBezTo>
                  <a:pt x="9845" y="10978"/>
                  <a:pt x="9870" y="10978"/>
                  <a:pt x="9895" y="10978"/>
                </a:cubicBezTo>
                <a:cubicBezTo>
                  <a:pt x="10987" y="10978"/>
                  <a:pt x="12138" y="10800"/>
                  <a:pt x="13221" y="10800"/>
                </a:cubicBezTo>
                <a:cubicBezTo>
                  <a:pt x="13955" y="10800"/>
                  <a:pt x="14658" y="10882"/>
                  <a:pt x="15288" y="11156"/>
                </a:cubicBezTo>
                <a:cubicBezTo>
                  <a:pt x="17086" y="11930"/>
                  <a:pt x="17610" y="14002"/>
                  <a:pt x="19539" y="14574"/>
                </a:cubicBezTo>
                <a:cubicBezTo>
                  <a:pt x="20384" y="14824"/>
                  <a:pt x="21432" y="14764"/>
                  <a:pt x="22360" y="14812"/>
                </a:cubicBezTo>
                <a:lnTo>
                  <a:pt x="223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31"/>
          <p:cNvSpPr/>
          <p:nvPr/>
        </p:nvSpPr>
        <p:spPr>
          <a:xfrm>
            <a:off x="339194" y="213083"/>
            <a:ext cx="150900" cy="150900"/>
          </a:xfrm>
          <a:custGeom>
            <a:avLst/>
            <a:gdLst/>
            <a:ahLst/>
            <a:cxnLst/>
            <a:rect l="l" t="t" r="r" b="b"/>
            <a:pathLst>
              <a:path w="2489" h="2489" extrusionOk="0">
                <a:moveTo>
                  <a:pt x="1250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41"/>
                  <a:pt x="560" y="2488"/>
                  <a:pt x="1250" y="2488"/>
                </a:cubicBezTo>
                <a:cubicBezTo>
                  <a:pt x="1929" y="2488"/>
                  <a:pt x="2489" y="1941"/>
                  <a:pt x="2489" y="1250"/>
                </a:cubicBezTo>
                <a:cubicBezTo>
                  <a:pt x="2489" y="560"/>
                  <a:pt x="1929" y="0"/>
                  <a:pt x="1250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31"/>
          <p:cNvSpPr/>
          <p:nvPr/>
        </p:nvSpPr>
        <p:spPr>
          <a:xfrm>
            <a:off x="1288037" y="641357"/>
            <a:ext cx="257035" cy="25719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31"/>
          <p:cNvSpPr/>
          <p:nvPr/>
        </p:nvSpPr>
        <p:spPr>
          <a:xfrm rot="10800000">
            <a:off x="1868601" y="465552"/>
            <a:ext cx="113432" cy="113611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31"/>
          <p:cNvSpPr/>
          <p:nvPr/>
        </p:nvSpPr>
        <p:spPr>
          <a:xfrm>
            <a:off x="641769" y="821982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1"/>
          <p:cNvSpPr/>
          <p:nvPr/>
        </p:nvSpPr>
        <p:spPr>
          <a:xfrm>
            <a:off x="490087" y="1356982"/>
            <a:ext cx="76931" cy="76545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2371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022926" y="818851"/>
            <a:ext cx="8146140" cy="5220303"/>
          </a:xfrm>
          <a:custGeom>
            <a:avLst/>
            <a:gdLst/>
            <a:ahLst/>
            <a:cxnLst/>
            <a:rect l="l" t="t" r="r" b="b"/>
            <a:pathLst>
              <a:path w="71401" h="45756" extrusionOk="0">
                <a:moveTo>
                  <a:pt x="36753" y="0"/>
                </a:moveTo>
                <a:cubicBezTo>
                  <a:pt x="35536" y="0"/>
                  <a:pt x="34318" y="54"/>
                  <a:pt x="33102" y="162"/>
                </a:cubicBezTo>
                <a:cubicBezTo>
                  <a:pt x="26810" y="709"/>
                  <a:pt x="20700" y="2533"/>
                  <a:pt x="15138" y="5512"/>
                </a:cubicBezTo>
                <a:cubicBezTo>
                  <a:pt x="12037" y="7092"/>
                  <a:pt x="9180" y="9068"/>
                  <a:pt x="6597" y="11408"/>
                </a:cubicBezTo>
                <a:cubicBezTo>
                  <a:pt x="4651" y="13110"/>
                  <a:pt x="3040" y="15208"/>
                  <a:pt x="1885" y="17518"/>
                </a:cubicBezTo>
                <a:cubicBezTo>
                  <a:pt x="335" y="20649"/>
                  <a:pt x="1" y="24205"/>
                  <a:pt x="913" y="27548"/>
                </a:cubicBezTo>
                <a:cubicBezTo>
                  <a:pt x="1642" y="30375"/>
                  <a:pt x="3040" y="32989"/>
                  <a:pt x="4925" y="35208"/>
                </a:cubicBezTo>
                <a:cubicBezTo>
                  <a:pt x="8238" y="39159"/>
                  <a:pt x="12615" y="42047"/>
                  <a:pt x="17509" y="43567"/>
                </a:cubicBezTo>
                <a:cubicBezTo>
                  <a:pt x="21886" y="44965"/>
                  <a:pt x="26445" y="45694"/>
                  <a:pt x="31035" y="45755"/>
                </a:cubicBezTo>
                <a:cubicBezTo>
                  <a:pt x="32372" y="45694"/>
                  <a:pt x="33679" y="45694"/>
                  <a:pt x="34986" y="45603"/>
                </a:cubicBezTo>
                <a:cubicBezTo>
                  <a:pt x="41734" y="45087"/>
                  <a:pt x="48360" y="43445"/>
                  <a:pt x="54561" y="40740"/>
                </a:cubicBezTo>
                <a:cubicBezTo>
                  <a:pt x="58239" y="39190"/>
                  <a:pt x="61674" y="37093"/>
                  <a:pt x="64743" y="34570"/>
                </a:cubicBezTo>
                <a:cubicBezTo>
                  <a:pt x="66719" y="32989"/>
                  <a:pt x="68361" y="31013"/>
                  <a:pt x="69576" y="28825"/>
                </a:cubicBezTo>
                <a:cubicBezTo>
                  <a:pt x="71005" y="26211"/>
                  <a:pt x="71400" y="23171"/>
                  <a:pt x="70640" y="20314"/>
                </a:cubicBezTo>
                <a:cubicBezTo>
                  <a:pt x="70245" y="18703"/>
                  <a:pt x="69607" y="17183"/>
                  <a:pt x="68756" y="15755"/>
                </a:cubicBezTo>
                <a:cubicBezTo>
                  <a:pt x="67206" y="13232"/>
                  <a:pt x="65260" y="11013"/>
                  <a:pt x="62981" y="9189"/>
                </a:cubicBezTo>
                <a:cubicBezTo>
                  <a:pt x="59759" y="6575"/>
                  <a:pt x="56142" y="4478"/>
                  <a:pt x="52251" y="3019"/>
                </a:cubicBezTo>
                <a:cubicBezTo>
                  <a:pt x="47308" y="1017"/>
                  <a:pt x="42044" y="0"/>
                  <a:pt x="367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62033" y="1976900"/>
            <a:ext cx="5868000" cy="2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72767" y="4477100"/>
            <a:ext cx="54468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05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ctrTitle"/>
          </p:nvPr>
        </p:nvSpPr>
        <p:spPr>
          <a:xfrm>
            <a:off x="960000" y="2831848"/>
            <a:ext cx="5546400" cy="149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None/>
              <a:defRPr sz="10666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subTitle" idx="1"/>
          </p:nvPr>
        </p:nvSpPr>
        <p:spPr>
          <a:xfrm>
            <a:off x="960000" y="4432300"/>
            <a:ext cx="5546400" cy="44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701800"/>
            <a:ext cx="5546400" cy="939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3333"/>
            </a:lvl9pPr>
          </a:lstStyle>
          <a:p>
            <a:r>
              <a:t>xx%</a:t>
            </a:r>
          </a:p>
        </p:txBody>
      </p:sp>
      <p:sp>
        <p:nvSpPr>
          <p:cNvPr id="82" name="Google Shape;82;p4"/>
          <p:cNvSpPr/>
          <p:nvPr/>
        </p:nvSpPr>
        <p:spPr>
          <a:xfrm flipH="1">
            <a:off x="5511832" y="0"/>
            <a:ext cx="6680168" cy="6858011"/>
          </a:xfrm>
          <a:custGeom>
            <a:avLst/>
            <a:gdLst/>
            <a:ahLst/>
            <a:cxnLst/>
            <a:rect l="l" t="t" r="r" b="b"/>
            <a:pathLst>
              <a:path w="47173" h="47173" extrusionOk="0">
                <a:moveTo>
                  <a:pt x="0" y="0"/>
                </a:moveTo>
                <a:lnTo>
                  <a:pt x="0" y="47173"/>
                </a:lnTo>
                <a:lnTo>
                  <a:pt x="47173" y="47173"/>
                </a:lnTo>
                <a:cubicBezTo>
                  <a:pt x="46387" y="44351"/>
                  <a:pt x="44244" y="41660"/>
                  <a:pt x="40958" y="40338"/>
                </a:cubicBezTo>
                <a:cubicBezTo>
                  <a:pt x="38886" y="39505"/>
                  <a:pt x="36338" y="39172"/>
                  <a:pt x="34921" y="37719"/>
                </a:cubicBezTo>
                <a:cubicBezTo>
                  <a:pt x="33743" y="36505"/>
                  <a:pt x="33731" y="34790"/>
                  <a:pt x="34279" y="33326"/>
                </a:cubicBezTo>
                <a:cubicBezTo>
                  <a:pt x="34826" y="31861"/>
                  <a:pt x="35850" y="30540"/>
                  <a:pt x="36612" y="29135"/>
                </a:cubicBezTo>
                <a:cubicBezTo>
                  <a:pt x="37815" y="26944"/>
                  <a:pt x="38386" y="24467"/>
                  <a:pt x="37660" y="22146"/>
                </a:cubicBezTo>
                <a:cubicBezTo>
                  <a:pt x="36934" y="19836"/>
                  <a:pt x="34743" y="17728"/>
                  <a:pt x="31802" y="17109"/>
                </a:cubicBezTo>
                <a:cubicBezTo>
                  <a:pt x="28623" y="16431"/>
                  <a:pt x="24742" y="17407"/>
                  <a:pt x="22241" y="15716"/>
                </a:cubicBezTo>
                <a:cubicBezTo>
                  <a:pt x="19455" y="13823"/>
                  <a:pt x="20539" y="9966"/>
                  <a:pt x="18003" y="7870"/>
                </a:cubicBezTo>
                <a:cubicBezTo>
                  <a:pt x="16789" y="6862"/>
                  <a:pt x="14994" y="6495"/>
                  <a:pt x="13188" y="6495"/>
                </a:cubicBezTo>
                <a:cubicBezTo>
                  <a:pt x="12584" y="6495"/>
                  <a:pt x="11979" y="6536"/>
                  <a:pt x="11395" y="6608"/>
                </a:cubicBezTo>
                <a:cubicBezTo>
                  <a:pt x="10787" y="6679"/>
                  <a:pt x="10118" y="6716"/>
                  <a:pt x="9437" y="6716"/>
                </a:cubicBezTo>
                <a:cubicBezTo>
                  <a:pt x="7501" y="6716"/>
                  <a:pt x="5463" y="6421"/>
                  <a:pt x="4441" y="5786"/>
                </a:cubicBezTo>
                <a:cubicBezTo>
                  <a:pt x="2906" y="4822"/>
                  <a:pt x="1227" y="691"/>
                  <a:pt x="0" y="0"/>
                </a:cubicBezTo>
                <a:close/>
              </a:path>
            </a:pathLst>
          </a:custGeom>
          <a:solidFill>
            <a:schemeClr val="accent1">
              <a:alpha val="58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4"/>
          <p:cNvSpPr/>
          <p:nvPr/>
        </p:nvSpPr>
        <p:spPr>
          <a:xfrm>
            <a:off x="7269584" y="3629163"/>
            <a:ext cx="106723" cy="106825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" name="Google Shape;84;p4"/>
          <p:cNvGrpSpPr/>
          <p:nvPr/>
        </p:nvGrpSpPr>
        <p:grpSpPr>
          <a:xfrm>
            <a:off x="7645873" y="1254455"/>
            <a:ext cx="4163044" cy="5026453"/>
            <a:chOff x="5734404" y="940841"/>
            <a:chExt cx="3122283" cy="3769840"/>
          </a:xfrm>
        </p:grpSpPr>
        <p:sp>
          <p:nvSpPr>
            <p:cNvPr id="85" name="Google Shape;85;p4"/>
            <p:cNvSpPr/>
            <p:nvPr/>
          </p:nvSpPr>
          <p:spPr>
            <a:xfrm>
              <a:off x="8289081" y="1846072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653712" y="1312489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778288" y="3660527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733199" y="2358215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7143615" y="3817019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68816" y="940841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443807" y="2802009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443807" y="1392130"/>
              <a:ext cx="194104" cy="19435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734404" y="2123864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267032" y="2393859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6014932" y="4516330"/>
              <a:ext cx="194104" cy="19435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637894" y="4140908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7448904" y="4452989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122907" y="4658833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0995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5453677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36392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61317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33800" y="5339934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0;p4"/>
          <p:cNvGrpSpPr/>
          <p:nvPr/>
        </p:nvGrpSpPr>
        <p:grpSpPr>
          <a:xfrm rot="10800000">
            <a:off x="10582113" y="-54164"/>
            <a:ext cx="1789031" cy="758003"/>
            <a:chOff x="9901650" y="4076025"/>
            <a:chExt cx="1028100" cy="435600"/>
          </a:xfrm>
        </p:grpSpPr>
        <p:sp>
          <p:nvSpPr>
            <p:cNvPr id="21" name="Google Shape;21;p4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6538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76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52500" y="1435033"/>
            <a:ext cx="1028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771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flipH="1">
            <a:off x="-167600" y="53459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" name="Google Shape;29;p5"/>
          <p:cNvGrpSpPr/>
          <p:nvPr/>
        </p:nvGrpSpPr>
        <p:grpSpPr>
          <a:xfrm>
            <a:off x="10491633" y="6101377"/>
            <a:ext cx="1785193" cy="756376"/>
            <a:chOff x="9901650" y="4076025"/>
            <a:chExt cx="1028100" cy="435600"/>
          </a:xfrm>
        </p:grpSpPr>
        <p:sp>
          <p:nvSpPr>
            <p:cNvPr id="30" name="Google Shape;30;p5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5"/>
          <p:cNvGrpSpPr/>
          <p:nvPr/>
        </p:nvGrpSpPr>
        <p:grpSpPr>
          <a:xfrm rot="4500186">
            <a:off x="743505" y="-1202310"/>
            <a:ext cx="628836" cy="3062595"/>
            <a:chOff x="-452262" y="1482675"/>
            <a:chExt cx="290575" cy="1415175"/>
          </a:xfrm>
        </p:grpSpPr>
        <p:sp>
          <p:nvSpPr>
            <p:cNvPr id="34" name="Google Shape;34;p5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2049955" y="2438417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2049961" y="2929917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7044216" y="4023084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4147120" y="4514584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738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"/>
          <p:cNvGrpSpPr/>
          <p:nvPr/>
        </p:nvGrpSpPr>
        <p:grpSpPr>
          <a:xfrm rot="10800000" flipH="1">
            <a:off x="9898429" y="-36100"/>
            <a:ext cx="2329675" cy="987069"/>
            <a:chOff x="9901650" y="4076025"/>
            <a:chExt cx="1028100" cy="435600"/>
          </a:xfrm>
        </p:grpSpPr>
        <p:sp>
          <p:nvSpPr>
            <p:cNvPr id="45" name="Google Shape;45;p6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6"/>
          <p:cNvGrpSpPr/>
          <p:nvPr/>
        </p:nvGrpSpPr>
        <p:grpSpPr>
          <a:xfrm rot="10128232">
            <a:off x="-522524" y="-1293156"/>
            <a:ext cx="3563520" cy="2922907"/>
            <a:chOff x="-642202" y="-472454"/>
            <a:chExt cx="2438633" cy="2000241"/>
          </a:xfrm>
        </p:grpSpPr>
        <p:sp>
          <p:nvSpPr>
            <p:cNvPr id="49" name="Google Shape;49;p6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6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6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6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77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 rot="-10560335" flipH="1">
            <a:off x="-3529326" y="438963"/>
            <a:ext cx="11894809" cy="6707055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52500" y="1351100"/>
            <a:ext cx="4670000" cy="7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952500" y="2078100"/>
            <a:ext cx="5550400" cy="34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851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 rot="10800000" flipH="1">
            <a:off x="-310416" y="1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/>
          <p:nvPr/>
        </p:nvSpPr>
        <p:spPr>
          <a:xfrm rot="10800000">
            <a:off x="-138361" y="1611150"/>
            <a:ext cx="13854395" cy="5318516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952500" y="3533200"/>
            <a:ext cx="6636400" cy="2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2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9352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 rot="10800000" flipH="1">
            <a:off x="-19733" y="-109451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3456567" y="3429008"/>
            <a:ext cx="53936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903200" y="4402200"/>
            <a:ext cx="6385600" cy="1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0592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3777900" y="-26767"/>
            <a:ext cx="9811091" cy="3766309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0"/>
          <p:cNvSpPr/>
          <p:nvPr/>
        </p:nvSpPr>
        <p:spPr>
          <a:xfrm flipH="1">
            <a:off x="-133800" y="4751767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10"/>
          <p:cNvGrpSpPr/>
          <p:nvPr/>
        </p:nvGrpSpPr>
        <p:grpSpPr>
          <a:xfrm rot="6349653">
            <a:off x="11481842" y="-1245323"/>
            <a:ext cx="581405" cy="2865379"/>
            <a:chOff x="3896775" y="1880525"/>
            <a:chExt cx="320050" cy="1577325"/>
          </a:xfrm>
        </p:grpSpPr>
        <p:sp>
          <p:nvSpPr>
            <p:cNvPr id="73" name="Google Shape;73;p10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960767" y="652543"/>
            <a:ext cx="6278800" cy="14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67" b="1">
                <a:latin typeface="Rubik"/>
                <a:ea typeface="Rubik"/>
                <a:cs typeface="Rubik"/>
                <a:sym typeface="Rubik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1967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11"/>
          <p:cNvGrpSpPr/>
          <p:nvPr/>
        </p:nvGrpSpPr>
        <p:grpSpPr>
          <a:xfrm>
            <a:off x="-1913681" y="-1169962"/>
            <a:ext cx="16019648" cy="9197943"/>
            <a:chOff x="-1437511" y="-712597"/>
            <a:chExt cx="12014736" cy="6898457"/>
          </a:xfrm>
        </p:grpSpPr>
        <p:sp>
          <p:nvSpPr>
            <p:cNvPr id="79" name="Google Shape;79;p11"/>
            <p:cNvSpPr/>
            <p:nvPr/>
          </p:nvSpPr>
          <p:spPr>
            <a:xfrm rot="-523283">
              <a:off x="-1223958" y="1765030"/>
              <a:ext cx="10682627" cy="3631918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1"/>
            <p:cNvSpPr/>
            <p:nvPr/>
          </p:nvSpPr>
          <p:spPr>
            <a:xfrm rot="10319412">
              <a:off x="-366568" y="17234"/>
              <a:ext cx="10736392" cy="3728751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2412733" y="2304267"/>
            <a:ext cx="7366800" cy="1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960584" y="3965736"/>
            <a:ext cx="62708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599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61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2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 flipH="1">
            <a:off x="-235183" y="673101"/>
            <a:ext cx="7861351" cy="6185324"/>
          </a:xfrm>
          <a:custGeom>
            <a:avLst/>
            <a:gdLst/>
            <a:ahLst/>
            <a:cxnLst/>
            <a:rect l="l" t="t" r="r" b="b"/>
            <a:pathLst>
              <a:path w="45733" h="47185" extrusionOk="0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1358200" y="4835733"/>
            <a:ext cx="3995600" cy="1026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609585" lvl="0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■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■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●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Condensed"/>
              <a:buChar char="○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600"/>
              <a:buFont typeface="Roboto Condensed"/>
              <a:buChar char="■"/>
              <a:defRPr sz="2133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44" name="Google Shape;144;p6"/>
          <p:cNvSpPr txBox="1">
            <a:spLocks noGrp="1"/>
          </p:cNvSpPr>
          <p:nvPr>
            <p:ph type="body" idx="2"/>
          </p:nvPr>
        </p:nvSpPr>
        <p:spPr>
          <a:xfrm>
            <a:off x="6841400" y="4835733"/>
            <a:ext cx="3995600" cy="1026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Font typeface="Roboto Condensed"/>
              <a:buChar char="●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○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■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●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○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■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●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Font typeface="Roboto Condensed"/>
              <a:buChar char="○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Font typeface="Roboto Condensed"/>
              <a:buChar char="■"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356600" y="4200567"/>
            <a:ext cx="3998800" cy="43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title" idx="3"/>
          </p:nvPr>
        </p:nvSpPr>
        <p:spPr>
          <a:xfrm>
            <a:off x="6839800" y="4200567"/>
            <a:ext cx="3998800" cy="43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8" name="Google Shape;148;p6"/>
          <p:cNvGrpSpPr/>
          <p:nvPr/>
        </p:nvGrpSpPr>
        <p:grpSpPr>
          <a:xfrm>
            <a:off x="220108" y="460939"/>
            <a:ext cx="11653881" cy="6175531"/>
            <a:chOff x="165080" y="345704"/>
            <a:chExt cx="8740411" cy="4631648"/>
          </a:xfrm>
        </p:grpSpPr>
        <p:sp>
          <p:nvSpPr>
            <p:cNvPr id="149" name="Google Shape;149;p6"/>
            <p:cNvSpPr/>
            <p:nvPr/>
          </p:nvSpPr>
          <p:spPr>
            <a:xfrm>
              <a:off x="3095012" y="4363665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61776" y="2967477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165080" y="1567640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239861" y="4465264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743919" y="3269293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908411" y="4487183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4137974" y="3889973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639500" y="2335409"/>
              <a:ext cx="123511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763011" y="4055846"/>
              <a:ext cx="181206" cy="18141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642512" y="4487165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rot="1104738">
              <a:off x="4434930" y="4167854"/>
              <a:ext cx="123491" cy="123491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70" y="1"/>
                    <a:pt x="1" y="870"/>
                    <a:pt x="1" y="1929"/>
                  </a:cubicBezTo>
                  <a:cubicBezTo>
                    <a:pt x="1" y="3001"/>
                    <a:pt x="870" y="3858"/>
                    <a:pt x="1930" y="3858"/>
                  </a:cubicBezTo>
                  <a:cubicBezTo>
                    <a:pt x="2989" y="3858"/>
                    <a:pt x="3858" y="3001"/>
                    <a:pt x="3858" y="1929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386707" y="2283181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650069" y="4745668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47274" y="4486935"/>
              <a:ext cx="80042" cy="80144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129862" y="2282439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8232961" y="1848078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4295111" y="1567639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484157" y="1121021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4089632" y="2699268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782036" y="2762780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107519" y="4488156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789449" y="4854144"/>
              <a:ext cx="123052" cy="123208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300937" y="4585669"/>
              <a:ext cx="123052" cy="123208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753928" y="345704"/>
              <a:ext cx="194104" cy="194300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233099" y="478453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5822037" y="1341044"/>
              <a:ext cx="123052" cy="123208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35692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 flipH="1">
            <a:off x="-133800" y="4938368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121751" y="2056908"/>
            <a:ext cx="390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"/>
          </p:nvPr>
        </p:nvSpPr>
        <p:spPr>
          <a:xfrm>
            <a:off x="21217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3"/>
          </p:nvPr>
        </p:nvSpPr>
        <p:spPr>
          <a:xfrm>
            <a:off x="2121751" y="3690467"/>
            <a:ext cx="390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2121764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7264268" y="2056908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72642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7264268" y="3690467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7264267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 hasCustomPrompt="1"/>
          </p:nvPr>
        </p:nvSpPr>
        <p:spPr>
          <a:xfrm>
            <a:off x="1020533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 hasCustomPrompt="1"/>
          </p:nvPr>
        </p:nvSpPr>
        <p:spPr>
          <a:xfrm>
            <a:off x="102053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4" hasCustomPrompt="1"/>
          </p:nvPr>
        </p:nvSpPr>
        <p:spPr>
          <a:xfrm>
            <a:off x="6136500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 hasCustomPrompt="1"/>
          </p:nvPr>
        </p:nvSpPr>
        <p:spPr>
          <a:xfrm>
            <a:off x="614474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94337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4"/>
          <p:cNvSpPr/>
          <p:nvPr/>
        </p:nvSpPr>
        <p:spPr>
          <a:xfrm rot="10560308">
            <a:off x="2220933" y="452941"/>
            <a:ext cx="12499232" cy="7047891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502700" y="3934467"/>
            <a:ext cx="47368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4386600" y="2255133"/>
            <a:ext cx="6852800" cy="1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0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180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 rot="-9014310">
            <a:off x="9889764" y="-1488499"/>
            <a:ext cx="3341209" cy="2996932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5"/>
          <p:cNvSpPr/>
          <p:nvPr/>
        </p:nvSpPr>
        <p:spPr>
          <a:xfrm rot="5400000" flipH="1">
            <a:off x="2702488" y="-3068757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5"/>
          <p:cNvSpPr/>
          <p:nvPr/>
        </p:nvSpPr>
        <p:spPr>
          <a:xfrm rot="150579">
            <a:off x="-19636" y="5458504"/>
            <a:ext cx="12231313" cy="4627400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 hasCustomPrompt="1"/>
          </p:nvPr>
        </p:nvSpPr>
        <p:spPr>
          <a:xfrm>
            <a:off x="3756384" y="1664567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3756384" y="2557833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2" hasCustomPrompt="1"/>
          </p:nvPr>
        </p:nvSpPr>
        <p:spPr>
          <a:xfrm>
            <a:off x="9525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3"/>
          </p:nvPr>
        </p:nvSpPr>
        <p:spPr>
          <a:xfrm>
            <a:off x="9525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4" hasCustomPrompt="1"/>
          </p:nvPr>
        </p:nvSpPr>
        <p:spPr>
          <a:xfrm>
            <a:off x="65603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5"/>
          </p:nvPr>
        </p:nvSpPr>
        <p:spPr>
          <a:xfrm>
            <a:off x="65603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188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 rot="10675135" flipH="1">
            <a:off x="-310293" y="-2864412"/>
            <a:ext cx="12812588" cy="484731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52600" y="1875600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 idx="2" hasCustomPrompt="1"/>
          </p:nvPr>
        </p:nvSpPr>
        <p:spPr>
          <a:xfrm>
            <a:off x="13867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9525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3" hasCustomPrompt="1"/>
          </p:nvPr>
        </p:nvSpPr>
        <p:spPr>
          <a:xfrm>
            <a:off x="49304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4"/>
          </p:nvPr>
        </p:nvSpPr>
        <p:spPr>
          <a:xfrm>
            <a:off x="44962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 idx="5" hasCustomPrompt="1"/>
          </p:nvPr>
        </p:nvSpPr>
        <p:spPr>
          <a:xfrm>
            <a:off x="84741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6"/>
          </p:nvPr>
        </p:nvSpPr>
        <p:spPr>
          <a:xfrm>
            <a:off x="80399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7"/>
          </p:nvPr>
        </p:nvSpPr>
        <p:spPr>
          <a:xfrm>
            <a:off x="13867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8"/>
          </p:nvPr>
        </p:nvSpPr>
        <p:spPr>
          <a:xfrm>
            <a:off x="49304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9"/>
          </p:nvPr>
        </p:nvSpPr>
        <p:spPr>
          <a:xfrm>
            <a:off x="84741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042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7"/>
          <p:cNvSpPr/>
          <p:nvPr/>
        </p:nvSpPr>
        <p:spPr>
          <a:xfrm rot="176771">
            <a:off x="1165561" y="648625"/>
            <a:ext cx="9861184" cy="5560756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165984" y="2591517"/>
            <a:ext cx="6286400" cy="1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3526784" y="4195417"/>
            <a:ext cx="55648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9094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 rot="-5400000">
            <a:off x="6431501" y="-1536692"/>
            <a:ext cx="996448" cy="4069808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8"/>
          <p:cNvSpPr/>
          <p:nvPr/>
        </p:nvSpPr>
        <p:spPr>
          <a:xfrm>
            <a:off x="9301167" y="5294885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18"/>
          <p:cNvGrpSpPr/>
          <p:nvPr/>
        </p:nvGrpSpPr>
        <p:grpSpPr>
          <a:xfrm rot="671768" flipH="1">
            <a:off x="-414257" y="5167744"/>
            <a:ext cx="3563520" cy="2922907"/>
            <a:chOff x="-642202" y="-472454"/>
            <a:chExt cx="2438633" cy="2000241"/>
          </a:xfrm>
        </p:grpSpPr>
        <p:sp>
          <p:nvSpPr>
            <p:cNvPr id="135" name="Google Shape;135;p18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8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8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8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8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8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" name="Google Shape;141;p18"/>
          <p:cNvSpPr txBox="1">
            <a:spLocks noGrp="1"/>
          </p:cNvSpPr>
          <p:nvPr>
            <p:ph type="subTitle" idx="1"/>
          </p:nvPr>
        </p:nvSpPr>
        <p:spPr>
          <a:xfrm>
            <a:off x="6882884" y="1909951"/>
            <a:ext cx="4284000" cy="18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733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2"/>
          </p:nvPr>
        </p:nvSpPr>
        <p:spPr>
          <a:xfrm>
            <a:off x="6432633" y="3723633"/>
            <a:ext cx="47340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134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 rot="1569258">
            <a:off x="-718040" y="5437494"/>
            <a:ext cx="3341016" cy="299675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9"/>
          <p:cNvSpPr/>
          <p:nvPr/>
        </p:nvSpPr>
        <p:spPr>
          <a:xfrm rot="-5400000">
            <a:off x="9056691" y="-2113687"/>
            <a:ext cx="1123197" cy="5147377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6" name="Google Shape;146;p19"/>
          <p:cNvGrpSpPr/>
          <p:nvPr/>
        </p:nvGrpSpPr>
        <p:grpSpPr>
          <a:xfrm rot="-6349605" flipH="1">
            <a:off x="981773" y="-1251399"/>
            <a:ext cx="628375" cy="3096861"/>
            <a:chOff x="3896775" y="1880525"/>
            <a:chExt cx="320050" cy="1577325"/>
          </a:xfrm>
        </p:grpSpPr>
        <p:sp>
          <p:nvSpPr>
            <p:cNvPr id="147" name="Google Shape;147;p19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1264417" y="3621100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718417" y="2147784"/>
            <a:ext cx="3476400" cy="1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656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0"/>
          <p:cNvSpPr/>
          <p:nvPr/>
        </p:nvSpPr>
        <p:spPr>
          <a:xfrm rot="-5522663" flipH="1">
            <a:off x="8881954" y="2870610"/>
            <a:ext cx="996471" cy="7133959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0"/>
          <p:cNvSpPr/>
          <p:nvPr/>
        </p:nvSpPr>
        <p:spPr>
          <a:xfrm rot="10444265">
            <a:off x="-141853" y="-621560"/>
            <a:ext cx="3208989" cy="1914528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6626080" y="3538701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626080" y="2221967"/>
            <a:ext cx="2554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283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 rot="-1266872">
            <a:off x="7675844" y="5317415"/>
            <a:ext cx="5520243" cy="49514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1"/>
          <p:cNvSpPr/>
          <p:nvPr/>
        </p:nvSpPr>
        <p:spPr>
          <a:xfrm rot="5400000" flipH="1">
            <a:off x="2410366" y="-2565942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1"/>
          <p:cNvSpPr/>
          <p:nvPr/>
        </p:nvSpPr>
        <p:spPr>
          <a:xfrm rot="153375" flipH="1">
            <a:off x="-74633" y="5189594"/>
            <a:ext cx="2837953" cy="2297689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1"/>
          </p:nvPr>
        </p:nvSpPr>
        <p:spPr>
          <a:xfrm>
            <a:off x="1424831" y="3831684"/>
            <a:ext cx="37700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2531503" y="2491133"/>
            <a:ext cx="2663200" cy="10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237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 rot="-134773">
            <a:off x="8824321" y="-663029"/>
            <a:ext cx="3410451" cy="2761200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"/>
          </p:nvPr>
        </p:nvSpPr>
        <p:spPr>
          <a:xfrm>
            <a:off x="3849000" y="3163951"/>
            <a:ext cx="4494000" cy="1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849000" y="2310051"/>
            <a:ext cx="4494000" cy="7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/>
          <p:nvPr/>
        </p:nvSpPr>
        <p:spPr>
          <a:xfrm flipH="1">
            <a:off x="-19724" y="469342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2"/>
          <p:cNvSpPr/>
          <p:nvPr/>
        </p:nvSpPr>
        <p:spPr>
          <a:xfrm rot="9565910">
            <a:off x="-859267" y="-2840016"/>
            <a:ext cx="5602588" cy="502529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9974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7"/>
          <p:cNvSpPr/>
          <p:nvPr/>
        </p:nvSpPr>
        <p:spPr>
          <a:xfrm rot="-5400000">
            <a:off x="9403321" y="-43422"/>
            <a:ext cx="2745200" cy="2832044"/>
          </a:xfrm>
          <a:custGeom>
            <a:avLst/>
            <a:gdLst/>
            <a:ahLst/>
            <a:cxnLst/>
            <a:rect l="l" t="t" r="r" b="b"/>
            <a:pathLst>
              <a:path w="45733" h="47185" extrusionOk="0">
                <a:moveTo>
                  <a:pt x="45732" y="0"/>
                </a:moveTo>
                <a:cubicBezTo>
                  <a:pt x="42982" y="798"/>
                  <a:pt x="40374" y="2929"/>
                  <a:pt x="39100" y="6227"/>
                </a:cubicBezTo>
                <a:cubicBezTo>
                  <a:pt x="38291" y="8287"/>
                  <a:pt x="37969" y="10847"/>
                  <a:pt x="36564" y="12252"/>
                </a:cubicBezTo>
                <a:cubicBezTo>
                  <a:pt x="35856" y="12960"/>
                  <a:pt x="34976" y="13247"/>
                  <a:pt x="34076" y="13247"/>
                </a:cubicBezTo>
                <a:cubicBezTo>
                  <a:pt x="33478" y="13247"/>
                  <a:pt x="32872" y="13120"/>
                  <a:pt x="32302" y="12907"/>
                </a:cubicBezTo>
                <a:cubicBezTo>
                  <a:pt x="30885" y="12359"/>
                  <a:pt x="29599" y="11335"/>
                  <a:pt x="28242" y="10573"/>
                </a:cubicBezTo>
                <a:cubicBezTo>
                  <a:pt x="26758" y="9736"/>
                  <a:pt x="25147" y="9199"/>
                  <a:pt x="23550" y="9199"/>
                </a:cubicBezTo>
                <a:cubicBezTo>
                  <a:pt x="22854" y="9199"/>
                  <a:pt x="22159" y="9301"/>
                  <a:pt x="21479" y="9525"/>
                </a:cubicBezTo>
                <a:cubicBezTo>
                  <a:pt x="19229" y="10251"/>
                  <a:pt x="17193" y="12442"/>
                  <a:pt x="16586" y="15383"/>
                </a:cubicBezTo>
                <a:cubicBezTo>
                  <a:pt x="15931" y="18562"/>
                  <a:pt x="16871" y="22443"/>
                  <a:pt x="15228" y="24944"/>
                </a:cubicBezTo>
                <a:cubicBezTo>
                  <a:pt x="13407" y="27730"/>
                  <a:pt x="9656" y="26634"/>
                  <a:pt x="7632" y="29170"/>
                </a:cubicBezTo>
                <a:cubicBezTo>
                  <a:pt x="6334" y="30802"/>
                  <a:pt x="6132" y="33445"/>
                  <a:pt x="6406" y="35778"/>
                </a:cubicBezTo>
                <a:cubicBezTo>
                  <a:pt x="6668" y="38112"/>
                  <a:pt x="6442" y="41362"/>
                  <a:pt x="5620" y="42732"/>
                </a:cubicBezTo>
                <a:cubicBezTo>
                  <a:pt x="4679" y="44279"/>
                  <a:pt x="679" y="45958"/>
                  <a:pt x="0" y="47185"/>
                </a:cubicBezTo>
                <a:lnTo>
                  <a:pt x="45732" y="47185"/>
                </a:lnTo>
                <a:lnTo>
                  <a:pt x="4573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8" name="Google Shape;178;p7"/>
          <p:cNvGrpSpPr/>
          <p:nvPr/>
        </p:nvGrpSpPr>
        <p:grpSpPr>
          <a:xfrm>
            <a:off x="10585927" y="271964"/>
            <a:ext cx="1198624" cy="1491405"/>
            <a:chOff x="7939445" y="203973"/>
            <a:chExt cx="898968" cy="1118554"/>
          </a:xfrm>
        </p:grpSpPr>
        <p:sp>
          <p:nvSpPr>
            <p:cNvPr id="179" name="Google Shape;179;p7"/>
            <p:cNvSpPr/>
            <p:nvPr/>
          </p:nvSpPr>
          <p:spPr>
            <a:xfrm rot="10800000" flipH="1">
              <a:off x="8758381" y="1242879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10800000" flipH="1">
              <a:off x="7939445" y="433725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10800000" flipH="1">
              <a:off x="8028628" y="796264"/>
              <a:ext cx="192776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10800000" flipH="1">
              <a:off x="8634877" y="428501"/>
              <a:ext cx="123486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10800000" flipH="1">
              <a:off x="8500275" y="203973"/>
              <a:ext cx="57698" cy="57427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10800000" flipH="1">
              <a:off x="8500277" y="776679"/>
              <a:ext cx="57698" cy="57409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65278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 rot="10800000">
            <a:off x="-73349" y="-127983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3"/>
          <p:cNvSpPr/>
          <p:nvPr/>
        </p:nvSpPr>
        <p:spPr>
          <a:xfrm rot="5400000" flipH="1">
            <a:off x="9186400" y="-2550965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23"/>
          <p:cNvGrpSpPr/>
          <p:nvPr/>
        </p:nvGrpSpPr>
        <p:grpSpPr>
          <a:xfrm rot="-933629" flipH="1">
            <a:off x="9457726" y="5232279"/>
            <a:ext cx="3563557" cy="2922939"/>
            <a:chOff x="-642202" y="-472454"/>
            <a:chExt cx="2438633" cy="2000241"/>
          </a:xfrm>
        </p:grpSpPr>
        <p:sp>
          <p:nvSpPr>
            <p:cNvPr id="173" name="Google Shape;173;p23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3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3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3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3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3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" name="Google Shape;179;p23"/>
          <p:cNvGrpSpPr/>
          <p:nvPr/>
        </p:nvGrpSpPr>
        <p:grpSpPr>
          <a:xfrm rot="3490825">
            <a:off x="-914352" y="4981470"/>
            <a:ext cx="2475763" cy="2836221"/>
            <a:chOff x="4744625" y="2208475"/>
            <a:chExt cx="2290600" cy="2624100"/>
          </a:xfrm>
        </p:grpSpPr>
        <p:sp>
          <p:nvSpPr>
            <p:cNvPr id="180" name="Google Shape;180;p23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subTitle" idx="1"/>
          </p:nvPr>
        </p:nvSpPr>
        <p:spPr>
          <a:xfrm>
            <a:off x="952600" y="27156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2"/>
          </p:nvPr>
        </p:nvSpPr>
        <p:spPr>
          <a:xfrm>
            <a:off x="952603" y="32484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subTitle" idx="3"/>
          </p:nvPr>
        </p:nvSpPr>
        <p:spPr>
          <a:xfrm>
            <a:off x="8643800" y="38332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4"/>
          </p:nvPr>
        </p:nvSpPr>
        <p:spPr>
          <a:xfrm>
            <a:off x="8643803" y="43660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362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9525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2"/>
          </p:nvPr>
        </p:nvSpPr>
        <p:spPr>
          <a:xfrm>
            <a:off x="62977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487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 rot="-9648782">
            <a:off x="9733397" y="-1778635"/>
            <a:ext cx="3341147" cy="2996876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4" name="Google Shape;204;p26"/>
          <p:cNvGrpSpPr/>
          <p:nvPr/>
        </p:nvGrpSpPr>
        <p:grpSpPr>
          <a:xfrm rot="5400000">
            <a:off x="10760454" y="5213849"/>
            <a:ext cx="554668" cy="2733609"/>
            <a:chOff x="3896775" y="1880525"/>
            <a:chExt cx="320050" cy="1577325"/>
          </a:xfrm>
        </p:grpSpPr>
        <p:sp>
          <p:nvSpPr>
            <p:cNvPr id="205" name="Google Shape;205;p26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26"/>
          <p:cNvSpPr/>
          <p:nvPr/>
        </p:nvSpPr>
        <p:spPr>
          <a:xfrm flipH="1">
            <a:off x="-64565" y="5198536"/>
            <a:ext cx="1614345" cy="1744337"/>
          </a:xfrm>
          <a:custGeom>
            <a:avLst/>
            <a:gdLst/>
            <a:ahLst/>
            <a:cxnLst/>
            <a:rect l="l" t="t" r="r" b="b"/>
            <a:pathLst>
              <a:path w="36064" h="38968" extrusionOk="0">
                <a:moveTo>
                  <a:pt x="25342" y="1"/>
                </a:moveTo>
                <a:cubicBezTo>
                  <a:pt x="19302" y="1"/>
                  <a:pt x="13215" y="1869"/>
                  <a:pt x="8407" y="5483"/>
                </a:cubicBezTo>
                <a:cubicBezTo>
                  <a:pt x="6144" y="7176"/>
                  <a:pt x="3728" y="9382"/>
                  <a:pt x="2473" y="11988"/>
                </a:cubicBezTo>
                <a:cubicBezTo>
                  <a:pt x="1046" y="14974"/>
                  <a:pt x="418" y="18854"/>
                  <a:pt x="266" y="22126"/>
                </a:cubicBezTo>
                <a:cubicBezTo>
                  <a:pt x="76" y="26387"/>
                  <a:pt x="875" y="31009"/>
                  <a:pt x="4109" y="33976"/>
                </a:cubicBezTo>
                <a:cubicBezTo>
                  <a:pt x="7133" y="36753"/>
                  <a:pt x="11298" y="38160"/>
                  <a:pt x="15293" y="38788"/>
                </a:cubicBezTo>
                <a:cubicBezTo>
                  <a:pt x="16216" y="38904"/>
                  <a:pt x="17148" y="38967"/>
                  <a:pt x="18083" y="38967"/>
                </a:cubicBezTo>
                <a:cubicBezTo>
                  <a:pt x="18535" y="38967"/>
                  <a:pt x="18987" y="38952"/>
                  <a:pt x="19439" y="38921"/>
                </a:cubicBezTo>
                <a:cubicBezTo>
                  <a:pt x="20029" y="38883"/>
                  <a:pt x="20638" y="38845"/>
                  <a:pt x="21208" y="38826"/>
                </a:cubicBezTo>
                <a:cubicBezTo>
                  <a:pt x="25811" y="38598"/>
                  <a:pt x="30338" y="38141"/>
                  <a:pt x="34960" y="38141"/>
                </a:cubicBezTo>
                <a:cubicBezTo>
                  <a:pt x="34977" y="38141"/>
                  <a:pt x="35072" y="38140"/>
                  <a:pt x="35200" y="38140"/>
                </a:cubicBezTo>
                <a:cubicBezTo>
                  <a:pt x="35520" y="38140"/>
                  <a:pt x="36044" y="38150"/>
                  <a:pt x="36044" y="38218"/>
                </a:cubicBezTo>
                <a:lnTo>
                  <a:pt x="36044" y="36030"/>
                </a:lnTo>
                <a:cubicBezTo>
                  <a:pt x="35702" y="36030"/>
                  <a:pt x="35379" y="36049"/>
                  <a:pt x="35036" y="36068"/>
                </a:cubicBezTo>
                <a:cubicBezTo>
                  <a:pt x="32126" y="35421"/>
                  <a:pt x="29749" y="33538"/>
                  <a:pt x="27904" y="31047"/>
                </a:cubicBezTo>
                <a:cubicBezTo>
                  <a:pt x="27257" y="30172"/>
                  <a:pt x="26648" y="29011"/>
                  <a:pt x="25906" y="28060"/>
                </a:cubicBezTo>
                <a:lnTo>
                  <a:pt x="25906" y="28060"/>
                </a:lnTo>
                <a:cubicBezTo>
                  <a:pt x="27409" y="29506"/>
                  <a:pt x="28512" y="31332"/>
                  <a:pt x="30072" y="32740"/>
                </a:cubicBezTo>
                <a:cubicBezTo>
                  <a:pt x="31803" y="34280"/>
                  <a:pt x="33857" y="35269"/>
                  <a:pt x="36044" y="35935"/>
                </a:cubicBezTo>
                <a:lnTo>
                  <a:pt x="36044" y="34927"/>
                </a:lnTo>
                <a:cubicBezTo>
                  <a:pt x="34846" y="34566"/>
                  <a:pt x="33705" y="34052"/>
                  <a:pt x="32621" y="33424"/>
                </a:cubicBezTo>
                <a:cubicBezTo>
                  <a:pt x="29882" y="31789"/>
                  <a:pt x="28493" y="28992"/>
                  <a:pt x="26116" y="26976"/>
                </a:cubicBezTo>
                <a:cubicBezTo>
                  <a:pt x="24962" y="26011"/>
                  <a:pt x="23405" y="25176"/>
                  <a:pt x="21849" y="25176"/>
                </a:cubicBezTo>
                <a:cubicBezTo>
                  <a:pt x="21352" y="25176"/>
                  <a:pt x="20855" y="25261"/>
                  <a:pt x="20371" y="25455"/>
                </a:cubicBezTo>
                <a:cubicBezTo>
                  <a:pt x="19306" y="25721"/>
                  <a:pt x="18355" y="26349"/>
                  <a:pt x="17708" y="27243"/>
                </a:cubicBezTo>
                <a:cubicBezTo>
                  <a:pt x="17024" y="28118"/>
                  <a:pt x="16700" y="29373"/>
                  <a:pt x="16986" y="30381"/>
                </a:cubicBezTo>
                <a:cubicBezTo>
                  <a:pt x="17005" y="30876"/>
                  <a:pt x="17214" y="31332"/>
                  <a:pt x="17575" y="31655"/>
                </a:cubicBezTo>
                <a:cubicBezTo>
                  <a:pt x="17784" y="31960"/>
                  <a:pt x="18070" y="32188"/>
                  <a:pt x="18393" y="32321"/>
                </a:cubicBezTo>
                <a:cubicBezTo>
                  <a:pt x="18634" y="32421"/>
                  <a:pt x="18886" y="32467"/>
                  <a:pt x="19136" y="32467"/>
                </a:cubicBezTo>
                <a:cubicBezTo>
                  <a:pt x="20367" y="32467"/>
                  <a:pt x="21576" y="31357"/>
                  <a:pt x="21417" y="30077"/>
                </a:cubicBezTo>
                <a:cubicBezTo>
                  <a:pt x="21322" y="29373"/>
                  <a:pt x="20885" y="28745"/>
                  <a:pt x="20257" y="28384"/>
                </a:cubicBezTo>
                <a:cubicBezTo>
                  <a:pt x="21303" y="28384"/>
                  <a:pt x="22311" y="29050"/>
                  <a:pt x="22407" y="30343"/>
                </a:cubicBezTo>
                <a:cubicBezTo>
                  <a:pt x="22521" y="31922"/>
                  <a:pt x="21113" y="33101"/>
                  <a:pt x="19610" y="33158"/>
                </a:cubicBezTo>
                <a:cubicBezTo>
                  <a:pt x="19569" y="33159"/>
                  <a:pt x="19527" y="33160"/>
                  <a:pt x="19486" y="33160"/>
                </a:cubicBezTo>
                <a:cubicBezTo>
                  <a:pt x="16672" y="33160"/>
                  <a:pt x="15071" y="30002"/>
                  <a:pt x="15540" y="27528"/>
                </a:cubicBezTo>
                <a:cubicBezTo>
                  <a:pt x="15978" y="25340"/>
                  <a:pt x="17518" y="23534"/>
                  <a:pt x="19610" y="22754"/>
                </a:cubicBezTo>
                <a:cubicBezTo>
                  <a:pt x="20186" y="22551"/>
                  <a:pt x="20764" y="22461"/>
                  <a:pt x="21337" y="22461"/>
                </a:cubicBezTo>
                <a:cubicBezTo>
                  <a:pt x="23134" y="22461"/>
                  <a:pt x="24878" y="23346"/>
                  <a:pt x="26306" y="24427"/>
                </a:cubicBezTo>
                <a:cubicBezTo>
                  <a:pt x="29634" y="26957"/>
                  <a:pt x="32145" y="30457"/>
                  <a:pt x="35398" y="33101"/>
                </a:cubicBezTo>
                <a:cubicBezTo>
                  <a:pt x="35607" y="33272"/>
                  <a:pt x="35816" y="33443"/>
                  <a:pt x="36025" y="33596"/>
                </a:cubicBezTo>
                <a:lnTo>
                  <a:pt x="36025" y="32036"/>
                </a:lnTo>
                <a:cubicBezTo>
                  <a:pt x="34561" y="30818"/>
                  <a:pt x="33172" y="29544"/>
                  <a:pt x="31841" y="28175"/>
                </a:cubicBezTo>
                <a:cubicBezTo>
                  <a:pt x="29078" y="25377"/>
                  <a:pt x="25769" y="21325"/>
                  <a:pt x="21469" y="21325"/>
                </a:cubicBezTo>
                <a:cubicBezTo>
                  <a:pt x="21092" y="21325"/>
                  <a:pt x="20707" y="21356"/>
                  <a:pt x="20314" y="21422"/>
                </a:cubicBezTo>
                <a:cubicBezTo>
                  <a:pt x="16605" y="22050"/>
                  <a:pt x="13752" y="25949"/>
                  <a:pt x="14437" y="29639"/>
                </a:cubicBezTo>
                <a:cubicBezTo>
                  <a:pt x="14883" y="32015"/>
                  <a:pt x="17349" y="34309"/>
                  <a:pt x="19710" y="34309"/>
                </a:cubicBezTo>
                <a:cubicBezTo>
                  <a:pt x="20770" y="34309"/>
                  <a:pt x="21810" y="33846"/>
                  <a:pt x="22635" y="32721"/>
                </a:cubicBezTo>
                <a:cubicBezTo>
                  <a:pt x="23624" y="31370"/>
                  <a:pt x="23586" y="29164"/>
                  <a:pt x="22159" y="28118"/>
                </a:cubicBezTo>
                <a:cubicBezTo>
                  <a:pt x="21689" y="27765"/>
                  <a:pt x="21117" y="27571"/>
                  <a:pt x="20540" y="27571"/>
                </a:cubicBezTo>
                <a:cubicBezTo>
                  <a:pt x="20369" y="27571"/>
                  <a:pt x="20198" y="27588"/>
                  <a:pt x="20029" y="27623"/>
                </a:cubicBezTo>
                <a:cubicBezTo>
                  <a:pt x="20181" y="27547"/>
                  <a:pt x="20333" y="27490"/>
                  <a:pt x="20485" y="27433"/>
                </a:cubicBezTo>
                <a:cubicBezTo>
                  <a:pt x="20521" y="27431"/>
                  <a:pt x="20557" y="27431"/>
                  <a:pt x="20592" y="27431"/>
                </a:cubicBezTo>
                <a:cubicBezTo>
                  <a:pt x="21579" y="27431"/>
                  <a:pt x="22502" y="27939"/>
                  <a:pt x="23034" y="28783"/>
                </a:cubicBezTo>
                <a:cubicBezTo>
                  <a:pt x="23890" y="30191"/>
                  <a:pt x="23548" y="32131"/>
                  <a:pt x="22349" y="33234"/>
                </a:cubicBezTo>
                <a:cubicBezTo>
                  <a:pt x="21448" y="34069"/>
                  <a:pt x="20437" y="34422"/>
                  <a:pt x="19428" y="34422"/>
                </a:cubicBezTo>
                <a:cubicBezTo>
                  <a:pt x="16986" y="34422"/>
                  <a:pt x="14551" y="32359"/>
                  <a:pt x="13676" y="30058"/>
                </a:cubicBezTo>
                <a:cubicBezTo>
                  <a:pt x="11520" y="24425"/>
                  <a:pt x="16075" y="18793"/>
                  <a:pt x="21549" y="18793"/>
                </a:cubicBezTo>
                <a:cubicBezTo>
                  <a:pt x="22545" y="18793"/>
                  <a:pt x="23572" y="18980"/>
                  <a:pt x="24594" y="19387"/>
                </a:cubicBezTo>
                <a:cubicBezTo>
                  <a:pt x="27523" y="20547"/>
                  <a:pt x="29501" y="23153"/>
                  <a:pt x="31499" y="25455"/>
                </a:cubicBezTo>
                <a:cubicBezTo>
                  <a:pt x="32944" y="27147"/>
                  <a:pt x="34447" y="28783"/>
                  <a:pt x="36044" y="30343"/>
                </a:cubicBezTo>
                <a:lnTo>
                  <a:pt x="36044" y="28840"/>
                </a:lnTo>
                <a:cubicBezTo>
                  <a:pt x="35455" y="28270"/>
                  <a:pt x="34865" y="27661"/>
                  <a:pt x="34314" y="27052"/>
                </a:cubicBezTo>
                <a:cubicBezTo>
                  <a:pt x="30728" y="23240"/>
                  <a:pt x="27239" y="17851"/>
                  <a:pt x="21584" y="17851"/>
                </a:cubicBezTo>
                <a:cubicBezTo>
                  <a:pt x="21089" y="17851"/>
                  <a:pt x="20578" y="17892"/>
                  <a:pt x="20048" y="17979"/>
                </a:cubicBezTo>
                <a:cubicBezTo>
                  <a:pt x="14627" y="18873"/>
                  <a:pt x="11165" y="24256"/>
                  <a:pt x="12592" y="29563"/>
                </a:cubicBezTo>
                <a:cubicBezTo>
                  <a:pt x="13406" y="32531"/>
                  <a:pt x="16551" y="35327"/>
                  <a:pt x="19591" y="35327"/>
                </a:cubicBezTo>
                <a:cubicBezTo>
                  <a:pt x="20953" y="35327"/>
                  <a:pt x="22295" y="34765"/>
                  <a:pt x="23396" y="33405"/>
                </a:cubicBezTo>
                <a:cubicBezTo>
                  <a:pt x="24556" y="31960"/>
                  <a:pt x="24727" y="29696"/>
                  <a:pt x="23681" y="28175"/>
                </a:cubicBezTo>
                <a:lnTo>
                  <a:pt x="23681" y="28175"/>
                </a:lnTo>
                <a:cubicBezTo>
                  <a:pt x="24385" y="28954"/>
                  <a:pt x="24803" y="29944"/>
                  <a:pt x="24841" y="30990"/>
                </a:cubicBezTo>
                <a:lnTo>
                  <a:pt x="24841" y="31047"/>
                </a:lnTo>
                <a:cubicBezTo>
                  <a:pt x="24898" y="32644"/>
                  <a:pt x="24214" y="33957"/>
                  <a:pt x="23148" y="34984"/>
                </a:cubicBezTo>
                <a:cubicBezTo>
                  <a:pt x="21980" y="35447"/>
                  <a:pt x="20744" y="35668"/>
                  <a:pt x="19512" y="35668"/>
                </a:cubicBezTo>
                <a:cubicBezTo>
                  <a:pt x="15732" y="35668"/>
                  <a:pt x="12006" y="33578"/>
                  <a:pt x="10500" y="29963"/>
                </a:cubicBezTo>
                <a:cubicBezTo>
                  <a:pt x="8388" y="24884"/>
                  <a:pt x="10709" y="19026"/>
                  <a:pt x="15578" y="16553"/>
                </a:cubicBezTo>
                <a:cubicBezTo>
                  <a:pt x="17540" y="15554"/>
                  <a:pt x="19390" y="15119"/>
                  <a:pt x="21144" y="15119"/>
                </a:cubicBezTo>
                <a:cubicBezTo>
                  <a:pt x="26975" y="15119"/>
                  <a:pt x="31746" y="19924"/>
                  <a:pt x="36044" y="24808"/>
                </a:cubicBezTo>
                <a:lnTo>
                  <a:pt x="36044" y="23077"/>
                </a:lnTo>
                <a:cubicBezTo>
                  <a:pt x="33344" y="19958"/>
                  <a:pt x="30471" y="16990"/>
                  <a:pt x="26610" y="15298"/>
                </a:cubicBezTo>
                <a:cubicBezTo>
                  <a:pt x="24844" y="14525"/>
                  <a:pt x="22939" y="14137"/>
                  <a:pt x="21047" y="14137"/>
                </a:cubicBezTo>
                <a:cubicBezTo>
                  <a:pt x="17722" y="14137"/>
                  <a:pt x="14431" y="15332"/>
                  <a:pt x="11983" y="17732"/>
                </a:cubicBezTo>
                <a:cubicBezTo>
                  <a:pt x="8350" y="21270"/>
                  <a:pt x="7456" y="27205"/>
                  <a:pt x="10024" y="31617"/>
                </a:cubicBezTo>
                <a:cubicBezTo>
                  <a:pt x="11879" y="34822"/>
                  <a:pt x="15396" y="36697"/>
                  <a:pt x="18956" y="36697"/>
                </a:cubicBezTo>
                <a:cubicBezTo>
                  <a:pt x="19009" y="36697"/>
                  <a:pt x="19063" y="36697"/>
                  <a:pt x="19116" y="36696"/>
                </a:cubicBezTo>
                <a:lnTo>
                  <a:pt x="19116" y="36696"/>
                </a:lnTo>
                <a:cubicBezTo>
                  <a:pt x="18735" y="36738"/>
                  <a:pt x="18357" y="36758"/>
                  <a:pt x="17982" y="36758"/>
                </a:cubicBezTo>
                <a:cubicBezTo>
                  <a:pt x="12766" y="36758"/>
                  <a:pt x="8298" y="32776"/>
                  <a:pt x="7837" y="27452"/>
                </a:cubicBezTo>
                <a:cubicBezTo>
                  <a:pt x="7247" y="21099"/>
                  <a:pt x="11374" y="14993"/>
                  <a:pt x="17233" y="12654"/>
                </a:cubicBezTo>
                <a:cubicBezTo>
                  <a:pt x="18826" y="12020"/>
                  <a:pt x="20365" y="11737"/>
                  <a:pt x="21848" y="11737"/>
                </a:cubicBezTo>
                <a:cubicBezTo>
                  <a:pt x="26506" y="11737"/>
                  <a:pt x="30603" y="14535"/>
                  <a:pt x="34066" y="18056"/>
                </a:cubicBezTo>
                <a:cubicBezTo>
                  <a:pt x="34732" y="18740"/>
                  <a:pt x="35398" y="19444"/>
                  <a:pt x="36044" y="20148"/>
                </a:cubicBezTo>
                <a:lnTo>
                  <a:pt x="36044" y="18246"/>
                </a:lnTo>
                <a:cubicBezTo>
                  <a:pt x="34257" y="16325"/>
                  <a:pt x="32259" y="14613"/>
                  <a:pt x="30110" y="13129"/>
                </a:cubicBezTo>
                <a:cubicBezTo>
                  <a:pt x="27589" y="11430"/>
                  <a:pt x="24791" y="10595"/>
                  <a:pt x="21999" y="10595"/>
                </a:cubicBezTo>
                <a:cubicBezTo>
                  <a:pt x="18978" y="10595"/>
                  <a:pt x="15964" y="11573"/>
                  <a:pt x="13315" y="13491"/>
                </a:cubicBezTo>
                <a:cubicBezTo>
                  <a:pt x="10328" y="15659"/>
                  <a:pt x="8160" y="18759"/>
                  <a:pt x="7171" y="22316"/>
                </a:cubicBezTo>
                <a:cubicBezTo>
                  <a:pt x="7437" y="20376"/>
                  <a:pt x="8084" y="18531"/>
                  <a:pt x="9092" y="16838"/>
                </a:cubicBezTo>
                <a:cubicBezTo>
                  <a:pt x="11891" y="12122"/>
                  <a:pt x="17378" y="9434"/>
                  <a:pt x="22824" y="9434"/>
                </a:cubicBezTo>
                <a:cubicBezTo>
                  <a:pt x="24780" y="9434"/>
                  <a:pt x="26731" y="9781"/>
                  <a:pt x="28550" y="10504"/>
                </a:cubicBezTo>
                <a:cubicBezTo>
                  <a:pt x="31556" y="11703"/>
                  <a:pt x="33952" y="13890"/>
                  <a:pt x="36064" y="16306"/>
                </a:cubicBezTo>
                <a:lnTo>
                  <a:pt x="36064" y="14575"/>
                </a:lnTo>
                <a:cubicBezTo>
                  <a:pt x="33248" y="11646"/>
                  <a:pt x="29996" y="9306"/>
                  <a:pt x="25697" y="8640"/>
                </a:cubicBezTo>
                <a:cubicBezTo>
                  <a:pt x="24840" y="8510"/>
                  <a:pt x="23972" y="8446"/>
                  <a:pt x="23101" y="8446"/>
                </a:cubicBezTo>
                <a:cubicBezTo>
                  <a:pt x="17095" y="8446"/>
                  <a:pt x="11010" y="11489"/>
                  <a:pt x="8103" y="16838"/>
                </a:cubicBezTo>
                <a:cubicBezTo>
                  <a:pt x="4850" y="22868"/>
                  <a:pt x="5782" y="31465"/>
                  <a:pt x="10899" y="36239"/>
                </a:cubicBezTo>
                <a:cubicBezTo>
                  <a:pt x="9187" y="34965"/>
                  <a:pt x="7856" y="33234"/>
                  <a:pt x="7076" y="31237"/>
                </a:cubicBezTo>
                <a:cubicBezTo>
                  <a:pt x="5459" y="27128"/>
                  <a:pt x="5630" y="22373"/>
                  <a:pt x="7000" y="18227"/>
                </a:cubicBezTo>
                <a:cubicBezTo>
                  <a:pt x="9516" y="10613"/>
                  <a:pt x="16799" y="5008"/>
                  <a:pt x="24745" y="5008"/>
                </a:cubicBezTo>
                <a:cubicBezTo>
                  <a:pt x="26109" y="5008"/>
                  <a:pt x="27492" y="5173"/>
                  <a:pt x="28874" y="5521"/>
                </a:cubicBezTo>
                <a:cubicBezTo>
                  <a:pt x="31460" y="6206"/>
                  <a:pt x="33895" y="7366"/>
                  <a:pt x="36044" y="8945"/>
                </a:cubicBezTo>
                <a:lnTo>
                  <a:pt x="36044" y="8165"/>
                </a:lnTo>
                <a:cubicBezTo>
                  <a:pt x="32727" y="5909"/>
                  <a:pt x="28990" y="4434"/>
                  <a:pt x="24822" y="4434"/>
                </a:cubicBezTo>
                <a:cubicBezTo>
                  <a:pt x="24210" y="4434"/>
                  <a:pt x="23589" y="4466"/>
                  <a:pt x="22958" y="4532"/>
                </a:cubicBezTo>
                <a:cubicBezTo>
                  <a:pt x="13999" y="5464"/>
                  <a:pt x="7095" y="12559"/>
                  <a:pt x="5649" y="21251"/>
                </a:cubicBezTo>
                <a:cubicBezTo>
                  <a:pt x="5060" y="24827"/>
                  <a:pt x="5288" y="28821"/>
                  <a:pt x="6848" y="32169"/>
                </a:cubicBezTo>
                <a:cubicBezTo>
                  <a:pt x="5459" y="29982"/>
                  <a:pt x="4508" y="27547"/>
                  <a:pt x="4032" y="25017"/>
                </a:cubicBezTo>
                <a:cubicBezTo>
                  <a:pt x="3157" y="20262"/>
                  <a:pt x="4717" y="15640"/>
                  <a:pt x="7913" y="12083"/>
                </a:cubicBezTo>
                <a:cubicBezTo>
                  <a:pt x="10899" y="8754"/>
                  <a:pt x="14950" y="5958"/>
                  <a:pt x="19230" y="4608"/>
                </a:cubicBezTo>
                <a:cubicBezTo>
                  <a:pt x="20915" y="4076"/>
                  <a:pt x="22621" y="3830"/>
                  <a:pt x="24316" y="3830"/>
                </a:cubicBezTo>
                <a:cubicBezTo>
                  <a:pt x="27594" y="3830"/>
                  <a:pt x="30835" y="4752"/>
                  <a:pt x="33819" y="6320"/>
                </a:cubicBezTo>
                <a:cubicBezTo>
                  <a:pt x="34580" y="6719"/>
                  <a:pt x="35322" y="7157"/>
                  <a:pt x="36044" y="7613"/>
                </a:cubicBezTo>
                <a:lnTo>
                  <a:pt x="36044" y="6415"/>
                </a:lnTo>
                <a:cubicBezTo>
                  <a:pt x="34123" y="5236"/>
                  <a:pt x="32069" y="4323"/>
                  <a:pt x="29920" y="3676"/>
                </a:cubicBezTo>
                <a:cubicBezTo>
                  <a:pt x="28216" y="3173"/>
                  <a:pt x="26505" y="2939"/>
                  <a:pt x="24815" y="2939"/>
                </a:cubicBezTo>
                <a:cubicBezTo>
                  <a:pt x="17806" y="2939"/>
                  <a:pt x="11150" y="6965"/>
                  <a:pt x="6828" y="12559"/>
                </a:cubicBezTo>
                <a:cubicBezTo>
                  <a:pt x="4128" y="16058"/>
                  <a:pt x="2796" y="20186"/>
                  <a:pt x="3443" y="24599"/>
                </a:cubicBezTo>
                <a:cubicBezTo>
                  <a:pt x="4070" y="28688"/>
                  <a:pt x="6087" y="32435"/>
                  <a:pt x="8788" y="35536"/>
                </a:cubicBezTo>
                <a:cubicBezTo>
                  <a:pt x="8388" y="35307"/>
                  <a:pt x="7989" y="35060"/>
                  <a:pt x="7589" y="34832"/>
                </a:cubicBezTo>
                <a:cubicBezTo>
                  <a:pt x="5782" y="33538"/>
                  <a:pt x="4299" y="31884"/>
                  <a:pt x="3215" y="29963"/>
                </a:cubicBezTo>
                <a:cubicBezTo>
                  <a:pt x="0" y="24123"/>
                  <a:pt x="1141" y="16610"/>
                  <a:pt x="4926" y="11303"/>
                </a:cubicBezTo>
                <a:cubicBezTo>
                  <a:pt x="8826" y="5825"/>
                  <a:pt x="15483" y="2592"/>
                  <a:pt x="22102" y="1831"/>
                </a:cubicBezTo>
                <a:cubicBezTo>
                  <a:pt x="23176" y="1698"/>
                  <a:pt x="24252" y="1631"/>
                  <a:pt x="25326" y="1631"/>
                </a:cubicBezTo>
                <a:cubicBezTo>
                  <a:pt x="29008" y="1631"/>
                  <a:pt x="32657" y="2411"/>
                  <a:pt x="36044" y="3942"/>
                </a:cubicBezTo>
                <a:lnTo>
                  <a:pt x="36044" y="2173"/>
                </a:lnTo>
                <a:cubicBezTo>
                  <a:pt x="33762" y="1165"/>
                  <a:pt x="31327" y="499"/>
                  <a:pt x="28855" y="214"/>
                </a:cubicBezTo>
                <a:cubicBezTo>
                  <a:pt x="27692" y="71"/>
                  <a:pt x="26518" y="1"/>
                  <a:pt x="253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1"/>
          </p:nvPr>
        </p:nvSpPr>
        <p:spPr>
          <a:xfrm>
            <a:off x="1677167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2"/>
          </p:nvPr>
        </p:nvSpPr>
        <p:spPr>
          <a:xfrm>
            <a:off x="1677167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ubTitle" idx="3"/>
          </p:nvPr>
        </p:nvSpPr>
        <p:spPr>
          <a:xfrm>
            <a:off x="1677167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4"/>
          </p:nvPr>
        </p:nvSpPr>
        <p:spPr>
          <a:xfrm>
            <a:off x="1677167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5"/>
          </p:nvPr>
        </p:nvSpPr>
        <p:spPr>
          <a:xfrm>
            <a:off x="7691033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6"/>
          </p:nvPr>
        </p:nvSpPr>
        <p:spPr>
          <a:xfrm>
            <a:off x="7691033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7"/>
          </p:nvPr>
        </p:nvSpPr>
        <p:spPr>
          <a:xfrm>
            <a:off x="7691033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8"/>
          </p:nvPr>
        </p:nvSpPr>
        <p:spPr>
          <a:xfrm>
            <a:off x="7691033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8417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7"/>
          <p:cNvGrpSpPr/>
          <p:nvPr/>
        </p:nvGrpSpPr>
        <p:grpSpPr>
          <a:xfrm rot="-4504178" flipH="1">
            <a:off x="10801258" y="-1340975"/>
            <a:ext cx="679845" cy="3311020"/>
            <a:chOff x="-452262" y="1482675"/>
            <a:chExt cx="290575" cy="1415175"/>
          </a:xfrm>
        </p:grpSpPr>
        <p:sp>
          <p:nvSpPr>
            <p:cNvPr id="219" name="Google Shape;219;p27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" name="Google Shape;223;p27"/>
          <p:cNvSpPr/>
          <p:nvPr/>
        </p:nvSpPr>
        <p:spPr>
          <a:xfrm rot="251751" flipH="1">
            <a:off x="-3806564" y="5509389"/>
            <a:ext cx="9069120" cy="3431067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7"/>
          <p:cNvSpPr/>
          <p:nvPr/>
        </p:nvSpPr>
        <p:spPr>
          <a:xfrm rot="-170234">
            <a:off x="9418729" y="5474487"/>
            <a:ext cx="2838007" cy="1914483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1"/>
          </p:nvPr>
        </p:nvSpPr>
        <p:spPr>
          <a:xfrm>
            <a:off x="1329517" y="24399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2"/>
          </p:nvPr>
        </p:nvSpPr>
        <p:spPr>
          <a:xfrm>
            <a:off x="1135117" y="28647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3"/>
          </p:nvPr>
        </p:nvSpPr>
        <p:spPr>
          <a:xfrm>
            <a:off x="1329517" y="42024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4"/>
          </p:nvPr>
        </p:nvSpPr>
        <p:spPr>
          <a:xfrm>
            <a:off x="1135117" y="46272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5"/>
          </p:nvPr>
        </p:nvSpPr>
        <p:spPr>
          <a:xfrm>
            <a:off x="8038673" y="24316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6"/>
          </p:nvPr>
        </p:nvSpPr>
        <p:spPr>
          <a:xfrm>
            <a:off x="8038673" y="28565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7"/>
          </p:nvPr>
        </p:nvSpPr>
        <p:spPr>
          <a:xfrm>
            <a:off x="8038673" y="41941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8"/>
          </p:nvPr>
        </p:nvSpPr>
        <p:spPr>
          <a:xfrm>
            <a:off x="8038673" y="46190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2197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8"/>
          <p:cNvGrpSpPr/>
          <p:nvPr/>
        </p:nvGrpSpPr>
        <p:grpSpPr>
          <a:xfrm>
            <a:off x="10156567" y="5976495"/>
            <a:ext cx="2165864" cy="917616"/>
            <a:chOff x="1658500" y="686975"/>
            <a:chExt cx="1624398" cy="688212"/>
          </a:xfrm>
        </p:grpSpPr>
        <p:sp>
          <p:nvSpPr>
            <p:cNvPr id="236" name="Google Shape;236;p28"/>
            <p:cNvSpPr/>
            <p:nvPr/>
          </p:nvSpPr>
          <p:spPr>
            <a:xfrm>
              <a:off x="1658500" y="686975"/>
              <a:ext cx="1624398" cy="687454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2022877" y="946086"/>
              <a:ext cx="1217193" cy="429101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2155119" y="1193901"/>
              <a:ext cx="719769" cy="180543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28"/>
          <p:cNvGrpSpPr/>
          <p:nvPr/>
        </p:nvGrpSpPr>
        <p:grpSpPr>
          <a:xfrm rot="-3720456">
            <a:off x="-285028" y="5301713"/>
            <a:ext cx="1499715" cy="2094087"/>
            <a:chOff x="3800725" y="3881500"/>
            <a:chExt cx="621525" cy="867850"/>
          </a:xfrm>
        </p:grpSpPr>
        <p:sp>
          <p:nvSpPr>
            <p:cNvPr id="240" name="Google Shape;240;p28"/>
            <p:cNvSpPr/>
            <p:nvPr/>
          </p:nvSpPr>
          <p:spPr>
            <a:xfrm>
              <a:off x="3800725" y="4419325"/>
              <a:ext cx="95125" cy="160275"/>
            </a:xfrm>
            <a:custGeom>
              <a:avLst/>
              <a:gdLst/>
              <a:ahLst/>
              <a:cxnLst/>
              <a:rect l="l" t="t" r="r" b="b"/>
              <a:pathLst>
                <a:path w="3805" h="6411" extrusionOk="0">
                  <a:moveTo>
                    <a:pt x="2986" y="0"/>
                  </a:moveTo>
                  <a:lnTo>
                    <a:pt x="2986" y="0"/>
                  </a:lnTo>
                  <a:cubicBezTo>
                    <a:pt x="1902" y="1484"/>
                    <a:pt x="913" y="3044"/>
                    <a:pt x="0" y="4641"/>
                  </a:cubicBezTo>
                  <a:cubicBezTo>
                    <a:pt x="1313" y="5174"/>
                    <a:pt x="2587" y="5783"/>
                    <a:pt x="3804" y="6410"/>
                  </a:cubicBezTo>
                  <a:cubicBezTo>
                    <a:pt x="2834" y="4413"/>
                    <a:pt x="2549" y="2169"/>
                    <a:pt x="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888675" y="4283800"/>
              <a:ext cx="96575" cy="339075"/>
            </a:xfrm>
            <a:custGeom>
              <a:avLst/>
              <a:gdLst/>
              <a:ahLst/>
              <a:cxnLst/>
              <a:rect l="l" t="t" r="r" b="b"/>
              <a:pathLst>
                <a:path w="3863" h="13563" extrusionOk="0">
                  <a:moveTo>
                    <a:pt x="3862" y="0"/>
                  </a:moveTo>
                  <a:lnTo>
                    <a:pt x="3862" y="0"/>
                  </a:lnTo>
                  <a:cubicBezTo>
                    <a:pt x="2873" y="1104"/>
                    <a:pt x="1922" y="2226"/>
                    <a:pt x="1009" y="3386"/>
                  </a:cubicBezTo>
                  <a:cubicBezTo>
                    <a:pt x="1" y="7000"/>
                    <a:pt x="495" y="10481"/>
                    <a:pt x="2873" y="13334"/>
                  </a:cubicBezTo>
                  <a:lnTo>
                    <a:pt x="3273" y="13562"/>
                  </a:lnTo>
                  <a:cubicBezTo>
                    <a:pt x="1751" y="9130"/>
                    <a:pt x="1979" y="4280"/>
                    <a:pt x="3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3969050" y="4080275"/>
              <a:ext cx="224000" cy="546875"/>
            </a:xfrm>
            <a:custGeom>
              <a:avLst/>
              <a:gdLst/>
              <a:ahLst/>
              <a:cxnLst/>
              <a:rect l="l" t="t" r="r" b="b"/>
              <a:pathLst>
                <a:path w="8960" h="21875" extrusionOk="0">
                  <a:moveTo>
                    <a:pt x="8959" y="0"/>
                  </a:moveTo>
                  <a:cubicBezTo>
                    <a:pt x="6753" y="1979"/>
                    <a:pt x="4604" y="3995"/>
                    <a:pt x="2568" y="6087"/>
                  </a:cubicBezTo>
                  <a:cubicBezTo>
                    <a:pt x="58" y="11470"/>
                    <a:pt x="0" y="16948"/>
                    <a:pt x="2226" y="21874"/>
                  </a:cubicBezTo>
                  <a:cubicBezTo>
                    <a:pt x="1522" y="17595"/>
                    <a:pt x="2036" y="13011"/>
                    <a:pt x="3500" y="9302"/>
                  </a:cubicBezTo>
                  <a:cubicBezTo>
                    <a:pt x="4851" y="5859"/>
                    <a:pt x="6753" y="2815"/>
                    <a:pt x="8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029450" y="3881500"/>
              <a:ext cx="392800" cy="867850"/>
            </a:xfrm>
            <a:custGeom>
              <a:avLst/>
              <a:gdLst/>
              <a:ahLst/>
              <a:cxnLst/>
              <a:rect l="l" t="t" r="r" b="b"/>
              <a:pathLst>
                <a:path w="15712" h="34714" extrusionOk="0">
                  <a:moveTo>
                    <a:pt x="15711" y="1"/>
                  </a:moveTo>
                  <a:lnTo>
                    <a:pt x="15711" y="1"/>
                  </a:lnTo>
                  <a:cubicBezTo>
                    <a:pt x="15084" y="533"/>
                    <a:pt x="14475" y="1066"/>
                    <a:pt x="13847" y="1598"/>
                  </a:cubicBezTo>
                  <a:cubicBezTo>
                    <a:pt x="10424" y="5193"/>
                    <a:pt x="7190" y="8902"/>
                    <a:pt x="4717" y="13220"/>
                  </a:cubicBezTo>
                  <a:cubicBezTo>
                    <a:pt x="1065" y="19611"/>
                    <a:pt x="0" y="27334"/>
                    <a:pt x="2796" y="33439"/>
                  </a:cubicBezTo>
                  <a:cubicBezTo>
                    <a:pt x="3310" y="33858"/>
                    <a:pt x="3785" y="34276"/>
                    <a:pt x="4261" y="34714"/>
                  </a:cubicBezTo>
                  <a:cubicBezTo>
                    <a:pt x="2929" y="28228"/>
                    <a:pt x="3918" y="21152"/>
                    <a:pt x="6486" y="14951"/>
                  </a:cubicBezTo>
                  <a:cubicBezTo>
                    <a:pt x="8769" y="9454"/>
                    <a:pt x="12040" y="4585"/>
                    <a:pt x="15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" name="Google Shape;244;p28"/>
          <p:cNvGrpSpPr/>
          <p:nvPr/>
        </p:nvGrpSpPr>
        <p:grpSpPr>
          <a:xfrm rot="7295061" flipH="1">
            <a:off x="86621" y="-898632"/>
            <a:ext cx="2475947" cy="2836432"/>
            <a:chOff x="4744625" y="2208475"/>
            <a:chExt cx="2290600" cy="2624100"/>
          </a:xfrm>
        </p:grpSpPr>
        <p:sp>
          <p:nvSpPr>
            <p:cNvPr id="245" name="Google Shape;245;p28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28"/>
          <p:cNvSpPr/>
          <p:nvPr/>
        </p:nvSpPr>
        <p:spPr>
          <a:xfrm rot="-1319001">
            <a:off x="10954409" y="-339151"/>
            <a:ext cx="1472271" cy="2307009"/>
          </a:xfrm>
          <a:custGeom>
            <a:avLst/>
            <a:gdLst/>
            <a:ahLst/>
            <a:cxnLst/>
            <a:rect l="l" t="t" r="r" b="b"/>
            <a:pathLst>
              <a:path w="39545" h="61966" extrusionOk="0">
                <a:moveTo>
                  <a:pt x="15572" y="900"/>
                </a:moveTo>
                <a:cubicBezTo>
                  <a:pt x="17064" y="900"/>
                  <a:pt x="18582" y="1171"/>
                  <a:pt x="20068" y="1746"/>
                </a:cubicBezTo>
                <a:cubicBezTo>
                  <a:pt x="20981" y="2107"/>
                  <a:pt x="21856" y="2544"/>
                  <a:pt x="22692" y="3039"/>
                </a:cubicBezTo>
                <a:cubicBezTo>
                  <a:pt x="20828" y="2259"/>
                  <a:pt x="18869" y="1746"/>
                  <a:pt x="16872" y="1498"/>
                </a:cubicBezTo>
                <a:cubicBezTo>
                  <a:pt x="16377" y="1444"/>
                  <a:pt x="15888" y="1418"/>
                  <a:pt x="15408" y="1418"/>
                </a:cubicBezTo>
                <a:cubicBezTo>
                  <a:pt x="10319" y="1418"/>
                  <a:pt x="6131" y="4397"/>
                  <a:pt x="3976" y="9107"/>
                </a:cubicBezTo>
                <a:cubicBezTo>
                  <a:pt x="3348" y="10514"/>
                  <a:pt x="2854" y="11960"/>
                  <a:pt x="2530" y="13462"/>
                </a:cubicBezTo>
                <a:cubicBezTo>
                  <a:pt x="2702" y="11237"/>
                  <a:pt x="3405" y="9069"/>
                  <a:pt x="4585" y="7186"/>
                </a:cubicBezTo>
                <a:lnTo>
                  <a:pt x="4547" y="7186"/>
                </a:lnTo>
                <a:cubicBezTo>
                  <a:pt x="7017" y="3253"/>
                  <a:pt x="11182" y="900"/>
                  <a:pt x="15572" y="900"/>
                </a:cubicBezTo>
                <a:close/>
                <a:moveTo>
                  <a:pt x="19817" y="19134"/>
                </a:moveTo>
                <a:cubicBezTo>
                  <a:pt x="20328" y="19134"/>
                  <a:pt x="20837" y="19292"/>
                  <a:pt x="21266" y="19606"/>
                </a:cubicBezTo>
                <a:cubicBezTo>
                  <a:pt x="21418" y="19720"/>
                  <a:pt x="21551" y="19853"/>
                  <a:pt x="21665" y="20006"/>
                </a:cubicBezTo>
                <a:lnTo>
                  <a:pt x="21646" y="20025"/>
                </a:lnTo>
                <a:lnTo>
                  <a:pt x="21627" y="20006"/>
                </a:lnTo>
                <a:cubicBezTo>
                  <a:pt x="21066" y="19521"/>
                  <a:pt x="20360" y="19267"/>
                  <a:pt x="19646" y="19267"/>
                </a:cubicBezTo>
                <a:cubicBezTo>
                  <a:pt x="19295" y="19267"/>
                  <a:pt x="18942" y="19329"/>
                  <a:pt x="18603" y="19454"/>
                </a:cubicBezTo>
                <a:cubicBezTo>
                  <a:pt x="18980" y="19240"/>
                  <a:pt x="19399" y="19134"/>
                  <a:pt x="19817" y="19134"/>
                </a:cubicBezTo>
                <a:close/>
                <a:moveTo>
                  <a:pt x="19170" y="18276"/>
                </a:moveTo>
                <a:cubicBezTo>
                  <a:pt x="19395" y="18276"/>
                  <a:pt x="19619" y="18294"/>
                  <a:pt x="19839" y="18332"/>
                </a:cubicBezTo>
                <a:cubicBezTo>
                  <a:pt x="20106" y="18389"/>
                  <a:pt x="20353" y="18446"/>
                  <a:pt x="20600" y="18541"/>
                </a:cubicBezTo>
                <a:cubicBezTo>
                  <a:pt x="20411" y="18507"/>
                  <a:pt x="20220" y="18490"/>
                  <a:pt x="20029" y="18490"/>
                </a:cubicBezTo>
                <a:cubicBezTo>
                  <a:pt x="19469" y="18490"/>
                  <a:pt x="18909" y="18633"/>
                  <a:pt x="18413" y="18902"/>
                </a:cubicBezTo>
                <a:cubicBezTo>
                  <a:pt x="16815" y="19226"/>
                  <a:pt x="15807" y="20538"/>
                  <a:pt x="15560" y="21984"/>
                </a:cubicBezTo>
                <a:cubicBezTo>
                  <a:pt x="15028" y="19790"/>
                  <a:pt x="17122" y="18276"/>
                  <a:pt x="19170" y="18276"/>
                </a:cubicBezTo>
                <a:close/>
                <a:moveTo>
                  <a:pt x="19406" y="20612"/>
                </a:moveTo>
                <a:cubicBezTo>
                  <a:pt x="19804" y="20612"/>
                  <a:pt x="20199" y="20758"/>
                  <a:pt x="20505" y="21033"/>
                </a:cubicBezTo>
                <a:cubicBezTo>
                  <a:pt x="20886" y="21337"/>
                  <a:pt x="21095" y="21793"/>
                  <a:pt x="21114" y="22269"/>
                </a:cubicBezTo>
                <a:cubicBezTo>
                  <a:pt x="21057" y="21851"/>
                  <a:pt x="20847" y="21489"/>
                  <a:pt x="20524" y="21223"/>
                </a:cubicBezTo>
                <a:cubicBezTo>
                  <a:pt x="20171" y="20906"/>
                  <a:pt x="19717" y="20746"/>
                  <a:pt x="19256" y="20746"/>
                </a:cubicBezTo>
                <a:cubicBezTo>
                  <a:pt x="18997" y="20746"/>
                  <a:pt x="18736" y="20797"/>
                  <a:pt x="18489" y="20899"/>
                </a:cubicBezTo>
                <a:cubicBezTo>
                  <a:pt x="18768" y="20705"/>
                  <a:pt x="19088" y="20612"/>
                  <a:pt x="19406" y="20612"/>
                </a:cubicBezTo>
                <a:close/>
                <a:moveTo>
                  <a:pt x="19484" y="20016"/>
                </a:moveTo>
                <a:cubicBezTo>
                  <a:pt x="19831" y="20016"/>
                  <a:pt x="20186" y="20084"/>
                  <a:pt x="20543" y="20234"/>
                </a:cubicBezTo>
                <a:cubicBezTo>
                  <a:pt x="22065" y="20880"/>
                  <a:pt x="22369" y="22706"/>
                  <a:pt x="21361" y="23658"/>
                </a:cubicBezTo>
                <a:cubicBezTo>
                  <a:pt x="21875" y="22421"/>
                  <a:pt x="21608" y="20899"/>
                  <a:pt x="20296" y="20310"/>
                </a:cubicBezTo>
                <a:cubicBezTo>
                  <a:pt x="19966" y="20165"/>
                  <a:pt x="19631" y="20098"/>
                  <a:pt x="19303" y="20098"/>
                </a:cubicBezTo>
                <a:cubicBezTo>
                  <a:pt x="18213" y="20098"/>
                  <a:pt x="17210" y="20840"/>
                  <a:pt x="16815" y="21908"/>
                </a:cubicBezTo>
                <a:cubicBezTo>
                  <a:pt x="16758" y="22060"/>
                  <a:pt x="16720" y="22212"/>
                  <a:pt x="16682" y="22364"/>
                </a:cubicBezTo>
                <a:cubicBezTo>
                  <a:pt x="16682" y="22060"/>
                  <a:pt x="16720" y="21774"/>
                  <a:pt x="16796" y="21508"/>
                </a:cubicBezTo>
                <a:cubicBezTo>
                  <a:pt x="17455" y="20649"/>
                  <a:pt x="18427" y="20016"/>
                  <a:pt x="19484" y="20016"/>
                </a:cubicBezTo>
                <a:close/>
                <a:moveTo>
                  <a:pt x="19298" y="21432"/>
                </a:moveTo>
                <a:cubicBezTo>
                  <a:pt x="19307" y="21432"/>
                  <a:pt x="19316" y="21432"/>
                  <a:pt x="19326" y="21432"/>
                </a:cubicBezTo>
                <a:cubicBezTo>
                  <a:pt x="20429" y="21470"/>
                  <a:pt x="20752" y="22687"/>
                  <a:pt x="20201" y="23486"/>
                </a:cubicBezTo>
                <a:cubicBezTo>
                  <a:pt x="19948" y="23881"/>
                  <a:pt x="19526" y="24105"/>
                  <a:pt x="19085" y="24105"/>
                </a:cubicBezTo>
                <a:cubicBezTo>
                  <a:pt x="18995" y="24105"/>
                  <a:pt x="18903" y="24095"/>
                  <a:pt x="18812" y="24076"/>
                </a:cubicBezTo>
                <a:lnTo>
                  <a:pt x="18793" y="24076"/>
                </a:lnTo>
                <a:cubicBezTo>
                  <a:pt x="18432" y="23981"/>
                  <a:pt x="18089" y="23810"/>
                  <a:pt x="17804" y="23543"/>
                </a:cubicBezTo>
                <a:cubicBezTo>
                  <a:pt x="17804" y="23524"/>
                  <a:pt x="17804" y="23486"/>
                  <a:pt x="17804" y="23467"/>
                </a:cubicBezTo>
                <a:cubicBezTo>
                  <a:pt x="17653" y="22506"/>
                  <a:pt x="18231" y="21432"/>
                  <a:pt x="19298" y="21432"/>
                </a:cubicBezTo>
                <a:close/>
                <a:moveTo>
                  <a:pt x="16606" y="4370"/>
                </a:moveTo>
                <a:cubicBezTo>
                  <a:pt x="7609" y="5493"/>
                  <a:pt x="2036" y="17761"/>
                  <a:pt x="9112" y="24647"/>
                </a:cubicBezTo>
                <a:cubicBezTo>
                  <a:pt x="9758" y="25274"/>
                  <a:pt x="10500" y="25807"/>
                  <a:pt x="11318" y="26225"/>
                </a:cubicBezTo>
                <a:lnTo>
                  <a:pt x="11280" y="26225"/>
                </a:lnTo>
                <a:cubicBezTo>
                  <a:pt x="7495" y="24456"/>
                  <a:pt x="4794" y="20671"/>
                  <a:pt x="4908" y="16163"/>
                </a:cubicBezTo>
                <a:cubicBezTo>
                  <a:pt x="5098" y="9696"/>
                  <a:pt x="10348" y="4827"/>
                  <a:pt x="16606" y="4370"/>
                </a:cubicBezTo>
                <a:close/>
                <a:moveTo>
                  <a:pt x="17555" y="5188"/>
                </a:moveTo>
                <a:cubicBezTo>
                  <a:pt x="17581" y="5188"/>
                  <a:pt x="17607" y="5188"/>
                  <a:pt x="17633" y="5188"/>
                </a:cubicBezTo>
                <a:cubicBezTo>
                  <a:pt x="24461" y="5245"/>
                  <a:pt x="29103" y="11047"/>
                  <a:pt x="33173" y="15707"/>
                </a:cubicBezTo>
                <a:lnTo>
                  <a:pt x="33154" y="15707"/>
                </a:lnTo>
                <a:lnTo>
                  <a:pt x="33306" y="15878"/>
                </a:lnTo>
                <a:cubicBezTo>
                  <a:pt x="29374" y="11646"/>
                  <a:pt x="24870" y="7525"/>
                  <a:pt x="18815" y="7525"/>
                </a:cubicBezTo>
                <a:cubicBezTo>
                  <a:pt x="18719" y="7525"/>
                  <a:pt x="18623" y="7526"/>
                  <a:pt x="18527" y="7528"/>
                </a:cubicBezTo>
                <a:cubicBezTo>
                  <a:pt x="12421" y="7642"/>
                  <a:pt x="7495" y="13348"/>
                  <a:pt x="8997" y="19473"/>
                </a:cubicBezTo>
                <a:cubicBezTo>
                  <a:pt x="9682" y="22193"/>
                  <a:pt x="11489" y="24494"/>
                  <a:pt x="13981" y="25807"/>
                </a:cubicBezTo>
                <a:cubicBezTo>
                  <a:pt x="14704" y="26168"/>
                  <a:pt x="15465" y="26435"/>
                  <a:pt x="16263" y="26587"/>
                </a:cubicBezTo>
                <a:cubicBezTo>
                  <a:pt x="16147" y="26592"/>
                  <a:pt x="16031" y="26594"/>
                  <a:pt x="15915" y="26594"/>
                </a:cubicBezTo>
                <a:cubicBezTo>
                  <a:pt x="11907" y="26594"/>
                  <a:pt x="7996" y="23740"/>
                  <a:pt x="6905" y="19378"/>
                </a:cubicBezTo>
                <a:cubicBezTo>
                  <a:pt x="5275" y="12802"/>
                  <a:pt x="10631" y="5188"/>
                  <a:pt x="17555" y="5188"/>
                </a:cubicBezTo>
                <a:close/>
                <a:moveTo>
                  <a:pt x="15183" y="2418"/>
                </a:moveTo>
                <a:cubicBezTo>
                  <a:pt x="17678" y="2418"/>
                  <a:pt x="20273" y="3114"/>
                  <a:pt x="22692" y="4275"/>
                </a:cubicBezTo>
                <a:cubicBezTo>
                  <a:pt x="23720" y="4770"/>
                  <a:pt x="24709" y="5341"/>
                  <a:pt x="25660" y="6006"/>
                </a:cubicBezTo>
                <a:cubicBezTo>
                  <a:pt x="23796" y="4865"/>
                  <a:pt x="21722" y="4123"/>
                  <a:pt x="19554" y="3838"/>
                </a:cubicBezTo>
                <a:cubicBezTo>
                  <a:pt x="18955" y="3761"/>
                  <a:pt x="18351" y="3723"/>
                  <a:pt x="17747" y="3723"/>
                </a:cubicBezTo>
                <a:cubicBezTo>
                  <a:pt x="13708" y="3723"/>
                  <a:pt x="9668" y="5426"/>
                  <a:pt x="7152" y="8669"/>
                </a:cubicBezTo>
                <a:cubicBezTo>
                  <a:pt x="4528" y="12017"/>
                  <a:pt x="3634" y="16772"/>
                  <a:pt x="5250" y="20766"/>
                </a:cubicBezTo>
                <a:cubicBezTo>
                  <a:pt x="6487" y="23791"/>
                  <a:pt x="9017" y="26130"/>
                  <a:pt x="12136" y="27157"/>
                </a:cubicBezTo>
                <a:cubicBezTo>
                  <a:pt x="9454" y="27100"/>
                  <a:pt x="6924" y="26244"/>
                  <a:pt x="4927" y="24019"/>
                </a:cubicBezTo>
                <a:cubicBezTo>
                  <a:pt x="4680" y="23753"/>
                  <a:pt x="4452" y="23448"/>
                  <a:pt x="4242" y="23144"/>
                </a:cubicBezTo>
                <a:cubicBezTo>
                  <a:pt x="3596" y="21660"/>
                  <a:pt x="3120" y="20101"/>
                  <a:pt x="2816" y="18503"/>
                </a:cubicBezTo>
                <a:lnTo>
                  <a:pt x="2797" y="18503"/>
                </a:lnTo>
                <a:cubicBezTo>
                  <a:pt x="2511" y="14432"/>
                  <a:pt x="4109" y="9810"/>
                  <a:pt x="6182" y="6957"/>
                </a:cubicBezTo>
                <a:cubicBezTo>
                  <a:pt x="8516" y="3732"/>
                  <a:pt x="11755" y="2418"/>
                  <a:pt x="15183" y="2418"/>
                </a:cubicBezTo>
                <a:close/>
                <a:moveTo>
                  <a:pt x="19611" y="26530"/>
                </a:moveTo>
                <a:lnTo>
                  <a:pt x="19611" y="26530"/>
                </a:lnTo>
                <a:cubicBezTo>
                  <a:pt x="19040" y="26910"/>
                  <a:pt x="18413" y="27233"/>
                  <a:pt x="17766" y="27462"/>
                </a:cubicBezTo>
                <a:cubicBezTo>
                  <a:pt x="16251" y="27988"/>
                  <a:pt x="14637" y="28223"/>
                  <a:pt x="13016" y="28223"/>
                </a:cubicBezTo>
                <a:cubicBezTo>
                  <a:pt x="12296" y="28223"/>
                  <a:pt x="11575" y="28177"/>
                  <a:pt x="10862" y="28089"/>
                </a:cubicBezTo>
                <a:cubicBezTo>
                  <a:pt x="10633" y="27975"/>
                  <a:pt x="10424" y="27861"/>
                  <a:pt x="10215" y="27747"/>
                </a:cubicBezTo>
                <a:lnTo>
                  <a:pt x="10215" y="27747"/>
                </a:lnTo>
                <a:cubicBezTo>
                  <a:pt x="10978" y="27873"/>
                  <a:pt x="11749" y="27936"/>
                  <a:pt x="12520" y="27936"/>
                </a:cubicBezTo>
                <a:cubicBezTo>
                  <a:pt x="13495" y="27936"/>
                  <a:pt x="14470" y="27835"/>
                  <a:pt x="15427" y="27633"/>
                </a:cubicBezTo>
                <a:cubicBezTo>
                  <a:pt x="15940" y="27633"/>
                  <a:pt x="16435" y="27595"/>
                  <a:pt x="16929" y="27500"/>
                </a:cubicBezTo>
                <a:cubicBezTo>
                  <a:pt x="17043" y="27481"/>
                  <a:pt x="17024" y="27290"/>
                  <a:pt x="16910" y="27290"/>
                </a:cubicBezTo>
                <a:lnTo>
                  <a:pt x="16834" y="27290"/>
                </a:lnTo>
                <a:cubicBezTo>
                  <a:pt x="17100" y="27214"/>
                  <a:pt x="17367" y="27138"/>
                  <a:pt x="17633" y="27062"/>
                </a:cubicBezTo>
                <a:cubicBezTo>
                  <a:pt x="18032" y="26967"/>
                  <a:pt x="18432" y="26834"/>
                  <a:pt x="18831" y="26682"/>
                </a:cubicBezTo>
                <a:cubicBezTo>
                  <a:pt x="19098" y="26644"/>
                  <a:pt x="19345" y="26606"/>
                  <a:pt x="19611" y="26530"/>
                </a:cubicBezTo>
                <a:close/>
                <a:moveTo>
                  <a:pt x="8408" y="28184"/>
                </a:moveTo>
                <a:lnTo>
                  <a:pt x="8712" y="28375"/>
                </a:lnTo>
                <a:lnTo>
                  <a:pt x="8446" y="28222"/>
                </a:lnTo>
                <a:lnTo>
                  <a:pt x="8408" y="28184"/>
                </a:lnTo>
                <a:close/>
                <a:moveTo>
                  <a:pt x="18411" y="16694"/>
                </a:moveTo>
                <a:cubicBezTo>
                  <a:pt x="19425" y="16694"/>
                  <a:pt x="20516" y="17092"/>
                  <a:pt x="21494" y="17704"/>
                </a:cubicBezTo>
                <a:cubicBezTo>
                  <a:pt x="24461" y="19530"/>
                  <a:pt x="26858" y="22098"/>
                  <a:pt x="29502" y="24304"/>
                </a:cubicBezTo>
                <a:cubicBezTo>
                  <a:pt x="31918" y="26320"/>
                  <a:pt x="34752" y="27994"/>
                  <a:pt x="37757" y="28869"/>
                </a:cubicBezTo>
                <a:cubicBezTo>
                  <a:pt x="36007" y="28698"/>
                  <a:pt x="34276" y="28318"/>
                  <a:pt x="32621" y="27728"/>
                </a:cubicBezTo>
                <a:cubicBezTo>
                  <a:pt x="28722" y="26263"/>
                  <a:pt x="26915" y="23201"/>
                  <a:pt x="24176" y="20329"/>
                </a:cubicBezTo>
                <a:cubicBezTo>
                  <a:pt x="22855" y="18949"/>
                  <a:pt x="20966" y="17659"/>
                  <a:pt x="19010" y="17659"/>
                </a:cubicBezTo>
                <a:cubicBezTo>
                  <a:pt x="18432" y="17659"/>
                  <a:pt x="17848" y="17771"/>
                  <a:pt x="17272" y="18027"/>
                </a:cubicBezTo>
                <a:cubicBezTo>
                  <a:pt x="15959" y="18579"/>
                  <a:pt x="15122" y="19891"/>
                  <a:pt x="15198" y="21318"/>
                </a:cubicBezTo>
                <a:cubicBezTo>
                  <a:pt x="15122" y="20995"/>
                  <a:pt x="15065" y="20671"/>
                  <a:pt x="15027" y="20348"/>
                </a:cubicBezTo>
                <a:lnTo>
                  <a:pt x="15008" y="20367"/>
                </a:lnTo>
                <a:cubicBezTo>
                  <a:pt x="15046" y="19777"/>
                  <a:pt x="15198" y="19188"/>
                  <a:pt x="15465" y="18655"/>
                </a:cubicBezTo>
                <a:cubicBezTo>
                  <a:pt x="16133" y="17246"/>
                  <a:pt x="17218" y="16694"/>
                  <a:pt x="18411" y="16694"/>
                </a:cubicBezTo>
                <a:close/>
                <a:moveTo>
                  <a:pt x="11984" y="28679"/>
                </a:moveTo>
                <a:lnTo>
                  <a:pt x="11984" y="28679"/>
                </a:lnTo>
                <a:cubicBezTo>
                  <a:pt x="12647" y="28766"/>
                  <a:pt x="13316" y="28809"/>
                  <a:pt x="13984" y="28809"/>
                </a:cubicBezTo>
                <a:cubicBezTo>
                  <a:pt x="14486" y="28809"/>
                  <a:pt x="14986" y="28785"/>
                  <a:pt x="15484" y="28736"/>
                </a:cubicBezTo>
                <a:lnTo>
                  <a:pt x="15484" y="28736"/>
                </a:lnTo>
                <a:cubicBezTo>
                  <a:pt x="15103" y="29040"/>
                  <a:pt x="14780" y="29440"/>
                  <a:pt x="14571" y="29896"/>
                </a:cubicBezTo>
                <a:cubicBezTo>
                  <a:pt x="13696" y="29516"/>
                  <a:pt x="12840" y="29116"/>
                  <a:pt x="11984" y="28679"/>
                </a:cubicBezTo>
                <a:close/>
                <a:moveTo>
                  <a:pt x="17595" y="28375"/>
                </a:moveTo>
                <a:lnTo>
                  <a:pt x="17595" y="28375"/>
                </a:lnTo>
                <a:cubicBezTo>
                  <a:pt x="17291" y="28584"/>
                  <a:pt x="17043" y="28850"/>
                  <a:pt x="16834" y="29174"/>
                </a:cubicBezTo>
                <a:cubicBezTo>
                  <a:pt x="16568" y="29630"/>
                  <a:pt x="16435" y="30144"/>
                  <a:pt x="16454" y="30676"/>
                </a:cubicBezTo>
                <a:cubicBezTo>
                  <a:pt x="16130" y="30543"/>
                  <a:pt x="15807" y="30410"/>
                  <a:pt x="15503" y="30296"/>
                </a:cubicBezTo>
                <a:cubicBezTo>
                  <a:pt x="15655" y="29896"/>
                  <a:pt x="15769" y="29516"/>
                  <a:pt x="16073" y="29174"/>
                </a:cubicBezTo>
                <a:cubicBezTo>
                  <a:pt x="16321" y="28907"/>
                  <a:pt x="16625" y="28679"/>
                  <a:pt x="16967" y="28527"/>
                </a:cubicBezTo>
                <a:cubicBezTo>
                  <a:pt x="17176" y="28470"/>
                  <a:pt x="17386" y="28432"/>
                  <a:pt x="17595" y="28375"/>
                </a:cubicBezTo>
                <a:close/>
                <a:moveTo>
                  <a:pt x="18888" y="28184"/>
                </a:moveTo>
                <a:cubicBezTo>
                  <a:pt x="18204" y="29078"/>
                  <a:pt x="17861" y="30201"/>
                  <a:pt x="18127" y="31285"/>
                </a:cubicBezTo>
                <a:lnTo>
                  <a:pt x="18127" y="31304"/>
                </a:lnTo>
                <a:cubicBezTo>
                  <a:pt x="17956" y="31228"/>
                  <a:pt x="17766" y="31171"/>
                  <a:pt x="17595" y="31095"/>
                </a:cubicBezTo>
                <a:cubicBezTo>
                  <a:pt x="17062" y="29839"/>
                  <a:pt x="17861" y="28888"/>
                  <a:pt x="18888" y="28184"/>
                </a:cubicBezTo>
                <a:close/>
                <a:moveTo>
                  <a:pt x="23263" y="22060"/>
                </a:moveTo>
                <a:lnTo>
                  <a:pt x="23263" y="22060"/>
                </a:lnTo>
                <a:cubicBezTo>
                  <a:pt x="25260" y="25198"/>
                  <a:pt x="27048" y="28337"/>
                  <a:pt x="30472" y="30315"/>
                </a:cubicBezTo>
                <a:lnTo>
                  <a:pt x="30472" y="30334"/>
                </a:lnTo>
                <a:cubicBezTo>
                  <a:pt x="31176" y="30733"/>
                  <a:pt x="31937" y="31095"/>
                  <a:pt x="32697" y="31399"/>
                </a:cubicBezTo>
                <a:cubicBezTo>
                  <a:pt x="32260" y="31266"/>
                  <a:pt x="31784" y="31095"/>
                  <a:pt x="31347" y="30923"/>
                </a:cubicBezTo>
                <a:cubicBezTo>
                  <a:pt x="27410" y="29364"/>
                  <a:pt x="23929" y="26358"/>
                  <a:pt x="23263" y="22060"/>
                </a:cubicBezTo>
                <a:close/>
                <a:moveTo>
                  <a:pt x="20068" y="27367"/>
                </a:moveTo>
                <a:cubicBezTo>
                  <a:pt x="19231" y="28717"/>
                  <a:pt x="19136" y="30410"/>
                  <a:pt x="19801" y="31836"/>
                </a:cubicBezTo>
                <a:lnTo>
                  <a:pt x="19801" y="31855"/>
                </a:lnTo>
                <a:lnTo>
                  <a:pt x="19383" y="31722"/>
                </a:lnTo>
                <a:cubicBezTo>
                  <a:pt x="18869" y="30296"/>
                  <a:pt x="18793" y="28717"/>
                  <a:pt x="19820" y="27595"/>
                </a:cubicBezTo>
                <a:lnTo>
                  <a:pt x="19934" y="27538"/>
                </a:lnTo>
                <a:cubicBezTo>
                  <a:pt x="19973" y="27519"/>
                  <a:pt x="20011" y="27462"/>
                  <a:pt x="19992" y="27424"/>
                </a:cubicBezTo>
                <a:lnTo>
                  <a:pt x="20068" y="27367"/>
                </a:lnTo>
                <a:close/>
                <a:moveTo>
                  <a:pt x="21057" y="26682"/>
                </a:moveTo>
                <a:cubicBezTo>
                  <a:pt x="20448" y="28698"/>
                  <a:pt x="20866" y="30885"/>
                  <a:pt x="22198" y="32540"/>
                </a:cubicBezTo>
                <a:cubicBezTo>
                  <a:pt x="21913" y="32464"/>
                  <a:pt x="21627" y="32369"/>
                  <a:pt x="21342" y="32293"/>
                </a:cubicBezTo>
                <a:cubicBezTo>
                  <a:pt x="19973" y="30638"/>
                  <a:pt x="19801" y="28546"/>
                  <a:pt x="21057" y="26682"/>
                </a:cubicBezTo>
                <a:close/>
                <a:moveTo>
                  <a:pt x="21589" y="26568"/>
                </a:moveTo>
                <a:cubicBezTo>
                  <a:pt x="21513" y="28318"/>
                  <a:pt x="22065" y="30029"/>
                  <a:pt x="23168" y="31399"/>
                </a:cubicBezTo>
                <a:cubicBezTo>
                  <a:pt x="23720" y="32084"/>
                  <a:pt x="24366" y="32692"/>
                  <a:pt x="25089" y="33187"/>
                </a:cubicBezTo>
                <a:cubicBezTo>
                  <a:pt x="24937" y="33149"/>
                  <a:pt x="24785" y="33130"/>
                  <a:pt x="24614" y="33092"/>
                </a:cubicBezTo>
                <a:cubicBezTo>
                  <a:pt x="22255" y="31513"/>
                  <a:pt x="21095" y="29345"/>
                  <a:pt x="21589" y="26568"/>
                </a:cubicBezTo>
                <a:close/>
                <a:moveTo>
                  <a:pt x="22997" y="23848"/>
                </a:moveTo>
                <a:lnTo>
                  <a:pt x="22997" y="23848"/>
                </a:lnTo>
                <a:cubicBezTo>
                  <a:pt x="23891" y="29059"/>
                  <a:pt x="29198" y="32160"/>
                  <a:pt x="34752" y="33282"/>
                </a:cubicBezTo>
                <a:cubicBezTo>
                  <a:pt x="32793" y="33282"/>
                  <a:pt x="30871" y="33054"/>
                  <a:pt x="28950" y="32274"/>
                </a:cubicBezTo>
                <a:cubicBezTo>
                  <a:pt x="25222" y="30771"/>
                  <a:pt x="22940" y="27652"/>
                  <a:pt x="22997" y="23848"/>
                </a:cubicBezTo>
                <a:close/>
                <a:moveTo>
                  <a:pt x="22217" y="25712"/>
                </a:moveTo>
                <a:cubicBezTo>
                  <a:pt x="22502" y="28413"/>
                  <a:pt x="24423" y="31057"/>
                  <a:pt x="26668" y="32483"/>
                </a:cubicBezTo>
                <a:cubicBezTo>
                  <a:pt x="27581" y="33054"/>
                  <a:pt x="28589" y="33529"/>
                  <a:pt x="29635" y="33853"/>
                </a:cubicBezTo>
                <a:lnTo>
                  <a:pt x="29141" y="33815"/>
                </a:lnTo>
                <a:cubicBezTo>
                  <a:pt x="25298" y="32654"/>
                  <a:pt x="21856" y="29896"/>
                  <a:pt x="22217" y="25712"/>
                </a:cubicBezTo>
                <a:close/>
                <a:moveTo>
                  <a:pt x="15386" y="0"/>
                </a:moveTo>
                <a:cubicBezTo>
                  <a:pt x="13687" y="0"/>
                  <a:pt x="11983" y="335"/>
                  <a:pt x="10329" y="1061"/>
                </a:cubicBezTo>
                <a:cubicBezTo>
                  <a:pt x="2340" y="4542"/>
                  <a:pt x="1" y="14147"/>
                  <a:pt x="2816" y="21889"/>
                </a:cubicBezTo>
                <a:cubicBezTo>
                  <a:pt x="4280" y="25826"/>
                  <a:pt x="6125" y="29611"/>
                  <a:pt x="8294" y="33206"/>
                </a:cubicBezTo>
                <a:cubicBezTo>
                  <a:pt x="8769" y="34024"/>
                  <a:pt x="9283" y="34823"/>
                  <a:pt x="9777" y="35622"/>
                </a:cubicBezTo>
                <a:cubicBezTo>
                  <a:pt x="12402" y="39768"/>
                  <a:pt x="15217" y="43858"/>
                  <a:pt x="18565" y="47452"/>
                </a:cubicBezTo>
                <a:cubicBezTo>
                  <a:pt x="24423" y="53748"/>
                  <a:pt x="31594" y="58694"/>
                  <a:pt x="39545" y="61965"/>
                </a:cubicBezTo>
                <a:lnTo>
                  <a:pt x="39545" y="59778"/>
                </a:lnTo>
                <a:cubicBezTo>
                  <a:pt x="35912" y="58237"/>
                  <a:pt x="32431" y="56373"/>
                  <a:pt x="29160" y="54167"/>
                </a:cubicBezTo>
                <a:cubicBezTo>
                  <a:pt x="23206" y="50191"/>
                  <a:pt x="18070" y="45094"/>
                  <a:pt x="14057" y="39159"/>
                </a:cubicBezTo>
                <a:cubicBezTo>
                  <a:pt x="12669" y="37086"/>
                  <a:pt x="11356" y="34956"/>
                  <a:pt x="10063" y="32826"/>
                </a:cubicBezTo>
                <a:lnTo>
                  <a:pt x="10063" y="32826"/>
                </a:lnTo>
                <a:cubicBezTo>
                  <a:pt x="10481" y="33453"/>
                  <a:pt x="10919" y="34081"/>
                  <a:pt x="11375" y="34690"/>
                </a:cubicBezTo>
                <a:cubicBezTo>
                  <a:pt x="17823" y="45531"/>
                  <a:pt x="27752" y="53882"/>
                  <a:pt x="39545" y="58351"/>
                </a:cubicBezTo>
                <a:lnTo>
                  <a:pt x="39545" y="57400"/>
                </a:lnTo>
                <a:cubicBezTo>
                  <a:pt x="37167" y="56563"/>
                  <a:pt x="34866" y="55555"/>
                  <a:pt x="32640" y="54376"/>
                </a:cubicBezTo>
                <a:cubicBezTo>
                  <a:pt x="26154" y="50857"/>
                  <a:pt x="20448" y="46045"/>
                  <a:pt x="15921" y="40206"/>
                </a:cubicBezTo>
                <a:lnTo>
                  <a:pt x="15921" y="40206"/>
                </a:lnTo>
                <a:cubicBezTo>
                  <a:pt x="19136" y="43629"/>
                  <a:pt x="22692" y="46730"/>
                  <a:pt x="26554" y="49412"/>
                </a:cubicBezTo>
                <a:cubicBezTo>
                  <a:pt x="30586" y="52227"/>
                  <a:pt x="34942" y="54566"/>
                  <a:pt x="39545" y="56335"/>
                </a:cubicBezTo>
                <a:lnTo>
                  <a:pt x="39545" y="55118"/>
                </a:lnTo>
                <a:cubicBezTo>
                  <a:pt x="35113" y="53482"/>
                  <a:pt x="30871" y="51352"/>
                  <a:pt x="26934" y="48765"/>
                </a:cubicBezTo>
                <a:cubicBezTo>
                  <a:pt x="21266" y="45037"/>
                  <a:pt x="16511" y="40377"/>
                  <a:pt x="12459" y="35108"/>
                </a:cubicBezTo>
                <a:lnTo>
                  <a:pt x="12459" y="35108"/>
                </a:lnTo>
                <a:cubicBezTo>
                  <a:pt x="16815" y="39768"/>
                  <a:pt x="22046" y="43743"/>
                  <a:pt x="27391" y="46787"/>
                </a:cubicBezTo>
                <a:cubicBezTo>
                  <a:pt x="31233" y="48974"/>
                  <a:pt x="35303" y="50743"/>
                  <a:pt x="39545" y="52056"/>
                </a:cubicBezTo>
                <a:lnTo>
                  <a:pt x="39545" y="50895"/>
                </a:lnTo>
                <a:cubicBezTo>
                  <a:pt x="35474" y="49678"/>
                  <a:pt x="31556" y="48061"/>
                  <a:pt x="27828" y="46026"/>
                </a:cubicBezTo>
                <a:cubicBezTo>
                  <a:pt x="23472" y="43667"/>
                  <a:pt x="19440" y="40776"/>
                  <a:pt x="15807" y="37429"/>
                </a:cubicBezTo>
                <a:cubicBezTo>
                  <a:pt x="14932" y="36611"/>
                  <a:pt x="14095" y="35774"/>
                  <a:pt x="13296" y="34918"/>
                </a:cubicBezTo>
                <a:lnTo>
                  <a:pt x="13296" y="34918"/>
                </a:lnTo>
                <a:cubicBezTo>
                  <a:pt x="20657" y="41423"/>
                  <a:pt x="29901" y="45988"/>
                  <a:pt x="39545" y="48365"/>
                </a:cubicBezTo>
                <a:lnTo>
                  <a:pt x="39545" y="47243"/>
                </a:lnTo>
                <a:cubicBezTo>
                  <a:pt x="31461" y="45246"/>
                  <a:pt x="23853" y="41651"/>
                  <a:pt x="17176" y="36668"/>
                </a:cubicBezTo>
                <a:lnTo>
                  <a:pt x="17176" y="36668"/>
                </a:lnTo>
                <a:cubicBezTo>
                  <a:pt x="23872" y="40890"/>
                  <a:pt x="31746" y="43439"/>
                  <a:pt x="39545" y="45417"/>
                </a:cubicBezTo>
                <a:lnTo>
                  <a:pt x="39545" y="44067"/>
                </a:lnTo>
                <a:cubicBezTo>
                  <a:pt x="30700" y="41936"/>
                  <a:pt x="22141" y="39007"/>
                  <a:pt x="14818" y="33758"/>
                </a:cubicBezTo>
                <a:lnTo>
                  <a:pt x="14818" y="33758"/>
                </a:lnTo>
                <a:cubicBezTo>
                  <a:pt x="15560" y="34195"/>
                  <a:pt x="16301" y="34613"/>
                  <a:pt x="17024" y="35032"/>
                </a:cubicBezTo>
                <a:cubicBezTo>
                  <a:pt x="21095" y="37333"/>
                  <a:pt x="25393" y="39236"/>
                  <a:pt x="29825" y="40738"/>
                </a:cubicBezTo>
                <a:cubicBezTo>
                  <a:pt x="33002" y="41822"/>
                  <a:pt x="36254" y="42697"/>
                  <a:pt x="39526" y="43382"/>
                </a:cubicBezTo>
                <a:lnTo>
                  <a:pt x="39526" y="42032"/>
                </a:lnTo>
                <a:cubicBezTo>
                  <a:pt x="36445" y="41461"/>
                  <a:pt x="33401" y="40700"/>
                  <a:pt x="30415" y="39730"/>
                </a:cubicBezTo>
                <a:cubicBezTo>
                  <a:pt x="25945" y="38284"/>
                  <a:pt x="21608" y="36458"/>
                  <a:pt x="17481" y="34252"/>
                </a:cubicBezTo>
                <a:cubicBezTo>
                  <a:pt x="16054" y="33510"/>
                  <a:pt x="14704" y="32673"/>
                  <a:pt x="13372" y="31817"/>
                </a:cubicBezTo>
                <a:lnTo>
                  <a:pt x="13372" y="31817"/>
                </a:lnTo>
                <a:cubicBezTo>
                  <a:pt x="14380" y="32312"/>
                  <a:pt x="15388" y="32768"/>
                  <a:pt x="16416" y="33206"/>
                </a:cubicBezTo>
                <a:cubicBezTo>
                  <a:pt x="23586" y="37238"/>
                  <a:pt x="31423" y="40034"/>
                  <a:pt x="39526" y="41461"/>
                </a:cubicBezTo>
                <a:lnTo>
                  <a:pt x="39526" y="40396"/>
                </a:lnTo>
                <a:cubicBezTo>
                  <a:pt x="33896" y="39445"/>
                  <a:pt x="28399" y="37828"/>
                  <a:pt x="23130" y="35603"/>
                </a:cubicBezTo>
                <a:lnTo>
                  <a:pt x="23130" y="35603"/>
                </a:lnTo>
                <a:cubicBezTo>
                  <a:pt x="28437" y="37200"/>
                  <a:pt x="33972" y="38227"/>
                  <a:pt x="39526" y="38931"/>
                </a:cubicBezTo>
                <a:lnTo>
                  <a:pt x="39526" y="37676"/>
                </a:lnTo>
                <a:cubicBezTo>
                  <a:pt x="34714" y="37067"/>
                  <a:pt x="29958" y="36154"/>
                  <a:pt x="25260" y="34956"/>
                </a:cubicBezTo>
                <a:lnTo>
                  <a:pt x="25260" y="34956"/>
                </a:lnTo>
                <a:cubicBezTo>
                  <a:pt x="25546" y="35013"/>
                  <a:pt x="25850" y="35070"/>
                  <a:pt x="26154" y="35127"/>
                </a:cubicBezTo>
                <a:cubicBezTo>
                  <a:pt x="29162" y="35646"/>
                  <a:pt x="32206" y="35908"/>
                  <a:pt x="35254" y="35908"/>
                </a:cubicBezTo>
                <a:cubicBezTo>
                  <a:pt x="36678" y="35908"/>
                  <a:pt x="38103" y="35851"/>
                  <a:pt x="39526" y="35736"/>
                </a:cubicBezTo>
                <a:lnTo>
                  <a:pt x="39526" y="31266"/>
                </a:lnTo>
                <a:cubicBezTo>
                  <a:pt x="39479" y="31266"/>
                  <a:pt x="39432" y="31266"/>
                  <a:pt x="39385" y="31266"/>
                </a:cubicBezTo>
                <a:cubicBezTo>
                  <a:pt x="36219" y="31266"/>
                  <a:pt x="33113" y="30631"/>
                  <a:pt x="30320" y="28888"/>
                </a:cubicBezTo>
                <a:cubicBezTo>
                  <a:pt x="27124" y="26891"/>
                  <a:pt x="25393" y="23581"/>
                  <a:pt x="23054" y="20766"/>
                </a:cubicBezTo>
                <a:cubicBezTo>
                  <a:pt x="22940" y="20310"/>
                  <a:pt x="22712" y="19891"/>
                  <a:pt x="22388" y="19549"/>
                </a:cubicBezTo>
                <a:lnTo>
                  <a:pt x="22388" y="19549"/>
                </a:lnTo>
                <a:cubicBezTo>
                  <a:pt x="22959" y="19967"/>
                  <a:pt x="23472" y="20462"/>
                  <a:pt x="23929" y="20976"/>
                </a:cubicBezTo>
                <a:cubicBezTo>
                  <a:pt x="25660" y="22935"/>
                  <a:pt x="26839" y="25179"/>
                  <a:pt x="28950" y="26796"/>
                </a:cubicBezTo>
                <a:cubicBezTo>
                  <a:pt x="32032" y="29135"/>
                  <a:pt x="35760" y="29934"/>
                  <a:pt x="39526" y="30125"/>
                </a:cubicBezTo>
                <a:lnTo>
                  <a:pt x="39526" y="28051"/>
                </a:lnTo>
                <a:cubicBezTo>
                  <a:pt x="37243" y="27785"/>
                  <a:pt x="35018" y="27024"/>
                  <a:pt x="33040" y="25826"/>
                </a:cubicBezTo>
                <a:cubicBezTo>
                  <a:pt x="29635" y="23791"/>
                  <a:pt x="26858" y="20899"/>
                  <a:pt x="23701" y="18522"/>
                </a:cubicBezTo>
                <a:cubicBezTo>
                  <a:pt x="22254" y="17431"/>
                  <a:pt x="20254" y="16021"/>
                  <a:pt x="18365" y="16021"/>
                </a:cubicBezTo>
                <a:cubicBezTo>
                  <a:pt x="17521" y="16021"/>
                  <a:pt x="16699" y="16303"/>
                  <a:pt x="15959" y="17019"/>
                </a:cubicBezTo>
                <a:cubicBezTo>
                  <a:pt x="15541" y="17419"/>
                  <a:pt x="15217" y="17894"/>
                  <a:pt x="14970" y="18427"/>
                </a:cubicBezTo>
                <a:cubicBezTo>
                  <a:pt x="15160" y="16335"/>
                  <a:pt x="16225" y="14566"/>
                  <a:pt x="18717" y="14318"/>
                </a:cubicBezTo>
                <a:cubicBezTo>
                  <a:pt x="18817" y="14309"/>
                  <a:pt x="18917" y="14305"/>
                  <a:pt x="19017" y="14305"/>
                </a:cubicBezTo>
                <a:cubicBezTo>
                  <a:pt x="20769" y="14305"/>
                  <a:pt x="22562" y="15673"/>
                  <a:pt x="23948" y="16753"/>
                </a:cubicBezTo>
                <a:cubicBezTo>
                  <a:pt x="25336" y="17856"/>
                  <a:pt x="26725" y="18978"/>
                  <a:pt x="28094" y="20139"/>
                </a:cubicBezTo>
                <a:cubicBezTo>
                  <a:pt x="31518" y="23049"/>
                  <a:pt x="35265" y="26092"/>
                  <a:pt x="39526" y="27576"/>
                </a:cubicBezTo>
                <a:lnTo>
                  <a:pt x="39526" y="26872"/>
                </a:lnTo>
                <a:cubicBezTo>
                  <a:pt x="37205" y="25940"/>
                  <a:pt x="35018" y="24704"/>
                  <a:pt x="33021" y="23201"/>
                </a:cubicBezTo>
                <a:cubicBezTo>
                  <a:pt x="29388" y="20519"/>
                  <a:pt x="26192" y="17057"/>
                  <a:pt x="22274" y="14775"/>
                </a:cubicBezTo>
                <a:cubicBezTo>
                  <a:pt x="21172" y="14124"/>
                  <a:pt x="20032" y="13772"/>
                  <a:pt x="18963" y="13772"/>
                </a:cubicBezTo>
                <a:cubicBezTo>
                  <a:pt x="17282" y="13772"/>
                  <a:pt x="15774" y="14641"/>
                  <a:pt x="14856" y="16582"/>
                </a:cubicBezTo>
                <a:cubicBezTo>
                  <a:pt x="13734" y="18959"/>
                  <a:pt x="13905" y="21717"/>
                  <a:pt x="15046" y="24000"/>
                </a:cubicBezTo>
                <a:cubicBezTo>
                  <a:pt x="13734" y="22307"/>
                  <a:pt x="13467" y="18997"/>
                  <a:pt x="13467" y="17457"/>
                </a:cubicBezTo>
                <a:cubicBezTo>
                  <a:pt x="13467" y="14813"/>
                  <a:pt x="14628" y="11960"/>
                  <a:pt x="17386" y="11180"/>
                </a:cubicBezTo>
                <a:cubicBezTo>
                  <a:pt x="18003" y="11003"/>
                  <a:pt x="18602" y="10922"/>
                  <a:pt x="19184" y="10922"/>
                </a:cubicBezTo>
                <a:cubicBezTo>
                  <a:pt x="22924" y="10922"/>
                  <a:pt x="25934" y="14265"/>
                  <a:pt x="28190" y="16981"/>
                </a:cubicBezTo>
                <a:cubicBezTo>
                  <a:pt x="31328" y="20766"/>
                  <a:pt x="35056" y="24742"/>
                  <a:pt x="39545" y="26701"/>
                </a:cubicBezTo>
                <a:lnTo>
                  <a:pt x="39545" y="25522"/>
                </a:lnTo>
                <a:cubicBezTo>
                  <a:pt x="36616" y="24228"/>
                  <a:pt x="34010" y="22117"/>
                  <a:pt x="31784" y="19796"/>
                </a:cubicBezTo>
                <a:cubicBezTo>
                  <a:pt x="28627" y="16525"/>
                  <a:pt x="25850" y="11770"/>
                  <a:pt x="21152" y="10647"/>
                </a:cubicBezTo>
                <a:cubicBezTo>
                  <a:pt x="20524" y="10497"/>
                  <a:pt x="19905" y="10423"/>
                  <a:pt x="19306" y="10423"/>
                </a:cubicBezTo>
                <a:cubicBezTo>
                  <a:pt x="16273" y="10423"/>
                  <a:pt x="13741" y="12305"/>
                  <a:pt x="13106" y="15593"/>
                </a:cubicBezTo>
                <a:cubicBezTo>
                  <a:pt x="12669" y="17856"/>
                  <a:pt x="13125" y="20386"/>
                  <a:pt x="13829" y="22535"/>
                </a:cubicBezTo>
                <a:cubicBezTo>
                  <a:pt x="14114" y="23429"/>
                  <a:pt x="14552" y="24190"/>
                  <a:pt x="15160" y="24685"/>
                </a:cubicBezTo>
                <a:cubicBezTo>
                  <a:pt x="14304" y="24304"/>
                  <a:pt x="13524" y="23772"/>
                  <a:pt x="12859" y="23125"/>
                </a:cubicBezTo>
                <a:cubicBezTo>
                  <a:pt x="8598" y="19035"/>
                  <a:pt x="10025" y="11598"/>
                  <a:pt x="15674" y="9582"/>
                </a:cubicBezTo>
                <a:cubicBezTo>
                  <a:pt x="16760" y="9192"/>
                  <a:pt x="17838" y="9018"/>
                  <a:pt x="18900" y="9018"/>
                </a:cubicBezTo>
                <a:cubicBezTo>
                  <a:pt x="23584" y="9018"/>
                  <a:pt x="27933" y="12416"/>
                  <a:pt x="31081" y="15688"/>
                </a:cubicBezTo>
                <a:cubicBezTo>
                  <a:pt x="33858" y="18579"/>
                  <a:pt x="36387" y="21851"/>
                  <a:pt x="39545" y="24380"/>
                </a:cubicBezTo>
                <a:lnTo>
                  <a:pt x="39545" y="22250"/>
                </a:lnTo>
                <a:cubicBezTo>
                  <a:pt x="38158" y="21072"/>
                  <a:pt x="36865" y="19798"/>
                  <a:pt x="35649" y="18430"/>
                </a:cubicBezTo>
                <a:lnTo>
                  <a:pt x="35649" y="18430"/>
                </a:lnTo>
                <a:cubicBezTo>
                  <a:pt x="36849" y="19678"/>
                  <a:pt x="38158" y="20829"/>
                  <a:pt x="39545" y="21870"/>
                </a:cubicBezTo>
                <a:lnTo>
                  <a:pt x="39545" y="17400"/>
                </a:lnTo>
                <a:cubicBezTo>
                  <a:pt x="38309" y="16582"/>
                  <a:pt x="37129" y="15669"/>
                  <a:pt x="36026" y="14699"/>
                </a:cubicBezTo>
                <a:cubicBezTo>
                  <a:pt x="35665" y="14337"/>
                  <a:pt x="35303" y="13976"/>
                  <a:pt x="34942" y="13596"/>
                </a:cubicBezTo>
                <a:cubicBezTo>
                  <a:pt x="33839" y="12112"/>
                  <a:pt x="32793" y="10647"/>
                  <a:pt x="31746" y="9468"/>
                </a:cubicBezTo>
                <a:cubicBezTo>
                  <a:pt x="30510" y="8079"/>
                  <a:pt x="29122" y="6843"/>
                  <a:pt x="27619" y="5778"/>
                </a:cubicBezTo>
                <a:cubicBezTo>
                  <a:pt x="26078" y="4275"/>
                  <a:pt x="24366" y="2982"/>
                  <a:pt x="22502" y="1917"/>
                </a:cubicBezTo>
                <a:cubicBezTo>
                  <a:pt x="20258" y="694"/>
                  <a:pt x="17829" y="0"/>
                  <a:pt x="153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subTitle" idx="1"/>
          </p:nvPr>
        </p:nvSpPr>
        <p:spPr>
          <a:xfrm>
            <a:off x="994383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ubTitle" idx="2"/>
          </p:nvPr>
        </p:nvSpPr>
        <p:spPr>
          <a:xfrm>
            <a:off x="99438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ubTitle" idx="3"/>
          </p:nvPr>
        </p:nvSpPr>
        <p:spPr>
          <a:xfrm>
            <a:off x="4548984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4"/>
          </p:nvPr>
        </p:nvSpPr>
        <p:spPr>
          <a:xfrm>
            <a:off x="454901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ubTitle" idx="5"/>
          </p:nvPr>
        </p:nvSpPr>
        <p:spPr>
          <a:xfrm>
            <a:off x="8103617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6"/>
          </p:nvPr>
        </p:nvSpPr>
        <p:spPr>
          <a:xfrm>
            <a:off x="8103620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7"/>
          </p:nvPr>
        </p:nvSpPr>
        <p:spPr>
          <a:xfrm>
            <a:off x="9943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8"/>
          </p:nvPr>
        </p:nvSpPr>
        <p:spPr>
          <a:xfrm>
            <a:off x="994387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9"/>
          </p:nvPr>
        </p:nvSpPr>
        <p:spPr>
          <a:xfrm>
            <a:off x="45489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13"/>
          </p:nvPr>
        </p:nvSpPr>
        <p:spPr>
          <a:xfrm>
            <a:off x="4548985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14"/>
          </p:nvPr>
        </p:nvSpPr>
        <p:spPr>
          <a:xfrm>
            <a:off x="8103617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subTitle" idx="15"/>
          </p:nvPr>
        </p:nvSpPr>
        <p:spPr>
          <a:xfrm>
            <a:off x="8103620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023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/>
          <p:nvPr/>
        </p:nvSpPr>
        <p:spPr>
          <a:xfrm rot="10800000">
            <a:off x="-354041" y="-127912"/>
            <a:ext cx="2591908" cy="1516245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4" name="Google Shape;264;p29"/>
          <p:cNvGrpSpPr/>
          <p:nvPr/>
        </p:nvGrpSpPr>
        <p:grpSpPr>
          <a:xfrm rot="10334952">
            <a:off x="9054517" y="4769274"/>
            <a:ext cx="3563371" cy="2922785"/>
            <a:chOff x="-642202" y="-472454"/>
            <a:chExt cx="2438633" cy="2000241"/>
          </a:xfrm>
        </p:grpSpPr>
        <p:sp>
          <p:nvSpPr>
            <p:cNvPr id="265" name="Google Shape;265;p29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9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9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9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9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9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956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/>
          <p:nvPr/>
        </p:nvSpPr>
        <p:spPr>
          <a:xfrm rot="-1109488" flipH="1">
            <a:off x="9464237" y="5759129"/>
            <a:ext cx="3340769" cy="2996537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/>
          <p:nvPr/>
        </p:nvSpPr>
        <p:spPr>
          <a:xfrm rot="-5400000" flipH="1">
            <a:off x="2314420" y="2854444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" name="Google Shape;275;p30"/>
          <p:cNvGrpSpPr/>
          <p:nvPr/>
        </p:nvGrpSpPr>
        <p:grpSpPr>
          <a:xfrm rot="-1320491" flipH="1">
            <a:off x="-668689" y="-743924"/>
            <a:ext cx="3563535" cy="2922919"/>
            <a:chOff x="-642202" y="-472454"/>
            <a:chExt cx="2438633" cy="2000241"/>
          </a:xfrm>
        </p:grpSpPr>
        <p:sp>
          <p:nvSpPr>
            <p:cNvPr id="276" name="Google Shape;276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30"/>
          <p:cNvGrpSpPr/>
          <p:nvPr/>
        </p:nvGrpSpPr>
        <p:grpSpPr>
          <a:xfrm rot="1430838">
            <a:off x="9297131" y="-743915"/>
            <a:ext cx="3563548" cy="2922931"/>
            <a:chOff x="-642202" y="-472454"/>
            <a:chExt cx="2438633" cy="2000241"/>
          </a:xfrm>
        </p:grpSpPr>
        <p:sp>
          <p:nvSpPr>
            <p:cNvPr id="283" name="Google Shape;283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827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 rot="-9066185" flipH="1">
            <a:off x="9695233" y="-1577914"/>
            <a:ext cx="3341108" cy="299684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31"/>
          <p:cNvSpPr/>
          <p:nvPr/>
        </p:nvSpPr>
        <p:spPr>
          <a:xfrm rot="3087110">
            <a:off x="-1494069" y="5284690"/>
            <a:ext cx="3341105" cy="29968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088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952500" y="710575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2"/>
          <p:cNvSpPr/>
          <p:nvPr/>
        </p:nvSpPr>
        <p:spPr>
          <a:xfrm rot="-9705753" flipH="1">
            <a:off x="8227151" y="-2983354"/>
            <a:ext cx="4939773" cy="4430780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/>
          <p:nvPr/>
        </p:nvSpPr>
        <p:spPr>
          <a:xfrm>
            <a:off x="9424767" y="5581501"/>
            <a:ext cx="3012975" cy="1762680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46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83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" name="Google Shape;298;p32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299" name="Google Shape;299;p32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97897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/>
          <p:nvPr/>
        </p:nvSpPr>
        <p:spPr>
          <a:xfrm rot="5400000" flipH="1">
            <a:off x="-424605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6710967" y="3291600"/>
            <a:ext cx="45284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1"/>
          </p:nvPr>
        </p:nvSpPr>
        <p:spPr>
          <a:xfrm>
            <a:off x="78211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0305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body" idx="1"/>
          </p:nvPr>
        </p:nvSpPr>
        <p:spPr>
          <a:xfrm>
            <a:off x="960000" y="2022500"/>
            <a:ext cx="6837600" cy="35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87" name="Google Shape;187;p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8"/>
          <p:cNvSpPr/>
          <p:nvPr/>
        </p:nvSpPr>
        <p:spPr>
          <a:xfrm rot="-5400000">
            <a:off x="5974152" y="636560"/>
            <a:ext cx="6339691" cy="6095992"/>
          </a:xfrm>
          <a:custGeom>
            <a:avLst/>
            <a:gdLst/>
            <a:ahLst/>
            <a:cxnLst/>
            <a:rect l="l" t="t" r="r" b="b"/>
            <a:pathLst>
              <a:path w="17074" h="16419" extrusionOk="0">
                <a:moveTo>
                  <a:pt x="0" y="0"/>
                </a:moveTo>
                <a:lnTo>
                  <a:pt x="0" y="16419"/>
                </a:lnTo>
                <a:lnTo>
                  <a:pt x="15967" y="16419"/>
                </a:lnTo>
                <a:cubicBezTo>
                  <a:pt x="16848" y="15883"/>
                  <a:pt x="17074" y="14859"/>
                  <a:pt x="16336" y="13633"/>
                </a:cubicBezTo>
                <a:cubicBezTo>
                  <a:pt x="15836" y="12835"/>
                  <a:pt x="14848" y="12644"/>
                  <a:pt x="14347" y="11942"/>
                </a:cubicBezTo>
                <a:cubicBezTo>
                  <a:pt x="13657" y="11156"/>
                  <a:pt x="14145" y="10751"/>
                  <a:pt x="13955" y="9858"/>
                </a:cubicBezTo>
                <a:cubicBezTo>
                  <a:pt x="13581" y="8534"/>
                  <a:pt x="12876" y="8092"/>
                  <a:pt x="12060" y="8092"/>
                </a:cubicBezTo>
                <a:cubicBezTo>
                  <a:pt x="10925" y="8092"/>
                  <a:pt x="9573" y="8946"/>
                  <a:pt x="8597" y="9465"/>
                </a:cubicBezTo>
                <a:cubicBezTo>
                  <a:pt x="8047" y="9739"/>
                  <a:pt x="7459" y="9868"/>
                  <a:pt x="6878" y="9868"/>
                </a:cubicBezTo>
                <a:cubicBezTo>
                  <a:pt x="5359" y="9868"/>
                  <a:pt x="3885" y="8984"/>
                  <a:pt x="3239" y="7477"/>
                </a:cubicBezTo>
                <a:cubicBezTo>
                  <a:pt x="2346" y="5263"/>
                  <a:pt x="3048" y="655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9" name="Google Shape;189;p8"/>
          <p:cNvGrpSpPr/>
          <p:nvPr/>
        </p:nvGrpSpPr>
        <p:grpSpPr>
          <a:xfrm>
            <a:off x="7560400" y="1356968"/>
            <a:ext cx="4371816" cy="5200603"/>
            <a:chOff x="5670300" y="1017726"/>
            <a:chExt cx="3278862" cy="3900452"/>
          </a:xfrm>
        </p:grpSpPr>
        <p:sp>
          <p:nvSpPr>
            <p:cNvPr id="190" name="Google Shape;190;p8"/>
            <p:cNvSpPr/>
            <p:nvPr/>
          </p:nvSpPr>
          <p:spPr>
            <a:xfrm>
              <a:off x="6629225" y="449785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456407" y="4511758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7332948" y="4063668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085789" y="4838114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825674" y="4186802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165425" y="418697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6911975" y="4649862"/>
              <a:ext cx="192750" cy="19289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368937" y="1674651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085799" y="1710283"/>
              <a:ext cx="51875" cy="51884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8701386" y="1841293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578325" y="101772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8861482" y="2736484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5670300" y="4684726"/>
              <a:ext cx="123052" cy="12315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511447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/>
          <p:nvPr/>
        </p:nvSpPr>
        <p:spPr>
          <a:xfrm rot="-5400000" flipH="1">
            <a:off x="5807744" y="334907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4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54048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4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70893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title"/>
          </p:nvPr>
        </p:nvSpPr>
        <p:spPr>
          <a:xfrm>
            <a:off x="7373867" y="2980600"/>
            <a:ext cx="38652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1"/>
          </p:nvPr>
        </p:nvSpPr>
        <p:spPr>
          <a:xfrm>
            <a:off x="7821100" y="4459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568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35"/>
          <p:cNvSpPr/>
          <p:nvPr/>
        </p:nvSpPr>
        <p:spPr>
          <a:xfrm rot="5400000">
            <a:off x="-366023" y="242840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61628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6"/>
          <p:cNvSpPr/>
          <p:nvPr/>
        </p:nvSpPr>
        <p:spPr>
          <a:xfrm rot="-9534199">
            <a:off x="300170" y="313020"/>
            <a:ext cx="13128165" cy="7403019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3345000" y="1219200"/>
            <a:ext cx="5502000" cy="1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3651400" y="2631333"/>
            <a:ext cx="4889200" cy="14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6"/>
          <p:cNvSpPr txBox="1"/>
          <p:nvPr/>
        </p:nvSpPr>
        <p:spPr>
          <a:xfrm>
            <a:off x="3535800" y="4906156"/>
            <a:ext cx="5120400" cy="8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CREDITS: This presentation template was created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infographics &amp; images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accent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  <p:extLst>
      <p:ext uri="{BB962C8B-B14F-4D97-AF65-F5344CB8AC3E}">
        <p14:creationId xmlns:p14="http://schemas.microsoft.com/office/powerpoint/2010/main" val="1039243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37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326" name="Google Shape;326;p37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0" name="Google Shape;330;p37"/>
          <p:cNvSpPr/>
          <p:nvPr/>
        </p:nvSpPr>
        <p:spPr>
          <a:xfrm rot="-5400000" flipH="1">
            <a:off x="8641387" y="2853501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76596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/>
          <p:nvPr/>
        </p:nvSpPr>
        <p:spPr>
          <a:xfrm rot="-139919" flipH="1">
            <a:off x="-525410" y="5309496"/>
            <a:ext cx="12813169" cy="484753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8"/>
          <p:cNvSpPr/>
          <p:nvPr/>
        </p:nvSpPr>
        <p:spPr>
          <a:xfrm rot="-10124960" flipH="1">
            <a:off x="8333375" y="-3119815"/>
            <a:ext cx="4939709" cy="4430723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70166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/>
          <p:nvPr/>
        </p:nvSpPr>
        <p:spPr>
          <a:xfrm rot="10800000">
            <a:off x="-599" y="-954621"/>
            <a:ext cx="12193188" cy="8129033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828019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"/>
          <p:cNvSpPr txBox="1">
            <a:spLocks noGrp="1"/>
          </p:cNvSpPr>
          <p:nvPr>
            <p:ph type="ctrTitle"/>
          </p:nvPr>
        </p:nvSpPr>
        <p:spPr>
          <a:xfrm>
            <a:off x="960000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49" name="Google Shape;449;p22"/>
          <p:cNvSpPr txBox="1">
            <a:spLocks noGrp="1"/>
          </p:cNvSpPr>
          <p:nvPr>
            <p:ph type="subTitle" idx="1"/>
          </p:nvPr>
        </p:nvSpPr>
        <p:spPr>
          <a:xfrm>
            <a:off x="960000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0" name="Google Shape;450;p22"/>
          <p:cNvSpPr txBox="1">
            <a:spLocks noGrp="1"/>
          </p:cNvSpPr>
          <p:nvPr>
            <p:ph type="ctrTitle" idx="2"/>
          </p:nvPr>
        </p:nvSpPr>
        <p:spPr>
          <a:xfrm>
            <a:off x="3650452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1" name="Google Shape;451;p22"/>
          <p:cNvSpPr txBox="1">
            <a:spLocks noGrp="1"/>
          </p:cNvSpPr>
          <p:nvPr>
            <p:ph type="subTitle" idx="3"/>
          </p:nvPr>
        </p:nvSpPr>
        <p:spPr>
          <a:xfrm>
            <a:off x="3650452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2" name="Google Shape;452;p22"/>
          <p:cNvSpPr txBox="1">
            <a:spLocks noGrp="1"/>
          </p:cNvSpPr>
          <p:nvPr>
            <p:ph type="ctrTitle" idx="4"/>
          </p:nvPr>
        </p:nvSpPr>
        <p:spPr>
          <a:xfrm>
            <a:off x="6340904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ubTitle" idx="5"/>
          </p:nvPr>
        </p:nvSpPr>
        <p:spPr>
          <a:xfrm>
            <a:off x="6340904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ctrTitle" idx="6"/>
          </p:nvPr>
        </p:nvSpPr>
        <p:spPr>
          <a:xfrm>
            <a:off x="9031355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5" name="Google Shape;455;p22"/>
          <p:cNvSpPr txBox="1">
            <a:spLocks noGrp="1"/>
          </p:cNvSpPr>
          <p:nvPr>
            <p:ph type="subTitle" idx="7"/>
          </p:nvPr>
        </p:nvSpPr>
        <p:spPr>
          <a:xfrm>
            <a:off x="9031355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6" name="Google Shape;456;p22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/>
          <p:nvPr/>
        </p:nvSpPr>
        <p:spPr>
          <a:xfrm flipH="1">
            <a:off x="8" y="5686135"/>
            <a:ext cx="1432889" cy="1171869"/>
          </a:xfrm>
          <a:custGeom>
            <a:avLst/>
            <a:gdLst/>
            <a:ahLst/>
            <a:cxnLst/>
            <a:rect l="l" t="t" r="r" b="b"/>
            <a:pathLst>
              <a:path w="8978" h="7343" extrusionOk="0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2"/>
          <p:cNvSpPr/>
          <p:nvPr/>
        </p:nvSpPr>
        <p:spPr>
          <a:xfrm rot="10800000">
            <a:off x="9105702" y="7"/>
            <a:ext cx="3086292" cy="1943088"/>
          </a:xfrm>
          <a:custGeom>
            <a:avLst/>
            <a:gdLst/>
            <a:ahLst/>
            <a:cxnLst/>
            <a:rect l="l" t="t" r="r" b="b"/>
            <a:pathLst>
              <a:path w="23016" h="14492" extrusionOk="0">
                <a:moveTo>
                  <a:pt x="359" y="1"/>
                </a:moveTo>
                <a:cubicBezTo>
                  <a:pt x="241" y="1"/>
                  <a:pt x="121" y="5"/>
                  <a:pt x="1" y="14"/>
                </a:cubicBezTo>
                <a:lnTo>
                  <a:pt x="1" y="2633"/>
                </a:lnTo>
                <a:lnTo>
                  <a:pt x="1" y="4514"/>
                </a:lnTo>
                <a:lnTo>
                  <a:pt x="1" y="14492"/>
                </a:lnTo>
                <a:lnTo>
                  <a:pt x="23016" y="14492"/>
                </a:lnTo>
                <a:cubicBezTo>
                  <a:pt x="22528" y="14016"/>
                  <a:pt x="22051" y="13575"/>
                  <a:pt x="21611" y="13301"/>
                </a:cubicBezTo>
                <a:cubicBezTo>
                  <a:pt x="19825" y="12182"/>
                  <a:pt x="18503" y="10491"/>
                  <a:pt x="17015" y="9003"/>
                </a:cubicBezTo>
                <a:cubicBezTo>
                  <a:pt x="15527" y="7515"/>
                  <a:pt x="13729" y="6146"/>
                  <a:pt x="11633" y="5979"/>
                </a:cubicBezTo>
                <a:cubicBezTo>
                  <a:pt x="11462" y="5965"/>
                  <a:pt x="11289" y="5960"/>
                  <a:pt x="11116" y="5960"/>
                </a:cubicBezTo>
                <a:cubicBezTo>
                  <a:pt x="10521" y="5960"/>
                  <a:pt x="9920" y="6021"/>
                  <a:pt x="9329" y="6021"/>
                </a:cubicBezTo>
                <a:cubicBezTo>
                  <a:pt x="8862" y="6021"/>
                  <a:pt x="8401" y="5983"/>
                  <a:pt x="7954" y="5848"/>
                </a:cubicBezTo>
                <a:cubicBezTo>
                  <a:pt x="5502" y="5098"/>
                  <a:pt x="4692" y="1871"/>
                  <a:pt x="2477" y="561"/>
                </a:cubicBezTo>
                <a:cubicBezTo>
                  <a:pt x="2156" y="371"/>
                  <a:pt x="1823" y="240"/>
                  <a:pt x="1465" y="145"/>
                </a:cubicBezTo>
                <a:cubicBezTo>
                  <a:pt x="1104" y="45"/>
                  <a:pt x="735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2"/>
          <p:cNvSpPr/>
          <p:nvPr/>
        </p:nvSpPr>
        <p:spPr>
          <a:xfrm flipH="1">
            <a:off x="11150977" y="295924"/>
            <a:ext cx="164608" cy="164139"/>
          </a:xfrm>
          <a:custGeom>
            <a:avLst/>
            <a:gdLst/>
            <a:ahLst/>
            <a:cxnLst/>
            <a:rect l="l" t="t" r="r" b="b"/>
            <a:pathLst>
              <a:path w="3858" h="3847" extrusionOk="0">
                <a:moveTo>
                  <a:pt x="1929" y="1"/>
                </a:moveTo>
                <a:cubicBezTo>
                  <a:pt x="870" y="1"/>
                  <a:pt x="0" y="858"/>
                  <a:pt x="0" y="1918"/>
                </a:cubicBezTo>
                <a:cubicBezTo>
                  <a:pt x="0" y="2989"/>
                  <a:pt x="870" y="3846"/>
                  <a:pt x="1929" y="3846"/>
                </a:cubicBezTo>
                <a:cubicBezTo>
                  <a:pt x="2989" y="3846"/>
                  <a:pt x="3858" y="2989"/>
                  <a:pt x="3858" y="1918"/>
                </a:cubicBezTo>
                <a:cubicBezTo>
                  <a:pt x="3858" y="858"/>
                  <a:pt x="2989" y="1"/>
                  <a:pt x="1929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2"/>
          <p:cNvSpPr/>
          <p:nvPr/>
        </p:nvSpPr>
        <p:spPr>
          <a:xfrm flipH="1">
            <a:off x="10650283" y="681198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2"/>
          <p:cNvSpPr/>
          <p:nvPr/>
        </p:nvSpPr>
        <p:spPr>
          <a:xfrm flipH="1">
            <a:off x="11596584" y="7873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2"/>
          <p:cNvSpPr/>
          <p:nvPr/>
        </p:nvSpPr>
        <p:spPr>
          <a:xfrm flipH="1">
            <a:off x="960003" y="6152422"/>
            <a:ext cx="133216" cy="133420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2"/>
          <p:cNvSpPr/>
          <p:nvPr/>
        </p:nvSpPr>
        <p:spPr>
          <a:xfrm flipH="1">
            <a:off x="216417" y="64769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2"/>
          <p:cNvSpPr/>
          <p:nvPr/>
        </p:nvSpPr>
        <p:spPr>
          <a:xfrm flipH="1">
            <a:off x="11775987" y="1356970"/>
            <a:ext cx="164648" cy="1647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057567" y="224499"/>
            <a:ext cx="306480" cy="306972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506783" y="6046230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0474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/>
          <p:nvPr/>
        </p:nvSpPr>
        <p:spPr>
          <a:xfrm>
            <a:off x="960000" y="-147585"/>
            <a:ext cx="10272000" cy="7153151"/>
          </a:xfrm>
          <a:custGeom>
            <a:avLst/>
            <a:gdLst/>
            <a:ahLst/>
            <a:cxnLst/>
            <a:rect l="l" t="t" r="r" b="b"/>
            <a:pathLst>
              <a:path w="80273" h="55900" extrusionOk="0">
                <a:moveTo>
                  <a:pt x="26504" y="0"/>
                </a:moveTo>
                <a:cubicBezTo>
                  <a:pt x="25623" y="3239"/>
                  <a:pt x="25575" y="6834"/>
                  <a:pt x="23611" y="8549"/>
                </a:cubicBezTo>
                <a:cubicBezTo>
                  <a:pt x="22847" y="9217"/>
                  <a:pt x="21468" y="9476"/>
                  <a:pt x="19884" y="9476"/>
                </a:cubicBezTo>
                <a:cubicBezTo>
                  <a:pt x="17122" y="9476"/>
                  <a:pt x="13738" y="8690"/>
                  <a:pt x="11907" y="7918"/>
                </a:cubicBezTo>
                <a:cubicBezTo>
                  <a:pt x="10706" y="7412"/>
                  <a:pt x="9323" y="7150"/>
                  <a:pt x="7935" y="7150"/>
                </a:cubicBezTo>
                <a:cubicBezTo>
                  <a:pt x="5992" y="7150"/>
                  <a:pt x="4039" y="7663"/>
                  <a:pt x="2560" y="8739"/>
                </a:cubicBezTo>
                <a:cubicBezTo>
                  <a:pt x="572" y="10168"/>
                  <a:pt x="0" y="13061"/>
                  <a:pt x="691" y="15454"/>
                </a:cubicBezTo>
                <a:cubicBezTo>
                  <a:pt x="1370" y="17836"/>
                  <a:pt x="3072" y="19776"/>
                  <a:pt x="4894" y="21408"/>
                </a:cubicBezTo>
                <a:cubicBezTo>
                  <a:pt x="6716" y="23051"/>
                  <a:pt x="8740" y="24479"/>
                  <a:pt x="10371" y="26325"/>
                </a:cubicBezTo>
                <a:cubicBezTo>
                  <a:pt x="11145" y="27182"/>
                  <a:pt x="11859" y="28218"/>
                  <a:pt x="11859" y="29385"/>
                </a:cubicBezTo>
                <a:cubicBezTo>
                  <a:pt x="11871" y="30504"/>
                  <a:pt x="11240" y="31516"/>
                  <a:pt x="10549" y="32385"/>
                </a:cubicBezTo>
                <a:cubicBezTo>
                  <a:pt x="8311" y="35243"/>
                  <a:pt x="5072" y="37933"/>
                  <a:pt x="5227" y="41589"/>
                </a:cubicBezTo>
                <a:cubicBezTo>
                  <a:pt x="5346" y="44529"/>
                  <a:pt x="7859" y="46935"/>
                  <a:pt x="10621" y="47708"/>
                </a:cubicBezTo>
                <a:cubicBezTo>
                  <a:pt x="11586" y="47982"/>
                  <a:pt x="12574" y="48097"/>
                  <a:pt x="13569" y="48097"/>
                </a:cubicBezTo>
                <a:cubicBezTo>
                  <a:pt x="15434" y="48097"/>
                  <a:pt x="17325" y="47693"/>
                  <a:pt x="19134" y="47173"/>
                </a:cubicBezTo>
                <a:cubicBezTo>
                  <a:pt x="20891" y="46675"/>
                  <a:pt x="22835" y="46108"/>
                  <a:pt x="24632" y="46108"/>
                </a:cubicBezTo>
                <a:cubicBezTo>
                  <a:pt x="25977" y="46108"/>
                  <a:pt x="27238" y="46426"/>
                  <a:pt x="28278" y="47327"/>
                </a:cubicBezTo>
                <a:cubicBezTo>
                  <a:pt x="30242" y="49030"/>
                  <a:pt x="30385" y="52007"/>
                  <a:pt x="30897" y="54590"/>
                </a:cubicBezTo>
                <a:cubicBezTo>
                  <a:pt x="30980" y="55031"/>
                  <a:pt x="31088" y="55459"/>
                  <a:pt x="31207" y="55900"/>
                </a:cubicBezTo>
                <a:lnTo>
                  <a:pt x="49638" y="55900"/>
                </a:lnTo>
                <a:cubicBezTo>
                  <a:pt x="49649" y="55852"/>
                  <a:pt x="49673" y="55817"/>
                  <a:pt x="49685" y="55781"/>
                </a:cubicBezTo>
                <a:cubicBezTo>
                  <a:pt x="50757" y="52959"/>
                  <a:pt x="52316" y="49947"/>
                  <a:pt x="55126" y="48971"/>
                </a:cubicBezTo>
                <a:cubicBezTo>
                  <a:pt x="55433" y="48864"/>
                  <a:pt x="55823" y="48817"/>
                  <a:pt x="56276" y="48817"/>
                </a:cubicBezTo>
                <a:cubicBezTo>
                  <a:pt x="59936" y="48817"/>
                  <a:pt x="67725" y="51907"/>
                  <a:pt x="69188" y="51971"/>
                </a:cubicBezTo>
                <a:cubicBezTo>
                  <a:pt x="69311" y="51977"/>
                  <a:pt x="69432" y="51980"/>
                  <a:pt x="69552" y="51980"/>
                </a:cubicBezTo>
                <a:cubicBezTo>
                  <a:pt x="73788" y="51980"/>
                  <a:pt x="75327" y="48342"/>
                  <a:pt x="74736" y="45887"/>
                </a:cubicBezTo>
                <a:cubicBezTo>
                  <a:pt x="74295" y="44101"/>
                  <a:pt x="71188" y="39957"/>
                  <a:pt x="70628" y="38541"/>
                </a:cubicBezTo>
                <a:cubicBezTo>
                  <a:pt x="68783" y="33933"/>
                  <a:pt x="71176" y="32528"/>
                  <a:pt x="74117" y="29528"/>
                </a:cubicBezTo>
                <a:cubicBezTo>
                  <a:pt x="76165" y="27432"/>
                  <a:pt x="80272" y="23444"/>
                  <a:pt x="78844" y="18622"/>
                </a:cubicBezTo>
                <a:cubicBezTo>
                  <a:pt x="78134" y="16254"/>
                  <a:pt x="76457" y="13850"/>
                  <a:pt x="72603" y="13850"/>
                </a:cubicBezTo>
                <a:cubicBezTo>
                  <a:pt x="72057" y="13850"/>
                  <a:pt x="71467" y="13899"/>
                  <a:pt x="70831" y="14002"/>
                </a:cubicBezTo>
                <a:cubicBezTo>
                  <a:pt x="69420" y="14231"/>
                  <a:pt x="66819" y="15169"/>
                  <a:pt x="64624" y="15169"/>
                </a:cubicBezTo>
                <a:cubicBezTo>
                  <a:pt x="63504" y="15169"/>
                  <a:pt x="62490" y="14924"/>
                  <a:pt x="61794" y="14216"/>
                </a:cubicBezTo>
                <a:cubicBezTo>
                  <a:pt x="59758" y="12133"/>
                  <a:pt x="61258" y="8096"/>
                  <a:pt x="61389" y="6870"/>
                </a:cubicBezTo>
                <a:cubicBezTo>
                  <a:pt x="61639" y="4429"/>
                  <a:pt x="61306" y="1917"/>
                  <a:pt x="60044" y="0"/>
                </a:cubicBezTo>
                <a:close/>
              </a:path>
            </a:pathLst>
          </a:custGeom>
          <a:solidFill>
            <a:schemeClr val="lt1">
              <a:alpha val="67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9"/>
          <p:cNvSpPr txBox="1">
            <a:spLocks noGrp="1"/>
          </p:cNvSpPr>
          <p:nvPr>
            <p:ph type="ctrTitle"/>
          </p:nvPr>
        </p:nvSpPr>
        <p:spPr>
          <a:xfrm>
            <a:off x="3563600" y="4462233"/>
            <a:ext cx="5059600" cy="6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9"/>
          <p:cNvSpPr txBox="1">
            <a:spLocks noGrp="1"/>
          </p:cNvSpPr>
          <p:nvPr>
            <p:ph type="subTitle" idx="1"/>
          </p:nvPr>
        </p:nvSpPr>
        <p:spPr>
          <a:xfrm>
            <a:off x="3309800" y="1907333"/>
            <a:ext cx="5572400" cy="24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34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>
            <a:off x="2071665" y="295353"/>
            <a:ext cx="8049052" cy="6327305"/>
            <a:chOff x="1553748" y="221514"/>
            <a:chExt cx="6036789" cy="4745479"/>
          </a:xfrm>
        </p:grpSpPr>
        <p:sp>
          <p:nvSpPr>
            <p:cNvPr id="208" name="Google Shape;208;p9"/>
            <p:cNvSpPr/>
            <p:nvPr/>
          </p:nvSpPr>
          <p:spPr>
            <a:xfrm>
              <a:off x="7278824" y="173176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981400" y="833616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38" y="0"/>
                  </a:moveTo>
                  <a:cubicBezTo>
                    <a:pt x="548" y="0"/>
                    <a:pt x="0" y="560"/>
                    <a:pt x="0" y="1238"/>
                  </a:cubicBezTo>
                  <a:cubicBezTo>
                    <a:pt x="0" y="1929"/>
                    <a:pt x="548" y="2488"/>
                    <a:pt x="1238" y="2488"/>
                  </a:cubicBezTo>
                  <a:cubicBezTo>
                    <a:pt x="1929" y="2488"/>
                    <a:pt x="2489" y="1929"/>
                    <a:pt x="2489" y="1238"/>
                  </a:cubicBezTo>
                  <a:cubicBezTo>
                    <a:pt x="2489" y="560"/>
                    <a:pt x="1929" y="0"/>
                    <a:pt x="1238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090412" y="493802"/>
              <a:ext cx="79648" cy="79680"/>
            </a:xfrm>
            <a:custGeom>
              <a:avLst/>
              <a:gdLst/>
              <a:ahLst/>
              <a:cxnLst/>
              <a:rect l="l" t="t" r="r" b="b"/>
              <a:pathLst>
                <a:path w="2489" h="2490" extrusionOk="0">
                  <a:moveTo>
                    <a:pt x="1239" y="1"/>
                  </a:moveTo>
                  <a:cubicBezTo>
                    <a:pt x="560" y="1"/>
                    <a:pt x="0" y="548"/>
                    <a:pt x="0" y="1239"/>
                  </a:cubicBezTo>
                  <a:cubicBezTo>
                    <a:pt x="0" y="1929"/>
                    <a:pt x="560" y="2489"/>
                    <a:pt x="1239" y="2489"/>
                  </a:cubicBezTo>
                  <a:cubicBezTo>
                    <a:pt x="1929" y="2489"/>
                    <a:pt x="2489" y="1929"/>
                    <a:pt x="2489" y="1239"/>
                  </a:cubicBezTo>
                  <a:cubicBezTo>
                    <a:pt x="2489" y="548"/>
                    <a:pt x="1929" y="1"/>
                    <a:pt x="123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4010751" y="4205314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2289230" y="3494510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29" y="1"/>
                  </a:moveTo>
                  <a:cubicBezTo>
                    <a:pt x="858" y="1"/>
                    <a:pt x="0" y="858"/>
                    <a:pt x="0" y="1930"/>
                  </a:cubicBezTo>
                  <a:cubicBezTo>
                    <a:pt x="0" y="2989"/>
                    <a:pt x="858" y="3858"/>
                    <a:pt x="1929" y="3858"/>
                  </a:cubicBezTo>
                  <a:cubicBezTo>
                    <a:pt x="2989" y="3858"/>
                    <a:pt x="3858" y="2989"/>
                    <a:pt x="3858" y="1930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2752474" y="3873595"/>
              <a:ext cx="52222" cy="52069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7467465" y="2248506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5642461" y="842339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2187328" y="1487391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2307485" y="2029630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5316631" y="4052165"/>
              <a:ext cx="52224" cy="51872"/>
            </a:xfrm>
            <a:custGeom>
              <a:avLst/>
              <a:gdLst/>
              <a:ahLst/>
              <a:cxnLst/>
              <a:rect l="l" t="t" r="r" b="b"/>
              <a:pathLst>
                <a:path w="1632" h="1621" extrusionOk="0">
                  <a:moveTo>
                    <a:pt x="822" y="1"/>
                  </a:moveTo>
                  <a:cubicBezTo>
                    <a:pt x="370" y="1"/>
                    <a:pt x="1" y="358"/>
                    <a:pt x="1" y="810"/>
                  </a:cubicBezTo>
                  <a:cubicBezTo>
                    <a:pt x="1" y="1263"/>
                    <a:pt x="370" y="1620"/>
                    <a:pt x="822" y="1620"/>
                  </a:cubicBezTo>
                  <a:cubicBezTo>
                    <a:pt x="1263" y="1620"/>
                    <a:pt x="1632" y="1263"/>
                    <a:pt x="1632" y="810"/>
                  </a:cubicBezTo>
                  <a:cubicBezTo>
                    <a:pt x="1632" y="358"/>
                    <a:pt x="1263" y="1"/>
                    <a:pt x="822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669761" y="4005840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705382" y="3492606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1"/>
                  </a:moveTo>
                  <a:cubicBezTo>
                    <a:pt x="357" y="1"/>
                    <a:pt x="0" y="370"/>
                    <a:pt x="0" y="810"/>
                  </a:cubicBezTo>
                  <a:cubicBezTo>
                    <a:pt x="0" y="1263"/>
                    <a:pt x="357" y="1632"/>
                    <a:pt x="810" y="1632"/>
                  </a:cubicBezTo>
                  <a:cubicBezTo>
                    <a:pt x="1262" y="1632"/>
                    <a:pt x="1631" y="1263"/>
                    <a:pt x="1631" y="810"/>
                  </a:cubicBezTo>
                  <a:cubicBezTo>
                    <a:pt x="1631" y="370"/>
                    <a:pt x="1262" y="1"/>
                    <a:pt x="81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3617607" y="718917"/>
              <a:ext cx="194104" cy="19435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4816202" y="221514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6905675" y="2152725"/>
              <a:ext cx="123537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2239552" y="2509914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1553748" y="1322183"/>
              <a:ext cx="194104" cy="194300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338335" y="4733056"/>
              <a:ext cx="233665" cy="233937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959462" y="4479850"/>
              <a:ext cx="123537" cy="123643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3774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de sección y descripción">
  <p:cSld name="Título de sección y descripció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"/>
          <p:cNvSpPr txBox="1">
            <a:spLocks noGrp="1"/>
          </p:cNvSpPr>
          <p:nvPr>
            <p:ph type="body" idx="1"/>
          </p:nvPr>
        </p:nvSpPr>
        <p:spPr>
          <a:xfrm>
            <a:off x="6096000" y="3111500"/>
            <a:ext cx="4588000" cy="190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230" name="Google Shape;230;p10"/>
          <p:cNvSpPr txBox="1">
            <a:spLocks noGrp="1"/>
          </p:cNvSpPr>
          <p:nvPr>
            <p:ph type="ctrTitle"/>
          </p:nvPr>
        </p:nvSpPr>
        <p:spPr>
          <a:xfrm>
            <a:off x="6096000" y="2146600"/>
            <a:ext cx="4588000" cy="56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9pPr>
          </a:lstStyle>
          <a:p>
            <a:endParaRPr/>
          </a:p>
        </p:txBody>
      </p:sp>
      <p:sp>
        <p:nvSpPr>
          <p:cNvPr id="231" name="Google Shape;231;p10"/>
          <p:cNvSpPr/>
          <p:nvPr/>
        </p:nvSpPr>
        <p:spPr>
          <a:xfrm>
            <a:off x="0" y="0"/>
            <a:ext cx="4380475" cy="6858037"/>
          </a:xfrm>
          <a:custGeom>
            <a:avLst/>
            <a:gdLst/>
            <a:ahLst/>
            <a:cxnLst/>
            <a:rect l="l" t="t" r="r" b="b"/>
            <a:pathLst>
              <a:path w="35934" h="56258" extrusionOk="0">
                <a:moveTo>
                  <a:pt x="0" y="0"/>
                </a:moveTo>
                <a:lnTo>
                  <a:pt x="0" y="56257"/>
                </a:lnTo>
                <a:lnTo>
                  <a:pt x="33207" y="56257"/>
                </a:lnTo>
                <a:cubicBezTo>
                  <a:pt x="34314" y="54888"/>
                  <a:pt x="35088" y="53304"/>
                  <a:pt x="34540" y="51721"/>
                </a:cubicBezTo>
                <a:cubicBezTo>
                  <a:pt x="33921" y="49935"/>
                  <a:pt x="31909" y="49066"/>
                  <a:pt x="30040" y="48720"/>
                </a:cubicBezTo>
                <a:cubicBezTo>
                  <a:pt x="28182" y="48387"/>
                  <a:pt x="26194" y="48327"/>
                  <a:pt x="24611" y="47292"/>
                </a:cubicBezTo>
                <a:cubicBezTo>
                  <a:pt x="23277" y="46422"/>
                  <a:pt x="22396" y="44898"/>
                  <a:pt x="22325" y="43315"/>
                </a:cubicBezTo>
                <a:cubicBezTo>
                  <a:pt x="22146" y="39624"/>
                  <a:pt x="25789" y="37028"/>
                  <a:pt x="29016" y="35231"/>
                </a:cubicBezTo>
                <a:cubicBezTo>
                  <a:pt x="32242" y="33433"/>
                  <a:pt x="35933" y="30980"/>
                  <a:pt x="35933" y="27277"/>
                </a:cubicBezTo>
                <a:cubicBezTo>
                  <a:pt x="35921" y="23932"/>
                  <a:pt x="32802" y="21479"/>
                  <a:pt x="29825" y="19931"/>
                </a:cubicBezTo>
                <a:cubicBezTo>
                  <a:pt x="28028" y="18991"/>
                  <a:pt x="26158" y="18181"/>
                  <a:pt x="24241" y="17502"/>
                </a:cubicBezTo>
                <a:cubicBezTo>
                  <a:pt x="22134" y="16752"/>
                  <a:pt x="19872" y="16097"/>
                  <a:pt x="18372" y="14442"/>
                </a:cubicBezTo>
                <a:cubicBezTo>
                  <a:pt x="15907" y="11692"/>
                  <a:pt x="16598" y="7263"/>
                  <a:pt x="18586" y="4155"/>
                </a:cubicBezTo>
                <a:cubicBezTo>
                  <a:pt x="19562" y="2631"/>
                  <a:pt x="20789" y="1298"/>
                  <a:pt x="220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10"/>
          <p:cNvGrpSpPr/>
          <p:nvPr/>
        </p:nvGrpSpPr>
        <p:grpSpPr>
          <a:xfrm>
            <a:off x="311636" y="408422"/>
            <a:ext cx="3532089" cy="6122953"/>
            <a:chOff x="233726" y="306316"/>
            <a:chExt cx="2649067" cy="4592215"/>
          </a:xfrm>
        </p:grpSpPr>
        <p:sp>
          <p:nvSpPr>
            <p:cNvPr id="233" name="Google Shape;233;p10"/>
            <p:cNvSpPr/>
            <p:nvPr/>
          </p:nvSpPr>
          <p:spPr>
            <a:xfrm>
              <a:off x="650031" y="1230598"/>
              <a:ext cx="80032" cy="79648"/>
            </a:xfrm>
            <a:custGeom>
              <a:avLst/>
              <a:gdLst/>
              <a:ahLst/>
              <a:cxnLst/>
              <a:rect l="l" t="t" r="r" b="b"/>
              <a:pathLst>
                <a:path w="2501" h="2489" extrusionOk="0">
                  <a:moveTo>
                    <a:pt x="1251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29"/>
                    <a:pt x="560" y="2489"/>
                    <a:pt x="1251" y="2489"/>
                  </a:cubicBezTo>
                  <a:cubicBezTo>
                    <a:pt x="1941" y="2489"/>
                    <a:pt x="2501" y="1929"/>
                    <a:pt x="2501" y="1250"/>
                  </a:cubicBezTo>
                  <a:cubicBezTo>
                    <a:pt x="2501" y="560"/>
                    <a:pt x="1941" y="0"/>
                    <a:pt x="125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233737" y="795914"/>
              <a:ext cx="79648" cy="79648"/>
            </a:xfrm>
            <a:custGeom>
              <a:avLst/>
              <a:gdLst/>
              <a:ahLst/>
              <a:cxnLst/>
              <a:rect l="l" t="t" r="r" b="b"/>
              <a:pathLst>
                <a:path w="2489" h="2489" extrusionOk="0">
                  <a:moveTo>
                    <a:pt x="1250" y="0"/>
                  </a:moveTo>
                  <a:cubicBezTo>
                    <a:pt x="560" y="0"/>
                    <a:pt x="0" y="560"/>
                    <a:pt x="0" y="1250"/>
                  </a:cubicBezTo>
                  <a:cubicBezTo>
                    <a:pt x="0" y="1941"/>
                    <a:pt x="560" y="2488"/>
                    <a:pt x="1250" y="2488"/>
                  </a:cubicBezTo>
                  <a:cubicBezTo>
                    <a:pt x="1929" y="2488"/>
                    <a:pt x="2489" y="1941"/>
                    <a:pt x="2489" y="1250"/>
                  </a:cubicBezTo>
                  <a:cubicBezTo>
                    <a:pt x="2489" y="560"/>
                    <a:pt x="1929" y="0"/>
                    <a:pt x="125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233726" y="2485802"/>
              <a:ext cx="79648" cy="80064"/>
            </a:xfrm>
            <a:custGeom>
              <a:avLst/>
              <a:gdLst/>
              <a:ahLst/>
              <a:cxnLst/>
              <a:rect l="l" t="t" r="r" b="b"/>
              <a:pathLst>
                <a:path w="2489" h="2502" extrusionOk="0">
                  <a:moveTo>
                    <a:pt x="1250" y="1"/>
                  </a:moveTo>
                  <a:cubicBezTo>
                    <a:pt x="560" y="1"/>
                    <a:pt x="0" y="560"/>
                    <a:pt x="0" y="1251"/>
                  </a:cubicBezTo>
                  <a:cubicBezTo>
                    <a:pt x="0" y="1942"/>
                    <a:pt x="560" y="2501"/>
                    <a:pt x="1250" y="2501"/>
                  </a:cubicBezTo>
                  <a:cubicBezTo>
                    <a:pt x="1929" y="2501"/>
                    <a:pt x="2489" y="1942"/>
                    <a:pt x="2489" y="1251"/>
                  </a:cubicBezTo>
                  <a:cubicBezTo>
                    <a:pt x="2489" y="560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501383" y="4081836"/>
              <a:ext cx="79680" cy="79648"/>
            </a:xfrm>
            <a:custGeom>
              <a:avLst/>
              <a:gdLst/>
              <a:ahLst/>
              <a:cxnLst/>
              <a:rect l="l" t="t" r="r" b="b"/>
              <a:pathLst>
                <a:path w="2490" h="2489" extrusionOk="0">
                  <a:moveTo>
                    <a:pt x="1239" y="0"/>
                  </a:moveTo>
                  <a:cubicBezTo>
                    <a:pt x="549" y="0"/>
                    <a:pt x="1" y="548"/>
                    <a:pt x="1" y="1239"/>
                  </a:cubicBezTo>
                  <a:cubicBezTo>
                    <a:pt x="1" y="1929"/>
                    <a:pt x="549" y="2489"/>
                    <a:pt x="1239" y="2489"/>
                  </a:cubicBezTo>
                  <a:cubicBezTo>
                    <a:pt x="1930" y="2489"/>
                    <a:pt x="2489" y="1929"/>
                    <a:pt x="2489" y="1239"/>
                  </a:cubicBezTo>
                  <a:cubicBezTo>
                    <a:pt x="2489" y="548"/>
                    <a:pt x="1930" y="0"/>
                    <a:pt x="1239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1448711" y="1913740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650015" y="2371794"/>
              <a:ext cx="123072" cy="123488"/>
            </a:xfrm>
            <a:custGeom>
              <a:avLst/>
              <a:gdLst/>
              <a:ahLst/>
              <a:cxnLst/>
              <a:rect l="l" t="t" r="r" b="b"/>
              <a:pathLst>
                <a:path w="3846" h="3859" extrusionOk="0">
                  <a:moveTo>
                    <a:pt x="1917" y="0"/>
                  </a:moveTo>
                  <a:cubicBezTo>
                    <a:pt x="858" y="0"/>
                    <a:pt x="0" y="858"/>
                    <a:pt x="0" y="1929"/>
                  </a:cubicBezTo>
                  <a:cubicBezTo>
                    <a:pt x="0" y="2989"/>
                    <a:pt x="858" y="3858"/>
                    <a:pt x="1917" y="3858"/>
                  </a:cubicBezTo>
                  <a:cubicBezTo>
                    <a:pt x="2989" y="3858"/>
                    <a:pt x="3846" y="2989"/>
                    <a:pt x="3846" y="1929"/>
                  </a:cubicBezTo>
                  <a:cubicBezTo>
                    <a:pt x="3846" y="858"/>
                    <a:pt x="2989" y="0"/>
                    <a:pt x="1917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1327636" y="4372889"/>
              <a:ext cx="123488" cy="123488"/>
            </a:xfrm>
            <a:custGeom>
              <a:avLst/>
              <a:gdLst/>
              <a:ahLst/>
              <a:cxnLst/>
              <a:rect l="l" t="t" r="r" b="b"/>
              <a:pathLst>
                <a:path w="3859" h="3859" extrusionOk="0">
                  <a:moveTo>
                    <a:pt x="1930" y="1"/>
                  </a:moveTo>
                  <a:cubicBezTo>
                    <a:pt x="858" y="1"/>
                    <a:pt x="1" y="870"/>
                    <a:pt x="1" y="1930"/>
                  </a:cubicBezTo>
                  <a:cubicBezTo>
                    <a:pt x="1" y="2989"/>
                    <a:pt x="858" y="3859"/>
                    <a:pt x="1930" y="3859"/>
                  </a:cubicBezTo>
                  <a:cubicBezTo>
                    <a:pt x="2989" y="3859"/>
                    <a:pt x="3858" y="2989"/>
                    <a:pt x="3858" y="1930"/>
                  </a:cubicBezTo>
                  <a:cubicBezTo>
                    <a:pt x="3858" y="870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989991" y="306316"/>
              <a:ext cx="52224" cy="52224"/>
            </a:xfrm>
            <a:custGeom>
              <a:avLst/>
              <a:gdLst/>
              <a:ahLst/>
              <a:cxnLst/>
              <a:rect l="l" t="t" r="r" b="b"/>
              <a:pathLst>
                <a:path w="1632" h="1632" extrusionOk="0">
                  <a:moveTo>
                    <a:pt x="810" y="0"/>
                  </a:moveTo>
                  <a:cubicBezTo>
                    <a:pt x="358" y="0"/>
                    <a:pt x="1" y="369"/>
                    <a:pt x="1" y="822"/>
                  </a:cubicBezTo>
                  <a:cubicBezTo>
                    <a:pt x="1" y="1274"/>
                    <a:pt x="358" y="1631"/>
                    <a:pt x="810" y="1631"/>
                  </a:cubicBezTo>
                  <a:cubicBezTo>
                    <a:pt x="1263" y="1631"/>
                    <a:pt x="1632" y="1274"/>
                    <a:pt x="1632" y="822"/>
                  </a:cubicBezTo>
                  <a:cubicBezTo>
                    <a:pt x="1632" y="369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1113157" y="1736334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2564860" y="2248705"/>
              <a:ext cx="123456" cy="123104"/>
            </a:xfrm>
            <a:custGeom>
              <a:avLst/>
              <a:gdLst/>
              <a:ahLst/>
              <a:cxnLst/>
              <a:rect l="l" t="t" r="r" b="b"/>
              <a:pathLst>
                <a:path w="3858" h="3847" extrusionOk="0">
                  <a:moveTo>
                    <a:pt x="1929" y="1"/>
                  </a:moveTo>
                  <a:cubicBezTo>
                    <a:pt x="870" y="1"/>
                    <a:pt x="0" y="858"/>
                    <a:pt x="0" y="1918"/>
                  </a:cubicBezTo>
                  <a:cubicBezTo>
                    <a:pt x="0" y="2989"/>
                    <a:pt x="870" y="3846"/>
                    <a:pt x="1929" y="3846"/>
                  </a:cubicBezTo>
                  <a:cubicBezTo>
                    <a:pt x="2989" y="3846"/>
                    <a:pt x="3858" y="2989"/>
                    <a:pt x="3858" y="1918"/>
                  </a:cubicBezTo>
                  <a:cubicBezTo>
                    <a:pt x="3858" y="858"/>
                    <a:pt x="2989" y="1"/>
                    <a:pt x="1929" y="1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919057" y="738555"/>
              <a:ext cx="194104" cy="19435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457554" y="1700414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2802751" y="2611497"/>
              <a:ext cx="80042" cy="8011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921701" y="4624060"/>
              <a:ext cx="80042" cy="8011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313382" y="4704180"/>
              <a:ext cx="194104" cy="194351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867182" y="4572208"/>
              <a:ext cx="51872" cy="51840"/>
            </a:xfrm>
            <a:custGeom>
              <a:avLst/>
              <a:gdLst/>
              <a:ahLst/>
              <a:cxnLst/>
              <a:rect l="l" t="t" r="r" b="b"/>
              <a:pathLst>
                <a:path w="1621" h="1620" extrusionOk="0">
                  <a:moveTo>
                    <a:pt x="811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19"/>
                    <a:pt x="811" y="1619"/>
                  </a:cubicBezTo>
                  <a:cubicBezTo>
                    <a:pt x="1263" y="1619"/>
                    <a:pt x="1620" y="1262"/>
                    <a:pt x="1620" y="810"/>
                  </a:cubicBezTo>
                  <a:cubicBezTo>
                    <a:pt x="1620" y="357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lt1">
                <a:alpha val="6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4285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title"/>
          </p:nvPr>
        </p:nvSpPr>
        <p:spPr>
          <a:xfrm>
            <a:off x="960000" y="2425400"/>
            <a:ext cx="5124800" cy="20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" y="5138972"/>
            <a:ext cx="2730465" cy="1719041"/>
          </a:xfrm>
          <a:custGeom>
            <a:avLst/>
            <a:gdLst/>
            <a:ahLst/>
            <a:cxnLst/>
            <a:rect l="l" t="t" r="r" b="b"/>
            <a:pathLst>
              <a:path w="23016" h="14492" extrusionOk="0">
                <a:moveTo>
                  <a:pt x="359" y="1"/>
                </a:moveTo>
                <a:cubicBezTo>
                  <a:pt x="241" y="1"/>
                  <a:pt x="121" y="5"/>
                  <a:pt x="1" y="14"/>
                </a:cubicBezTo>
                <a:lnTo>
                  <a:pt x="1" y="2633"/>
                </a:lnTo>
                <a:lnTo>
                  <a:pt x="1" y="4514"/>
                </a:lnTo>
                <a:lnTo>
                  <a:pt x="1" y="14492"/>
                </a:lnTo>
                <a:lnTo>
                  <a:pt x="23016" y="14492"/>
                </a:lnTo>
                <a:cubicBezTo>
                  <a:pt x="22528" y="14016"/>
                  <a:pt x="22051" y="13575"/>
                  <a:pt x="21611" y="13301"/>
                </a:cubicBezTo>
                <a:cubicBezTo>
                  <a:pt x="19825" y="12182"/>
                  <a:pt x="18503" y="10491"/>
                  <a:pt x="17015" y="9003"/>
                </a:cubicBezTo>
                <a:cubicBezTo>
                  <a:pt x="15527" y="7515"/>
                  <a:pt x="13729" y="6146"/>
                  <a:pt x="11633" y="5979"/>
                </a:cubicBezTo>
                <a:cubicBezTo>
                  <a:pt x="11462" y="5965"/>
                  <a:pt x="11289" y="5960"/>
                  <a:pt x="11116" y="5960"/>
                </a:cubicBezTo>
                <a:cubicBezTo>
                  <a:pt x="10521" y="5960"/>
                  <a:pt x="9920" y="6021"/>
                  <a:pt x="9329" y="6021"/>
                </a:cubicBezTo>
                <a:cubicBezTo>
                  <a:pt x="8862" y="6021"/>
                  <a:pt x="8401" y="5983"/>
                  <a:pt x="7954" y="5848"/>
                </a:cubicBezTo>
                <a:cubicBezTo>
                  <a:pt x="5502" y="5098"/>
                  <a:pt x="4692" y="1871"/>
                  <a:pt x="2477" y="561"/>
                </a:cubicBezTo>
                <a:cubicBezTo>
                  <a:pt x="2156" y="371"/>
                  <a:pt x="1823" y="240"/>
                  <a:pt x="1465" y="145"/>
                </a:cubicBezTo>
                <a:cubicBezTo>
                  <a:pt x="1104" y="45"/>
                  <a:pt x="735" y="1"/>
                  <a:pt x="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2" name="Google Shape;252;p11"/>
          <p:cNvGrpSpPr/>
          <p:nvPr/>
        </p:nvGrpSpPr>
        <p:grpSpPr>
          <a:xfrm>
            <a:off x="173603" y="5885935"/>
            <a:ext cx="1625132" cy="730599"/>
            <a:chOff x="130202" y="4414451"/>
            <a:chExt cx="1218849" cy="547949"/>
          </a:xfrm>
        </p:grpSpPr>
        <p:sp>
          <p:nvSpPr>
            <p:cNvPr id="253" name="Google Shape;253;p11"/>
            <p:cNvSpPr/>
            <p:nvPr/>
          </p:nvSpPr>
          <p:spPr>
            <a:xfrm rot="-5400000">
              <a:off x="473603" y="4591587"/>
              <a:ext cx="123488" cy="123104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30202" y="4414451"/>
              <a:ext cx="123511" cy="123669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777146" y="4815423"/>
              <a:ext cx="80298" cy="80426"/>
            </a:xfrm>
            <a:custGeom>
              <a:avLst/>
              <a:gdLst/>
              <a:ahLst/>
              <a:cxnLst/>
              <a:rect l="l" t="t" r="r" b="b"/>
              <a:pathLst>
                <a:path w="10216" h="10229" extrusionOk="0">
                  <a:moveTo>
                    <a:pt x="5108" y="1"/>
                  </a:moveTo>
                  <a:lnTo>
                    <a:pt x="3310" y="3311"/>
                  </a:lnTo>
                  <a:lnTo>
                    <a:pt x="0" y="5108"/>
                  </a:lnTo>
                  <a:lnTo>
                    <a:pt x="3310" y="6918"/>
                  </a:lnTo>
                  <a:lnTo>
                    <a:pt x="5108" y="10228"/>
                  </a:lnTo>
                  <a:lnTo>
                    <a:pt x="6918" y="6918"/>
                  </a:lnTo>
                  <a:lnTo>
                    <a:pt x="10216" y="5108"/>
                  </a:lnTo>
                  <a:lnTo>
                    <a:pt x="6918" y="3311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-5400000">
              <a:off x="1101598" y="4611493"/>
              <a:ext cx="83547" cy="83297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5400000">
              <a:off x="1282601" y="4895951"/>
              <a:ext cx="66548" cy="66351"/>
            </a:xfrm>
            <a:custGeom>
              <a:avLst/>
              <a:gdLst/>
              <a:ahLst/>
              <a:cxnLst/>
              <a:rect l="l" t="t" r="r" b="b"/>
              <a:pathLst>
                <a:path w="3859" h="3847" extrusionOk="0">
                  <a:moveTo>
                    <a:pt x="1930" y="1"/>
                  </a:moveTo>
                  <a:cubicBezTo>
                    <a:pt x="870" y="1"/>
                    <a:pt x="1" y="858"/>
                    <a:pt x="1" y="1929"/>
                  </a:cubicBezTo>
                  <a:cubicBezTo>
                    <a:pt x="1" y="2989"/>
                    <a:pt x="870" y="3846"/>
                    <a:pt x="1930" y="3846"/>
                  </a:cubicBezTo>
                  <a:cubicBezTo>
                    <a:pt x="2989" y="3846"/>
                    <a:pt x="3858" y="2989"/>
                    <a:pt x="3858" y="1929"/>
                  </a:cubicBezTo>
                  <a:cubicBezTo>
                    <a:pt x="3858" y="858"/>
                    <a:pt x="2989" y="1"/>
                    <a:pt x="1930" y="1"/>
                  </a:cubicBez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6797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7535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9" r:id="rId27"/>
    <p:sldLayoutId id="2147483690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500" y="1536633"/>
            <a:ext cx="1028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7230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Relationship Id="rId6" Type="http://schemas.openxmlformats.org/officeDocument/2006/relationships/hyperlink" Target="https://olm.vn/chu-de/bai-6-hieu-hai-binh-phuong-binh-phuong-cua-mot-tong-hay-mot-hieu-2171871649" TargetMode="External"/><Relationship Id="rId5" Type="http://schemas.openxmlformats.org/officeDocument/2006/relationships/image" Target="../media/image7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hyperlink" Target="https://olm.vn/chu-de/bai-2-da-thuc-2171846120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38"/>
          <p:cNvGrpSpPr/>
          <p:nvPr/>
        </p:nvGrpSpPr>
        <p:grpSpPr>
          <a:xfrm>
            <a:off x="308026" y="5114830"/>
            <a:ext cx="1396396" cy="924027"/>
            <a:chOff x="2848736" y="2636698"/>
            <a:chExt cx="3446528" cy="2280646"/>
          </a:xfrm>
        </p:grpSpPr>
        <p:sp>
          <p:nvSpPr>
            <p:cNvPr id="594" name="Google Shape;594;p38"/>
            <p:cNvSpPr/>
            <p:nvPr/>
          </p:nvSpPr>
          <p:spPr>
            <a:xfrm>
              <a:off x="4402816" y="4737344"/>
              <a:ext cx="328832" cy="153184"/>
            </a:xfrm>
            <a:custGeom>
              <a:avLst/>
              <a:gdLst/>
              <a:ahLst/>
              <a:cxnLst/>
              <a:rect l="l" t="t" r="r" b="b"/>
              <a:pathLst>
                <a:path w="10276" h="4787" extrusionOk="0">
                  <a:moveTo>
                    <a:pt x="5144" y="0"/>
                  </a:moveTo>
                  <a:cubicBezTo>
                    <a:pt x="2299" y="0"/>
                    <a:pt x="1" y="1072"/>
                    <a:pt x="1" y="2393"/>
                  </a:cubicBezTo>
                  <a:cubicBezTo>
                    <a:pt x="1" y="3715"/>
                    <a:pt x="2299" y="4786"/>
                    <a:pt x="5144" y="4786"/>
                  </a:cubicBezTo>
                  <a:cubicBezTo>
                    <a:pt x="7978" y="4786"/>
                    <a:pt x="10276" y="3715"/>
                    <a:pt x="10276" y="2393"/>
                  </a:cubicBezTo>
                  <a:cubicBezTo>
                    <a:pt x="10276" y="1072"/>
                    <a:pt x="7978" y="0"/>
                    <a:pt x="5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4104128" y="3486112"/>
              <a:ext cx="935744" cy="1220768"/>
            </a:xfrm>
            <a:custGeom>
              <a:avLst/>
              <a:gdLst/>
              <a:ahLst/>
              <a:cxnLst/>
              <a:rect l="l" t="t" r="r" b="b"/>
              <a:pathLst>
                <a:path w="29242" h="38149" extrusionOk="0">
                  <a:moveTo>
                    <a:pt x="7727" y="1"/>
                  </a:moveTo>
                  <a:lnTo>
                    <a:pt x="7727" y="1"/>
                  </a:lnTo>
                  <a:cubicBezTo>
                    <a:pt x="7311" y="501"/>
                    <a:pt x="7049" y="1132"/>
                    <a:pt x="7049" y="1823"/>
                  </a:cubicBezTo>
                  <a:cubicBezTo>
                    <a:pt x="7049" y="2454"/>
                    <a:pt x="7263" y="3037"/>
                    <a:pt x="7608" y="3513"/>
                  </a:cubicBezTo>
                  <a:cubicBezTo>
                    <a:pt x="5751" y="3942"/>
                    <a:pt x="4370" y="5597"/>
                    <a:pt x="4370" y="7573"/>
                  </a:cubicBezTo>
                  <a:cubicBezTo>
                    <a:pt x="4370" y="8550"/>
                    <a:pt x="4715" y="9431"/>
                    <a:pt x="5263" y="10133"/>
                  </a:cubicBezTo>
                  <a:cubicBezTo>
                    <a:pt x="3358" y="11157"/>
                    <a:pt x="2072" y="13169"/>
                    <a:pt x="2072" y="15491"/>
                  </a:cubicBezTo>
                  <a:cubicBezTo>
                    <a:pt x="2072" y="16312"/>
                    <a:pt x="2239" y="17110"/>
                    <a:pt x="2536" y="17836"/>
                  </a:cubicBezTo>
                  <a:cubicBezTo>
                    <a:pt x="988" y="19182"/>
                    <a:pt x="0" y="21158"/>
                    <a:pt x="0" y="23373"/>
                  </a:cubicBezTo>
                  <a:cubicBezTo>
                    <a:pt x="0" y="27385"/>
                    <a:pt x="3203" y="30636"/>
                    <a:pt x="7192" y="30707"/>
                  </a:cubicBezTo>
                  <a:cubicBezTo>
                    <a:pt x="7192" y="30719"/>
                    <a:pt x="7192" y="30719"/>
                    <a:pt x="7192" y="30719"/>
                  </a:cubicBezTo>
                  <a:cubicBezTo>
                    <a:pt x="7192" y="34827"/>
                    <a:pt x="10513" y="38149"/>
                    <a:pt x="14621" y="38149"/>
                  </a:cubicBezTo>
                  <a:cubicBezTo>
                    <a:pt x="18729" y="38149"/>
                    <a:pt x="22051" y="34827"/>
                    <a:pt x="22051" y="30719"/>
                  </a:cubicBezTo>
                  <a:cubicBezTo>
                    <a:pt x="22051" y="30719"/>
                    <a:pt x="22051" y="30719"/>
                    <a:pt x="22051" y="30707"/>
                  </a:cubicBezTo>
                  <a:cubicBezTo>
                    <a:pt x="26039" y="30636"/>
                    <a:pt x="29242" y="27385"/>
                    <a:pt x="29242" y="23373"/>
                  </a:cubicBezTo>
                  <a:cubicBezTo>
                    <a:pt x="29242" y="21158"/>
                    <a:pt x="28254" y="19182"/>
                    <a:pt x="26706" y="17836"/>
                  </a:cubicBezTo>
                  <a:cubicBezTo>
                    <a:pt x="27004" y="17110"/>
                    <a:pt x="27170" y="16312"/>
                    <a:pt x="27170" y="15491"/>
                  </a:cubicBezTo>
                  <a:cubicBezTo>
                    <a:pt x="27170" y="13169"/>
                    <a:pt x="25884" y="11157"/>
                    <a:pt x="23979" y="10133"/>
                  </a:cubicBezTo>
                  <a:cubicBezTo>
                    <a:pt x="24527" y="9431"/>
                    <a:pt x="24872" y="8550"/>
                    <a:pt x="24872" y="7573"/>
                  </a:cubicBezTo>
                  <a:cubicBezTo>
                    <a:pt x="24872" y="5597"/>
                    <a:pt x="23491" y="3942"/>
                    <a:pt x="21634" y="3513"/>
                  </a:cubicBezTo>
                  <a:cubicBezTo>
                    <a:pt x="21979" y="3037"/>
                    <a:pt x="22193" y="2454"/>
                    <a:pt x="22193" y="1823"/>
                  </a:cubicBezTo>
                  <a:cubicBezTo>
                    <a:pt x="22193" y="1132"/>
                    <a:pt x="21931" y="501"/>
                    <a:pt x="21515" y="13"/>
                  </a:cubicBezTo>
                  <a:lnTo>
                    <a:pt x="21515" y="13"/>
                  </a:lnTo>
                  <a:cubicBezTo>
                    <a:pt x="21550" y="465"/>
                    <a:pt x="21562" y="715"/>
                    <a:pt x="21562" y="715"/>
                  </a:cubicBezTo>
                  <a:lnTo>
                    <a:pt x="7692" y="715"/>
                  </a:lnTo>
                  <a:cubicBezTo>
                    <a:pt x="7692" y="715"/>
                    <a:pt x="7703" y="453"/>
                    <a:pt x="7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4785731" y="4433274"/>
              <a:ext cx="1338496" cy="409384"/>
            </a:xfrm>
            <a:custGeom>
              <a:avLst/>
              <a:gdLst/>
              <a:ahLst/>
              <a:cxnLst/>
              <a:rect l="l" t="t" r="r" b="b"/>
              <a:pathLst>
                <a:path w="41828" h="15431" extrusionOk="0">
                  <a:moveTo>
                    <a:pt x="2977" y="0"/>
                  </a:moveTo>
                  <a:cubicBezTo>
                    <a:pt x="1894" y="655"/>
                    <a:pt x="905" y="1381"/>
                    <a:pt x="0" y="2132"/>
                  </a:cubicBezTo>
                  <a:lnTo>
                    <a:pt x="0" y="13288"/>
                  </a:lnTo>
                  <a:cubicBezTo>
                    <a:pt x="2913" y="10614"/>
                    <a:pt x="6650" y="9652"/>
                    <a:pt x="10896" y="9652"/>
                  </a:cubicBezTo>
                  <a:cubicBezTo>
                    <a:pt x="16180" y="9652"/>
                    <a:pt x="22252" y="11142"/>
                    <a:pt x="28504" y="12681"/>
                  </a:cubicBezTo>
                  <a:cubicBezTo>
                    <a:pt x="32897" y="13764"/>
                    <a:pt x="37493" y="14871"/>
                    <a:pt x="41827" y="15431"/>
                  </a:cubicBezTo>
                  <a:lnTo>
                    <a:pt x="41827" y="7394"/>
                  </a:lnTo>
                  <a:cubicBezTo>
                    <a:pt x="38874" y="6334"/>
                    <a:pt x="34695" y="4453"/>
                    <a:pt x="28897" y="1203"/>
                  </a:cubicBezTo>
                  <a:cubicBezTo>
                    <a:pt x="28123" y="762"/>
                    <a:pt x="27349" y="369"/>
                    <a:pt x="26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3019050" y="4433274"/>
              <a:ext cx="1338464" cy="409384"/>
            </a:xfrm>
            <a:custGeom>
              <a:avLst/>
              <a:gdLst/>
              <a:ahLst/>
              <a:cxnLst/>
              <a:rect l="l" t="t" r="r" b="b"/>
              <a:pathLst>
                <a:path w="41827" h="15431" extrusionOk="0">
                  <a:moveTo>
                    <a:pt x="15252" y="0"/>
                  </a:moveTo>
                  <a:cubicBezTo>
                    <a:pt x="14490" y="369"/>
                    <a:pt x="13716" y="762"/>
                    <a:pt x="12942" y="1203"/>
                  </a:cubicBezTo>
                  <a:cubicBezTo>
                    <a:pt x="7132" y="4453"/>
                    <a:pt x="2965" y="6334"/>
                    <a:pt x="0" y="7394"/>
                  </a:cubicBezTo>
                  <a:lnTo>
                    <a:pt x="0" y="15431"/>
                  </a:lnTo>
                  <a:cubicBezTo>
                    <a:pt x="4346" y="14871"/>
                    <a:pt x="8930" y="13764"/>
                    <a:pt x="13335" y="12681"/>
                  </a:cubicBezTo>
                  <a:cubicBezTo>
                    <a:pt x="19587" y="11142"/>
                    <a:pt x="25656" y="9652"/>
                    <a:pt x="30936" y="9652"/>
                  </a:cubicBezTo>
                  <a:cubicBezTo>
                    <a:pt x="35180" y="9652"/>
                    <a:pt x="38915" y="10614"/>
                    <a:pt x="41827" y="13288"/>
                  </a:cubicBezTo>
                  <a:lnTo>
                    <a:pt x="41827" y="2132"/>
                  </a:lnTo>
                  <a:cubicBezTo>
                    <a:pt x="40922" y="1381"/>
                    <a:pt x="39934" y="655"/>
                    <a:pt x="38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4785731" y="4433274"/>
              <a:ext cx="1338496" cy="409384"/>
            </a:xfrm>
            <a:custGeom>
              <a:avLst/>
              <a:gdLst/>
              <a:ahLst/>
              <a:cxnLst/>
              <a:rect l="l" t="t" r="r" b="b"/>
              <a:pathLst>
                <a:path w="41828" h="15431" extrusionOk="0">
                  <a:moveTo>
                    <a:pt x="2977" y="0"/>
                  </a:moveTo>
                  <a:cubicBezTo>
                    <a:pt x="1894" y="655"/>
                    <a:pt x="905" y="1381"/>
                    <a:pt x="0" y="2132"/>
                  </a:cubicBezTo>
                  <a:lnTo>
                    <a:pt x="0" y="13288"/>
                  </a:lnTo>
                  <a:cubicBezTo>
                    <a:pt x="2913" y="10614"/>
                    <a:pt x="6650" y="9652"/>
                    <a:pt x="10896" y="9652"/>
                  </a:cubicBezTo>
                  <a:cubicBezTo>
                    <a:pt x="16180" y="9652"/>
                    <a:pt x="22252" y="11142"/>
                    <a:pt x="28504" y="12681"/>
                  </a:cubicBezTo>
                  <a:cubicBezTo>
                    <a:pt x="32897" y="13764"/>
                    <a:pt x="37493" y="14871"/>
                    <a:pt x="41827" y="15431"/>
                  </a:cubicBezTo>
                  <a:lnTo>
                    <a:pt x="41827" y="7394"/>
                  </a:lnTo>
                  <a:cubicBezTo>
                    <a:pt x="38874" y="6334"/>
                    <a:pt x="34695" y="4453"/>
                    <a:pt x="28897" y="1203"/>
                  </a:cubicBezTo>
                  <a:cubicBezTo>
                    <a:pt x="28123" y="762"/>
                    <a:pt x="27349" y="369"/>
                    <a:pt x="26587" y="0"/>
                  </a:cubicBez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3019050" y="4433274"/>
              <a:ext cx="1338464" cy="409384"/>
            </a:xfrm>
            <a:custGeom>
              <a:avLst/>
              <a:gdLst/>
              <a:ahLst/>
              <a:cxnLst/>
              <a:rect l="l" t="t" r="r" b="b"/>
              <a:pathLst>
                <a:path w="41827" h="15431" extrusionOk="0">
                  <a:moveTo>
                    <a:pt x="15252" y="0"/>
                  </a:moveTo>
                  <a:cubicBezTo>
                    <a:pt x="14490" y="369"/>
                    <a:pt x="13716" y="762"/>
                    <a:pt x="12942" y="1203"/>
                  </a:cubicBezTo>
                  <a:cubicBezTo>
                    <a:pt x="7132" y="4453"/>
                    <a:pt x="2965" y="6334"/>
                    <a:pt x="0" y="7394"/>
                  </a:cubicBezTo>
                  <a:lnTo>
                    <a:pt x="0" y="15431"/>
                  </a:lnTo>
                  <a:cubicBezTo>
                    <a:pt x="4346" y="14871"/>
                    <a:pt x="8930" y="13764"/>
                    <a:pt x="13335" y="12681"/>
                  </a:cubicBezTo>
                  <a:cubicBezTo>
                    <a:pt x="19587" y="11142"/>
                    <a:pt x="25656" y="9652"/>
                    <a:pt x="30936" y="9652"/>
                  </a:cubicBezTo>
                  <a:cubicBezTo>
                    <a:pt x="35180" y="9652"/>
                    <a:pt x="38915" y="10614"/>
                    <a:pt x="41827" y="13288"/>
                  </a:cubicBezTo>
                  <a:lnTo>
                    <a:pt x="41827" y="2132"/>
                  </a:lnTo>
                  <a:cubicBezTo>
                    <a:pt x="40922" y="1381"/>
                    <a:pt x="39934" y="655"/>
                    <a:pt x="38850" y="0"/>
                  </a:cubicBezTo>
                  <a:close/>
                </a:path>
              </a:pathLst>
            </a:custGeom>
            <a:solidFill>
              <a:schemeClr val="dk1">
                <a:alpha val="439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2849088" y="4286048"/>
              <a:ext cx="3445824" cy="576672"/>
            </a:xfrm>
            <a:custGeom>
              <a:avLst/>
              <a:gdLst/>
              <a:ahLst/>
              <a:cxnLst/>
              <a:rect l="l" t="t" r="r" b="b"/>
              <a:pathLst>
                <a:path w="107682" h="18021" extrusionOk="0">
                  <a:moveTo>
                    <a:pt x="32980" y="1"/>
                  </a:moveTo>
                  <a:cubicBezTo>
                    <a:pt x="29028" y="1"/>
                    <a:pt x="24877" y="1047"/>
                    <a:pt x="20563" y="3137"/>
                  </a:cubicBezTo>
                  <a:cubicBezTo>
                    <a:pt x="19801" y="3506"/>
                    <a:pt x="19027" y="3899"/>
                    <a:pt x="18253" y="4340"/>
                  </a:cubicBezTo>
                  <a:cubicBezTo>
                    <a:pt x="17253" y="4899"/>
                    <a:pt x="16313" y="5411"/>
                    <a:pt x="15408" y="5900"/>
                  </a:cubicBezTo>
                  <a:cubicBezTo>
                    <a:pt x="11050" y="8209"/>
                    <a:pt x="7764" y="9650"/>
                    <a:pt x="5311" y="10531"/>
                  </a:cubicBezTo>
                  <a:cubicBezTo>
                    <a:pt x="2680" y="11472"/>
                    <a:pt x="1013" y="11781"/>
                    <a:pt x="1" y="11853"/>
                  </a:cubicBezTo>
                  <a:lnTo>
                    <a:pt x="1" y="18020"/>
                  </a:lnTo>
                  <a:cubicBezTo>
                    <a:pt x="1287" y="17973"/>
                    <a:pt x="2739" y="17722"/>
                    <a:pt x="4382" y="17282"/>
                  </a:cubicBezTo>
                  <a:cubicBezTo>
                    <a:pt x="4692" y="17199"/>
                    <a:pt x="5002" y="17115"/>
                    <a:pt x="5311" y="17020"/>
                  </a:cubicBezTo>
                  <a:cubicBezTo>
                    <a:pt x="5871" y="16853"/>
                    <a:pt x="6454" y="16663"/>
                    <a:pt x="7049" y="16449"/>
                  </a:cubicBezTo>
                  <a:lnTo>
                    <a:pt x="7061" y="16449"/>
                  </a:lnTo>
                  <a:cubicBezTo>
                    <a:pt x="10943" y="15079"/>
                    <a:pt x="15705" y="12817"/>
                    <a:pt x="21254" y="9698"/>
                  </a:cubicBezTo>
                  <a:cubicBezTo>
                    <a:pt x="21587" y="9519"/>
                    <a:pt x="21920" y="9341"/>
                    <a:pt x="22254" y="9174"/>
                  </a:cubicBezTo>
                  <a:cubicBezTo>
                    <a:pt x="26082" y="7168"/>
                    <a:pt x="29679" y="6166"/>
                    <a:pt x="33005" y="6166"/>
                  </a:cubicBezTo>
                  <a:cubicBezTo>
                    <a:pt x="34674" y="6166"/>
                    <a:pt x="36275" y="6418"/>
                    <a:pt x="37803" y="6924"/>
                  </a:cubicBezTo>
                  <a:cubicBezTo>
                    <a:pt x="41709" y="8221"/>
                    <a:pt x="44554" y="10972"/>
                    <a:pt x="46388" y="13341"/>
                  </a:cubicBezTo>
                  <a:cubicBezTo>
                    <a:pt x="46495" y="13472"/>
                    <a:pt x="46602" y="13603"/>
                    <a:pt x="46697" y="13734"/>
                  </a:cubicBezTo>
                  <a:cubicBezTo>
                    <a:pt x="46852" y="13948"/>
                    <a:pt x="47007" y="14151"/>
                    <a:pt x="47138" y="14353"/>
                  </a:cubicBezTo>
                  <a:cubicBezTo>
                    <a:pt x="47876" y="15401"/>
                    <a:pt x="48388" y="16306"/>
                    <a:pt x="48674" y="16853"/>
                  </a:cubicBezTo>
                  <a:cubicBezTo>
                    <a:pt x="48876" y="16568"/>
                    <a:pt x="49102" y="16294"/>
                    <a:pt x="49352" y="16032"/>
                  </a:cubicBezTo>
                  <a:cubicBezTo>
                    <a:pt x="50460" y="14913"/>
                    <a:pt x="51948" y="14174"/>
                    <a:pt x="53627" y="14067"/>
                  </a:cubicBezTo>
                  <a:cubicBezTo>
                    <a:pt x="53698" y="14055"/>
                    <a:pt x="53770" y="14055"/>
                    <a:pt x="53841" y="14043"/>
                  </a:cubicBezTo>
                  <a:cubicBezTo>
                    <a:pt x="55639" y="14115"/>
                    <a:pt x="57258" y="14901"/>
                    <a:pt x="58413" y="16115"/>
                  </a:cubicBezTo>
                  <a:cubicBezTo>
                    <a:pt x="58627" y="16353"/>
                    <a:pt x="58818" y="16591"/>
                    <a:pt x="59008" y="16853"/>
                  </a:cubicBezTo>
                  <a:cubicBezTo>
                    <a:pt x="59330" y="16234"/>
                    <a:pt x="59925" y="15175"/>
                    <a:pt x="60818" y="13948"/>
                  </a:cubicBezTo>
                  <a:cubicBezTo>
                    <a:pt x="62628" y="11472"/>
                    <a:pt x="65628" y="8340"/>
                    <a:pt x="69879" y="6924"/>
                  </a:cubicBezTo>
                  <a:cubicBezTo>
                    <a:pt x="71408" y="6415"/>
                    <a:pt x="73010" y="6162"/>
                    <a:pt x="74680" y="6162"/>
                  </a:cubicBezTo>
                  <a:cubicBezTo>
                    <a:pt x="78290" y="6162"/>
                    <a:pt x="82220" y="7345"/>
                    <a:pt x="86428" y="9698"/>
                  </a:cubicBezTo>
                  <a:cubicBezTo>
                    <a:pt x="91965" y="12805"/>
                    <a:pt x="96704" y="15056"/>
                    <a:pt x="100585" y="16425"/>
                  </a:cubicBezTo>
                  <a:cubicBezTo>
                    <a:pt x="101537" y="16770"/>
                    <a:pt x="102442" y="17056"/>
                    <a:pt x="103300" y="17282"/>
                  </a:cubicBezTo>
                  <a:cubicBezTo>
                    <a:pt x="104931" y="17722"/>
                    <a:pt x="106395" y="17973"/>
                    <a:pt x="107681" y="18020"/>
                  </a:cubicBezTo>
                  <a:lnTo>
                    <a:pt x="107681" y="11853"/>
                  </a:lnTo>
                  <a:cubicBezTo>
                    <a:pt x="105538" y="11698"/>
                    <a:pt x="100394" y="10495"/>
                    <a:pt x="89429" y="4340"/>
                  </a:cubicBezTo>
                  <a:cubicBezTo>
                    <a:pt x="84287" y="1452"/>
                    <a:pt x="79355" y="5"/>
                    <a:pt x="74699" y="5"/>
                  </a:cubicBezTo>
                  <a:cubicBezTo>
                    <a:pt x="72348" y="5"/>
                    <a:pt x="70068" y="374"/>
                    <a:pt x="67867" y="1113"/>
                  </a:cubicBezTo>
                  <a:cubicBezTo>
                    <a:pt x="59949" y="3768"/>
                    <a:pt x="55496" y="10472"/>
                    <a:pt x="53841" y="13460"/>
                  </a:cubicBezTo>
                  <a:cubicBezTo>
                    <a:pt x="52793" y="11567"/>
                    <a:pt x="50614" y="8174"/>
                    <a:pt x="47138" y="5269"/>
                  </a:cubicBezTo>
                  <a:cubicBezTo>
                    <a:pt x="46233" y="4518"/>
                    <a:pt x="45245" y="3792"/>
                    <a:pt x="44161" y="3137"/>
                  </a:cubicBezTo>
                  <a:cubicBezTo>
                    <a:pt x="42840" y="2340"/>
                    <a:pt x="41399" y="1637"/>
                    <a:pt x="39815" y="1113"/>
                  </a:cubicBezTo>
                  <a:cubicBezTo>
                    <a:pt x="37612" y="372"/>
                    <a:pt x="35331" y="1"/>
                    <a:pt x="32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4388352" y="4725888"/>
              <a:ext cx="367296" cy="110144"/>
            </a:xfrm>
            <a:custGeom>
              <a:avLst/>
              <a:gdLst/>
              <a:ahLst/>
              <a:cxnLst/>
              <a:rect l="l" t="t" r="r" b="b"/>
              <a:pathLst>
                <a:path w="11478" h="3442" extrusionOk="0">
                  <a:moveTo>
                    <a:pt x="5739" y="1"/>
                  </a:moveTo>
                  <a:cubicBezTo>
                    <a:pt x="4429" y="1"/>
                    <a:pt x="3012" y="525"/>
                    <a:pt x="1655" y="1525"/>
                  </a:cubicBezTo>
                  <a:cubicBezTo>
                    <a:pt x="643" y="2275"/>
                    <a:pt x="24" y="3025"/>
                    <a:pt x="0" y="3049"/>
                  </a:cubicBezTo>
                  <a:lnTo>
                    <a:pt x="476" y="3442"/>
                  </a:lnTo>
                  <a:cubicBezTo>
                    <a:pt x="500" y="3418"/>
                    <a:pt x="2870" y="608"/>
                    <a:pt x="5739" y="608"/>
                  </a:cubicBezTo>
                  <a:cubicBezTo>
                    <a:pt x="8608" y="608"/>
                    <a:pt x="10978" y="3418"/>
                    <a:pt x="11002" y="3442"/>
                  </a:cubicBezTo>
                  <a:lnTo>
                    <a:pt x="11478" y="3049"/>
                  </a:lnTo>
                  <a:cubicBezTo>
                    <a:pt x="11454" y="3025"/>
                    <a:pt x="10835" y="2275"/>
                    <a:pt x="9823" y="1525"/>
                  </a:cubicBezTo>
                  <a:cubicBezTo>
                    <a:pt x="8466" y="525"/>
                    <a:pt x="7049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849088" y="4637152"/>
              <a:ext cx="3445824" cy="280192"/>
            </a:xfrm>
            <a:custGeom>
              <a:avLst/>
              <a:gdLst/>
              <a:ahLst/>
              <a:cxnLst/>
              <a:rect l="l" t="t" r="r" b="b"/>
              <a:pathLst>
                <a:path w="107682" h="8756" extrusionOk="0">
                  <a:moveTo>
                    <a:pt x="36227" y="0"/>
                  </a:moveTo>
                  <a:cubicBezTo>
                    <a:pt x="30623" y="0"/>
                    <a:pt x="24358" y="1542"/>
                    <a:pt x="18206" y="3060"/>
                  </a:cubicBezTo>
                  <a:cubicBezTo>
                    <a:pt x="14527" y="3964"/>
                    <a:pt x="10705" y="4881"/>
                    <a:pt x="7049" y="5477"/>
                  </a:cubicBezTo>
                  <a:cubicBezTo>
                    <a:pt x="6466" y="5572"/>
                    <a:pt x="5883" y="5655"/>
                    <a:pt x="5311" y="5738"/>
                  </a:cubicBezTo>
                  <a:cubicBezTo>
                    <a:pt x="3478" y="5977"/>
                    <a:pt x="1692" y="6119"/>
                    <a:pt x="1" y="6119"/>
                  </a:cubicBezTo>
                  <a:lnTo>
                    <a:pt x="1" y="7965"/>
                  </a:lnTo>
                  <a:cubicBezTo>
                    <a:pt x="1704" y="7965"/>
                    <a:pt x="3489" y="7834"/>
                    <a:pt x="5311" y="7596"/>
                  </a:cubicBezTo>
                  <a:cubicBezTo>
                    <a:pt x="9657" y="7036"/>
                    <a:pt x="14241" y="5929"/>
                    <a:pt x="18646" y="4846"/>
                  </a:cubicBezTo>
                  <a:cubicBezTo>
                    <a:pt x="24898" y="3307"/>
                    <a:pt x="30967" y="1817"/>
                    <a:pt x="36247" y="1817"/>
                  </a:cubicBezTo>
                  <a:cubicBezTo>
                    <a:pt x="40491" y="1817"/>
                    <a:pt x="44226" y="2779"/>
                    <a:pt x="47138" y="5453"/>
                  </a:cubicBezTo>
                  <a:cubicBezTo>
                    <a:pt x="47495" y="5774"/>
                    <a:pt x="47828" y="6119"/>
                    <a:pt x="48150" y="6489"/>
                  </a:cubicBezTo>
                  <a:cubicBezTo>
                    <a:pt x="48662" y="7072"/>
                    <a:pt x="49317" y="7512"/>
                    <a:pt x="50007" y="7858"/>
                  </a:cubicBezTo>
                  <a:cubicBezTo>
                    <a:pt x="51213" y="8461"/>
                    <a:pt x="52529" y="8755"/>
                    <a:pt x="53850" y="8755"/>
                  </a:cubicBezTo>
                  <a:cubicBezTo>
                    <a:pt x="55137" y="8755"/>
                    <a:pt x="56428" y="8476"/>
                    <a:pt x="57627" y="7929"/>
                  </a:cubicBezTo>
                  <a:cubicBezTo>
                    <a:pt x="58401" y="7572"/>
                    <a:pt x="59139" y="7108"/>
                    <a:pt x="59687" y="6489"/>
                  </a:cubicBezTo>
                  <a:cubicBezTo>
                    <a:pt x="62721" y="3026"/>
                    <a:pt x="66836" y="1821"/>
                    <a:pt x="71590" y="1821"/>
                  </a:cubicBezTo>
                  <a:cubicBezTo>
                    <a:pt x="76874" y="1821"/>
                    <a:pt x="82948" y="3310"/>
                    <a:pt x="89203" y="4846"/>
                  </a:cubicBezTo>
                  <a:cubicBezTo>
                    <a:pt x="95453" y="6381"/>
                    <a:pt x="101930" y="7965"/>
                    <a:pt x="107681" y="7965"/>
                  </a:cubicBezTo>
                  <a:lnTo>
                    <a:pt x="107681" y="6119"/>
                  </a:lnTo>
                  <a:cubicBezTo>
                    <a:pt x="105431" y="6119"/>
                    <a:pt x="103038" y="5869"/>
                    <a:pt x="100585" y="5453"/>
                  </a:cubicBezTo>
                  <a:cubicBezTo>
                    <a:pt x="97001" y="4857"/>
                    <a:pt x="93286" y="3953"/>
                    <a:pt x="89643" y="3060"/>
                  </a:cubicBezTo>
                  <a:cubicBezTo>
                    <a:pt x="83480" y="1543"/>
                    <a:pt x="77208" y="2"/>
                    <a:pt x="71600" y="2"/>
                  </a:cubicBezTo>
                  <a:cubicBezTo>
                    <a:pt x="67566" y="2"/>
                    <a:pt x="63877" y="799"/>
                    <a:pt x="60818" y="2976"/>
                  </a:cubicBezTo>
                  <a:cubicBezTo>
                    <a:pt x="59961" y="3595"/>
                    <a:pt x="59163" y="4310"/>
                    <a:pt x="58413" y="5143"/>
                  </a:cubicBezTo>
                  <a:cubicBezTo>
                    <a:pt x="58365" y="5191"/>
                    <a:pt x="58330" y="5226"/>
                    <a:pt x="58294" y="5274"/>
                  </a:cubicBezTo>
                  <a:cubicBezTo>
                    <a:pt x="57949" y="5679"/>
                    <a:pt x="57449" y="6000"/>
                    <a:pt x="56913" y="6250"/>
                  </a:cubicBezTo>
                  <a:cubicBezTo>
                    <a:pt x="55972" y="6703"/>
                    <a:pt x="54948" y="6929"/>
                    <a:pt x="53923" y="6929"/>
                  </a:cubicBezTo>
                  <a:cubicBezTo>
                    <a:pt x="52897" y="6929"/>
                    <a:pt x="51871" y="6703"/>
                    <a:pt x="50924" y="6250"/>
                  </a:cubicBezTo>
                  <a:cubicBezTo>
                    <a:pt x="50388" y="6000"/>
                    <a:pt x="49888" y="5679"/>
                    <a:pt x="49543" y="5274"/>
                  </a:cubicBezTo>
                  <a:cubicBezTo>
                    <a:pt x="49483" y="5203"/>
                    <a:pt x="49412" y="5131"/>
                    <a:pt x="49352" y="5060"/>
                  </a:cubicBezTo>
                  <a:cubicBezTo>
                    <a:pt x="48662" y="4298"/>
                    <a:pt x="47924" y="3643"/>
                    <a:pt x="47138" y="3071"/>
                  </a:cubicBezTo>
                  <a:cubicBezTo>
                    <a:pt x="46995" y="2964"/>
                    <a:pt x="46852" y="2857"/>
                    <a:pt x="46697" y="2762"/>
                  </a:cubicBezTo>
                  <a:cubicBezTo>
                    <a:pt x="43699" y="745"/>
                    <a:pt x="40123" y="0"/>
                    <a:pt x="36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848736" y="4384768"/>
              <a:ext cx="1638688" cy="388032"/>
            </a:xfrm>
            <a:custGeom>
              <a:avLst/>
              <a:gdLst/>
              <a:ahLst/>
              <a:cxnLst/>
              <a:rect l="l" t="t" r="r" b="b"/>
              <a:pathLst>
                <a:path w="51209" h="12126" extrusionOk="0">
                  <a:moveTo>
                    <a:pt x="31926" y="0"/>
                  </a:moveTo>
                  <a:cubicBezTo>
                    <a:pt x="27950" y="0"/>
                    <a:pt x="23770" y="1049"/>
                    <a:pt x="19431" y="3148"/>
                  </a:cubicBezTo>
                  <a:cubicBezTo>
                    <a:pt x="18657" y="3517"/>
                    <a:pt x="17883" y="3922"/>
                    <a:pt x="17121" y="4351"/>
                  </a:cubicBezTo>
                  <a:cubicBezTo>
                    <a:pt x="16157" y="4886"/>
                    <a:pt x="15204" y="5410"/>
                    <a:pt x="14276" y="5910"/>
                  </a:cubicBezTo>
                  <a:cubicBezTo>
                    <a:pt x="10418" y="7958"/>
                    <a:pt x="7025" y="9518"/>
                    <a:pt x="4203" y="10530"/>
                  </a:cubicBezTo>
                  <a:cubicBezTo>
                    <a:pt x="3596" y="10744"/>
                    <a:pt x="3108" y="10935"/>
                    <a:pt x="2691" y="11089"/>
                  </a:cubicBezTo>
                  <a:cubicBezTo>
                    <a:pt x="1286" y="11601"/>
                    <a:pt x="762" y="11792"/>
                    <a:pt x="0" y="11851"/>
                  </a:cubicBezTo>
                  <a:lnTo>
                    <a:pt x="24" y="12125"/>
                  </a:lnTo>
                  <a:cubicBezTo>
                    <a:pt x="822" y="12066"/>
                    <a:pt x="1357" y="11863"/>
                    <a:pt x="2786" y="11339"/>
                  </a:cubicBezTo>
                  <a:cubicBezTo>
                    <a:pt x="3203" y="11185"/>
                    <a:pt x="3691" y="11006"/>
                    <a:pt x="4298" y="10792"/>
                  </a:cubicBezTo>
                  <a:cubicBezTo>
                    <a:pt x="7132" y="9768"/>
                    <a:pt x="10537" y="8208"/>
                    <a:pt x="14407" y="6148"/>
                  </a:cubicBezTo>
                  <a:cubicBezTo>
                    <a:pt x="15335" y="5648"/>
                    <a:pt x="16288" y="5124"/>
                    <a:pt x="17252" y="4589"/>
                  </a:cubicBezTo>
                  <a:cubicBezTo>
                    <a:pt x="18014" y="4160"/>
                    <a:pt x="18788" y="3755"/>
                    <a:pt x="19550" y="3386"/>
                  </a:cubicBezTo>
                  <a:cubicBezTo>
                    <a:pt x="23850" y="1307"/>
                    <a:pt x="27990" y="266"/>
                    <a:pt x="31929" y="266"/>
                  </a:cubicBezTo>
                  <a:cubicBezTo>
                    <a:pt x="34262" y="266"/>
                    <a:pt x="36524" y="631"/>
                    <a:pt x="38707" y="1362"/>
                  </a:cubicBezTo>
                  <a:cubicBezTo>
                    <a:pt x="40184" y="1862"/>
                    <a:pt x="41636" y="2541"/>
                    <a:pt x="43029" y="3374"/>
                  </a:cubicBezTo>
                  <a:cubicBezTo>
                    <a:pt x="44041" y="3993"/>
                    <a:pt x="45029" y="4708"/>
                    <a:pt x="45994" y="5505"/>
                  </a:cubicBezTo>
                  <a:cubicBezTo>
                    <a:pt x="47827" y="7053"/>
                    <a:pt x="49518" y="8899"/>
                    <a:pt x="50995" y="11006"/>
                  </a:cubicBezTo>
                  <a:lnTo>
                    <a:pt x="51209" y="10851"/>
                  </a:lnTo>
                  <a:cubicBezTo>
                    <a:pt x="49721" y="8720"/>
                    <a:pt x="48018" y="6851"/>
                    <a:pt x="46161" y="5303"/>
                  </a:cubicBezTo>
                  <a:cubicBezTo>
                    <a:pt x="45196" y="4493"/>
                    <a:pt x="44184" y="3767"/>
                    <a:pt x="43160" y="3148"/>
                  </a:cubicBezTo>
                  <a:cubicBezTo>
                    <a:pt x="41755" y="2303"/>
                    <a:pt x="40291" y="1612"/>
                    <a:pt x="38791" y="1112"/>
                  </a:cubicBezTo>
                  <a:cubicBezTo>
                    <a:pt x="36580" y="371"/>
                    <a:pt x="34289" y="0"/>
                    <a:pt x="31926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4656576" y="4384768"/>
              <a:ext cx="1638688" cy="388032"/>
            </a:xfrm>
            <a:custGeom>
              <a:avLst/>
              <a:gdLst/>
              <a:ahLst/>
              <a:cxnLst/>
              <a:rect l="l" t="t" r="r" b="b"/>
              <a:pathLst>
                <a:path w="51209" h="12126" extrusionOk="0">
                  <a:moveTo>
                    <a:pt x="19283" y="0"/>
                  </a:moveTo>
                  <a:cubicBezTo>
                    <a:pt x="16920" y="0"/>
                    <a:pt x="14629" y="371"/>
                    <a:pt x="12418" y="1112"/>
                  </a:cubicBezTo>
                  <a:cubicBezTo>
                    <a:pt x="10918" y="1612"/>
                    <a:pt x="9454" y="2303"/>
                    <a:pt x="8049" y="3148"/>
                  </a:cubicBezTo>
                  <a:cubicBezTo>
                    <a:pt x="7025" y="3767"/>
                    <a:pt x="6013" y="4493"/>
                    <a:pt x="5048" y="5303"/>
                  </a:cubicBezTo>
                  <a:cubicBezTo>
                    <a:pt x="3179" y="6851"/>
                    <a:pt x="1488" y="8720"/>
                    <a:pt x="0" y="10851"/>
                  </a:cubicBezTo>
                  <a:lnTo>
                    <a:pt x="215" y="11006"/>
                  </a:lnTo>
                  <a:cubicBezTo>
                    <a:pt x="1691" y="8899"/>
                    <a:pt x="3382" y="7053"/>
                    <a:pt x="5215" y="5505"/>
                  </a:cubicBezTo>
                  <a:cubicBezTo>
                    <a:pt x="6180" y="4708"/>
                    <a:pt x="7168" y="3993"/>
                    <a:pt x="8180" y="3374"/>
                  </a:cubicBezTo>
                  <a:cubicBezTo>
                    <a:pt x="9573" y="2541"/>
                    <a:pt x="11025" y="1862"/>
                    <a:pt x="12502" y="1362"/>
                  </a:cubicBezTo>
                  <a:cubicBezTo>
                    <a:pt x="14685" y="631"/>
                    <a:pt x="16947" y="266"/>
                    <a:pt x="19280" y="266"/>
                  </a:cubicBezTo>
                  <a:cubicBezTo>
                    <a:pt x="23219" y="266"/>
                    <a:pt x="27359" y="1307"/>
                    <a:pt x="31659" y="3386"/>
                  </a:cubicBezTo>
                  <a:cubicBezTo>
                    <a:pt x="32421" y="3755"/>
                    <a:pt x="33195" y="4160"/>
                    <a:pt x="33957" y="4589"/>
                  </a:cubicBezTo>
                  <a:cubicBezTo>
                    <a:pt x="34921" y="5124"/>
                    <a:pt x="35886" y="5648"/>
                    <a:pt x="36802" y="6148"/>
                  </a:cubicBezTo>
                  <a:cubicBezTo>
                    <a:pt x="40672" y="8208"/>
                    <a:pt x="44077" y="9768"/>
                    <a:pt x="46911" y="10792"/>
                  </a:cubicBezTo>
                  <a:cubicBezTo>
                    <a:pt x="47518" y="11006"/>
                    <a:pt x="48006" y="11185"/>
                    <a:pt x="48423" y="11339"/>
                  </a:cubicBezTo>
                  <a:cubicBezTo>
                    <a:pt x="49852" y="11863"/>
                    <a:pt x="50387" y="12066"/>
                    <a:pt x="51185" y="12125"/>
                  </a:cubicBezTo>
                  <a:lnTo>
                    <a:pt x="51209" y="11851"/>
                  </a:lnTo>
                  <a:cubicBezTo>
                    <a:pt x="50447" y="11792"/>
                    <a:pt x="49923" y="11601"/>
                    <a:pt x="48518" y="11089"/>
                  </a:cubicBezTo>
                  <a:cubicBezTo>
                    <a:pt x="48101" y="10935"/>
                    <a:pt x="47601" y="10744"/>
                    <a:pt x="47006" y="10530"/>
                  </a:cubicBezTo>
                  <a:cubicBezTo>
                    <a:pt x="44184" y="9518"/>
                    <a:pt x="40791" y="7958"/>
                    <a:pt x="36933" y="5910"/>
                  </a:cubicBezTo>
                  <a:cubicBezTo>
                    <a:pt x="36005" y="5410"/>
                    <a:pt x="35052" y="4898"/>
                    <a:pt x="34088" y="4351"/>
                  </a:cubicBezTo>
                  <a:cubicBezTo>
                    <a:pt x="33326" y="3922"/>
                    <a:pt x="32552" y="3517"/>
                    <a:pt x="31778" y="3148"/>
                  </a:cubicBezTo>
                  <a:cubicBezTo>
                    <a:pt x="27439" y="1049"/>
                    <a:pt x="23259" y="0"/>
                    <a:pt x="19283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05" name="Google Shape;605;p38"/>
            <p:cNvGrpSpPr/>
            <p:nvPr/>
          </p:nvGrpSpPr>
          <p:grpSpPr>
            <a:xfrm>
              <a:off x="4088679" y="2636698"/>
              <a:ext cx="966641" cy="1307330"/>
              <a:chOff x="7608179" y="2798623"/>
              <a:chExt cx="966641" cy="1307330"/>
            </a:xfrm>
          </p:grpSpPr>
          <p:sp>
            <p:nvSpPr>
              <p:cNvPr id="606" name="Google Shape;606;p38"/>
              <p:cNvSpPr/>
              <p:nvPr/>
            </p:nvSpPr>
            <p:spPr>
              <a:xfrm>
                <a:off x="7918773" y="3514276"/>
                <a:ext cx="348649" cy="591677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9825" extrusionOk="0">
                    <a:moveTo>
                      <a:pt x="5823" y="1"/>
                    </a:moveTo>
                    <a:cubicBezTo>
                      <a:pt x="4489" y="1108"/>
                      <a:pt x="3394" y="2739"/>
                      <a:pt x="2691" y="4704"/>
                    </a:cubicBezTo>
                    <a:cubicBezTo>
                      <a:pt x="2620" y="4644"/>
                      <a:pt x="2560" y="4585"/>
                      <a:pt x="2501" y="4537"/>
                    </a:cubicBezTo>
                    <a:cubicBezTo>
                      <a:pt x="1013" y="5763"/>
                      <a:pt x="1" y="8061"/>
                      <a:pt x="1" y="10693"/>
                    </a:cubicBezTo>
                    <a:cubicBezTo>
                      <a:pt x="1" y="13336"/>
                      <a:pt x="1013" y="15622"/>
                      <a:pt x="2501" y="16860"/>
                    </a:cubicBezTo>
                    <a:cubicBezTo>
                      <a:pt x="2727" y="16669"/>
                      <a:pt x="2941" y="16455"/>
                      <a:pt x="3144" y="16229"/>
                    </a:cubicBezTo>
                    <a:cubicBezTo>
                      <a:pt x="3822" y="17693"/>
                      <a:pt x="4739" y="18932"/>
                      <a:pt x="5823" y="19825"/>
                    </a:cubicBezTo>
                    <a:cubicBezTo>
                      <a:pt x="6906" y="18932"/>
                      <a:pt x="7823" y="17682"/>
                      <a:pt x="8513" y="16193"/>
                    </a:cubicBezTo>
                    <a:cubicBezTo>
                      <a:pt x="8728" y="16443"/>
                      <a:pt x="8942" y="16669"/>
                      <a:pt x="9180" y="16860"/>
                    </a:cubicBezTo>
                    <a:cubicBezTo>
                      <a:pt x="10669" y="15622"/>
                      <a:pt x="11681" y="13336"/>
                      <a:pt x="11681" y="10693"/>
                    </a:cubicBezTo>
                    <a:cubicBezTo>
                      <a:pt x="11681" y="8061"/>
                      <a:pt x="10669" y="5763"/>
                      <a:pt x="9180" y="4537"/>
                    </a:cubicBezTo>
                    <a:cubicBezTo>
                      <a:pt x="9109" y="4597"/>
                      <a:pt x="9037" y="4656"/>
                      <a:pt x="8966" y="4728"/>
                    </a:cubicBezTo>
                    <a:cubicBezTo>
                      <a:pt x="8263" y="2751"/>
                      <a:pt x="7168" y="1108"/>
                      <a:pt x="58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7959276" y="3582860"/>
                <a:ext cx="267643" cy="454510"/>
              </a:xfrm>
              <a:custGeom>
                <a:avLst/>
                <a:gdLst/>
                <a:ahLst/>
                <a:cxnLst/>
                <a:rect l="l" t="t" r="r" b="b"/>
                <a:pathLst>
                  <a:path w="8967" h="15229" extrusionOk="0">
                    <a:moveTo>
                      <a:pt x="4466" y="1"/>
                    </a:moveTo>
                    <a:cubicBezTo>
                      <a:pt x="3442" y="846"/>
                      <a:pt x="2608" y="2108"/>
                      <a:pt x="2061" y="3608"/>
                    </a:cubicBezTo>
                    <a:cubicBezTo>
                      <a:pt x="2013" y="3573"/>
                      <a:pt x="1965" y="3525"/>
                      <a:pt x="1918" y="3489"/>
                    </a:cubicBezTo>
                    <a:cubicBezTo>
                      <a:pt x="775" y="4430"/>
                      <a:pt x="1" y="6192"/>
                      <a:pt x="1" y="8216"/>
                    </a:cubicBezTo>
                    <a:cubicBezTo>
                      <a:pt x="1" y="10240"/>
                      <a:pt x="775" y="12002"/>
                      <a:pt x="1918" y="12943"/>
                    </a:cubicBezTo>
                    <a:cubicBezTo>
                      <a:pt x="2096" y="12800"/>
                      <a:pt x="2251" y="12645"/>
                      <a:pt x="2406" y="12466"/>
                    </a:cubicBezTo>
                    <a:cubicBezTo>
                      <a:pt x="2942" y="13598"/>
                      <a:pt x="3644" y="14538"/>
                      <a:pt x="4466" y="15229"/>
                    </a:cubicBezTo>
                    <a:cubicBezTo>
                      <a:pt x="5299" y="14538"/>
                      <a:pt x="6013" y="13586"/>
                      <a:pt x="6537" y="12443"/>
                    </a:cubicBezTo>
                    <a:cubicBezTo>
                      <a:pt x="6704" y="12621"/>
                      <a:pt x="6871" y="12800"/>
                      <a:pt x="7049" y="12943"/>
                    </a:cubicBezTo>
                    <a:cubicBezTo>
                      <a:pt x="8192" y="12002"/>
                      <a:pt x="8966" y="10240"/>
                      <a:pt x="8966" y="8216"/>
                    </a:cubicBezTo>
                    <a:cubicBezTo>
                      <a:pt x="8966" y="6192"/>
                      <a:pt x="8192" y="4430"/>
                      <a:pt x="7049" y="3489"/>
                    </a:cubicBezTo>
                    <a:cubicBezTo>
                      <a:pt x="6990" y="3537"/>
                      <a:pt x="6942" y="3584"/>
                      <a:pt x="6883" y="3632"/>
                    </a:cubicBezTo>
                    <a:cubicBezTo>
                      <a:pt x="6347" y="2120"/>
                      <a:pt x="5502" y="858"/>
                      <a:pt x="4466" y="1"/>
                    </a:cubicBezTo>
                    <a:close/>
                  </a:path>
                </a:pathLst>
              </a:custGeom>
              <a:solidFill>
                <a:schemeClr val="dk1">
                  <a:alpha val="439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7994108" y="3582860"/>
                <a:ext cx="197978" cy="336532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1276" extrusionOk="0">
                    <a:moveTo>
                      <a:pt x="3311" y="1"/>
                    </a:moveTo>
                    <a:cubicBezTo>
                      <a:pt x="2549" y="632"/>
                      <a:pt x="1929" y="1560"/>
                      <a:pt x="1525" y="2680"/>
                    </a:cubicBezTo>
                    <a:cubicBezTo>
                      <a:pt x="1489" y="2644"/>
                      <a:pt x="1453" y="2608"/>
                      <a:pt x="1417" y="2584"/>
                    </a:cubicBezTo>
                    <a:cubicBezTo>
                      <a:pt x="572" y="3287"/>
                      <a:pt x="1" y="4585"/>
                      <a:pt x="1" y="6085"/>
                    </a:cubicBezTo>
                    <a:cubicBezTo>
                      <a:pt x="1" y="7585"/>
                      <a:pt x="572" y="8895"/>
                      <a:pt x="1417" y="9585"/>
                    </a:cubicBezTo>
                    <a:cubicBezTo>
                      <a:pt x="1548" y="9490"/>
                      <a:pt x="1668" y="9359"/>
                      <a:pt x="1787" y="9228"/>
                    </a:cubicBezTo>
                    <a:cubicBezTo>
                      <a:pt x="2168" y="10073"/>
                      <a:pt x="2691" y="10776"/>
                      <a:pt x="3311" y="11276"/>
                    </a:cubicBezTo>
                    <a:cubicBezTo>
                      <a:pt x="3918" y="10764"/>
                      <a:pt x="4442" y="10061"/>
                      <a:pt x="4835" y="9216"/>
                    </a:cubicBezTo>
                    <a:cubicBezTo>
                      <a:pt x="4954" y="9359"/>
                      <a:pt x="5085" y="9478"/>
                      <a:pt x="5216" y="9585"/>
                    </a:cubicBezTo>
                    <a:cubicBezTo>
                      <a:pt x="6061" y="8895"/>
                      <a:pt x="6632" y="7585"/>
                      <a:pt x="6632" y="6085"/>
                    </a:cubicBezTo>
                    <a:cubicBezTo>
                      <a:pt x="6632" y="4585"/>
                      <a:pt x="6061" y="3287"/>
                      <a:pt x="5216" y="2584"/>
                    </a:cubicBezTo>
                    <a:cubicBezTo>
                      <a:pt x="5180" y="2620"/>
                      <a:pt x="5132" y="2656"/>
                      <a:pt x="5097" y="2691"/>
                    </a:cubicBezTo>
                    <a:cubicBezTo>
                      <a:pt x="4692" y="1572"/>
                      <a:pt x="4073" y="632"/>
                      <a:pt x="3311" y="1"/>
                    </a:cubicBezTo>
                    <a:close/>
                  </a:path>
                </a:pathLst>
              </a:custGeom>
              <a:solidFill>
                <a:schemeClr val="lt1">
                  <a:alpha val="3765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7729360" y="3662457"/>
                <a:ext cx="134015" cy="3059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1025" extrusionOk="0">
                    <a:moveTo>
                      <a:pt x="584" y="1"/>
                    </a:moveTo>
                    <a:lnTo>
                      <a:pt x="0" y="1025"/>
                    </a:lnTo>
                    <a:lnTo>
                      <a:pt x="4489" y="1025"/>
                    </a:lnTo>
                    <a:lnTo>
                      <a:pt x="3894" y="1"/>
                    </a:lnTo>
                    <a:close/>
                  </a:path>
                </a:pathLst>
              </a:custGeom>
              <a:solidFill>
                <a:srgbClr val="EAC2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7810396" y="3662457"/>
                <a:ext cx="52979" cy="30591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025" extrusionOk="0">
                    <a:moveTo>
                      <a:pt x="0" y="1"/>
                    </a:moveTo>
                    <a:lnTo>
                      <a:pt x="584" y="1025"/>
                    </a:lnTo>
                    <a:lnTo>
                      <a:pt x="1774" y="1025"/>
                    </a:ln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F7DC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8"/>
              <p:cNvSpPr/>
              <p:nvPr/>
            </p:nvSpPr>
            <p:spPr>
              <a:xfrm>
                <a:off x="7729360" y="3662457"/>
                <a:ext cx="52979" cy="30591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025" extrusionOk="0">
                    <a:moveTo>
                      <a:pt x="584" y="1"/>
                    </a:moveTo>
                    <a:lnTo>
                      <a:pt x="0" y="1025"/>
                    </a:lnTo>
                    <a:lnTo>
                      <a:pt x="1191" y="1025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rgbClr val="C99D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7729360" y="3298587"/>
                <a:ext cx="119420" cy="339039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11360" extrusionOk="0">
                    <a:moveTo>
                      <a:pt x="2001" y="1"/>
                    </a:moveTo>
                    <a:cubicBezTo>
                      <a:pt x="893" y="1"/>
                      <a:pt x="0" y="894"/>
                      <a:pt x="0" y="2001"/>
                    </a:cubicBezTo>
                    <a:lnTo>
                      <a:pt x="0" y="11359"/>
                    </a:lnTo>
                    <a:lnTo>
                      <a:pt x="4001" y="11359"/>
                    </a:lnTo>
                    <a:lnTo>
                      <a:pt x="4001" y="2001"/>
                    </a:lnTo>
                    <a:cubicBezTo>
                      <a:pt x="4001" y="894"/>
                      <a:pt x="3108" y="1"/>
                      <a:pt x="20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8"/>
              <p:cNvSpPr/>
              <p:nvPr/>
            </p:nvSpPr>
            <p:spPr>
              <a:xfrm>
                <a:off x="7729360" y="3298587"/>
                <a:ext cx="76081" cy="339039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11360" extrusionOk="0">
                    <a:moveTo>
                      <a:pt x="2001" y="1"/>
                    </a:moveTo>
                    <a:cubicBezTo>
                      <a:pt x="893" y="1"/>
                      <a:pt x="0" y="894"/>
                      <a:pt x="0" y="2001"/>
                    </a:cubicBezTo>
                    <a:lnTo>
                      <a:pt x="0" y="11359"/>
                    </a:lnTo>
                    <a:lnTo>
                      <a:pt x="1096" y="11359"/>
                    </a:lnTo>
                    <a:lnTo>
                      <a:pt x="1096" y="2001"/>
                    </a:lnTo>
                    <a:cubicBezTo>
                      <a:pt x="1096" y="1084"/>
                      <a:pt x="1703" y="310"/>
                      <a:pt x="2548" y="72"/>
                    </a:cubicBezTo>
                    <a:cubicBezTo>
                      <a:pt x="2370" y="25"/>
                      <a:pt x="2191" y="1"/>
                      <a:pt x="2001" y="1"/>
                    </a:cubicBezTo>
                    <a:close/>
                  </a:path>
                </a:pathLst>
              </a:custGeom>
              <a:solidFill>
                <a:schemeClr val="dk1">
                  <a:alpha val="188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8"/>
              <p:cNvSpPr/>
              <p:nvPr/>
            </p:nvSpPr>
            <p:spPr>
              <a:xfrm>
                <a:off x="7608179" y="3190936"/>
                <a:ext cx="373512" cy="515632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17277" extrusionOk="0">
                    <a:moveTo>
                      <a:pt x="12061" y="0"/>
                    </a:moveTo>
                    <a:cubicBezTo>
                      <a:pt x="12061" y="5775"/>
                      <a:pt x="3882" y="11478"/>
                      <a:pt x="1263" y="13156"/>
                    </a:cubicBezTo>
                    <a:cubicBezTo>
                      <a:pt x="751" y="13478"/>
                      <a:pt x="405" y="14002"/>
                      <a:pt x="286" y="14597"/>
                    </a:cubicBezTo>
                    <a:cubicBezTo>
                      <a:pt x="0" y="15978"/>
                      <a:pt x="1060" y="17276"/>
                      <a:pt x="2477" y="17276"/>
                    </a:cubicBezTo>
                    <a:lnTo>
                      <a:pt x="10240" y="17276"/>
                    </a:lnTo>
                    <a:cubicBezTo>
                      <a:pt x="11502" y="17276"/>
                      <a:pt x="12514" y="16240"/>
                      <a:pt x="12478" y="14978"/>
                    </a:cubicBezTo>
                    <a:lnTo>
                      <a:pt x="120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7613522" y="3190936"/>
                <a:ext cx="367482" cy="479729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16074" extrusionOk="0">
                    <a:moveTo>
                      <a:pt x="11882" y="0"/>
                    </a:moveTo>
                    <a:cubicBezTo>
                      <a:pt x="11882" y="5775"/>
                      <a:pt x="3703" y="11478"/>
                      <a:pt x="1084" y="13156"/>
                    </a:cubicBezTo>
                    <a:cubicBezTo>
                      <a:pt x="572" y="13478"/>
                      <a:pt x="226" y="14002"/>
                      <a:pt x="107" y="14597"/>
                    </a:cubicBezTo>
                    <a:cubicBezTo>
                      <a:pt x="0" y="15121"/>
                      <a:pt x="83" y="15633"/>
                      <a:pt x="310" y="16074"/>
                    </a:cubicBezTo>
                    <a:cubicBezTo>
                      <a:pt x="488" y="15728"/>
                      <a:pt x="750" y="15431"/>
                      <a:pt x="1084" y="15216"/>
                    </a:cubicBezTo>
                    <a:cubicBezTo>
                      <a:pt x="3703" y="13537"/>
                      <a:pt x="11882" y="7834"/>
                      <a:pt x="11882" y="2060"/>
                    </a:cubicBezTo>
                    <a:lnTo>
                      <a:pt x="12263" y="15478"/>
                    </a:lnTo>
                    <a:cubicBezTo>
                      <a:pt x="12287" y="15312"/>
                      <a:pt x="12311" y="15145"/>
                      <a:pt x="12299" y="14978"/>
                    </a:cubicBezTo>
                    <a:lnTo>
                      <a:pt x="11882" y="0"/>
                    </a:lnTo>
                    <a:close/>
                  </a:path>
                </a:pathLst>
              </a:custGeom>
              <a:solidFill>
                <a:schemeClr val="dk1">
                  <a:alpha val="439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8"/>
              <p:cNvSpPr/>
              <p:nvPr/>
            </p:nvSpPr>
            <p:spPr>
              <a:xfrm>
                <a:off x="8319624" y="3662457"/>
                <a:ext cx="134015" cy="30591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1025" extrusionOk="0">
                    <a:moveTo>
                      <a:pt x="596" y="1"/>
                    </a:moveTo>
                    <a:lnTo>
                      <a:pt x="1" y="1025"/>
                    </a:lnTo>
                    <a:lnTo>
                      <a:pt x="4489" y="1025"/>
                    </a:lnTo>
                    <a:lnTo>
                      <a:pt x="3906" y="1"/>
                    </a:lnTo>
                    <a:close/>
                  </a:path>
                </a:pathLst>
              </a:custGeom>
              <a:solidFill>
                <a:srgbClr val="EAC25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8"/>
              <p:cNvSpPr/>
              <p:nvPr/>
            </p:nvSpPr>
            <p:spPr>
              <a:xfrm>
                <a:off x="8319624" y="3662457"/>
                <a:ext cx="52979" cy="30591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025" extrusionOk="0">
                    <a:moveTo>
                      <a:pt x="596" y="1"/>
                    </a:moveTo>
                    <a:lnTo>
                      <a:pt x="1" y="1025"/>
                    </a:lnTo>
                    <a:lnTo>
                      <a:pt x="1191" y="1025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rgbClr val="F7DC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8400660" y="3662457"/>
                <a:ext cx="52979" cy="30591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025" extrusionOk="0">
                    <a:moveTo>
                      <a:pt x="0" y="1"/>
                    </a:moveTo>
                    <a:lnTo>
                      <a:pt x="584" y="1025"/>
                    </a:lnTo>
                    <a:lnTo>
                      <a:pt x="1774" y="1025"/>
                    </a:lnTo>
                    <a:lnTo>
                      <a:pt x="1191" y="1"/>
                    </a:lnTo>
                    <a:close/>
                  </a:path>
                </a:pathLst>
              </a:custGeom>
              <a:solidFill>
                <a:srgbClr val="C99D3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8"/>
              <p:cNvSpPr/>
              <p:nvPr/>
            </p:nvSpPr>
            <p:spPr>
              <a:xfrm>
                <a:off x="8334548" y="3298587"/>
                <a:ext cx="119092" cy="339039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11360" extrusionOk="0">
                    <a:moveTo>
                      <a:pt x="1989" y="1"/>
                    </a:moveTo>
                    <a:cubicBezTo>
                      <a:pt x="894" y="1"/>
                      <a:pt x="1" y="894"/>
                      <a:pt x="1" y="2001"/>
                    </a:cubicBezTo>
                    <a:lnTo>
                      <a:pt x="1" y="11359"/>
                    </a:lnTo>
                    <a:lnTo>
                      <a:pt x="3989" y="11359"/>
                    </a:lnTo>
                    <a:lnTo>
                      <a:pt x="3989" y="2001"/>
                    </a:lnTo>
                    <a:cubicBezTo>
                      <a:pt x="3989" y="894"/>
                      <a:pt x="3096" y="1"/>
                      <a:pt x="1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8"/>
              <p:cNvSpPr/>
              <p:nvPr/>
            </p:nvSpPr>
            <p:spPr>
              <a:xfrm>
                <a:off x="8377558" y="3298587"/>
                <a:ext cx="76081" cy="339039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11360" extrusionOk="0">
                    <a:moveTo>
                      <a:pt x="548" y="1"/>
                    </a:moveTo>
                    <a:cubicBezTo>
                      <a:pt x="358" y="1"/>
                      <a:pt x="179" y="25"/>
                      <a:pt x="0" y="72"/>
                    </a:cubicBezTo>
                    <a:cubicBezTo>
                      <a:pt x="846" y="310"/>
                      <a:pt x="1453" y="1084"/>
                      <a:pt x="1453" y="2001"/>
                    </a:cubicBezTo>
                    <a:lnTo>
                      <a:pt x="1453" y="11359"/>
                    </a:lnTo>
                    <a:lnTo>
                      <a:pt x="2548" y="11359"/>
                    </a:lnTo>
                    <a:lnTo>
                      <a:pt x="2548" y="2001"/>
                    </a:lnTo>
                    <a:cubicBezTo>
                      <a:pt x="2548" y="894"/>
                      <a:pt x="1655" y="1"/>
                      <a:pt x="548" y="1"/>
                    </a:cubicBezTo>
                    <a:close/>
                  </a:path>
                </a:pathLst>
              </a:custGeom>
              <a:solidFill>
                <a:schemeClr val="dk1">
                  <a:alpha val="188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8201279" y="3190936"/>
                <a:ext cx="373541" cy="515632"/>
              </a:xfrm>
              <a:custGeom>
                <a:avLst/>
                <a:gdLst/>
                <a:ahLst/>
                <a:cxnLst/>
                <a:rect l="l" t="t" r="r" b="b"/>
                <a:pathLst>
                  <a:path w="12515" h="17277" extrusionOk="0">
                    <a:moveTo>
                      <a:pt x="465" y="0"/>
                    </a:moveTo>
                    <a:lnTo>
                      <a:pt x="37" y="14978"/>
                    </a:lnTo>
                    <a:cubicBezTo>
                      <a:pt x="1" y="16240"/>
                      <a:pt x="1013" y="17276"/>
                      <a:pt x="2275" y="17276"/>
                    </a:cubicBezTo>
                    <a:lnTo>
                      <a:pt x="10050" y="17276"/>
                    </a:lnTo>
                    <a:cubicBezTo>
                      <a:pt x="11455" y="17276"/>
                      <a:pt x="12514" y="15978"/>
                      <a:pt x="12241" y="14597"/>
                    </a:cubicBezTo>
                    <a:cubicBezTo>
                      <a:pt x="12122" y="14002"/>
                      <a:pt x="11764" y="13478"/>
                      <a:pt x="11252" y="13156"/>
                    </a:cubicBezTo>
                    <a:cubicBezTo>
                      <a:pt x="8645" y="11478"/>
                      <a:pt x="465" y="5775"/>
                      <a:pt x="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8"/>
              <p:cNvSpPr/>
              <p:nvPr/>
            </p:nvSpPr>
            <p:spPr>
              <a:xfrm>
                <a:off x="8201995" y="3190936"/>
                <a:ext cx="367841" cy="479729"/>
              </a:xfrm>
              <a:custGeom>
                <a:avLst/>
                <a:gdLst/>
                <a:ahLst/>
                <a:cxnLst/>
                <a:rect l="l" t="t" r="r" b="b"/>
                <a:pathLst>
                  <a:path w="12324" h="16074" extrusionOk="0">
                    <a:moveTo>
                      <a:pt x="429" y="0"/>
                    </a:moveTo>
                    <a:lnTo>
                      <a:pt x="13" y="14978"/>
                    </a:lnTo>
                    <a:cubicBezTo>
                      <a:pt x="1" y="15145"/>
                      <a:pt x="25" y="15312"/>
                      <a:pt x="60" y="15478"/>
                    </a:cubicBezTo>
                    <a:lnTo>
                      <a:pt x="429" y="2060"/>
                    </a:lnTo>
                    <a:cubicBezTo>
                      <a:pt x="429" y="7834"/>
                      <a:pt x="8621" y="13537"/>
                      <a:pt x="11228" y="15216"/>
                    </a:cubicBezTo>
                    <a:cubicBezTo>
                      <a:pt x="11562" y="15431"/>
                      <a:pt x="11824" y="15728"/>
                      <a:pt x="12002" y="16074"/>
                    </a:cubicBezTo>
                    <a:cubicBezTo>
                      <a:pt x="12229" y="15633"/>
                      <a:pt x="12324" y="15121"/>
                      <a:pt x="12217" y="14597"/>
                    </a:cubicBezTo>
                    <a:cubicBezTo>
                      <a:pt x="12098" y="14002"/>
                      <a:pt x="11740" y="13478"/>
                      <a:pt x="11228" y="13156"/>
                    </a:cubicBezTo>
                    <a:cubicBezTo>
                      <a:pt x="8621" y="11478"/>
                      <a:pt x="429" y="5775"/>
                      <a:pt x="429" y="0"/>
                    </a:cubicBezTo>
                    <a:close/>
                  </a:path>
                </a:pathLst>
              </a:custGeom>
              <a:solidFill>
                <a:schemeClr val="dk1">
                  <a:alpha val="439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8"/>
              <p:cNvSpPr/>
              <p:nvPr/>
            </p:nvSpPr>
            <p:spPr>
              <a:xfrm>
                <a:off x="7907401" y="2798623"/>
                <a:ext cx="371392" cy="907945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30422" extrusionOk="0">
                    <a:moveTo>
                      <a:pt x="6227" y="1"/>
                    </a:moveTo>
                    <a:cubicBezTo>
                      <a:pt x="6227" y="1"/>
                      <a:pt x="1" y="3406"/>
                      <a:pt x="1" y="11764"/>
                    </a:cubicBezTo>
                    <a:lnTo>
                      <a:pt x="1" y="30421"/>
                    </a:lnTo>
                    <a:lnTo>
                      <a:pt x="12443" y="30421"/>
                    </a:lnTo>
                    <a:lnTo>
                      <a:pt x="12443" y="11764"/>
                    </a:lnTo>
                    <a:cubicBezTo>
                      <a:pt x="12443" y="3406"/>
                      <a:pt x="6227" y="1"/>
                      <a:pt x="6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38"/>
              <p:cNvSpPr/>
              <p:nvPr/>
            </p:nvSpPr>
            <p:spPr>
              <a:xfrm>
                <a:off x="7907401" y="2798623"/>
                <a:ext cx="185890" cy="907945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30422" extrusionOk="0">
                    <a:moveTo>
                      <a:pt x="6227" y="1"/>
                    </a:moveTo>
                    <a:cubicBezTo>
                      <a:pt x="6227" y="1"/>
                      <a:pt x="1" y="3406"/>
                      <a:pt x="1" y="11764"/>
                    </a:cubicBezTo>
                    <a:lnTo>
                      <a:pt x="1" y="30421"/>
                    </a:lnTo>
                    <a:lnTo>
                      <a:pt x="2025" y="30421"/>
                    </a:lnTo>
                    <a:lnTo>
                      <a:pt x="2025" y="11764"/>
                    </a:lnTo>
                    <a:cubicBezTo>
                      <a:pt x="2025" y="3406"/>
                      <a:pt x="6227" y="1"/>
                      <a:pt x="6227" y="1"/>
                    </a:cubicBezTo>
                    <a:close/>
                  </a:path>
                </a:pathLst>
              </a:custGeom>
              <a:solidFill>
                <a:schemeClr val="dk1">
                  <a:alpha val="188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8"/>
              <p:cNvSpPr/>
              <p:nvPr/>
            </p:nvSpPr>
            <p:spPr>
              <a:xfrm>
                <a:off x="8093261" y="2798623"/>
                <a:ext cx="185532" cy="90794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3042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"/>
                      <a:pt x="4191" y="3406"/>
                      <a:pt x="4191" y="11764"/>
                    </a:cubicBezTo>
                    <a:lnTo>
                      <a:pt x="4191" y="30421"/>
                    </a:lnTo>
                    <a:lnTo>
                      <a:pt x="6216" y="30421"/>
                    </a:lnTo>
                    <a:lnTo>
                      <a:pt x="6216" y="11764"/>
                    </a:lnTo>
                    <a:cubicBezTo>
                      <a:pt x="6216" y="3406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lt1">
                  <a:alpha val="5019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8"/>
              <p:cNvSpPr/>
              <p:nvPr/>
            </p:nvSpPr>
            <p:spPr>
              <a:xfrm>
                <a:off x="7907401" y="3323477"/>
                <a:ext cx="371392" cy="4620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1548" extrusionOk="0">
                    <a:moveTo>
                      <a:pt x="1" y="0"/>
                    </a:moveTo>
                    <a:lnTo>
                      <a:pt x="1" y="1548"/>
                    </a:lnTo>
                    <a:lnTo>
                      <a:pt x="12443" y="1548"/>
                    </a:lnTo>
                    <a:lnTo>
                      <a:pt x="124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8"/>
              <p:cNvSpPr/>
              <p:nvPr/>
            </p:nvSpPr>
            <p:spPr>
              <a:xfrm>
                <a:off x="7907401" y="3468076"/>
                <a:ext cx="371392" cy="46230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1549" extrusionOk="0">
                    <a:moveTo>
                      <a:pt x="1" y="1"/>
                    </a:moveTo>
                    <a:lnTo>
                      <a:pt x="1" y="1549"/>
                    </a:lnTo>
                    <a:lnTo>
                      <a:pt x="12443" y="1549"/>
                    </a:lnTo>
                    <a:lnTo>
                      <a:pt x="1244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8"/>
              <p:cNvSpPr/>
              <p:nvPr/>
            </p:nvSpPr>
            <p:spPr>
              <a:xfrm>
                <a:off x="8048132" y="3422264"/>
                <a:ext cx="90289" cy="284303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9526" extrusionOk="0">
                    <a:moveTo>
                      <a:pt x="1512" y="0"/>
                    </a:moveTo>
                    <a:cubicBezTo>
                      <a:pt x="679" y="0"/>
                      <a:pt x="0" y="679"/>
                      <a:pt x="0" y="1512"/>
                    </a:cubicBezTo>
                    <a:lnTo>
                      <a:pt x="0" y="9525"/>
                    </a:lnTo>
                    <a:lnTo>
                      <a:pt x="3025" y="9525"/>
                    </a:lnTo>
                    <a:lnTo>
                      <a:pt x="3025" y="1512"/>
                    </a:lnTo>
                    <a:cubicBezTo>
                      <a:pt x="3025" y="679"/>
                      <a:pt x="2346" y="0"/>
                      <a:pt x="1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8"/>
              <p:cNvSpPr/>
              <p:nvPr/>
            </p:nvSpPr>
            <p:spPr>
              <a:xfrm>
                <a:off x="8048132" y="3422264"/>
                <a:ext cx="44443" cy="284303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9526" extrusionOk="0">
                    <a:moveTo>
                      <a:pt x="1489" y="0"/>
                    </a:moveTo>
                    <a:cubicBezTo>
                      <a:pt x="667" y="12"/>
                      <a:pt x="0" y="691"/>
                      <a:pt x="0" y="1512"/>
                    </a:cubicBezTo>
                    <a:lnTo>
                      <a:pt x="0" y="9525"/>
                    </a:lnTo>
                    <a:lnTo>
                      <a:pt x="1489" y="9525"/>
                    </a:lnTo>
                    <a:lnTo>
                      <a:pt x="1489" y="0"/>
                    </a:lnTo>
                    <a:close/>
                  </a:path>
                </a:pathLst>
              </a:custGeom>
              <a:solidFill>
                <a:schemeClr val="dk1">
                  <a:alpha val="439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8"/>
              <p:cNvSpPr/>
              <p:nvPr/>
            </p:nvSpPr>
            <p:spPr>
              <a:xfrm>
                <a:off x="7942233" y="2983394"/>
                <a:ext cx="301728" cy="172385"/>
              </a:xfrm>
              <a:custGeom>
                <a:avLst/>
                <a:gdLst/>
                <a:ahLst/>
                <a:cxnLst/>
                <a:rect l="l" t="t" r="r" b="b"/>
                <a:pathLst>
                  <a:path w="10109" h="5776" extrusionOk="0">
                    <a:moveTo>
                      <a:pt x="5060" y="1"/>
                    </a:moveTo>
                    <a:cubicBezTo>
                      <a:pt x="5060" y="1"/>
                      <a:pt x="0" y="1311"/>
                      <a:pt x="0" y="5775"/>
                    </a:cubicBezTo>
                    <a:cubicBezTo>
                      <a:pt x="0" y="5775"/>
                      <a:pt x="2751" y="4085"/>
                      <a:pt x="5060" y="4085"/>
                    </a:cubicBezTo>
                    <a:cubicBezTo>
                      <a:pt x="7358" y="4085"/>
                      <a:pt x="10109" y="5775"/>
                      <a:pt x="10109" y="5775"/>
                    </a:cubicBezTo>
                    <a:cubicBezTo>
                      <a:pt x="10109" y="1311"/>
                      <a:pt x="5060" y="1"/>
                      <a:pt x="50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8"/>
              <p:cNvSpPr/>
              <p:nvPr/>
            </p:nvSpPr>
            <p:spPr>
              <a:xfrm>
                <a:off x="7942233" y="2983394"/>
                <a:ext cx="183741" cy="172385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5776" extrusionOk="0">
                    <a:moveTo>
                      <a:pt x="5060" y="1"/>
                    </a:moveTo>
                    <a:cubicBezTo>
                      <a:pt x="5060" y="1"/>
                      <a:pt x="0" y="1311"/>
                      <a:pt x="0" y="5775"/>
                    </a:cubicBezTo>
                    <a:cubicBezTo>
                      <a:pt x="0" y="5775"/>
                      <a:pt x="1012" y="5156"/>
                      <a:pt x="2310" y="4668"/>
                    </a:cubicBezTo>
                    <a:cubicBezTo>
                      <a:pt x="2810" y="2275"/>
                      <a:pt x="4858" y="989"/>
                      <a:pt x="6156" y="406"/>
                    </a:cubicBezTo>
                    <a:cubicBezTo>
                      <a:pt x="5513" y="120"/>
                      <a:pt x="5060" y="1"/>
                      <a:pt x="5060" y="1"/>
                    </a:cubicBezTo>
                    <a:close/>
                  </a:path>
                </a:pathLst>
              </a:custGeom>
              <a:solidFill>
                <a:schemeClr val="dk1">
                  <a:alpha val="439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2" name="Google Shape;632;p38"/>
          <p:cNvGrpSpPr/>
          <p:nvPr/>
        </p:nvGrpSpPr>
        <p:grpSpPr>
          <a:xfrm rot="1613830">
            <a:off x="11318798" y="138641"/>
            <a:ext cx="703480" cy="378663"/>
            <a:chOff x="7278875" y="3732450"/>
            <a:chExt cx="1074577" cy="578339"/>
          </a:xfrm>
        </p:grpSpPr>
        <p:sp>
          <p:nvSpPr>
            <p:cNvPr id="633" name="Google Shape;633;p38"/>
            <p:cNvSpPr/>
            <p:nvPr/>
          </p:nvSpPr>
          <p:spPr>
            <a:xfrm>
              <a:off x="7526402" y="3732450"/>
              <a:ext cx="578940" cy="578339"/>
            </a:xfrm>
            <a:custGeom>
              <a:avLst/>
              <a:gdLst/>
              <a:ahLst/>
              <a:cxnLst/>
              <a:rect l="l" t="t" r="r" b="b"/>
              <a:pathLst>
                <a:path w="12169" h="12157" extrusionOk="0">
                  <a:moveTo>
                    <a:pt x="6095" y="0"/>
                  </a:moveTo>
                  <a:cubicBezTo>
                    <a:pt x="6087" y="0"/>
                    <a:pt x="6080" y="0"/>
                    <a:pt x="6073" y="0"/>
                  </a:cubicBezTo>
                  <a:cubicBezTo>
                    <a:pt x="2715" y="0"/>
                    <a:pt x="0" y="2727"/>
                    <a:pt x="0" y="6085"/>
                  </a:cubicBezTo>
                  <a:cubicBezTo>
                    <a:pt x="12" y="9442"/>
                    <a:pt x="2739" y="12157"/>
                    <a:pt x="6096" y="12157"/>
                  </a:cubicBezTo>
                  <a:cubicBezTo>
                    <a:pt x="9454" y="12145"/>
                    <a:pt x="12169" y="9418"/>
                    <a:pt x="12157" y="6061"/>
                  </a:cubicBezTo>
                  <a:cubicBezTo>
                    <a:pt x="12157" y="2710"/>
                    <a:pt x="9442" y="0"/>
                    <a:pt x="6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7561511" y="3823648"/>
              <a:ext cx="508719" cy="113889"/>
            </a:xfrm>
            <a:custGeom>
              <a:avLst/>
              <a:gdLst/>
              <a:ahLst/>
              <a:cxnLst/>
              <a:rect l="l" t="t" r="r" b="b"/>
              <a:pathLst>
                <a:path w="10693" h="2394" extrusionOk="0">
                  <a:moveTo>
                    <a:pt x="906" y="0"/>
                  </a:moveTo>
                  <a:cubicBezTo>
                    <a:pt x="548" y="381"/>
                    <a:pt x="251" y="798"/>
                    <a:pt x="1" y="1262"/>
                  </a:cubicBezTo>
                  <a:cubicBezTo>
                    <a:pt x="822" y="1727"/>
                    <a:pt x="2477" y="2382"/>
                    <a:pt x="5323" y="2393"/>
                  </a:cubicBezTo>
                  <a:lnTo>
                    <a:pt x="5370" y="2393"/>
                  </a:lnTo>
                  <a:cubicBezTo>
                    <a:pt x="8216" y="2382"/>
                    <a:pt x="9859" y="1727"/>
                    <a:pt x="10692" y="1262"/>
                  </a:cubicBezTo>
                  <a:cubicBezTo>
                    <a:pt x="10442" y="798"/>
                    <a:pt x="10133" y="381"/>
                    <a:pt x="9788" y="0"/>
                  </a:cubicBezTo>
                  <a:cubicBezTo>
                    <a:pt x="8835" y="369"/>
                    <a:pt x="7394" y="715"/>
                    <a:pt x="5347" y="715"/>
                  </a:cubicBezTo>
                  <a:cubicBezTo>
                    <a:pt x="3287" y="715"/>
                    <a:pt x="1858" y="369"/>
                    <a:pt x="906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7526402" y="3982258"/>
              <a:ext cx="578940" cy="154087"/>
            </a:xfrm>
            <a:custGeom>
              <a:avLst/>
              <a:gdLst/>
              <a:ahLst/>
              <a:cxnLst/>
              <a:rect l="l" t="t" r="r" b="b"/>
              <a:pathLst>
                <a:path w="12169" h="3239" extrusionOk="0">
                  <a:moveTo>
                    <a:pt x="60" y="0"/>
                  </a:moveTo>
                  <a:cubicBezTo>
                    <a:pt x="24" y="274"/>
                    <a:pt x="0" y="548"/>
                    <a:pt x="0" y="834"/>
                  </a:cubicBezTo>
                  <a:cubicBezTo>
                    <a:pt x="0" y="1167"/>
                    <a:pt x="36" y="1500"/>
                    <a:pt x="84" y="1810"/>
                  </a:cubicBezTo>
                  <a:cubicBezTo>
                    <a:pt x="786" y="2310"/>
                    <a:pt x="2584" y="3239"/>
                    <a:pt x="6061" y="3239"/>
                  </a:cubicBezTo>
                  <a:lnTo>
                    <a:pt x="6108" y="3239"/>
                  </a:lnTo>
                  <a:cubicBezTo>
                    <a:pt x="9573" y="3239"/>
                    <a:pt x="11371" y="2310"/>
                    <a:pt x="12085" y="1810"/>
                  </a:cubicBezTo>
                  <a:cubicBezTo>
                    <a:pt x="12133" y="1488"/>
                    <a:pt x="12169" y="1155"/>
                    <a:pt x="12157" y="810"/>
                  </a:cubicBezTo>
                  <a:cubicBezTo>
                    <a:pt x="12157" y="536"/>
                    <a:pt x="12145" y="262"/>
                    <a:pt x="12109" y="0"/>
                  </a:cubicBezTo>
                  <a:cubicBezTo>
                    <a:pt x="11407" y="488"/>
                    <a:pt x="9609" y="1441"/>
                    <a:pt x="6085" y="1441"/>
                  </a:cubicBezTo>
                  <a:cubicBezTo>
                    <a:pt x="2560" y="1441"/>
                    <a:pt x="751" y="488"/>
                    <a:pt x="60" y="0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7555279" y="4147623"/>
              <a:ext cx="520613" cy="135439"/>
            </a:xfrm>
            <a:custGeom>
              <a:avLst/>
              <a:gdLst/>
              <a:ahLst/>
              <a:cxnLst/>
              <a:rect l="l" t="t" r="r" b="b"/>
              <a:pathLst>
                <a:path w="10943" h="2847" extrusionOk="0">
                  <a:moveTo>
                    <a:pt x="1" y="1"/>
                  </a:moveTo>
                  <a:cubicBezTo>
                    <a:pt x="501" y="1025"/>
                    <a:pt x="1275" y="1894"/>
                    <a:pt x="2239" y="2489"/>
                  </a:cubicBezTo>
                  <a:cubicBezTo>
                    <a:pt x="3061" y="2691"/>
                    <a:pt x="4120" y="2846"/>
                    <a:pt x="5454" y="2846"/>
                  </a:cubicBezTo>
                  <a:lnTo>
                    <a:pt x="5501" y="2846"/>
                  </a:lnTo>
                  <a:cubicBezTo>
                    <a:pt x="6835" y="2846"/>
                    <a:pt x="7883" y="2691"/>
                    <a:pt x="8716" y="2489"/>
                  </a:cubicBezTo>
                  <a:cubicBezTo>
                    <a:pt x="9669" y="1894"/>
                    <a:pt x="10454" y="1025"/>
                    <a:pt x="10943" y="1"/>
                  </a:cubicBezTo>
                  <a:lnTo>
                    <a:pt x="10943" y="1"/>
                  </a:lnTo>
                  <a:cubicBezTo>
                    <a:pt x="10323" y="429"/>
                    <a:pt x="8692" y="1275"/>
                    <a:pt x="5478" y="1275"/>
                  </a:cubicBezTo>
                  <a:cubicBezTo>
                    <a:pt x="2263" y="1275"/>
                    <a:pt x="620" y="429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7598333" y="3817559"/>
              <a:ext cx="197151" cy="203658"/>
            </a:xfrm>
            <a:custGeom>
              <a:avLst/>
              <a:gdLst/>
              <a:ahLst/>
              <a:cxnLst/>
              <a:rect l="l" t="t" r="r" b="b"/>
              <a:pathLst>
                <a:path w="4144" h="4281" extrusionOk="0">
                  <a:moveTo>
                    <a:pt x="2804" y="1"/>
                  </a:moveTo>
                  <a:cubicBezTo>
                    <a:pt x="2156" y="1"/>
                    <a:pt x="1378" y="466"/>
                    <a:pt x="822" y="1248"/>
                  </a:cubicBezTo>
                  <a:cubicBezTo>
                    <a:pt x="60" y="2319"/>
                    <a:pt x="1" y="3593"/>
                    <a:pt x="691" y="4081"/>
                  </a:cubicBezTo>
                  <a:cubicBezTo>
                    <a:pt x="881" y="4216"/>
                    <a:pt x="1106" y="4280"/>
                    <a:pt x="1348" y="4280"/>
                  </a:cubicBezTo>
                  <a:cubicBezTo>
                    <a:pt x="2001" y="4280"/>
                    <a:pt x="2778" y="3815"/>
                    <a:pt x="3334" y="3033"/>
                  </a:cubicBezTo>
                  <a:cubicBezTo>
                    <a:pt x="4096" y="1962"/>
                    <a:pt x="4144" y="688"/>
                    <a:pt x="3453" y="200"/>
                  </a:cubicBezTo>
                  <a:cubicBezTo>
                    <a:pt x="3267" y="65"/>
                    <a:pt x="3044" y="1"/>
                    <a:pt x="2804" y="1"/>
                  </a:cubicBezTo>
                  <a:close/>
                </a:path>
              </a:pathLst>
            </a:custGeom>
            <a:solidFill>
              <a:schemeClr val="lt1">
                <a:alpha val="2078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7724642" y="3735828"/>
              <a:ext cx="380695" cy="574961"/>
            </a:xfrm>
            <a:custGeom>
              <a:avLst/>
              <a:gdLst/>
              <a:ahLst/>
              <a:cxnLst/>
              <a:rect l="l" t="t" r="r" b="b"/>
              <a:pathLst>
                <a:path w="8002" h="12086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3442" y="1334"/>
                    <a:pt x="3715" y="3168"/>
                    <a:pt x="2668" y="5252"/>
                  </a:cubicBezTo>
                  <a:cubicBezTo>
                    <a:pt x="1120" y="8347"/>
                    <a:pt x="1" y="10193"/>
                    <a:pt x="358" y="11883"/>
                  </a:cubicBezTo>
                  <a:cubicBezTo>
                    <a:pt x="858" y="12014"/>
                    <a:pt x="1382" y="12086"/>
                    <a:pt x="1929" y="12086"/>
                  </a:cubicBezTo>
                  <a:cubicBezTo>
                    <a:pt x="5287" y="12074"/>
                    <a:pt x="8002" y="9347"/>
                    <a:pt x="7990" y="5990"/>
                  </a:cubicBezTo>
                  <a:cubicBezTo>
                    <a:pt x="7990" y="2966"/>
                    <a:pt x="5763" y="453"/>
                    <a:pt x="2870" y="1"/>
                  </a:cubicBezTo>
                  <a:close/>
                </a:path>
              </a:pathLst>
            </a:custGeom>
            <a:solidFill>
              <a:schemeClr val="dk1">
                <a:alpha val="188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7278875" y="3954475"/>
              <a:ext cx="1074577" cy="186960"/>
            </a:xfrm>
            <a:custGeom>
              <a:avLst/>
              <a:gdLst/>
              <a:ahLst/>
              <a:cxnLst/>
              <a:rect l="l" t="t" r="r" b="b"/>
              <a:pathLst>
                <a:path w="22587" h="3930" extrusionOk="0">
                  <a:moveTo>
                    <a:pt x="17205" y="1"/>
                  </a:moveTo>
                  <a:lnTo>
                    <a:pt x="17205" y="1"/>
                  </a:lnTo>
                  <a:cubicBezTo>
                    <a:pt x="17253" y="215"/>
                    <a:pt x="17288" y="417"/>
                    <a:pt x="17324" y="644"/>
                  </a:cubicBezTo>
                  <a:cubicBezTo>
                    <a:pt x="18562" y="906"/>
                    <a:pt x="19324" y="1251"/>
                    <a:pt x="19324" y="1632"/>
                  </a:cubicBezTo>
                  <a:cubicBezTo>
                    <a:pt x="19324" y="2013"/>
                    <a:pt x="18538" y="2370"/>
                    <a:pt x="17253" y="2644"/>
                  </a:cubicBezTo>
                  <a:lnTo>
                    <a:pt x="17229" y="2644"/>
                  </a:lnTo>
                  <a:cubicBezTo>
                    <a:pt x="15764" y="2953"/>
                    <a:pt x="13645" y="3144"/>
                    <a:pt x="11299" y="3144"/>
                  </a:cubicBezTo>
                  <a:cubicBezTo>
                    <a:pt x="8942" y="3144"/>
                    <a:pt x="6823" y="2965"/>
                    <a:pt x="5358" y="2668"/>
                  </a:cubicBezTo>
                  <a:cubicBezTo>
                    <a:pt x="5358" y="2668"/>
                    <a:pt x="5346" y="2668"/>
                    <a:pt x="5334" y="2656"/>
                  </a:cubicBezTo>
                  <a:cubicBezTo>
                    <a:pt x="4049" y="2394"/>
                    <a:pt x="3263" y="2049"/>
                    <a:pt x="3263" y="1656"/>
                  </a:cubicBezTo>
                  <a:cubicBezTo>
                    <a:pt x="3263" y="1275"/>
                    <a:pt x="4013" y="929"/>
                    <a:pt x="5263" y="656"/>
                  </a:cubicBezTo>
                  <a:cubicBezTo>
                    <a:pt x="5287" y="441"/>
                    <a:pt x="5323" y="227"/>
                    <a:pt x="5370" y="24"/>
                  </a:cubicBezTo>
                  <a:lnTo>
                    <a:pt x="5370" y="24"/>
                  </a:lnTo>
                  <a:cubicBezTo>
                    <a:pt x="2144" y="370"/>
                    <a:pt x="0" y="977"/>
                    <a:pt x="0" y="1668"/>
                  </a:cubicBezTo>
                  <a:cubicBezTo>
                    <a:pt x="0" y="2358"/>
                    <a:pt x="2215" y="3334"/>
                    <a:pt x="5513" y="3668"/>
                  </a:cubicBezTo>
                  <a:cubicBezTo>
                    <a:pt x="5549" y="3668"/>
                    <a:pt x="5573" y="3680"/>
                    <a:pt x="5608" y="3680"/>
                  </a:cubicBezTo>
                  <a:cubicBezTo>
                    <a:pt x="7287" y="3834"/>
                    <a:pt x="9228" y="3930"/>
                    <a:pt x="11299" y="3930"/>
                  </a:cubicBezTo>
                  <a:cubicBezTo>
                    <a:pt x="13371" y="3930"/>
                    <a:pt x="15312" y="3823"/>
                    <a:pt x="16979" y="3656"/>
                  </a:cubicBezTo>
                  <a:cubicBezTo>
                    <a:pt x="17014" y="3656"/>
                    <a:pt x="17038" y="3656"/>
                    <a:pt x="17074" y="3644"/>
                  </a:cubicBezTo>
                  <a:cubicBezTo>
                    <a:pt x="20372" y="3311"/>
                    <a:pt x="22587" y="2322"/>
                    <a:pt x="22587" y="1620"/>
                  </a:cubicBezTo>
                  <a:cubicBezTo>
                    <a:pt x="22587" y="929"/>
                    <a:pt x="20432" y="334"/>
                    <a:pt x="17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B7D5644-137B-F2D4-B6E8-61A7F94632A2}"/>
              </a:ext>
            </a:extLst>
          </p:cNvPr>
          <p:cNvSpPr txBox="1"/>
          <p:nvPr/>
        </p:nvSpPr>
        <p:spPr>
          <a:xfrm>
            <a:off x="1557943" y="-761097"/>
            <a:ext cx="9374121" cy="6128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3900" dirty="0" err="1">
                <a:solidFill>
                  <a:schemeClr val="bg1"/>
                </a:solidFill>
                <a:latin typeface="#9Slide03 Bebas Neue ZSmall" panose="020B0606020202050201" pitchFamily="34" charset="0"/>
              </a:rPr>
              <a:t>Đa</a:t>
            </a:r>
            <a:r>
              <a:rPr lang="en-US" sz="23900" dirty="0">
                <a:solidFill>
                  <a:schemeClr val="bg1"/>
                </a:solidFill>
                <a:latin typeface="#9Slide03 Bebas Neue ZSmall" panose="020B0606020202050201" pitchFamily="34" charset="0"/>
              </a:rPr>
              <a:t> THỨC</a:t>
            </a:r>
            <a:endParaRPr lang="en-US" sz="19900" dirty="0">
              <a:solidFill>
                <a:schemeClr val="tx2">
                  <a:lumMod val="40000"/>
                  <a:lumOff val="60000"/>
                </a:schemeClr>
              </a:solidFill>
              <a:latin typeface="#9Slide03 Bebas Neue ZSmall" panose="020B0606020202050201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229C4F34-3374-7DAA-EF5D-55CB317B1192}"/>
              </a:ext>
            </a:extLst>
          </p:cNvPr>
          <p:cNvSpPr txBox="1"/>
          <p:nvPr/>
        </p:nvSpPr>
        <p:spPr>
          <a:xfrm>
            <a:off x="454506" y="5965928"/>
            <a:ext cx="1103437" cy="50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#9Slide03 Comfortaa" panose="00000500000000000000" pitchFamily="2" charset="0"/>
              </a:rPr>
              <a:t>1 TIẾT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ED6308-7A39-0E22-9543-1C0A23AB3751}"/>
              </a:ext>
            </a:extLst>
          </p:cNvPr>
          <p:cNvGrpSpPr/>
          <p:nvPr/>
        </p:nvGrpSpPr>
        <p:grpSpPr>
          <a:xfrm>
            <a:off x="7475087" y="5724278"/>
            <a:ext cx="4575829" cy="914549"/>
            <a:chOff x="4044400" y="5151103"/>
            <a:chExt cx="7011411" cy="140133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8E3412E-D155-514C-A88F-54BEFA3E3201}"/>
                </a:ext>
              </a:extLst>
            </p:cNvPr>
            <p:cNvGrpSpPr/>
            <p:nvPr/>
          </p:nvGrpSpPr>
          <p:grpSpPr>
            <a:xfrm>
              <a:off x="4044400" y="5151103"/>
              <a:ext cx="1248120" cy="749723"/>
              <a:chOff x="3056685" y="4511040"/>
              <a:chExt cx="1248120" cy="749723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4CB14EC-CE73-6FCF-B5C2-6046BD30B80A}"/>
                  </a:ext>
                </a:extLst>
              </p:cNvPr>
              <p:cNvSpPr/>
              <p:nvPr/>
            </p:nvSpPr>
            <p:spPr>
              <a:xfrm>
                <a:off x="3056685" y="4511040"/>
                <a:ext cx="624060" cy="749723"/>
              </a:xfrm>
              <a:prstGeom prst="roundRect">
                <a:avLst/>
              </a:prstGeom>
              <a:solidFill>
                <a:srgbClr val="00B050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6B844713-A550-382C-1DED-E3E5EAC180CC}"/>
                  </a:ext>
                </a:extLst>
              </p:cNvPr>
              <p:cNvSpPr/>
              <p:nvPr/>
            </p:nvSpPr>
            <p:spPr>
              <a:xfrm>
                <a:off x="3680745" y="4511040"/>
                <a:ext cx="624060" cy="749723"/>
              </a:xfrm>
              <a:prstGeom prst="roundRect">
                <a:avLst/>
              </a:prstGeom>
              <a:solidFill>
                <a:srgbClr val="FF0066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D92B29-548D-D3A2-D8EC-BDAFA42F8B5F}"/>
                </a:ext>
              </a:extLst>
            </p:cNvPr>
            <p:cNvGrpSpPr/>
            <p:nvPr/>
          </p:nvGrpSpPr>
          <p:grpSpPr>
            <a:xfrm>
              <a:off x="5677853" y="5151103"/>
              <a:ext cx="1248120" cy="749723"/>
              <a:chOff x="4717542" y="4511040"/>
              <a:chExt cx="1248120" cy="749723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1EEA1615-6082-58EE-CF90-55EFB48E4EF8}"/>
                  </a:ext>
                </a:extLst>
              </p:cNvPr>
              <p:cNvSpPr/>
              <p:nvPr/>
            </p:nvSpPr>
            <p:spPr>
              <a:xfrm>
                <a:off x="4717542" y="4511040"/>
                <a:ext cx="624060" cy="749723"/>
              </a:xfrm>
              <a:prstGeom prst="roundRect">
                <a:avLst/>
              </a:prstGeom>
              <a:solidFill>
                <a:srgbClr val="00B050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218ABEB-2B8A-E24B-ACBB-7D374DA9BB7E}"/>
                  </a:ext>
                </a:extLst>
              </p:cNvPr>
              <p:cNvSpPr/>
              <p:nvPr/>
            </p:nvSpPr>
            <p:spPr>
              <a:xfrm>
                <a:off x="5341602" y="4511040"/>
                <a:ext cx="624060" cy="749723"/>
              </a:xfrm>
              <a:prstGeom prst="roundRect">
                <a:avLst/>
              </a:prstGeom>
              <a:solidFill>
                <a:srgbClr val="FF0066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91FEB60-503F-8097-8B6A-2AAEF72EC7DB}"/>
                </a:ext>
              </a:extLst>
            </p:cNvPr>
            <p:cNvGrpSpPr/>
            <p:nvPr/>
          </p:nvGrpSpPr>
          <p:grpSpPr>
            <a:xfrm>
              <a:off x="7311306" y="5151103"/>
              <a:ext cx="1248120" cy="749723"/>
              <a:chOff x="6372084" y="4511040"/>
              <a:chExt cx="1248120" cy="749723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8D22D2C-196E-D3E1-ED6F-95D82C5ED109}"/>
                  </a:ext>
                </a:extLst>
              </p:cNvPr>
              <p:cNvSpPr/>
              <p:nvPr/>
            </p:nvSpPr>
            <p:spPr>
              <a:xfrm>
                <a:off x="6372084" y="4511040"/>
                <a:ext cx="624060" cy="749723"/>
              </a:xfrm>
              <a:prstGeom prst="roundRect">
                <a:avLst/>
              </a:prstGeom>
              <a:solidFill>
                <a:srgbClr val="00B050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BBBB3D2-C63A-6BF7-9AA6-7B60218B2C9B}"/>
                  </a:ext>
                </a:extLst>
              </p:cNvPr>
              <p:cNvSpPr/>
              <p:nvPr/>
            </p:nvSpPr>
            <p:spPr>
              <a:xfrm>
                <a:off x="6996144" y="4511040"/>
                <a:ext cx="624060" cy="749723"/>
              </a:xfrm>
              <a:prstGeom prst="roundRect">
                <a:avLst/>
              </a:prstGeom>
              <a:solidFill>
                <a:srgbClr val="FF0066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92F33D0-0BCF-E90A-3DF9-DD7435307BAF}"/>
                </a:ext>
              </a:extLst>
            </p:cNvPr>
            <p:cNvGrpSpPr/>
            <p:nvPr/>
          </p:nvGrpSpPr>
          <p:grpSpPr>
            <a:xfrm>
              <a:off x="8944759" y="5151103"/>
              <a:ext cx="1248120" cy="749723"/>
              <a:chOff x="7957044" y="4511040"/>
              <a:chExt cx="1248120" cy="74972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9BB2D505-A942-1450-59EC-C343261551C1}"/>
                  </a:ext>
                </a:extLst>
              </p:cNvPr>
              <p:cNvSpPr/>
              <p:nvPr/>
            </p:nvSpPr>
            <p:spPr>
              <a:xfrm>
                <a:off x="7957044" y="4511040"/>
                <a:ext cx="624060" cy="749723"/>
              </a:xfrm>
              <a:prstGeom prst="roundRect">
                <a:avLst/>
              </a:prstGeom>
              <a:solidFill>
                <a:srgbClr val="00B050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ABE84E0B-11A5-B6A8-B844-4DC1C7011807}"/>
                  </a:ext>
                </a:extLst>
              </p:cNvPr>
              <p:cNvSpPr/>
              <p:nvPr/>
            </p:nvSpPr>
            <p:spPr>
              <a:xfrm>
                <a:off x="8581104" y="4511040"/>
                <a:ext cx="624060" cy="749723"/>
              </a:xfrm>
              <a:prstGeom prst="roundRect">
                <a:avLst/>
              </a:prstGeom>
              <a:solidFill>
                <a:srgbClr val="FF0066">
                  <a:alpha val="62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3BEA81-B54A-9288-8CEA-70A8A403C411}"/>
                </a:ext>
              </a:extLst>
            </p:cNvPr>
            <p:cNvSpPr txBox="1"/>
            <p:nvPr/>
          </p:nvSpPr>
          <p:spPr>
            <a:xfrm>
              <a:off x="5277439" y="5202797"/>
              <a:ext cx="479457" cy="613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+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619F96-F843-40B2-B24A-AAF59E7BFC78}"/>
                </a:ext>
              </a:extLst>
            </p:cNvPr>
            <p:cNvSpPr txBox="1"/>
            <p:nvPr/>
          </p:nvSpPr>
          <p:spPr>
            <a:xfrm>
              <a:off x="6911597" y="5202797"/>
              <a:ext cx="479457" cy="613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+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9410F0-FA9A-E0D6-895B-BAD2CC9B2E5B}"/>
                </a:ext>
              </a:extLst>
            </p:cNvPr>
            <p:cNvSpPr txBox="1"/>
            <p:nvPr/>
          </p:nvSpPr>
          <p:spPr>
            <a:xfrm>
              <a:off x="8538786" y="5202797"/>
              <a:ext cx="479457" cy="613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+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CFE36D-7630-940B-8042-A3A3569F23C3}"/>
                </a:ext>
              </a:extLst>
            </p:cNvPr>
            <p:cNvSpPr txBox="1"/>
            <p:nvPr/>
          </p:nvSpPr>
          <p:spPr>
            <a:xfrm>
              <a:off x="10183356" y="5202797"/>
              <a:ext cx="872455" cy="613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+ ...</a:t>
              </a:r>
            </a:p>
          </p:txBody>
        </p:sp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0E6E31CC-C8B8-083D-BE37-865129C2FE1C}"/>
                </a:ext>
              </a:extLst>
            </p:cNvPr>
            <p:cNvSpPr/>
            <p:nvPr/>
          </p:nvSpPr>
          <p:spPr>
            <a:xfrm rot="16200000">
              <a:off x="4601786" y="5498494"/>
              <a:ext cx="133348" cy="1160686"/>
            </a:xfrm>
            <a:prstGeom prst="leftBrace">
              <a:avLst>
                <a:gd name="adj1" fmla="val 166959"/>
                <a:gd name="adj2" fmla="val 50000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AD31D72-BDF9-CFC6-A096-4B2187FB0293}"/>
                </a:ext>
              </a:extLst>
            </p:cNvPr>
            <p:cNvSpPr txBox="1"/>
            <p:nvPr/>
          </p:nvSpPr>
          <p:spPr>
            <a:xfrm>
              <a:off x="4118018" y="6128003"/>
              <a:ext cx="1100885" cy="42443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i="1" dirty="0" err="1">
                  <a:solidFill>
                    <a:schemeClr val="bg1"/>
                  </a:solidFill>
                  <a:latin typeface="Palatino Linotype" panose="02040502050505030304" pitchFamily="18" charset="0"/>
                </a:rPr>
                <a:t>Hạng</a:t>
              </a:r>
              <a:r>
                <a:rPr lang="en-US" sz="1200" i="1" dirty="0">
                  <a:solidFill>
                    <a:schemeClr val="bg1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  <a:latin typeface="Palatino Linotype" panose="02040502050505030304" pitchFamily="18" charset="0"/>
                </a:rPr>
                <a:t>tử</a:t>
              </a:r>
              <a:endParaRPr lang="en-US" sz="1200" i="1" dirty="0">
                <a:solidFill>
                  <a:schemeClr val="bg1"/>
                </a:solidFill>
                <a:latin typeface="Palatino Linotype" panose="0204050205050503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53DB5C3-7B00-3174-6768-749193F4D30A}"/>
              </a:ext>
            </a:extLst>
          </p:cNvPr>
          <p:cNvSpPr txBox="1"/>
          <p:nvPr/>
        </p:nvSpPr>
        <p:spPr>
          <a:xfrm>
            <a:off x="5408095" y="2592225"/>
            <a:ext cx="1030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Palatino Linotype" panose="02040502050505030304" pitchFamily="18" charset="0"/>
              </a:rPr>
              <a:t>3xy</a:t>
            </a:r>
            <a:r>
              <a:rPr lang="en-US" i="1" baseline="30000" dirty="0">
                <a:latin typeface="Palatino Linotype" panose="02040502050505030304" pitchFamily="18" charset="0"/>
              </a:rPr>
              <a:t>2</a:t>
            </a:r>
            <a:r>
              <a:rPr lang="en-US" i="1" dirty="0">
                <a:latin typeface="Palatino Linotype" panose="02040502050505030304" pitchFamily="18" charset="0"/>
              </a:rPr>
              <a:t> – 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D9004-2F5D-B481-D104-E6ABDDEB1ACE}"/>
              </a:ext>
            </a:extLst>
          </p:cNvPr>
          <p:cNvSpPr txBox="1"/>
          <p:nvPr/>
        </p:nvSpPr>
        <p:spPr>
          <a:xfrm rot="5400000">
            <a:off x="8607395" y="353377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Palatino Linotype" panose="02040502050505030304" pitchFamily="18" charset="0"/>
              </a:rPr>
              <a:t>x</a:t>
            </a:r>
            <a:r>
              <a:rPr lang="en-US" i="1" baseline="30000" dirty="0">
                <a:latin typeface="Palatino Linotype" panose="02040502050505030304" pitchFamily="18" charset="0"/>
              </a:rPr>
              <a:t>3</a:t>
            </a:r>
            <a:r>
              <a:rPr lang="en-US" i="1" dirty="0">
                <a:latin typeface="Palatino Linotype" panose="02040502050505030304" pitchFamily="18" charset="0"/>
              </a:rPr>
              <a:t> – x</a:t>
            </a:r>
            <a:r>
              <a:rPr lang="en-US" i="1" baseline="30000" dirty="0">
                <a:latin typeface="Palatino Linotype" panose="02040502050505030304" pitchFamily="18" charset="0"/>
              </a:rPr>
              <a:t>2 </a:t>
            </a:r>
            <a:r>
              <a:rPr lang="en-US" i="1" dirty="0">
                <a:latin typeface="Palatino Linotype" panose="02040502050505030304" pitchFamily="18" charset="0"/>
              </a:rPr>
              <a:t>+ 2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AB6DE-3E6C-F1ED-1878-1EBEA67AF4AB}"/>
              </a:ext>
            </a:extLst>
          </p:cNvPr>
          <p:cNvSpPr txBox="1"/>
          <p:nvPr/>
        </p:nvSpPr>
        <p:spPr>
          <a:xfrm>
            <a:off x="1259936" y="528079"/>
            <a:ext cx="36491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 dirty="0">
                <a:solidFill>
                  <a:srgbClr val="FFFF00"/>
                </a:solidFill>
              </a:rPr>
              <a:t>Tiết 3 + 4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622A9-A84D-7D99-DF44-832963045174}"/>
              </a:ext>
            </a:extLst>
          </p:cNvPr>
          <p:cNvSpPr txBox="1"/>
          <p:nvPr/>
        </p:nvSpPr>
        <p:spPr>
          <a:xfrm>
            <a:off x="5064727" y="1222833"/>
            <a:ext cx="27483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7000" b="1" dirty="0">
                <a:solidFill>
                  <a:schemeClr val="accent2"/>
                </a:solidFill>
                <a:latin typeface="#9Slide03 BoosterNextFYThin" panose="020B0604020202020204" charset="0"/>
              </a:rPr>
              <a:t>Bài 2</a:t>
            </a:r>
            <a:endParaRPr lang="en-US" sz="7000" b="1" dirty="0">
              <a:solidFill>
                <a:schemeClr val="accent2"/>
              </a:solidFill>
              <a:latin typeface="#9Slide03 BoosterNextFYThi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31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444635" y="6117259"/>
            <a:ext cx="589376" cy="569708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000637-AAD4-2705-B790-8AA0D15A9FB3}"/>
              </a:ext>
            </a:extLst>
          </p:cNvPr>
          <p:cNvSpPr txBox="1"/>
          <p:nvPr/>
        </p:nvSpPr>
        <p:spPr>
          <a:xfrm>
            <a:off x="1727968" y="1458497"/>
            <a:ext cx="8799630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" name="Google Shape;1224;p57">
            <a:extLst>
              <a:ext uri="{FF2B5EF4-FFF2-40B4-BE49-F238E27FC236}">
                <a16:creationId xmlns:a16="http://schemas.microsoft.com/office/drawing/2014/main" id="{ACE81CE1-CF8A-0E0B-8235-70006BF83012}"/>
              </a:ext>
            </a:extLst>
          </p:cNvPr>
          <p:cNvSpPr/>
          <p:nvPr/>
        </p:nvSpPr>
        <p:spPr>
          <a:xfrm flipH="1">
            <a:off x="1175466" y="1442552"/>
            <a:ext cx="9690707" cy="1205340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36;p57">
            <a:extLst>
              <a:ext uri="{FF2B5EF4-FFF2-40B4-BE49-F238E27FC236}">
                <a16:creationId xmlns:a16="http://schemas.microsoft.com/office/drawing/2014/main" id="{AF729001-EEC7-2286-3884-81193E3E558A}"/>
              </a:ext>
            </a:extLst>
          </p:cNvPr>
          <p:cNvSpPr/>
          <p:nvPr/>
        </p:nvSpPr>
        <p:spPr>
          <a:xfrm>
            <a:off x="10256073" y="125165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789;p66">
            <a:extLst>
              <a:ext uri="{FF2B5EF4-FFF2-40B4-BE49-F238E27FC236}">
                <a16:creationId xmlns:a16="http://schemas.microsoft.com/office/drawing/2014/main" id="{97BC4A69-238B-30A9-C4BC-7718AB6240C5}"/>
              </a:ext>
            </a:extLst>
          </p:cNvPr>
          <p:cNvGrpSpPr/>
          <p:nvPr/>
        </p:nvGrpSpPr>
        <p:grpSpPr>
          <a:xfrm>
            <a:off x="1407499" y="1623096"/>
            <a:ext cx="298665" cy="292876"/>
            <a:chOff x="1610311" y="3382885"/>
            <a:chExt cx="338903" cy="332334"/>
          </a:xfrm>
        </p:grpSpPr>
        <p:sp>
          <p:nvSpPr>
            <p:cNvPr id="7" name="Google Shape;2790;p66">
              <a:extLst>
                <a:ext uri="{FF2B5EF4-FFF2-40B4-BE49-F238E27FC236}">
                  <a16:creationId xmlns:a16="http://schemas.microsoft.com/office/drawing/2014/main" id="{BDEBCE29-BAAB-9DA3-C9C3-2C2442B8708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1;p66">
              <a:extLst>
                <a:ext uri="{FF2B5EF4-FFF2-40B4-BE49-F238E27FC236}">
                  <a16:creationId xmlns:a16="http://schemas.microsoft.com/office/drawing/2014/main" id="{7406113F-C432-6565-4243-D4E93EF8BA1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3AD6F9E8-D91E-C7F2-78DE-154F7F4F79C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FBF00FDC-881F-0E93-A25C-1BA1AAD9D2AA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C76753C2-5EBF-B3FC-6096-4FC84ED3C99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D1CD310-0D20-3133-99FC-2701CC41C1DD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BBF01757-905E-BBE0-0912-6B98598C68E9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8AD2A4CC-F02A-4976-08A9-FD0C1B9CB3D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F71EC046-595E-33E6-B138-CDB4722F712F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6DEFBE1D-83AF-A1A3-32B4-2468AD6BD5F3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E920A86D-1EEA-E70D-9F86-A359B393230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155E409E-C7C9-A874-F447-A5D6808382E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7318C78F-D4F8-F70D-4E72-92F1470F0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991" y="2442356"/>
            <a:ext cx="258178" cy="95378"/>
          </a:xfrm>
          <a:prstGeom prst="rect">
            <a:avLst/>
          </a:prstGeom>
        </p:spPr>
      </p:pic>
      <p:grpSp>
        <p:nvGrpSpPr>
          <p:cNvPr id="170" name="Google Shape;2789;p66">
            <a:extLst>
              <a:ext uri="{FF2B5EF4-FFF2-40B4-BE49-F238E27FC236}">
                <a16:creationId xmlns:a16="http://schemas.microsoft.com/office/drawing/2014/main" id="{A8F5E840-07AF-5B98-ADA4-EB22308C8184}"/>
              </a:ext>
            </a:extLst>
          </p:cNvPr>
          <p:cNvGrpSpPr/>
          <p:nvPr/>
        </p:nvGrpSpPr>
        <p:grpSpPr>
          <a:xfrm>
            <a:off x="1409821" y="3610105"/>
            <a:ext cx="298665" cy="292876"/>
            <a:chOff x="1610311" y="3382885"/>
            <a:chExt cx="338903" cy="332334"/>
          </a:xfrm>
        </p:grpSpPr>
        <p:sp>
          <p:nvSpPr>
            <p:cNvPr id="171" name="Google Shape;2790;p66">
              <a:extLst>
                <a:ext uri="{FF2B5EF4-FFF2-40B4-BE49-F238E27FC236}">
                  <a16:creationId xmlns:a16="http://schemas.microsoft.com/office/drawing/2014/main" id="{55C57067-5FD1-266E-71DD-F55C0CFA327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791;p66">
              <a:extLst>
                <a:ext uri="{FF2B5EF4-FFF2-40B4-BE49-F238E27FC236}">
                  <a16:creationId xmlns:a16="http://schemas.microsoft.com/office/drawing/2014/main" id="{B654B76F-6653-E5B8-2EDA-7384395EA5F3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792;p66">
              <a:extLst>
                <a:ext uri="{FF2B5EF4-FFF2-40B4-BE49-F238E27FC236}">
                  <a16:creationId xmlns:a16="http://schemas.microsoft.com/office/drawing/2014/main" id="{EEB69325-86EF-DCD4-34D7-CCD48A67DB9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793;p66">
              <a:extLst>
                <a:ext uri="{FF2B5EF4-FFF2-40B4-BE49-F238E27FC236}">
                  <a16:creationId xmlns:a16="http://schemas.microsoft.com/office/drawing/2014/main" id="{8DF4758E-986B-7410-9D45-DFB2D5C681DF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794;p66">
              <a:extLst>
                <a:ext uri="{FF2B5EF4-FFF2-40B4-BE49-F238E27FC236}">
                  <a16:creationId xmlns:a16="http://schemas.microsoft.com/office/drawing/2014/main" id="{E41B3453-562E-854C-21A8-F71FB3A6BA87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795;p66">
              <a:extLst>
                <a:ext uri="{FF2B5EF4-FFF2-40B4-BE49-F238E27FC236}">
                  <a16:creationId xmlns:a16="http://schemas.microsoft.com/office/drawing/2014/main" id="{935CAE35-4650-EF30-FB62-21B4BF3FD29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796;p66">
              <a:extLst>
                <a:ext uri="{FF2B5EF4-FFF2-40B4-BE49-F238E27FC236}">
                  <a16:creationId xmlns:a16="http://schemas.microsoft.com/office/drawing/2014/main" id="{052C61CC-A950-8EF8-3C4E-59249228DF51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797;p66">
              <a:extLst>
                <a:ext uri="{FF2B5EF4-FFF2-40B4-BE49-F238E27FC236}">
                  <a16:creationId xmlns:a16="http://schemas.microsoft.com/office/drawing/2014/main" id="{5C4A040A-D460-E3B8-878A-62ACDF3A380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798;p66">
              <a:extLst>
                <a:ext uri="{FF2B5EF4-FFF2-40B4-BE49-F238E27FC236}">
                  <a16:creationId xmlns:a16="http://schemas.microsoft.com/office/drawing/2014/main" id="{24D78477-BD5A-FF06-6799-06BFC720E4BC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799;p66">
              <a:extLst>
                <a:ext uri="{FF2B5EF4-FFF2-40B4-BE49-F238E27FC236}">
                  <a16:creationId xmlns:a16="http://schemas.microsoft.com/office/drawing/2014/main" id="{D2F96893-A785-43F2-923B-395CA0CD3F5D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800;p66">
              <a:extLst>
                <a:ext uri="{FF2B5EF4-FFF2-40B4-BE49-F238E27FC236}">
                  <a16:creationId xmlns:a16="http://schemas.microsoft.com/office/drawing/2014/main" id="{5A5A87BD-E951-FCD8-6241-BE14FEC4015E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801;p66">
              <a:extLst>
                <a:ext uri="{FF2B5EF4-FFF2-40B4-BE49-F238E27FC236}">
                  <a16:creationId xmlns:a16="http://schemas.microsoft.com/office/drawing/2014/main" id="{7C5314BD-C9A4-281D-06AB-EBA7A95FC2A7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AD939E1-A01F-79F3-CD17-BFCDC95A3AF0}"/>
              </a:ext>
            </a:extLst>
          </p:cNvPr>
          <p:cNvSpPr txBox="1"/>
          <p:nvPr/>
        </p:nvSpPr>
        <p:spPr>
          <a:xfrm>
            <a:off x="1741349" y="3468843"/>
            <a:ext cx="1245662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Ví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dụ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82A5334-8BBC-6735-8AFD-E2DD711535C9}"/>
              </a:ext>
            </a:extLst>
          </p:cNvPr>
          <p:cNvSpPr txBox="1"/>
          <p:nvPr/>
        </p:nvSpPr>
        <p:spPr>
          <a:xfrm>
            <a:off x="2374001" y="4242666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</a:t>
            </a:r>
            <a:r>
              <a:rPr lang="en-US" sz="2400" dirty="0"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latin typeface="Palatino Linotype" panose="02040502050505030304" pitchFamily="18" charset="0"/>
              </a:rPr>
              <a:t>x + </a:t>
            </a:r>
            <a:r>
              <a:rPr lang="en-US" sz="2400" dirty="0">
                <a:latin typeface="Palatino Linotype" panose="02040502050505030304" pitchFamily="18" charset="0"/>
              </a:rPr>
              <a:t>1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283287-AC19-F514-E2B8-688A0BFC6E97}"/>
              </a:ext>
            </a:extLst>
          </p:cNvPr>
          <p:cNvSpPr txBox="1"/>
          <p:nvPr/>
        </p:nvSpPr>
        <p:spPr>
          <a:xfrm>
            <a:off x="2374001" y="5134983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latin typeface="Palatino Linotype" panose="02040502050505030304" pitchFamily="18" charset="0"/>
              </a:rPr>
              <a:t> –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 </a:t>
            </a:r>
            <a:r>
              <a:rPr lang="en-US" sz="2400" i="1" dirty="0">
                <a:latin typeface="Palatino Linotype" panose="02040502050505030304" pitchFamily="18" charset="0"/>
              </a:rPr>
              <a:t>+ </a:t>
            </a:r>
            <a:r>
              <a:rPr lang="en-US" sz="2400" dirty="0" err="1"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01A623-48D6-4307-7F46-5AFE1C17957F}"/>
              </a:ext>
            </a:extLst>
          </p:cNvPr>
          <p:cNvGrpSpPr/>
          <p:nvPr/>
        </p:nvGrpSpPr>
        <p:grpSpPr>
          <a:xfrm>
            <a:off x="5617270" y="4239491"/>
            <a:ext cx="626442" cy="480471"/>
            <a:chOff x="3061447" y="4511040"/>
            <a:chExt cx="1252884" cy="74972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3EE4475-EA36-2FF2-7DF9-2E7CBFE43D22}"/>
                </a:ext>
              </a:extLst>
            </p:cNvPr>
            <p:cNvSpPr/>
            <p:nvPr/>
          </p:nvSpPr>
          <p:spPr>
            <a:xfrm>
              <a:off x="3061447" y="4511040"/>
              <a:ext cx="624060" cy="749723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47FA1BF-DD7B-DCF2-3F2D-2AB34E1A423D}"/>
                </a:ext>
              </a:extLst>
            </p:cNvPr>
            <p:cNvSpPr/>
            <p:nvPr/>
          </p:nvSpPr>
          <p:spPr>
            <a:xfrm>
              <a:off x="3690271" y="4511040"/>
              <a:ext cx="624060" cy="749723"/>
            </a:xfrm>
            <a:prstGeom prst="roundRect">
              <a:avLst/>
            </a:prstGeom>
            <a:solidFill>
              <a:srgbClr val="FF0066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18FC20-463D-FFC3-9118-F62EEB9CCC21}"/>
              </a:ext>
            </a:extLst>
          </p:cNvPr>
          <p:cNvGrpSpPr/>
          <p:nvPr/>
        </p:nvGrpSpPr>
        <p:grpSpPr>
          <a:xfrm>
            <a:off x="6530384" y="4243812"/>
            <a:ext cx="526247" cy="480471"/>
            <a:chOff x="3062350" y="4511040"/>
            <a:chExt cx="1251981" cy="74972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F324C13-85FA-5F41-AE32-5779C6861B6B}"/>
                </a:ext>
              </a:extLst>
            </p:cNvPr>
            <p:cNvSpPr/>
            <p:nvPr/>
          </p:nvSpPr>
          <p:spPr>
            <a:xfrm>
              <a:off x="3062350" y="4511040"/>
              <a:ext cx="624060" cy="749723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2874D19-5C40-F5F9-382E-9E73488AC1DB}"/>
                </a:ext>
              </a:extLst>
            </p:cNvPr>
            <p:cNvSpPr/>
            <p:nvPr/>
          </p:nvSpPr>
          <p:spPr>
            <a:xfrm>
              <a:off x="3690271" y="4511040"/>
              <a:ext cx="624060" cy="749723"/>
            </a:xfrm>
            <a:prstGeom prst="roundRect">
              <a:avLst/>
            </a:prstGeom>
            <a:solidFill>
              <a:srgbClr val="FF0066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E0C95E-B598-76EF-70B2-B0D196EFF757}"/>
              </a:ext>
            </a:extLst>
          </p:cNvPr>
          <p:cNvGrpSpPr/>
          <p:nvPr/>
        </p:nvGrpSpPr>
        <p:grpSpPr>
          <a:xfrm>
            <a:off x="7292666" y="4251091"/>
            <a:ext cx="526247" cy="480471"/>
            <a:chOff x="3062350" y="4511040"/>
            <a:chExt cx="1251981" cy="74972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B25A329-44FF-B02F-56F3-9F77AC3D53ED}"/>
                </a:ext>
              </a:extLst>
            </p:cNvPr>
            <p:cNvSpPr/>
            <p:nvPr/>
          </p:nvSpPr>
          <p:spPr>
            <a:xfrm>
              <a:off x="3062350" y="4511040"/>
              <a:ext cx="624060" cy="749723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D37251D-DA82-21CE-3BB6-7ECCE4D2010D}"/>
                </a:ext>
              </a:extLst>
            </p:cNvPr>
            <p:cNvSpPr/>
            <p:nvPr/>
          </p:nvSpPr>
          <p:spPr>
            <a:xfrm>
              <a:off x="3690271" y="4511040"/>
              <a:ext cx="624060" cy="749723"/>
            </a:xfrm>
            <a:prstGeom prst="roundRect">
              <a:avLst/>
            </a:prstGeom>
            <a:solidFill>
              <a:srgbClr val="FF0066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078EFAC-FC40-2BCB-5D88-4D824666F79F}"/>
              </a:ext>
            </a:extLst>
          </p:cNvPr>
          <p:cNvSpPr txBox="1"/>
          <p:nvPr/>
        </p:nvSpPr>
        <p:spPr>
          <a:xfrm>
            <a:off x="4017430" y="5314917"/>
            <a:ext cx="1352992" cy="45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3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tử</a:t>
            </a:r>
            <a:endParaRPr lang="en-US" dirty="0">
              <a:solidFill>
                <a:srgbClr val="C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A55442-880B-D919-0467-A32DB9C44C25}"/>
              </a:ext>
            </a:extLst>
          </p:cNvPr>
          <p:cNvSpPr txBox="1"/>
          <p:nvPr/>
        </p:nvSpPr>
        <p:spPr>
          <a:xfrm>
            <a:off x="4008224" y="4001874"/>
            <a:ext cx="1394779" cy="45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3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tử</a:t>
            </a:r>
            <a:endParaRPr lang="en-US" dirty="0">
              <a:solidFill>
                <a:srgbClr val="C00000"/>
              </a:solidFill>
              <a:latin typeface="#9Slide03 Comfortaa" panose="00000500000000000000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545E2E-907B-D607-ED3F-96747DCF9246}"/>
              </a:ext>
            </a:extLst>
          </p:cNvPr>
          <p:cNvCxnSpPr>
            <a:cxnSpLocks/>
          </p:cNvCxnSpPr>
          <p:nvPr/>
        </p:nvCxnSpPr>
        <p:spPr>
          <a:xfrm>
            <a:off x="3969310" y="4504327"/>
            <a:ext cx="1539240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EA1906E-E84C-B61C-1ACD-012BB0C96CA3}"/>
              </a:ext>
            </a:extLst>
          </p:cNvPr>
          <p:cNvSpPr txBox="1"/>
          <p:nvPr/>
        </p:nvSpPr>
        <p:spPr>
          <a:xfrm>
            <a:off x="5876624" y="425004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4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684407-A11E-3C3A-4B8B-7A2DE9C4B676}"/>
              </a:ext>
            </a:extLst>
          </p:cNvPr>
          <p:cNvSpPr txBox="1"/>
          <p:nvPr/>
        </p:nvSpPr>
        <p:spPr>
          <a:xfrm>
            <a:off x="6518359" y="4247665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9E56A9-7FC5-5BF5-983B-E6BA694D6362}"/>
              </a:ext>
            </a:extLst>
          </p:cNvPr>
          <p:cNvSpPr txBox="1"/>
          <p:nvPr/>
        </p:nvSpPr>
        <p:spPr>
          <a:xfrm>
            <a:off x="7269676" y="42476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5C7E4B-7C33-08A6-D76E-8A290D99738A}"/>
              </a:ext>
            </a:extLst>
          </p:cNvPr>
          <p:cNvSpPr txBox="1"/>
          <p:nvPr/>
        </p:nvSpPr>
        <p:spPr>
          <a:xfrm>
            <a:off x="6220783" y="42493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53EC15-A237-1FB4-6D33-443C3A0D6C49}"/>
              </a:ext>
            </a:extLst>
          </p:cNvPr>
          <p:cNvSpPr txBox="1"/>
          <p:nvPr/>
        </p:nvSpPr>
        <p:spPr>
          <a:xfrm>
            <a:off x="7003396" y="42636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11184D-BDE9-D2C0-1514-9AB6BA518CFD}"/>
              </a:ext>
            </a:extLst>
          </p:cNvPr>
          <p:cNvGrpSpPr/>
          <p:nvPr/>
        </p:nvGrpSpPr>
        <p:grpSpPr>
          <a:xfrm>
            <a:off x="5619622" y="5114781"/>
            <a:ext cx="626442" cy="480471"/>
            <a:chOff x="3061447" y="4511040"/>
            <a:chExt cx="1252884" cy="749723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34C8FC6F-6EB8-E7D8-6F73-8BB19CED7EAF}"/>
                </a:ext>
              </a:extLst>
            </p:cNvPr>
            <p:cNvSpPr/>
            <p:nvPr/>
          </p:nvSpPr>
          <p:spPr>
            <a:xfrm>
              <a:off x="3061447" y="4511040"/>
              <a:ext cx="624060" cy="749723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C3BE44F-2BA5-1411-90F9-CF44FA1DAB58}"/>
                </a:ext>
              </a:extLst>
            </p:cNvPr>
            <p:cNvSpPr/>
            <p:nvPr/>
          </p:nvSpPr>
          <p:spPr>
            <a:xfrm>
              <a:off x="3690271" y="4511040"/>
              <a:ext cx="624060" cy="749723"/>
            </a:xfrm>
            <a:prstGeom prst="roundRect">
              <a:avLst/>
            </a:prstGeom>
            <a:solidFill>
              <a:srgbClr val="FF0066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455E866-EF8D-DB40-E7CF-325CC7EE2C75}"/>
              </a:ext>
            </a:extLst>
          </p:cNvPr>
          <p:cNvGrpSpPr/>
          <p:nvPr/>
        </p:nvGrpSpPr>
        <p:grpSpPr>
          <a:xfrm>
            <a:off x="6523283" y="5114815"/>
            <a:ext cx="541400" cy="480471"/>
            <a:chOff x="3192207" y="4511040"/>
            <a:chExt cx="1122124" cy="74972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9AE2D85C-EA7A-FBF9-9620-96B7CD0C5864}"/>
                </a:ext>
              </a:extLst>
            </p:cNvPr>
            <p:cNvSpPr/>
            <p:nvPr/>
          </p:nvSpPr>
          <p:spPr>
            <a:xfrm>
              <a:off x="3192207" y="4511040"/>
              <a:ext cx="494203" cy="749723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3A5860D-FA65-F688-F4BB-41AEF54C6DAF}"/>
                </a:ext>
              </a:extLst>
            </p:cNvPr>
            <p:cNvSpPr/>
            <p:nvPr/>
          </p:nvSpPr>
          <p:spPr>
            <a:xfrm>
              <a:off x="3690271" y="4511040"/>
              <a:ext cx="624060" cy="749723"/>
            </a:xfrm>
            <a:prstGeom prst="roundRect">
              <a:avLst/>
            </a:prstGeom>
            <a:solidFill>
              <a:srgbClr val="FF0066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05B07DD-2B57-C4EA-3C73-40D53D510CD3}"/>
              </a:ext>
            </a:extLst>
          </p:cNvPr>
          <p:cNvGrpSpPr/>
          <p:nvPr/>
        </p:nvGrpSpPr>
        <p:grpSpPr>
          <a:xfrm>
            <a:off x="7295050" y="5113908"/>
            <a:ext cx="526247" cy="480471"/>
            <a:chOff x="3062350" y="4511040"/>
            <a:chExt cx="1251981" cy="749723"/>
          </a:xfrm>
        </p:grpSpPr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9D2DFFB8-3440-7DE2-76AA-A79FC0EC7EC5}"/>
                </a:ext>
              </a:extLst>
            </p:cNvPr>
            <p:cNvSpPr/>
            <p:nvPr/>
          </p:nvSpPr>
          <p:spPr>
            <a:xfrm>
              <a:off x="3062350" y="4511040"/>
              <a:ext cx="624060" cy="749723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E9F91629-7336-5C02-5F98-329BA4370187}"/>
                </a:ext>
              </a:extLst>
            </p:cNvPr>
            <p:cNvSpPr/>
            <p:nvPr/>
          </p:nvSpPr>
          <p:spPr>
            <a:xfrm>
              <a:off x="3690271" y="4511040"/>
              <a:ext cx="624060" cy="749723"/>
            </a:xfrm>
            <a:prstGeom prst="roundRect">
              <a:avLst/>
            </a:prstGeom>
            <a:solidFill>
              <a:srgbClr val="FF0066">
                <a:alpha val="30000"/>
              </a:srgb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4867FCB1-D334-0289-10FC-ED0D8414104C}"/>
              </a:ext>
            </a:extLst>
          </p:cNvPr>
          <p:cNvSpPr txBox="1"/>
          <p:nvPr/>
        </p:nvSpPr>
        <p:spPr>
          <a:xfrm>
            <a:off x="5881798" y="512763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</a:t>
            </a:r>
            <a:endParaRPr lang="en-US" sz="2400" i="1" dirty="0">
              <a:latin typeface="Palatino Linotype" panose="02040502050505030304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7062D45-B75B-5612-ACB4-3BA9B0422BE7}"/>
              </a:ext>
            </a:extLst>
          </p:cNvPr>
          <p:cNvSpPr txBox="1"/>
          <p:nvPr/>
        </p:nvSpPr>
        <p:spPr>
          <a:xfrm>
            <a:off x="6707581" y="512763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endParaRPr lang="en-US" sz="2400" i="1" dirty="0">
              <a:latin typeface="Palatino Linotype" panose="02040502050505030304" pitchFamily="18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F2FFA6C-4A4F-60D5-382A-DC82D3D00065}"/>
              </a:ext>
            </a:extLst>
          </p:cNvPr>
          <p:cNvSpPr txBox="1"/>
          <p:nvPr/>
        </p:nvSpPr>
        <p:spPr>
          <a:xfrm>
            <a:off x="6499506" y="51571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Palatino Linotype" panose="02040502050505030304" pitchFamily="18" charset="0"/>
              </a:rPr>
              <a:t>–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98F8278-395C-3D00-F90E-62E839E41F2E}"/>
              </a:ext>
            </a:extLst>
          </p:cNvPr>
          <p:cNvSpPr txBox="1"/>
          <p:nvPr/>
        </p:nvSpPr>
        <p:spPr>
          <a:xfrm>
            <a:off x="6213706" y="51318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B91F8A7-F867-4C89-6459-F211F218FF08}"/>
              </a:ext>
            </a:extLst>
          </p:cNvPr>
          <p:cNvSpPr txBox="1"/>
          <p:nvPr/>
        </p:nvSpPr>
        <p:spPr>
          <a:xfrm>
            <a:off x="7017986" y="51318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48E940C-A368-92A4-14CA-1D25CADB5D44}"/>
              </a:ext>
            </a:extLst>
          </p:cNvPr>
          <p:cNvSpPr txBox="1"/>
          <p:nvPr/>
        </p:nvSpPr>
        <p:spPr>
          <a:xfrm>
            <a:off x="7273713" y="511478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 </a:t>
            </a:r>
            <a:r>
              <a:rPr lang="en-US" sz="2400" i="1" dirty="0">
                <a:latin typeface="Palatino Linotype" panose="02040502050505030304" pitchFamily="18" charset="0"/>
              </a:rPr>
              <a:t>y</a:t>
            </a:r>
            <a:endParaRPr lang="en-US" sz="2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14A60E34-7F53-2EFD-536E-F0EB773EA020}"/>
              </a:ext>
            </a:extLst>
          </p:cNvPr>
          <p:cNvCxnSpPr>
            <a:cxnSpLocks/>
          </p:cNvCxnSpPr>
          <p:nvPr/>
        </p:nvCxnSpPr>
        <p:spPr>
          <a:xfrm>
            <a:off x="8149375" y="4501446"/>
            <a:ext cx="584749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C08F5C53-E85E-C964-24D4-E5736EF8FE70}"/>
              </a:ext>
            </a:extLst>
          </p:cNvPr>
          <p:cNvSpPr txBox="1"/>
          <p:nvPr/>
        </p:nvSpPr>
        <p:spPr>
          <a:xfrm>
            <a:off x="8892221" y="4256047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C993760-3362-F881-A274-F29CF2A1C91B}"/>
              </a:ext>
            </a:extLst>
          </p:cNvPr>
          <p:cNvCxnSpPr>
            <a:cxnSpLocks/>
          </p:cNvCxnSpPr>
          <p:nvPr/>
        </p:nvCxnSpPr>
        <p:spPr>
          <a:xfrm>
            <a:off x="8149375" y="5364363"/>
            <a:ext cx="584749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49B26583-9126-C28A-275F-23480877C40D}"/>
              </a:ext>
            </a:extLst>
          </p:cNvPr>
          <p:cNvSpPr txBox="1"/>
          <p:nvPr/>
        </p:nvSpPr>
        <p:spPr>
          <a:xfrm>
            <a:off x="8892221" y="5113908"/>
            <a:ext cx="184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-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D4B4C73-FF24-DA9E-6FBA-4E938B44B53B}"/>
              </a:ext>
            </a:extLst>
          </p:cNvPr>
          <p:cNvCxnSpPr>
            <a:cxnSpLocks/>
          </p:cNvCxnSpPr>
          <p:nvPr/>
        </p:nvCxnSpPr>
        <p:spPr>
          <a:xfrm>
            <a:off x="4128380" y="5361764"/>
            <a:ext cx="1380170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05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4" grpId="0"/>
      <p:bldP spid="35" grpId="0"/>
      <p:bldP spid="36" grpId="0"/>
      <p:bldP spid="37" grpId="0"/>
      <p:bldP spid="158" grpId="0"/>
      <p:bldP spid="159" grpId="0"/>
      <p:bldP spid="160" grpId="0"/>
      <p:bldP spid="161" grpId="0"/>
      <p:bldP spid="162" grpId="0"/>
      <p:bldP spid="163" grpId="0"/>
      <p:bldP spid="165" grpId="0"/>
      <p:bldP spid="1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444635" y="6117259"/>
            <a:ext cx="589376" cy="569708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000637-AAD4-2705-B790-8AA0D15A9FB3}"/>
              </a:ext>
            </a:extLst>
          </p:cNvPr>
          <p:cNvSpPr txBox="1"/>
          <p:nvPr/>
        </p:nvSpPr>
        <p:spPr>
          <a:xfrm>
            <a:off x="1727968" y="1458497"/>
            <a:ext cx="8799630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" name="Google Shape;1224;p57">
            <a:extLst>
              <a:ext uri="{FF2B5EF4-FFF2-40B4-BE49-F238E27FC236}">
                <a16:creationId xmlns:a16="http://schemas.microsoft.com/office/drawing/2014/main" id="{ACE81CE1-CF8A-0E0B-8235-70006BF83012}"/>
              </a:ext>
            </a:extLst>
          </p:cNvPr>
          <p:cNvSpPr/>
          <p:nvPr/>
        </p:nvSpPr>
        <p:spPr>
          <a:xfrm flipH="1">
            <a:off x="1175466" y="1442552"/>
            <a:ext cx="9690707" cy="1205340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36;p57">
            <a:extLst>
              <a:ext uri="{FF2B5EF4-FFF2-40B4-BE49-F238E27FC236}">
                <a16:creationId xmlns:a16="http://schemas.microsoft.com/office/drawing/2014/main" id="{AF729001-EEC7-2286-3884-81193E3E558A}"/>
              </a:ext>
            </a:extLst>
          </p:cNvPr>
          <p:cNvSpPr/>
          <p:nvPr/>
        </p:nvSpPr>
        <p:spPr>
          <a:xfrm>
            <a:off x="10256073" y="125165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789;p66">
            <a:extLst>
              <a:ext uri="{FF2B5EF4-FFF2-40B4-BE49-F238E27FC236}">
                <a16:creationId xmlns:a16="http://schemas.microsoft.com/office/drawing/2014/main" id="{97BC4A69-238B-30A9-C4BC-7718AB6240C5}"/>
              </a:ext>
            </a:extLst>
          </p:cNvPr>
          <p:cNvGrpSpPr/>
          <p:nvPr/>
        </p:nvGrpSpPr>
        <p:grpSpPr>
          <a:xfrm>
            <a:off x="1407499" y="1623096"/>
            <a:ext cx="298665" cy="292876"/>
            <a:chOff x="1610311" y="3382885"/>
            <a:chExt cx="338903" cy="332334"/>
          </a:xfrm>
        </p:grpSpPr>
        <p:sp>
          <p:nvSpPr>
            <p:cNvPr id="7" name="Google Shape;2790;p66">
              <a:extLst>
                <a:ext uri="{FF2B5EF4-FFF2-40B4-BE49-F238E27FC236}">
                  <a16:creationId xmlns:a16="http://schemas.microsoft.com/office/drawing/2014/main" id="{BDEBCE29-BAAB-9DA3-C9C3-2C2442B8708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1;p66">
              <a:extLst>
                <a:ext uri="{FF2B5EF4-FFF2-40B4-BE49-F238E27FC236}">
                  <a16:creationId xmlns:a16="http://schemas.microsoft.com/office/drawing/2014/main" id="{7406113F-C432-6565-4243-D4E93EF8BA1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3AD6F9E8-D91E-C7F2-78DE-154F7F4F79C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FBF00FDC-881F-0E93-A25C-1BA1AAD9D2AA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C76753C2-5EBF-B3FC-6096-4FC84ED3C99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D1CD310-0D20-3133-99FC-2701CC41C1DD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BBF01757-905E-BBE0-0912-6B98598C68E9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8AD2A4CC-F02A-4976-08A9-FD0C1B9CB3D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F71EC046-595E-33E6-B138-CDB4722F712F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6DEFBE1D-83AF-A1A3-32B4-2468AD6BD5F3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E920A86D-1EEA-E70D-9F86-A359B393230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155E409E-C7C9-A874-F447-A5D6808382E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2789;p66">
            <a:extLst>
              <a:ext uri="{FF2B5EF4-FFF2-40B4-BE49-F238E27FC236}">
                <a16:creationId xmlns:a16="http://schemas.microsoft.com/office/drawing/2014/main" id="{A8F5E840-07AF-5B98-ADA4-EB22308C8184}"/>
              </a:ext>
            </a:extLst>
          </p:cNvPr>
          <p:cNvGrpSpPr/>
          <p:nvPr/>
        </p:nvGrpSpPr>
        <p:grpSpPr>
          <a:xfrm>
            <a:off x="1409821" y="3610105"/>
            <a:ext cx="298665" cy="292876"/>
            <a:chOff x="1610311" y="3382885"/>
            <a:chExt cx="338903" cy="332334"/>
          </a:xfrm>
        </p:grpSpPr>
        <p:sp>
          <p:nvSpPr>
            <p:cNvPr id="171" name="Google Shape;2790;p66">
              <a:extLst>
                <a:ext uri="{FF2B5EF4-FFF2-40B4-BE49-F238E27FC236}">
                  <a16:creationId xmlns:a16="http://schemas.microsoft.com/office/drawing/2014/main" id="{55C57067-5FD1-266E-71DD-F55C0CFA327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791;p66">
              <a:extLst>
                <a:ext uri="{FF2B5EF4-FFF2-40B4-BE49-F238E27FC236}">
                  <a16:creationId xmlns:a16="http://schemas.microsoft.com/office/drawing/2014/main" id="{B654B76F-6653-E5B8-2EDA-7384395EA5F3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792;p66">
              <a:extLst>
                <a:ext uri="{FF2B5EF4-FFF2-40B4-BE49-F238E27FC236}">
                  <a16:creationId xmlns:a16="http://schemas.microsoft.com/office/drawing/2014/main" id="{EEB69325-86EF-DCD4-34D7-CCD48A67DB9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793;p66">
              <a:extLst>
                <a:ext uri="{FF2B5EF4-FFF2-40B4-BE49-F238E27FC236}">
                  <a16:creationId xmlns:a16="http://schemas.microsoft.com/office/drawing/2014/main" id="{8DF4758E-986B-7410-9D45-DFB2D5C681DF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794;p66">
              <a:extLst>
                <a:ext uri="{FF2B5EF4-FFF2-40B4-BE49-F238E27FC236}">
                  <a16:creationId xmlns:a16="http://schemas.microsoft.com/office/drawing/2014/main" id="{E41B3453-562E-854C-21A8-F71FB3A6BA87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795;p66">
              <a:extLst>
                <a:ext uri="{FF2B5EF4-FFF2-40B4-BE49-F238E27FC236}">
                  <a16:creationId xmlns:a16="http://schemas.microsoft.com/office/drawing/2014/main" id="{935CAE35-4650-EF30-FB62-21B4BF3FD29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796;p66">
              <a:extLst>
                <a:ext uri="{FF2B5EF4-FFF2-40B4-BE49-F238E27FC236}">
                  <a16:creationId xmlns:a16="http://schemas.microsoft.com/office/drawing/2014/main" id="{052C61CC-A950-8EF8-3C4E-59249228DF51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797;p66">
              <a:extLst>
                <a:ext uri="{FF2B5EF4-FFF2-40B4-BE49-F238E27FC236}">
                  <a16:creationId xmlns:a16="http://schemas.microsoft.com/office/drawing/2014/main" id="{5C4A040A-D460-E3B8-878A-62ACDF3A380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798;p66">
              <a:extLst>
                <a:ext uri="{FF2B5EF4-FFF2-40B4-BE49-F238E27FC236}">
                  <a16:creationId xmlns:a16="http://schemas.microsoft.com/office/drawing/2014/main" id="{24D78477-BD5A-FF06-6799-06BFC720E4BC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799;p66">
              <a:extLst>
                <a:ext uri="{FF2B5EF4-FFF2-40B4-BE49-F238E27FC236}">
                  <a16:creationId xmlns:a16="http://schemas.microsoft.com/office/drawing/2014/main" id="{D2F96893-A785-43F2-923B-395CA0CD3F5D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800;p66">
              <a:extLst>
                <a:ext uri="{FF2B5EF4-FFF2-40B4-BE49-F238E27FC236}">
                  <a16:creationId xmlns:a16="http://schemas.microsoft.com/office/drawing/2014/main" id="{5A5A87BD-E951-FCD8-6241-BE14FEC4015E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801;p66">
              <a:extLst>
                <a:ext uri="{FF2B5EF4-FFF2-40B4-BE49-F238E27FC236}">
                  <a16:creationId xmlns:a16="http://schemas.microsoft.com/office/drawing/2014/main" id="{7C5314BD-C9A4-281D-06AB-EBA7A95FC2A7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AD939E1-A01F-79F3-CD17-BFCDC95A3AF0}"/>
              </a:ext>
            </a:extLst>
          </p:cNvPr>
          <p:cNvSpPr txBox="1"/>
          <p:nvPr/>
        </p:nvSpPr>
        <p:spPr>
          <a:xfrm>
            <a:off x="1741349" y="3468843"/>
            <a:ext cx="1245662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Ví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dụ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82A5334-8BBC-6735-8AFD-E2DD711535C9}"/>
              </a:ext>
            </a:extLst>
          </p:cNvPr>
          <p:cNvSpPr txBox="1"/>
          <p:nvPr/>
        </p:nvSpPr>
        <p:spPr>
          <a:xfrm>
            <a:off x="2374001" y="4242666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</a:t>
            </a:r>
            <a:r>
              <a:rPr lang="en-US" sz="2400" dirty="0"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latin typeface="Palatino Linotype" panose="02040502050505030304" pitchFamily="18" charset="0"/>
              </a:rPr>
              <a:t>x + </a:t>
            </a:r>
            <a:r>
              <a:rPr lang="en-US" sz="2400" dirty="0">
                <a:latin typeface="Palatino Linotype" panose="02040502050505030304" pitchFamily="18" charset="0"/>
              </a:rPr>
              <a:t>1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283287-AC19-F514-E2B8-688A0BFC6E97}"/>
              </a:ext>
            </a:extLst>
          </p:cNvPr>
          <p:cNvSpPr txBox="1"/>
          <p:nvPr/>
        </p:nvSpPr>
        <p:spPr>
          <a:xfrm>
            <a:off x="2374001" y="5134983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latin typeface="Palatino Linotype" panose="02040502050505030304" pitchFamily="18" charset="0"/>
              </a:rPr>
              <a:t> –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 </a:t>
            </a:r>
            <a:r>
              <a:rPr lang="en-US" sz="2400" i="1" dirty="0">
                <a:latin typeface="Palatino Linotype" panose="02040502050505030304" pitchFamily="18" charset="0"/>
              </a:rPr>
              <a:t>+ </a:t>
            </a:r>
            <a:r>
              <a:rPr lang="en-US" sz="24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78EFAC-FC40-2BCB-5D88-4D824666F79F}"/>
              </a:ext>
            </a:extLst>
          </p:cNvPr>
          <p:cNvSpPr txBox="1"/>
          <p:nvPr/>
        </p:nvSpPr>
        <p:spPr>
          <a:xfrm>
            <a:off x="4162283" y="5314917"/>
            <a:ext cx="1352992" cy="45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3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tử</a:t>
            </a:r>
            <a:endParaRPr lang="en-US" dirty="0">
              <a:solidFill>
                <a:srgbClr val="C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A55442-880B-D919-0467-A32DB9C44C25}"/>
              </a:ext>
            </a:extLst>
          </p:cNvPr>
          <p:cNvSpPr txBox="1"/>
          <p:nvPr/>
        </p:nvSpPr>
        <p:spPr>
          <a:xfrm>
            <a:off x="4153077" y="4001874"/>
            <a:ext cx="1394779" cy="45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3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tử</a:t>
            </a:r>
            <a:endParaRPr lang="en-US" dirty="0">
              <a:solidFill>
                <a:srgbClr val="C00000"/>
              </a:solidFill>
              <a:latin typeface="#9Slide03 Comfortaa" panose="00000500000000000000" pitchFamily="2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545E2E-907B-D607-ED3F-96747DCF9246}"/>
              </a:ext>
            </a:extLst>
          </p:cNvPr>
          <p:cNvCxnSpPr>
            <a:cxnSpLocks/>
          </p:cNvCxnSpPr>
          <p:nvPr/>
        </p:nvCxnSpPr>
        <p:spPr>
          <a:xfrm>
            <a:off x="4114163" y="4504327"/>
            <a:ext cx="1539240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EA1906E-E84C-B61C-1ACD-012BB0C96CA3}"/>
              </a:ext>
            </a:extLst>
          </p:cNvPr>
          <p:cNvSpPr txBox="1"/>
          <p:nvPr/>
        </p:nvSpPr>
        <p:spPr>
          <a:xfrm>
            <a:off x="6021477" y="425004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4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684407-A11E-3C3A-4B8B-7A2DE9C4B676}"/>
              </a:ext>
            </a:extLst>
          </p:cNvPr>
          <p:cNvSpPr txBox="1"/>
          <p:nvPr/>
        </p:nvSpPr>
        <p:spPr>
          <a:xfrm>
            <a:off x="6663212" y="4247665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9E56A9-7FC5-5BF5-983B-E6BA694D6362}"/>
              </a:ext>
            </a:extLst>
          </p:cNvPr>
          <p:cNvSpPr txBox="1"/>
          <p:nvPr/>
        </p:nvSpPr>
        <p:spPr>
          <a:xfrm>
            <a:off x="7414529" y="424766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5C7E4B-7C33-08A6-D76E-8A290D99738A}"/>
              </a:ext>
            </a:extLst>
          </p:cNvPr>
          <p:cNvSpPr txBox="1"/>
          <p:nvPr/>
        </p:nvSpPr>
        <p:spPr>
          <a:xfrm>
            <a:off x="6365636" y="42493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53EC15-A237-1FB4-6D33-443C3A0D6C49}"/>
              </a:ext>
            </a:extLst>
          </p:cNvPr>
          <p:cNvSpPr txBox="1"/>
          <p:nvPr/>
        </p:nvSpPr>
        <p:spPr>
          <a:xfrm>
            <a:off x="7148249" y="42636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867FCB1-D334-0289-10FC-ED0D8414104C}"/>
              </a:ext>
            </a:extLst>
          </p:cNvPr>
          <p:cNvSpPr txBox="1"/>
          <p:nvPr/>
        </p:nvSpPr>
        <p:spPr>
          <a:xfrm>
            <a:off x="6026651" y="512763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</a:t>
            </a:r>
            <a:endParaRPr lang="en-US" sz="2400" i="1" dirty="0">
              <a:latin typeface="Palatino Linotype" panose="02040502050505030304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7062D45-B75B-5612-ACB4-3BA9B0422BE7}"/>
              </a:ext>
            </a:extLst>
          </p:cNvPr>
          <p:cNvSpPr txBox="1"/>
          <p:nvPr/>
        </p:nvSpPr>
        <p:spPr>
          <a:xfrm>
            <a:off x="6852434" y="512763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endParaRPr lang="en-US" sz="2400" i="1" dirty="0">
              <a:latin typeface="Palatino Linotype" panose="02040502050505030304" pitchFamily="18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F2FFA6C-4A4F-60D5-382A-DC82D3D00065}"/>
              </a:ext>
            </a:extLst>
          </p:cNvPr>
          <p:cNvSpPr txBox="1"/>
          <p:nvPr/>
        </p:nvSpPr>
        <p:spPr>
          <a:xfrm>
            <a:off x="6644359" y="51571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Palatino Linotype" panose="02040502050505030304" pitchFamily="18" charset="0"/>
              </a:rPr>
              <a:t>–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98F8278-395C-3D00-F90E-62E839E41F2E}"/>
              </a:ext>
            </a:extLst>
          </p:cNvPr>
          <p:cNvSpPr txBox="1"/>
          <p:nvPr/>
        </p:nvSpPr>
        <p:spPr>
          <a:xfrm>
            <a:off x="6358559" y="51318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B91F8A7-F867-4C89-6459-F211F218FF08}"/>
              </a:ext>
            </a:extLst>
          </p:cNvPr>
          <p:cNvSpPr txBox="1"/>
          <p:nvPr/>
        </p:nvSpPr>
        <p:spPr>
          <a:xfrm>
            <a:off x="7258089" y="51318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48E940C-A368-92A4-14CA-1D25CADB5D44}"/>
              </a:ext>
            </a:extLst>
          </p:cNvPr>
          <p:cNvSpPr txBox="1"/>
          <p:nvPr/>
        </p:nvSpPr>
        <p:spPr>
          <a:xfrm>
            <a:off x="7513816" y="51147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14A60E34-7F53-2EFD-536E-F0EB773EA020}"/>
              </a:ext>
            </a:extLst>
          </p:cNvPr>
          <p:cNvCxnSpPr>
            <a:cxnSpLocks/>
          </p:cNvCxnSpPr>
          <p:nvPr/>
        </p:nvCxnSpPr>
        <p:spPr>
          <a:xfrm>
            <a:off x="8149375" y="4501446"/>
            <a:ext cx="584749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C08F5C53-E85E-C964-24D4-E5736EF8FE70}"/>
              </a:ext>
            </a:extLst>
          </p:cNvPr>
          <p:cNvSpPr txBox="1"/>
          <p:nvPr/>
        </p:nvSpPr>
        <p:spPr>
          <a:xfrm>
            <a:off x="8892221" y="4256047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1C993760-3362-F881-A274-F29CF2A1C91B}"/>
              </a:ext>
            </a:extLst>
          </p:cNvPr>
          <p:cNvCxnSpPr>
            <a:cxnSpLocks/>
          </p:cNvCxnSpPr>
          <p:nvPr/>
        </p:nvCxnSpPr>
        <p:spPr>
          <a:xfrm>
            <a:off x="8149375" y="5364363"/>
            <a:ext cx="584749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49B26583-9126-C28A-275F-23480877C40D}"/>
              </a:ext>
            </a:extLst>
          </p:cNvPr>
          <p:cNvSpPr txBox="1"/>
          <p:nvPr/>
        </p:nvSpPr>
        <p:spPr>
          <a:xfrm>
            <a:off x="8892221" y="5113908"/>
            <a:ext cx="1768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, -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D4B4C73-FF24-DA9E-6FBA-4E938B44B53B}"/>
              </a:ext>
            </a:extLst>
          </p:cNvPr>
          <p:cNvCxnSpPr>
            <a:cxnSpLocks/>
          </p:cNvCxnSpPr>
          <p:nvPr/>
        </p:nvCxnSpPr>
        <p:spPr>
          <a:xfrm>
            <a:off x="4114163" y="5361764"/>
            <a:ext cx="1539240" cy="0"/>
          </a:xfrm>
          <a:prstGeom prst="straightConnector1">
            <a:avLst/>
          </a:prstGeom>
          <a:ln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E7DB9C0-3526-FC35-AA7F-CFDB95A249D9}"/>
              </a:ext>
            </a:extLst>
          </p:cNvPr>
          <p:cNvSpPr txBox="1"/>
          <p:nvPr/>
        </p:nvSpPr>
        <p:spPr>
          <a:xfrm>
            <a:off x="6555431" y="5063641"/>
            <a:ext cx="87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BoosterNextFYThin" panose="02000203000000020004" pitchFamily="2" charset="0"/>
              </a:rPr>
              <a:t>(      )</a:t>
            </a:r>
          </a:p>
        </p:txBody>
      </p:sp>
    </p:spTree>
    <p:extLst>
      <p:ext uri="{BB962C8B-B14F-4D97-AF65-F5344CB8AC3E}">
        <p14:creationId xmlns:p14="http://schemas.microsoft.com/office/powerpoint/2010/main" val="2986913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444635" y="6117259"/>
            <a:ext cx="589376" cy="569708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000637-AAD4-2705-B790-8AA0D15A9FB3}"/>
              </a:ext>
            </a:extLst>
          </p:cNvPr>
          <p:cNvSpPr txBox="1"/>
          <p:nvPr/>
        </p:nvSpPr>
        <p:spPr>
          <a:xfrm>
            <a:off x="1727968" y="1458497"/>
            <a:ext cx="8799630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" name="Google Shape;1224;p57">
            <a:extLst>
              <a:ext uri="{FF2B5EF4-FFF2-40B4-BE49-F238E27FC236}">
                <a16:creationId xmlns:a16="http://schemas.microsoft.com/office/drawing/2014/main" id="{ACE81CE1-CF8A-0E0B-8235-70006BF83012}"/>
              </a:ext>
            </a:extLst>
          </p:cNvPr>
          <p:cNvSpPr/>
          <p:nvPr/>
        </p:nvSpPr>
        <p:spPr>
          <a:xfrm flipH="1">
            <a:off x="1175466" y="1442552"/>
            <a:ext cx="9690707" cy="1205340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36;p57">
            <a:extLst>
              <a:ext uri="{FF2B5EF4-FFF2-40B4-BE49-F238E27FC236}">
                <a16:creationId xmlns:a16="http://schemas.microsoft.com/office/drawing/2014/main" id="{AF729001-EEC7-2286-3884-81193E3E558A}"/>
              </a:ext>
            </a:extLst>
          </p:cNvPr>
          <p:cNvSpPr/>
          <p:nvPr/>
        </p:nvSpPr>
        <p:spPr>
          <a:xfrm>
            <a:off x="10256073" y="125165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789;p66">
            <a:extLst>
              <a:ext uri="{FF2B5EF4-FFF2-40B4-BE49-F238E27FC236}">
                <a16:creationId xmlns:a16="http://schemas.microsoft.com/office/drawing/2014/main" id="{97BC4A69-238B-30A9-C4BC-7718AB6240C5}"/>
              </a:ext>
            </a:extLst>
          </p:cNvPr>
          <p:cNvGrpSpPr/>
          <p:nvPr/>
        </p:nvGrpSpPr>
        <p:grpSpPr>
          <a:xfrm>
            <a:off x="1407499" y="1623096"/>
            <a:ext cx="298665" cy="292876"/>
            <a:chOff x="1610311" y="3382885"/>
            <a:chExt cx="338903" cy="332334"/>
          </a:xfrm>
        </p:grpSpPr>
        <p:sp>
          <p:nvSpPr>
            <p:cNvPr id="7" name="Google Shape;2790;p66">
              <a:extLst>
                <a:ext uri="{FF2B5EF4-FFF2-40B4-BE49-F238E27FC236}">
                  <a16:creationId xmlns:a16="http://schemas.microsoft.com/office/drawing/2014/main" id="{BDEBCE29-BAAB-9DA3-C9C3-2C2442B8708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1;p66">
              <a:extLst>
                <a:ext uri="{FF2B5EF4-FFF2-40B4-BE49-F238E27FC236}">
                  <a16:creationId xmlns:a16="http://schemas.microsoft.com/office/drawing/2014/main" id="{7406113F-C432-6565-4243-D4E93EF8BA1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3AD6F9E8-D91E-C7F2-78DE-154F7F4F79C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FBF00FDC-881F-0E93-A25C-1BA1AAD9D2AA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C76753C2-5EBF-B3FC-6096-4FC84ED3C99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D1CD310-0D20-3133-99FC-2701CC41C1DD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BBF01757-905E-BBE0-0912-6B98598C68E9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8AD2A4CC-F02A-4976-08A9-FD0C1B9CB3D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F71EC046-595E-33E6-B138-CDB4722F712F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6DEFBE1D-83AF-A1A3-32B4-2468AD6BD5F3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E920A86D-1EEA-E70D-9F86-A359B393230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155E409E-C7C9-A874-F447-A5D6808382E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2789;p66">
            <a:extLst>
              <a:ext uri="{FF2B5EF4-FFF2-40B4-BE49-F238E27FC236}">
                <a16:creationId xmlns:a16="http://schemas.microsoft.com/office/drawing/2014/main" id="{A8F5E840-07AF-5B98-ADA4-EB22308C8184}"/>
              </a:ext>
            </a:extLst>
          </p:cNvPr>
          <p:cNvGrpSpPr/>
          <p:nvPr/>
        </p:nvGrpSpPr>
        <p:grpSpPr>
          <a:xfrm>
            <a:off x="1409821" y="3277598"/>
            <a:ext cx="298665" cy="292876"/>
            <a:chOff x="1610311" y="3382885"/>
            <a:chExt cx="338903" cy="332334"/>
          </a:xfrm>
        </p:grpSpPr>
        <p:sp>
          <p:nvSpPr>
            <p:cNvPr id="171" name="Google Shape;2790;p66">
              <a:extLst>
                <a:ext uri="{FF2B5EF4-FFF2-40B4-BE49-F238E27FC236}">
                  <a16:creationId xmlns:a16="http://schemas.microsoft.com/office/drawing/2014/main" id="{55C57067-5FD1-266E-71DD-F55C0CFA327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791;p66">
              <a:extLst>
                <a:ext uri="{FF2B5EF4-FFF2-40B4-BE49-F238E27FC236}">
                  <a16:creationId xmlns:a16="http://schemas.microsoft.com/office/drawing/2014/main" id="{B654B76F-6653-E5B8-2EDA-7384395EA5F3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792;p66">
              <a:extLst>
                <a:ext uri="{FF2B5EF4-FFF2-40B4-BE49-F238E27FC236}">
                  <a16:creationId xmlns:a16="http://schemas.microsoft.com/office/drawing/2014/main" id="{EEB69325-86EF-DCD4-34D7-CCD48A67DB9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793;p66">
              <a:extLst>
                <a:ext uri="{FF2B5EF4-FFF2-40B4-BE49-F238E27FC236}">
                  <a16:creationId xmlns:a16="http://schemas.microsoft.com/office/drawing/2014/main" id="{8DF4758E-986B-7410-9D45-DFB2D5C681DF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794;p66">
              <a:extLst>
                <a:ext uri="{FF2B5EF4-FFF2-40B4-BE49-F238E27FC236}">
                  <a16:creationId xmlns:a16="http://schemas.microsoft.com/office/drawing/2014/main" id="{E41B3453-562E-854C-21A8-F71FB3A6BA87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795;p66">
              <a:extLst>
                <a:ext uri="{FF2B5EF4-FFF2-40B4-BE49-F238E27FC236}">
                  <a16:creationId xmlns:a16="http://schemas.microsoft.com/office/drawing/2014/main" id="{935CAE35-4650-EF30-FB62-21B4BF3FD29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796;p66">
              <a:extLst>
                <a:ext uri="{FF2B5EF4-FFF2-40B4-BE49-F238E27FC236}">
                  <a16:creationId xmlns:a16="http://schemas.microsoft.com/office/drawing/2014/main" id="{052C61CC-A950-8EF8-3C4E-59249228DF51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797;p66">
              <a:extLst>
                <a:ext uri="{FF2B5EF4-FFF2-40B4-BE49-F238E27FC236}">
                  <a16:creationId xmlns:a16="http://schemas.microsoft.com/office/drawing/2014/main" id="{5C4A040A-D460-E3B8-878A-62ACDF3A380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798;p66">
              <a:extLst>
                <a:ext uri="{FF2B5EF4-FFF2-40B4-BE49-F238E27FC236}">
                  <a16:creationId xmlns:a16="http://schemas.microsoft.com/office/drawing/2014/main" id="{24D78477-BD5A-FF06-6799-06BFC720E4BC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799;p66">
              <a:extLst>
                <a:ext uri="{FF2B5EF4-FFF2-40B4-BE49-F238E27FC236}">
                  <a16:creationId xmlns:a16="http://schemas.microsoft.com/office/drawing/2014/main" id="{D2F96893-A785-43F2-923B-395CA0CD3F5D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800;p66">
              <a:extLst>
                <a:ext uri="{FF2B5EF4-FFF2-40B4-BE49-F238E27FC236}">
                  <a16:creationId xmlns:a16="http://schemas.microsoft.com/office/drawing/2014/main" id="{5A5A87BD-E951-FCD8-6241-BE14FEC4015E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801;p66">
              <a:extLst>
                <a:ext uri="{FF2B5EF4-FFF2-40B4-BE49-F238E27FC236}">
                  <a16:creationId xmlns:a16="http://schemas.microsoft.com/office/drawing/2014/main" id="{7C5314BD-C9A4-281D-06AB-EBA7A95FC2A7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AD939E1-A01F-79F3-CD17-BFCDC95A3AF0}"/>
              </a:ext>
            </a:extLst>
          </p:cNvPr>
          <p:cNvSpPr txBox="1"/>
          <p:nvPr/>
        </p:nvSpPr>
        <p:spPr>
          <a:xfrm>
            <a:off x="1741348" y="3136336"/>
            <a:ext cx="5148339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?1. Kể ra các hạng tử của đa thức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1D12C-0FD3-EFFB-FB77-189F89F8392F}"/>
              </a:ext>
            </a:extLst>
          </p:cNvPr>
          <p:cNvSpPr txBox="1"/>
          <p:nvPr/>
        </p:nvSpPr>
        <p:spPr>
          <a:xfrm>
            <a:off x="3530490" y="3766765"/>
            <a:ext cx="5131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i="1">
                <a:latin typeface="Palatino Linotype" panose="02040502050505030304" pitchFamily="18" charset="0"/>
              </a:defRPr>
            </a:lvl1pPr>
          </a:lstStyle>
          <a:p>
            <a:r>
              <a:rPr lang="en-US" sz="2800" dirty="0"/>
              <a:t>A = </a:t>
            </a:r>
            <a:r>
              <a:rPr lang="en-US" sz="2800" dirty="0" err="1"/>
              <a:t>x</a:t>
            </a:r>
            <a:r>
              <a:rPr lang="en-US" sz="2800" baseline="30000" dirty="0" err="1"/>
              <a:t>3</a:t>
            </a:r>
            <a:r>
              <a:rPr lang="en-US" sz="2800" dirty="0"/>
              <a:t> – </a:t>
            </a:r>
            <a:r>
              <a:rPr lang="en-US" sz="2800" i="0" dirty="0" err="1"/>
              <a:t>3</a:t>
            </a:r>
            <a:r>
              <a:rPr lang="en-US" sz="2800" dirty="0" err="1"/>
              <a:t>x</a:t>
            </a:r>
            <a:r>
              <a:rPr lang="en-US" sz="2800" baseline="30000" dirty="0" err="1"/>
              <a:t>2</a:t>
            </a:r>
            <a:r>
              <a:rPr lang="en-US" sz="2800" dirty="0" err="1"/>
              <a:t>y</a:t>
            </a:r>
            <a:r>
              <a:rPr lang="en-US" sz="2800" dirty="0"/>
              <a:t> + </a:t>
            </a:r>
            <a:r>
              <a:rPr lang="en-US" sz="2800" i="0" dirty="0" err="1"/>
              <a:t>3</a:t>
            </a:r>
            <a:r>
              <a:rPr lang="en-US" sz="2800" dirty="0" err="1"/>
              <a:t>xy</a:t>
            </a:r>
            <a:r>
              <a:rPr lang="en-US" sz="2800" baseline="30000" dirty="0" err="1"/>
              <a:t>2</a:t>
            </a:r>
            <a:r>
              <a:rPr lang="en-US" sz="2800" dirty="0"/>
              <a:t> – </a:t>
            </a:r>
            <a:r>
              <a:rPr lang="en-US" sz="2800" dirty="0" err="1"/>
              <a:t>y</a:t>
            </a:r>
            <a:r>
              <a:rPr lang="en-US" sz="2800" baseline="30000" dirty="0" err="1"/>
              <a:t>3</a:t>
            </a:r>
            <a:r>
              <a:rPr lang="en-US" sz="2800" dirty="0"/>
              <a:t> + </a:t>
            </a:r>
            <a:r>
              <a:rPr lang="en-US" sz="2800" dirty="0" err="1"/>
              <a:t>xy</a:t>
            </a:r>
            <a:r>
              <a:rPr lang="en-US" sz="2800" dirty="0"/>
              <a:t> – </a:t>
            </a:r>
            <a:r>
              <a:rPr lang="en-US" sz="2800" i="0" dirty="0"/>
              <a:t>1</a:t>
            </a:r>
            <a:r>
              <a:rPr lang="en-US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C15D5-E009-73CF-7738-828A7A5B8944}"/>
              </a:ext>
            </a:extLst>
          </p:cNvPr>
          <p:cNvSpPr txBox="1"/>
          <p:nvPr/>
        </p:nvSpPr>
        <p:spPr>
          <a:xfrm>
            <a:off x="1741348" y="4788240"/>
            <a:ext cx="6213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i="1">
                <a:latin typeface="Palatino Linotype" panose="02040502050505030304" pitchFamily="18" charset="0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</a:rPr>
              <a:t>A = </a:t>
            </a:r>
            <a:r>
              <a:rPr lang="en-US" sz="2800" dirty="0" err="1">
                <a:solidFill>
                  <a:srgbClr val="000000"/>
                </a:solidFill>
              </a:rPr>
              <a:t>x</a:t>
            </a:r>
            <a:r>
              <a:rPr lang="en-US" sz="2800" baseline="30000" dirty="0" err="1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i="0" dirty="0">
                <a:solidFill>
                  <a:srgbClr val="000000"/>
                </a:solidFill>
              </a:rPr>
              <a:t>(-</a:t>
            </a:r>
            <a:r>
              <a:rPr lang="en-US" sz="2800" i="0" dirty="0" err="1">
                <a:solidFill>
                  <a:srgbClr val="000000"/>
                </a:solidFill>
              </a:rPr>
              <a:t>3</a:t>
            </a:r>
            <a:r>
              <a:rPr lang="en-US" sz="2800" dirty="0" err="1">
                <a:solidFill>
                  <a:srgbClr val="000000"/>
                </a:solidFill>
              </a:rPr>
              <a:t>x</a:t>
            </a:r>
            <a:r>
              <a:rPr lang="en-US" sz="2800" baseline="30000" dirty="0" err="1">
                <a:solidFill>
                  <a:srgbClr val="000000"/>
                </a:solidFill>
              </a:rPr>
              <a:t>2</a:t>
            </a:r>
            <a:r>
              <a:rPr lang="en-US" sz="2800" dirty="0" err="1">
                <a:solidFill>
                  <a:srgbClr val="000000"/>
                </a:solidFill>
              </a:rPr>
              <a:t>y</a:t>
            </a:r>
            <a:r>
              <a:rPr lang="en-US" sz="2800" i="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i="0" dirty="0" err="1">
                <a:solidFill>
                  <a:srgbClr val="000000"/>
                </a:solidFill>
              </a:rPr>
              <a:t>3</a:t>
            </a:r>
            <a:r>
              <a:rPr lang="en-US" sz="2800" dirty="0" err="1">
                <a:solidFill>
                  <a:srgbClr val="000000"/>
                </a:solidFill>
              </a:rPr>
              <a:t>xy</a:t>
            </a:r>
            <a:r>
              <a:rPr lang="en-US" sz="2800" baseline="30000" dirty="0" err="1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i="0" dirty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dirty="0" err="1">
                <a:solidFill>
                  <a:srgbClr val="000000"/>
                </a:solidFill>
              </a:rPr>
              <a:t>y</a:t>
            </a:r>
            <a:r>
              <a:rPr lang="en-US" sz="2800" baseline="30000" dirty="0" err="1">
                <a:solidFill>
                  <a:srgbClr val="000000"/>
                </a:solidFill>
              </a:rPr>
              <a:t>3</a:t>
            </a:r>
            <a:r>
              <a:rPr lang="en-US" sz="2800" i="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dirty="0" err="1">
                <a:solidFill>
                  <a:srgbClr val="000000"/>
                </a:solidFill>
              </a:rPr>
              <a:t>xy</a:t>
            </a:r>
            <a:r>
              <a:rPr lang="en-US" sz="2800" dirty="0">
                <a:solidFill>
                  <a:srgbClr val="000000"/>
                </a:solidFill>
              </a:rPr>
              <a:t> + </a:t>
            </a:r>
            <a:r>
              <a:rPr lang="en-US" sz="2800" i="0" dirty="0">
                <a:solidFill>
                  <a:srgbClr val="000000"/>
                </a:solidFill>
              </a:rPr>
              <a:t>(</a:t>
            </a:r>
            <a:r>
              <a:rPr lang="en-US" sz="2800" dirty="0">
                <a:solidFill>
                  <a:srgbClr val="000000"/>
                </a:solidFill>
              </a:rPr>
              <a:t>-</a:t>
            </a:r>
            <a:r>
              <a:rPr lang="en-US" sz="2800" i="0" dirty="0">
                <a:solidFill>
                  <a:srgbClr val="000000"/>
                </a:solidFill>
              </a:rPr>
              <a:t>1)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05F7B8-4669-953B-F47B-4381BF9BAD34}"/>
              </a:ext>
            </a:extLst>
          </p:cNvPr>
          <p:cNvSpPr txBox="1"/>
          <p:nvPr/>
        </p:nvSpPr>
        <p:spPr>
          <a:xfrm>
            <a:off x="1741349" y="5399503"/>
            <a:ext cx="5370652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Vậy đa thức đa cho có 6 hạng tử là: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1316CD-6ACC-E6A4-9345-4E8A76B2E6F2}"/>
              </a:ext>
            </a:extLst>
          </p:cNvPr>
          <p:cNvSpPr txBox="1"/>
          <p:nvPr/>
        </p:nvSpPr>
        <p:spPr>
          <a:xfrm>
            <a:off x="7051498" y="5443602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i="1">
                <a:latin typeface="Palatino Linotype" panose="02040502050505030304" pitchFamily="18" charset="0"/>
              </a:defRPr>
            </a:lvl1pPr>
          </a:lstStyle>
          <a:p>
            <a:r>
              <a:rPr lang="en-US" sz="2800" dirty="0" err="1">
                <a:solidFill>
                  <a:srgbClr val="000000"/>
                </a:solidFill>
              </a:rPr>
              <a:t>x</a:t>
            </a:r>
            <a:r>
              <a:rPr lang="en-US" sz="2800" baseline="30000" dirty="0" err="1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; </a:t>
            </a:r>
            <a:r>
              <a:rPr lang="en-US" sz="2800" i="0" dirty="0">
                <a:solidFill>
                  <a:srgbClr val="000000"/>
                </a:solidFill>
              </a:rPr>
              <a:t>-</a:t>
            </a:r>
            <a:r>
              <a:rPr lang="en-US" sz="2800" i="0" dirty="0" err="1">
                <a:solidFill>
                  <a:srgbClr val="000000"/>
                </a:solidFill>
              </a:rPr>
              <a:t>3</a:t>
            </a:r>
            <a:r>
              <a:rPr lang="en-US" sz="2800" dirty="0" err="1">
                <a:solidFill>
                  <a:srgbClr val="000000"/>
                </a:solidFill>
              </a:rPr>
              <a:t>x</a:t>
            </a:r>
            <a:r>
              <a:rPr lang="en-US" sz="2800" baseline="30000" dirty="0" err="1">
                <a:solidFill>
                  <a:srgbClr val="000000"/>
                </a:solidFill>
              </a:rPr>
              <a:t>2</a:t>
            </a:r>
            <a:r>
              <a:rPr lang="en-US" sz="2800" dirty="0" err="1">
                <a:solidFill>
                  <a:srgbClr val="000000"/>
                </a:solidFill>
              </a:rPr>
              <a:t>y</a:t>
            </a:r>
            <a:r>
              <a:rPr lang="en-US" sz="2800" dirty="0">
                <a:solidFill>
                  <a:srgbClr val="000000"/>
                </a:solidFill>
              </a:rPr>
              <a:t> ; </a:t>
            </a:r>
            <a:r>
              <a:rPr lang="en-US" sz="2800" i="0" dirty="0" err="1">
                <a:solidFill>
                  <a:srgbClr val="000000"/>
                </a:solidFill>
              </a:rPr>
              <a:t>3</a:t>
            </a:r>
            <a:r>
              <a:rPr lang="en-US" sz="2800" dirty="0" err="1">
                <a:solidFill>
                  <a:srgbClr val="000000"/>
                </a:solidFill>
              </a:rPr>
              <a:t>xy</a:t>
            </a:r>
            <a:r>
              <a:rPr lang="en-US" sz="2800" baseline="30000" dirty="0" err="1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; -</a:t>
            </a:r>
            <a:r>
              <a:rPr lang="en-US" sz="2800" dirty="0" err="1">
                <a:solidFill>
                  <a:srgbClr val="000000"/>
                </a:solidFill>
              </a:rPr>
              <a:t>y</a:t>
            </a:r>
            <a:r>
              <a:rPr lang="en-US" sz="2800" baseline="30000" dirty="0" err="1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; </a:t>
            </a:r>
            <a:r>
              <a:rPr lang="en-US" sz="2800" dirty="0" err="1">
                <a:solidFill>
                  <a:srgbClr val="000000"/>
                </a:solidFill>
              </a:rPr>
              <a:t>xy</a:t>
            </a:r>
            <a:r>
              <a:rPr lang="en-US" sz="2800" dirty="0">
                <a:solidFill>
                  <a:srgbClr val="000000"/>
                </a:solidFill>
              </a:rPr>
              <a:t> ; -</a:t>
            </a:r>
            <a:r>
              <a:rPr lang="en-US" sz="2800" i="0" dirty="0">
                <a:solidFill>
                  <a:srgbClr val="000000"/>
                </a:solidFill>
              </a:rPr>
              <a:t>1.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4196D97-9905-75D5-BED6-30A100070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529" y="3071920"/>
            <a:ext cx="294715" cy="4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8" grpId="0"/>
      <p:bldP spid="10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444635" y="6117259"/>
            <a:ext cx="589376" cy="569708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000637-AAD4-2705-B790-8AA0D15A9FB3}"/>
              </a:ext>
            </a:extLst>
          </p:cNvPr>
          <p:cNvSpPr txBox="1"/>
          <p:nvPr/>
        </p:nvSpPr>
        <p:spPr>
          <a:xfrm>
            <a:off x="1727968" y="1458497"/>
            <a:ext cx="8799630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" name="Google Shape;1224;p57">
            <a:extLst>
              <a:ext uri="{FF2B5EF4-FFF2-40B4-BE49-F238E27FC236}">
                <a16:creationId xmlns:a16="http://schemas.microsoft.com/office/drawing/2014/main" id="{ACE81CE1-CF8A-0E0B-8235-70006BF83012}"/>
              </a:ext>
            </a:extLst>
          </p:cNvPr>
          <p:cNvSpPr/>
          <p:nvPr/>
        </p:nvSpPr>
        <p:spPr>
          <a:xfrm flipH="1">
            <a:off x="1175466" y="1442552"/>
            <a:ext cx="9690707" cy="1205340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36;p57">
            <a:extLst>
              <a:ext uri="{FF2B5EF4-FFF2-40B4-BE49-F238E27FC236}">
                <a16:creationId xmlns:a16="http://schemas.microsoft.com/office/drawing/2014/main" id="{AF729001-EEC7-2286-3884-81193E3E558A}"/>
              </a:ext>
            </a:extLst>
          </p:cNvPr>
          <p:cNvSpPr/>
          <p:nvPr/>
        </p:nvSpPr>
        <p:spPr>
          <a:xfrm>
            <a:off x="10256073" y="125165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789;p66">
            <a:extLst>
              <a:ext uri="{FF2B5EF4-FFF2-40B4-BE49-F238E27FC236}">
                <a16:creationId xmlns:a16="http://schemas.microsoft.com/office/drawing/2014/main" id="{97BC4A69-238B-30A9-C4BC-7718AB6240C5}"/>
              </a:ext>
            </a:extLst>
          </p:cNvPr>
          <p:cNvGrpSpPr/>
          <p:nvPr/>
        </p:nvGrpSpPr>
        <p:grpSpPr>
          <a:xfrm>
            <a:off x="1407499" y="1623096"/>
            <a:ext cx="298665" cy="292876"/>
            <a:chOff x="1610311" y="3382885"/>
            <a:chExt cx="338903" cy="332334"/>
          </a:xfrm>
        </p:grpSpPr>
        <p:sp>
          <p:nvSpPr>
            <p:cNvPr id="7" name="Google Shape;2790;p66">
              <a:extLst>
                <a:ext uri="{FF2B5EF4-FFF2-40B4-BE49-F238E27FC236}">
                  <a16:creationId xmlns:a16="http://schemas.microsoft.com/office/drawing/2014/main" id="{BDEBCE29-BAAB-9DA3-C9C3-2C2442B8708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1;p66">
              <a:extLst>
                <a:ext uri="{FF2B5EF4-FFF2-40B4-BE49-F238E27FC236}">
                  <a16:creationId xmlns:a16="http://schemas.microsoft.com/office/drawing/2014/main" id="{7406113F-C432-6565-4243-D4E93EF8BA1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3AD6F9E8-D91E-C7F2-78DE-154F7F4F79C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FBF00FDC-881F-0E93-A25C-1BA1AAD9D2AA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C76753C2-5EBF-B3FC-6096-4FC84ED3C99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D1CD310-0D20-3133-99FC-2701CC41C1DD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BBF01757-905E-BBE0-0912-6B98598C68E9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8AD2A4CC-F02A-4976-08A9-FD0C1B9CB3D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F71EC046-595E-33E6-B138-CDB4722F712F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6DEFBE1D-83AF-A1A3-32B4-2468AD6BD5F3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E920A86D-1EEA-E70D-9F86-A359B393230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155E409E-C7C9-A874-F447-A5D6808382E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2789;p66">
            <a:extLst>
              <a:ext uri="{FF2B5EF4-FFF2-40B4-BE49-F238E27FC236}">
                <a16:creationId xmlns:a16="http://schemas.microsoft.com/office/drawing/2014/main" id="{FADB1D6C-870F-97A4-5C95-512B6B5031AF}"/>
              </a:ext>
            </a:extLst>
          </p:cNvPr>
          <p:cNvGrpSpPr/>
          <p:nvPr/>
        </p:nvGrpSpPr>
        <p:grpSpPr>
          <a:xfrm>
            <a:off x="1396250" y="3336581"/>
            <a:ext cx="298665" cy="292876"/>
            <a:chOff x="1610311" y="3382885"/>
            <a:chExt cx="338903" cy="332334"/>
          </a:xfrm>
        </p:grpSpPr>
        <p:sp>
          <p:nvSpPr>
            <p:cNvPr id="9" name="Google Shape;2790;p66">
              <a:extLst>
                <a:ext uri="{FF2B5EF4-FFF2-40B4-BE49-F238E27FC236}">
                  <a16:creationId xmlns:a16="http://schemas.microsoft.com/office/drawing/2014/main" id="{8912DEF2-13FE-55B4-B8EF-69FE45ABCB9C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1;p66">
              <a:extLst>
                <a:ext uri="{FF2B5EF4-FFF2-40B4-BE49-F238E27FC236}">
                  <a16:creationId xmlns:a16="http://schemas.microsoft.com/office/drawing/2014/main" id="{6B971750-0525-4BED-28DF-55BDA44EF601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2;p66">
              <a:extLst>
                <a:ext uri="{FF2B5EF4-FFF2-40B4-BE49-F238E27FC236}">
                  <a16:creationId xmlns:a16="http://schemas.microsoft.com/office/drawing/2014/main" id="{5302DB2C-D5EB-7CDD-FE65-6BF6BD49235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3;p66">
              <a:extLst>
                <a:ext uri="{FF2B5EF4-FFF2-40B4-BE49-F238E27FC236}">
                  <a16:creationId xmlns:a16="http://schemas.microsoft.com/office/drawing/2014/main" id="{97E1BFE3-8389-0F30-9DDF-3258CE05F00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94;p66">
              <a:extLst>
                <a:ext uri="{FF2B5EF4-FFF2-40B4-BE49-F238E27FC236}">
                  <a16:creationId xmlns:a16="http://schemas.microsoft.com/office/drawing/2014/main" id="{86239913-FD99-38FC-6B4E-5AD3AC07093A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95;p66">
              <a:extLst>
                <a:ext uri="{FF2B5EF4-FFF2-40B4-BE49-F238E27FC236}">
                  <a16:creationId xmlns:a16="http://schemas.microsoft.com/office/drawing/2014/main" id="{1B2B2D03-EB82-B182-D858-08324E17162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96;p66">
              <a:extLst>
                <a:ext uri="{FF2B5EF4-FFF2-40B4-BE49-F238E27FC236}">
                  <a16:creationId xmlns:a16="http://schemas.microsoft.com/office/drawing/2014/main" id="{28DB7D97-1E1D-7601-E4D6-4A097063AC16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97;p66">
              <a:extLst>
                <a:ext uri="{FF2B5EF4-FFF2-40B4-BE49-F238E27FC236}">
                  <a16:creationId xmlns:a16="http://schemas.microsoft.com/office/drawing/2014/main" id="{D772BD6F-24B2-8497-283A-4025D8CF65C2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98;p66">
              <a:extLst>
                <a:ext uri="{FF2B5EF4-FFF2-40B4-BE49-F238E27FC236}">
                  <a16:creationId xmlns:a16="http://schemas.microsoft.com/office/drawing/2014/main" id="{C1007B2A-B5BE-988F-C818-3DB863A64BA1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99;p66">
              <a:extLst>
                <a:ext uri="{FF2B5EF4-FFF2-40B4-BE49-F238E27FC236}">
                  <a16:creationId xmlns:a16="http://schemas.microsoft.com/office/drawing/2014/main" id="{21B36530-D94E-0154-A357-AE31D390363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800;p66">
              <a:extLst>
                <a:ext uri="{FF2B5EF4-FFF2-40B4-BE49-F238E27FC236}">
                  <a16:creationId xmlns:a16="http://schemas.microsoft.com/office/drawing/2014/main" id="{72E22D11-045B-0A39-FCA8-A4922CA21C24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801;p66">
              <a:extLst>
                <a:ext uri="{FF2B5EF4-FFF2-40B4-BE49-F238E27FC236}">
                  <a16:creationId xmlns:a16="http://schemas.microsoft.com/office/drawing/2014/main" id="{EA99B278-E984-E51D-EF61-0AB4F4F86E5C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EB0F76F-036C-74A3-E0B3-96D0B6F05A02}"/>
              </a:ext>
            </a:extLst>
          </p:cNvPr>
          <p:cNvSpPr txBox="1"/>
          <p:nvPr/>
        </p:nvSpPr>
        <p:spPr>
          <a:xfrm>
            <a:off x="1727968" y="3190834"/>
            <a:ext cx="9371348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?2.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dưới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đây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Chỉ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ra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DC1235-7128-7466-A0B4-3A8320D1EFCB}"/>
              </a:ext>
            </a:extLst>
          </p:cNvPr>
          <p:cNvGrpSpPr/>
          <p:nvPr/>
        </p:nvGrpSpPr>
        <p:grpSpPr>
          <a:xfrm>
            <a:off x="2165388" y="4589183"/>
            <a:ext cx="1435649" cy="747632"/>
            <a:chOff x="2368654" y="3709817"/>
            <a:chExt cx="1435649" cy="74763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588E42F-2355-5FCD-80A2-B78C3238CEC0}"/>
                </a:ext>
              </a:extLst>
            </p:cNvPr>
            <p:cNvSpPr/>
            <p:nvPr/>
          </p:nvSpPr>
          <p:spPr>
            <a:xfrm>
              <a:off x="2368654" y="3709817"/>
              <a:ext cx="1435649" cy="747632"/>
            </a:xfrm>
            <a:prstGeom prst="roundRect">
              <a:avLst>
                <a:gd name="adj" fmla="val 9723"/>
              </a:avLst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BC22CB-CB2D-5798-D50C-1F179663842D}"/>
                </a:ext>
              </a:extLst>
            </p:cNvPr>
            <p:cNvSpPr txBox="1"/>
            <p:nvPr/>
          </p:nvSpPr>
          <p:spPr>
            <a:xfrm>
              <a:off x="2445526" y="3857195"/>
              <a:ext cx="131335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dirty="0" err="1">
                  <a:latin typeface="Palatino Linotype" panose="02040502050505030304" pitchFamily="18" charset="0"/>
                </a:rPr>
                <a:t>3</a:t>
              </a:r>
              <a:r>
                <a:rPr lang="en-US" sz="2600" i="1" dirty="0" err="1">
                  <a:latin typeface="Palatino Linotype" panose="02040502050505030304" pitchFamily="18" charset="0"/>
                </a:rPr>
                <a:t>xy</a:t>
              </a:r>
              <a:r>
                <a:rPr lang="en-US" sz="2600" i="1" baseline="30000" dirty="0" err="1">
                  <a:latin typeface="Palatino Linotype" panose="02040502050505030304" pitchFamily="18" charset="0"/>
                </a:rPr>
                <a:t>2</a:t>
              </a:r>
              <a:r>
                <a:rPr lang="en-US" sz="2600" i="1" dirty="0">
                  <a:latin typeface="Palatino Linotype" panose="02040502050505030304" pitchFamily="18" charset="0"/>
                </a:rPr>
                <a:t> – </a:t>
              </a:r>
              <a:r>
                <a:rPr lang="en-US" sz="2600" dirty="0">
                  <a:latin typeface="Palatino Linotype" panose="02040502050505030304" pitchFamily="18" charset="0"/>
                </a:rPr>
                <a:t>1</a:t>
              </a:r>
              <a:r>
                <a:rPr lang="en-US" sz="2600" i="1" dirty="0">
                  <a:latin typeface="Palatino Linotype" panose="02040502050505030304" pitchFamily="18" charset="0"/>
                </a:rPr>
                <a:t>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284DAB-FDAB-0249-5410-575C918B8D96}"/>
              </a:ext>
            </a:extLst>
          </p:cNvPr>
          <p:cNvGrpSpPr/>
          <p:nvPr/>
        </p:nvGrpSpPr>
        <p:grpSpPr>
          <a:xfrm>
            <a:off x="4354213" y="4543918"/>
            <a:ext cx="1168801" cy="813958"/>
            <a:chOff x="3973439" y="4095548"/>
            <a:chExt cx="1168801" cy="813958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9F51D03-8B26-9385-8BCC-5B721411D660}"/>
                </a:ext>
              </a:extLst>
            </p:cNvPr>
            <p:cNvSpPr/>
            <p:nvPr/>
          </p:nvSpPr>
          <p:spPr>
            <a:xfrm>
              <a:off x="3973439" y="4147384"/>
              <a:ext cx="1168801" cy="747632"/>
            </a:xfrm>
            <a:prstGeom prst="roundRect">
              <a:avLst>
                <a:gd name="adj" fmla="val 9723"/>
              </a:avLst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D2B4E0E-D302-6C04-A0DB-48068ECCE653}"/>
                </a:ext>
              </a:extLst>
            </p:cNvPr>
            <p:cNvSpPr txBox="1"/>
            <p:nvPr/>
          </p:nvSpPr>
          <p:spPr>
            <a:xfrm>
              <a:off x="4079611" y="4288281"/>
              <a:ext cx="64697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i="1" dirty="0">
                  <a:latin typeface="Palatino Linotype" panose="02040502050505030304" pitchFamily="18" charset="0"/>
                </a:rPr>
                <a:t>x +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EE5CEE-FB71-2763-A16D-4489CE4B85E7}"/>
                </a:ext>
              </a:extLst>
            </p:cNvPr>
            <p:cNvSpPr txBox="1"/>
            <p:nvPr/>
          </p:nvSpPr>
          <p:spPr>
            <a:xfrm>
              <a:off x="4640190" y="4095548"/>
              <a:ext cx="30479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Palatino Linotype" panose="02040502050505030304" pitchFamily="18" charset="0"/>
                </a:rPr>
                <a:t>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9487CF5-6A0F-E9F8-1AC6-D25FECB6019E}"/>
                </a:ext>
              </a:extLst>
            </p:cNvPr>
            <p:cNvSpPr txBox="1"/>
            <p:nvPr/>
          </p:nvSpPr>
          <p:spPr>
            <a:xfrm>
              <a:off x="4639919" y="4417063"/>
              <a:ext cx="30479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i="1" dirty="0">
                  <a:latin typeface="Palatino Linotype" panose="02040502050505030304" pitchFamily="18" charset="0"/>
                </a:rPr>
                <a:t>x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58039FE-041A-3F62-1692-4AFA522E9237}"/>
                </a:ext>
              </a:extLst>
            </p:cNvPr>
            <p:cNvCxnSpPr>
              <a:cxnSpLocks/>
            </p:cNvCxnSpPr>
            <p:nvPr/>
          </p:nvCxnSpPr>
          <p:spPr>
            <a:xfrm>
              <a:off x="4666190" y="4536883"/>
              <a:ext cx="27879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0ECE699-0E80-3F1A-95F9-F9F146EC0A7B}"/>
              </a:ext>
            </a:extLst>
          </p:cNvPr>
          <p:cNvGrpSpPr/>
          <p:nvPr/>
        </p:nvGrpSpPr>
        <p:grpSpPr>
          <a:xfrm>
            <a:off x="8813672" y="4589183"/>
            <a:ext cx="1784306" cy="747632"/>
            <a:chOff x="9112436" y="4667816"/>
            <a:chExt cx="1784306" cy="747632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A407A510-77AD-A702-5C75-8DEB609C477A}"/>
                </a:ext>
              </a:extLst>
            </p:cNvPr>
            <p:cNvSpPr/>
            <p:nvPr/>
          </p:nvSpPr>
          <p:spPr>
            <a:xfrm>
              <a:off x="9112436" y="4667816"/>
              <a:ext cx="1784306" cy="747632"/>
            </a:xfrm>
            <a:prstGeom prst="roundRect">
              <a:avLst>
                <a:gd name="adj" fmla="val 9723"/>
              </a:avLst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8D36DD2-5815-03A2-E3B9-663396D71F6C}"/>
                </a:ext>
              </a:extLst>
            </p:cNvPr>
            <p:cNvSpPr txBox="1"/>
            <p:nvPr/>
          </p:nvSpPr>
          <p:spPr>
            <a:xfrm>
              <a:off x="9189549" y="4815194"/>
              <a:ext cx="1676624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i="1" dirty="0">
                  <a:latin typeface="Palatino Linotype" panose="02040502050505030304" pitchFamily="18" charset="0"/>
                </a:rPr>
                <a:t>x +   </a:t>
              </a:r>
              <a:r>
                <a:rPr lang="en-US" sz="2600" i="1" dirty="0" err="1">
                  <a:latin typeface="Palatino Linotype" panose="02040502050505030304" pitchFamily="18" charset="0"/>
                </a:rPr>
                <a:t>xy</a:t>
              </a:r>
              <a:r>
                <a:rPr lang="en-US" sz="2600" i="1" dirty="0">
                  <a:latin typeface="Palatino Linotype" panose="02040502050505030304" pitchFamily="18" charset="0"/>
                </a:rPr>
                <a:t> + y 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6C8ACE0F-8568-1C04-673C-169D510646A8}"/>
                </a:ext>
              </a:extLst>
            </p:cNvPr>
            <p:cNvGrpSpPr/>
            <p:nvPr/>
          </p:nvGrpSpPr>
          <p:grpSpPr>
            <a:xfrm>
              <a:off x="9824325" y="4877989"/>
              <a:ext cx="450988" cy="366852"/>
              <a:chOff x="7463812" y="4717065"/>
              <a:chExt cx="254352" cy="247919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AF1EEAC2-0252-709A-90B5-C4F11EC09B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09666" y="4720283"/>
                <a:ext cx="20849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DE2FC26-9455-1009-7D88-40F1316665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411" y="4717065"/>
                <a:ext cx="20505" cy="24546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69686FA-C491-A950-6CDB-F3E9861233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63812" y="4890086"/>
                <a:ext cx="27293" cy="748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A36C637-B7C1-D8C7-4B92-8C6C00EDCB04}"/>
              </a:ext>
            </a:extLst>
          </p:cNvPr>
          <p:cNvGrpSpPr/>
          <p:nvPr/>
        </p:nvGrpSpPr>
        <p:grpSpPr>
          <a:xfrm>
            <a:off x="6276190" y="4589183"/>
            <a:ext cx="1784306" cy="747632"/>
            <a:chOff x="6315755" y="4667816"/>
            <a:chExt cx="1784306" cy="747632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86090F80-C947-B368-804B-9582149560EA}"/>
                </a:ext>
              </a:extLst>
            </p:cNvPr>
            <p:cNvSpPr/>
            <p:nvPr/>
          </p:nvSpPr>
          <p:spPr>
            <a:xfrm>
              <a:off x="6315755" y="4667816"/>
              <a:ext cx="1784306" cy="747632"/>
            </a:xfrm>
            <a:prstGeom prst="roundRect">
              <a:avLst>
                <a:gd name="adj" fmla="val 9723"/>
              </a:avLst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D49FD8D-7C34-4399-E09C-B11F8A3FCBD8}"/>
                </a:ext>
              </a:extLst>
            </p:cNvPr>
            <p:cNvSpPr txBox="1"/>
            <p:nvPr/>
          </p:nvSpPr>
          <p:spPr>
            <a:xfrm>
              <a:off x="6555237" y="4839341"/>
              <a:ext cx="146583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Palatino Linotype" panose="02040502050505030304" pitchFamily="18" charset="0"/>
                </a:rPr>
                <a:t>2</a:t>
              </a:r>
              <a:r>
                <a:rPr lang="en-US" sz="1600" i="1" dirty="0">
                  <a:latin typeface="Palatino Linotype" panose="02040502050505030304" pitchFamily="18" charset="0"/>
                </a:rPr>
                <a:t> </a:t>
              </a:r>
              <a:r>
                <a:rPr lang="en-US" sz="2600" i="1" dirty="0">
                  <a:latin typeface="Palatino Linotype" panose="02040502050505030304" pitchFamily="18" charset="0"/>
                </a:rPr>
                <a:t>x +   </a:t>
              </a:r>
              <a:r>
                <a:rPr lang="en-US" sz="2600" dirty="0">
                  <a:latin typeface="Palatino Linotype" panose="02040502050505030304" pitchFamily="18" charset="0"/>
                </a:rPr>
                <a:t>3</a:t>
              </a:r>
              <a:r>
                <a:rPr lang="en-US" sz="1600" i="1" dirty="0">
                  <a:latin typeface="Palatino Linotype" panose="02040502050505030304" pitchFamily="18" charset="0"/>
                </a:rPr>
                <a:t> </a:t>
              </a:r>
              <a:r>
                <a:rPr lang="en-US" sz="2600" i="1" dirty="0">
                  <a:latin typeface="Palatino Linotype" panose="02040502050505030304" pitchFamily="18" charset="0"/>
                </a:rPr>
                <a:t>y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672A38D-8CE2-6137-5EE1-3456331AE23F}"/>
                </a:ext>
              </a:extLst>
            </p:cNvPr>
            <p:cNvGrpSpPr/>
            <p:nvPr/>
          </p:nvGrpSpPr>
          <p:grpSpPr>
            <a:xfrm>
              <a:off x="6514326" y="4873498"/>
              <a:ext cx="336640" cy="327601"/>
              <a:chOff x="7421683" y="4714685"/>
              <a:chExt cx="524223" cy="250299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D961887-F4AA-048B-6F0E-79CBEF1216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1532" y="4717065"/>
                <a:ext cx="39437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24CBF0B1-70A5-6DFF-4867-347E967DBD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411" y="4714685"/>
                <a:ext cx="67958" cy="24784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30E45C2B-53E3-9D23-DE51-8802DAC789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21683" y="4887628"/>
                <a:ext cx="69422" cy="7735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9FA02AD-6B21-F8EE-66AC-A8A6B0CA8F48}"/>
                </a:ext>
              </a:extLst>
            </p:cNvPr>
            <p:cNvGrpSpPr/>
            <p:nvPr/>
          </p:nvGrpSpPr>
          <p:grpSpPr>
            <a:xfrm>
              <a:off x="7383993" y="4870280"/>
              <a:ext cx="335700" cy="327601"/>
              <a:chOff x="7423147" y="4714685"/>
              <a:chExt cx="522759" cy="250299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E496FD93-67B3-4366-BEDD-B80B429246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1532" y="4717065"/>
                <a:ext cx="39437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BA4F04F-4546-C9CA-2D66-F1982D8159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411" y="4714685"/>
                <a:ext cx="67958" cy="24784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6D1F718-4FDF-5C8D-4362-6C143721C6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23147" y="4890086"/>
                <a:ext cx="67959" cy="748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6" name="Graphic 185">
            <a:extLst>
              <a:ext uri="{FF2B5EF4-FFF2-40B4-BE49-F238E27FC236}">
                <a16:creationId xmlns:a16="http://schemas.microsoft.com/office/drawing/2014/main" id="{52DACE2A-7A7D-F363-9225-240A2ABBE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529" y="3071920"/>
            <a:ext cx="294715" cy="4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444635" y="6117259"/>
            <a:ext cx="589376" cy="569708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E000637-AAD4-2705-B790-8AA0D15A9FB3}"/>
              </a:ext>
            </a:extLst>
          </p:cNvPr>
          <p:cNvSpPr txBox="1"/>
          <p:nvPr/>
        </p:nvSpPr>
        <p:spPr>
          <a:xfrm>
            <a:off x="1727968" y="1458497"/>
            <a:ext cx="8799630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" name="Google Shape;1224;p57">
            <a:extLst>
              <a:ext uri="{FF2B5EF4-FFF2-40B4-BE49-F238E27FC236}">
                <a16:creationId xmlns:a16="http://schemas.microsoft.com/office/drawing/2014/main" id="{ACE81CE1-CF8A-0E0B-8235-70006BF83012}"/>
              </a:ext>
            </a:extLst>
          </p:cNvPr>
          <p:cNvSpPr/>
          <p:nvPr/>
        </p:nvSpPr>
        <p:spPr>
          <a:xfrm flipH="1">
            <a:off x="1175466" y="1442552"/>
            <a:ext cx="9690707" cy="1205340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36;p57">
            <a:extLst>
              <a:ext uri="{FF2B5EF4-FFF2-40B4-BE49-F238E27FC236}">
                <a16:creationId xmlns:a16="http://schemas.microsoft.com/office/drawing/2014/main" id="{AF729001-EEC7-2286-3884-81193E3E558A}"/>
              </a:ext>
            </a:extLst>
          </p:cNvPr>
          <p:cNvSpPr/>
          <p:nvPr/>
        </p:nvSpPr>
        <p:spPr>
          <a:xfrm>
            <a:off x="10256073" y="125165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789;p66">
            <a:extLst>
              <a:ext uri="{FF2B5EF4-FFF2-40B4-BE49-F238E27FC236}">
                <a16:creationId xmlns:a16="http://schemas.microsoft.com/office/drawing/2014/main" id="{97BC4A69-238B-30A9-C4BC-7718AB6240C5}"/>
              </a:ext>
            </a:extLst>
          </p:cNvPr>
          <p:cNvGrpSpPr/>
          <p:nvPr/>
        </p:nvGrpSpPr>
        <p:grpSpPr>
          <a:xfrm>
            <a:off x="1407499" y="1623096"/>
            <a:ext cx="298665" cy="292876"/>
            <a:chOff x="1610311" y="3382885"/>
            <a:chExt cx="338903" cy="332334"/>
          </a:xfrm>
        </p:grpSpPr>
        <p:sp>
          <p:nvSpPr>
            <p:cNvPr id="7" name="Google Shape;2790;p66">
              <a:extLst>
                <a:ext uri="{FF2B5EF4-FFF2-40B4-BE49-F238E27FC236}">
                  <a16:creationId xmlns:a16="http://schemas.microsoft.com/office/drawing/2014/main" id="{BDEBCE29-BAAB-9DA3-C9C3-2C2442B8708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1;p66">
              <a:extLst>
                <a:ext uri="{FF2B5EF4-FFF2-40B4-BE49-F238E27FC236}">
                  <a16:creationId xmlns:a16="http://schemas.microsoft.com/office/drawing/2014/main" id="{7406113F-C432-6565-4243-D4E93EF8BA1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3AD6F9E8-D91E-C7F2-78DE-154F7F4F79C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FBF00FDC-881F-0E93-A25C-1BA1AAD9D2AA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C76753C2-5EBF-B3FC-6096-4FC84ED3C99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D1CD310-0D20-3133-99FC-2701CC41C1DD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BBF01757-905E-BBE0-0912-6B98598C68E9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8AD2A4CC-F02A-4976-08A9-FD0C1B9CB3D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F71EC046-595E-33E6-B138-CDB4722F712F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6DEFBE1D-83AF-A1A3-32B4-2468AD6BD5F3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E920A86D-1EEA-E70D-9F86-A359B393230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155E409E-C7C9-A874-F447-A5D6808382E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2789;p66">
            <a:extLst>
              <a:ext uri="{FF2B5EF4-FFF2-40B4-BE49-F238E27FC236}">
                <a16:creationId xmlns:a16="http://schemas.microsoft.com/office/drawing/2014/main" id="{FADB1D6C-870F-97A4-5C95-512B6B5031AF}"/>
              </a:ext>
            </a:extLst>
          </p:cNvPr>
          <p:cNvGrpSpPr/>
          <p:nvPr/>
        </p:nvGrpSpPr>
        <p:grpSpPr>
          <a:xfrm>
            <a:off x="1396250" y="3336581"/>
            <a:ext cx="298665" cy="292876"/>
            <a:chOff x="1610311" y="3382885"/>
            <a:chExt cx="338903" cy="332334"/>
          </a:xfrm>
        </p:grpSpPr>
        <p:sp>
          <p:nvSpPr>
            <p:cNvPr id="9" name="Google Shape;2790;p66">
              <a:extLst>
                <a:ext uri="{FF2B5EF4-FFF2-40B4-BE49-F238E27FC236}">
                  <a16:creationId xmlns:a16="http://schemas.microsoft.com/office/drawing/2014/main" id="{8912DEF2-13FE-55B4-B8EF-69FE45ABCB9C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1;p66">
              <a:extLst>
                <a:ext uri="{FF2B5EF4-FFF2-40B4-BE49-F238E27FC236}">
                  <a16:creationId xmlns:a16="http://schemas.microsoft.com/office/drawing/2014/main" id="{6B971750-0525-4BED-28DF-55BDA44EF601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2;p66">
              <a:extLst>
                <a:ext uri="{FF2B5EF4-FFF2-40B4-BE49-F238E27FC236}">
                  <a16:creationId xmlns:a16="http://schemas.microsoft.com/office/drawing/2014/main" id="{5302DB2C-D5EB-7CDD-FE65-6BF6BD49235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3;p66">
              <a:extLst>
                <a:ext uri="{FF2B5EF4-FFF2-40B4-BE49-F238E27FC236}">
                  <a16:creationId xmlns:a16="http://schemas.microsoft.com/office/drawing/2014/main" id="{97E1BFE3-8389-0F30-9DDF-3258CE05F00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94;p66">
              <a:extLst>
                <a:ext uri="{FF2B5EF4-FFF2-40B4-BE49-F238E27FC236}">
                  <a16:creationId xmlns:a16="http://schemas.microsoft.com/office/drawing/2014/main" id="{86239913-FD99-38FC-6B4E-5AD3AC07093A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95;p66">
              <a:extLst>
                <a:ext uri="{FF2B5EF4-FFF2-40B4-BE49-F238E27FC236}">
                  <a16:creationId xmlns:a16="http://schemas.microsoft.com/office/drawing/2014/main" id="{1B2B2D03-EB82-B182-D858-08324E17162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96;p66">
              <a:extLst>
                <a:ext uri="{FF2B5EF4-FFF2-40B4-BE49-F238E27FC236}">
                  <a16:creationId xmlns:a16="http://schemas.microsoft.com/office/drawing/2014/main" id="{28DB7D97-1E1D-7601-E4D6-4A097063AC16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97;p66">
              <a:extLst>
                <a:ext uri="{FF2B5EF4-FFF2-40B4-BE49-F238E27FC236}">
                  <a16:creationId xmlns:a16="http://schemas.microsoft.com/office/drawing/2014/main" id="{D772BD6F-24B2-8497-283A-4025D8CF65C2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98;p66">
              <a:extLst>
                <a:ext uri="{FF2B5EF4-FFF2-40B4-BE49-F238E27FC236}">
                  <a16:creationId xmlns:a16="http://schemas.microsoft.com/office/drawing/2014/main" id="{C1007B2A-B5BE-988F-C818-3DB863A64BA1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99;p66">
              <a:extLst>
                <a:ext uri="{FF2B5EF4-FFF2-40B4-BE49-F238E27FC236}">
                  <a16:creationId xmlns:a16="http://schemas.microsoft.com/office/drawing/2014/main" id="{21B36530-D94E-0154-A357-AE31D390363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800;p66">
              <a:extLst>
                <a:ext uri="{FF2B5EF4-FFF2-40B4-BE49-F238E27FC236}">
                  <a16:creationId xmlns:a16="http://schemas.microsoft.com/office/drawing/2014/main" id="{72E22D11-045B-0A39-FCA8-A4922CA21C24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801;p66">
              <a:extLst>
                <a:ext uri="{FF2B5EF4-FFF2-40B4-BE49-F238E27FC236}">
                  <a16:creationId xmlns:a16="http://schemas.microsoft.com/office/drawing/2014/main" id="{EA99B278-E984-E51D-EF61-0AB4F4F86E5C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EB0F76F-036C-74A3-E0B3-96D0B6F05A02}"/>
              </a:ext>
            </a:extLst>
          </p:cNvPr>
          <p:cNvSpPr txBox="1"/>
          <p:nvPr/>
        </p:nvSpPr>
        <p:spPr>
          <a:xfrm>
            <a:off x="1754962" y="3202072"/>
            <a:ext cx="9371348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?2.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dưới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đây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Chỉ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ra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DC1235-7128-7466-A0B4-3A8320D1EFCB}"/>
              </a:ext>
            </a:extLst>
          </p:cNvPr>
          <p:cNvGrpSpPr/>
          <p:nvPr/>
        </p:nvGrpSpPr>
        <p:grpSpPr>
          <a:xfrm>
            <a:off x="2165388" y="4589183"/>
            <a:ext cx="1435649" cy="747632"/>
            <a:chOff x="2368654" y="3709817"/>
            <a:chExt cx="1435649" cy="74763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588E42F-2355-5FCD-80A2-B78C3238CEC0}"/>
                </a:ext>
              </a:extLst>
            </p:cNvPr>
            <p:cNvSpPr/>
            <p:nvPr/>
          </p:nvSpPr>
          <p:spPr>
            <a:xfrm>
              <a:off x="2368654" y="3709817"/>
              <a:ext cx="1435649" cy="747632"/>
            </a:xfrm>
            <a:prstGeom prst="roundRect">
              <a:avLst>
                <a:gd name="adj" fmla="val 9723"/>
              </a:avLst>
            </a:prstGeom>
            <a:solidFill>
              <a:srgbClr val="00B050">
                <a:alpha val="40000"/>
              </a:srgb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BC22CB-CB2D-5798-D50C-1F179663842D}"/>
                </a:ext>
              </a:extLst>
            </p:cNvPr>
            <p:cNvSpPr txBox="1"/>
            <p:nvPr/>
          </p:nvSpPr>
          <p:spPr>
            <a:xfrm>
              <a:off x="2445526" y="3857195"/>
              <a:ext cx="131335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dirty="0" err="1">
                  <a:latin typeface="Palatino Linotype" panose="02040502050505030304" pitchFamily="18" charset="0"/>
                </a:rPr>
                <a:t>3</a:t>
              </a:r>
              <a:r>
                <a:rPr lang="en-US" sz="2600" i="1" dirty="0" err="1">
                  <a:latin typeface="Palatino Linotype" panose="02040502050505030304" pitchFamily="18" charset="0"/>
                </a:rPr>
                <a:t>xy</a:t>
              </a:r>
              <a:r>
                <a:rPr lang="en-US" sz="2600" i="1" baseline="30000" dirty="0" err="1">
                  <a:latin typeface="Palatino Linotype" panose="02040502050505030304" pitchFamily="18" charset="0"/>
                </a:rPr>
                <a:t>2</a:t>
              </a:r>
              <a:r>
                <a:rPr lang="en-US" sz="2600" i="1" dirty="0">
                  <a:latin typeface="Palatino Linotype" panose="02040502050505030304" pitchFamily="18" charset="0"/>
                </a:rPr>
                <a:t> – </a:t>
              </a:r>
              <a:r>
                <a:rPr lang="en-US" sz="2600" dirty="0">
                  <a:latin typeface="Palatino Linotype" panose="02040502050505030304" pitchFamily="18" charset="0"/>
                </a:rPr>
                <a:t>1</a:t>
              </a:r>
              <a:r>
                <a:rPr lang="en-US" sz="2600" i="1" dirty="0">
                  <a:latin typeface="Palatino Linotype" panose="02040502050505030304" pitchFamily="18" charset="0"/>
                </a:rPr>
                <a:t>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284DAB-FDAB-0249-5410-575C918B8D96}"/>
              </a:ext>
            </a:extLst>
          </p:cNvPr>
          <p:cNvGrpSpPr/>
          <p:nvPr/>
        </p:nvGrpSpPr>
        <p:grpSpPr>
          <a:xfrm>
            <a:off x="4354213" y="4543918"/>
            <a:ext cx="1168801" cy="813958"/>
            <a:chOff x="3973439" y="4095548"/>
            <a:chExt cx="1168801" cy="813958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9F51D03-8B26-9385-8BCC-5B721411D660}"/>
                </a:ext>
              </a:extLst>
            </p:cNvPr>
            <p:cNvSpPr/>
            <p:nvPr/>
          </p:nvSpPr>
          <p:spPr>
            <a:xfrm>
              <a:off x="3973439" y="4147384"/>
              <a:ext cx="1168801" cy="747632"/>
            </a:xfrm>
            <a:prstGeom prst="roundRect">
              <a:avLst>
                <a:gd name="adj" fmla="val 9723"/>
              </a:avLst>
            </a:prstGeom>
            <a:solidFill>
              <a:srgbClr val="FF0000">
                <a:alpha val="20000"/>
              </a:srgb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D2B4E0E-D302-6C04-A0DB-48068ECCE653}"/>
                </a:ext>
              </a:extLst>
            </p:cNvPr>
            <p:cNvSpPr txBox="1"/>
            <p:nvPr/>
          </p:nvSpPr>
          <p:spPr>
            <a:xfrm>
              <a:off x="4079611" y="4288281"/>
              <a:ext cx="64697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i="1" dirty="0">
                  <a:latin typeface="Palatino Linotype" panose="02040502050505030304" pitchFamily="18" charset="0"/>
                </a:rPr>
                <a:t>x +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EE5CEE-FB71-2763-A16D-4489CE4B85E7}"/>
                </a:ext>
              </a:extLst>
            </p:cNvPr>
            <p:cNvSpPr txBox="1"/>
            <p:nvPr/>
          </p:nvSpPr>
          <p:spPr>
            <a:xfrm>
              <a:off x="4640190" y="4095548"/>
              <a:ext cx="30479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Palatino Linotype" panose="02040502050505030304" pitchFamily="18" charset="0"/>
                </a:rPr>
                <a:t>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D9487CF5-6A0F-E9F8-1AC6-D25FECB6019E}"/>
                </a:ext>
              </a:extLst>
            </p:cNvPr>
            <p:cNvSpPr txBox="1"/>
            <p:nvPr/>
          </p:nvSpPr>
          <p:spPr>
            <a:xfrm>
              <a:off x="4639919" y="4417063"/>
              <a:ext cx="30479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i="1" dirty="0">
                  <a:latin typeface="Palatino Linotype" panose="02040502050505030304" pitchFamily="18" charset="0"/>
                </a:rPr>
                <a:t>x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58039FE-041A-3F62-1692-4AFA522E9237}"/>
                </a:ext>
              </a:extLst>
            </p:cNvPr>
            <p:cNvCxnSpPr>
              <a:cxnSpLocks/>
            </p:cNvCxnSpPr>
            <p:nvPr/>
          </p:nvCxnSpPr>
          <p:spPr>
            <a:xfrm>
              <a:off x="4666190" y="4536883"/>
              <a:ext cx="27879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0ECE699-0E80-3F1A-95F9-F9F146EC0A7B}"/>
              </a:ext>
            </a:extLst>
          </p:cNvPr>
          <p:cNvGrpSpPr/>
          <p:nvPr/>
        </p:nvGrpSpPr>
        <p:grpSpPr>
          <a:xfrm>
            <a:off x="8813672" y="4589183"/>
            <a:ext cx="1784306" cy="747632"/>
            <a:chOff x="9112436" y="4667816"/>
            <a:chExt cx="1784306" cy="747632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A407A510-77AD-A702-5C75-8DEB609C477A}"/>
                </a:ext>
              </a:extLst>
            </p:cNvPr>
            <p:cNvSpPr/>
            <p:nvPr/>
          </p:nvSpPr>
          <p:spPr>
            <a:xfrm>
              <a:off x="9112436" y="4667816"/>
              <a:ext cx="1784306" cy="747632"/>
            </a:xfrm>
            <a:prstGeom prst="roundRect">
              <a:avLst>
                <a:gd name="adj" fmla="val 9723"/>
              </a:avLst>
            </a:prstGeom>
            <a:solidFill>
              <a:srgbClr val="FF0000">
                <a:alpha val="20000"/>
              </a:srgb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8D36DD2-5815-03A2-E3B9-663396D71F6C}"/>
                </a:ext>
              </a:extLst>
            </p:cNvPr>
            <p:cNvSpPr txBox="1"/>
            <p:nvPr/>
          </p:nvSpPr>
          <p:spPr>
            <a:xfrm>
              <a:off x="9189549" y="4815194"/>
              <a:ext cx="1676624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i="1" dirty="0">
                  <a:latin typeface="Palatino Linotype" panose="02040502050505030304" pitchFamily="18" charset="0"/>
                </a:rPr>
                <a:t>x +   </a:t>
              </a:r>
              <a:r>
                <a:rPr lang="en-US" sz="2600" i="1" dirty="0" err="1">
                  <a:latin typeface="Palatino Linotype" panose="02040502050505030304" pitchFamily="18" charset="0"/>
                </a:rPr>
                <a:t>xy</a:t>
              </a:r>
              <a:r>
                <a:rPr lang="en-US" sz="2600" i="1" dirty="0">
                  <a:latin typeface="Palatino Linotype" panose="02040502050505030304" pitchFamily="18" charset="0"/>
                </a:rPr>
                <a:t> + y </a:t>
              </a: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6C8ACE0F-8568-1C04-673C-169D510646A8}"/>
                </a:ext>
              </a:extLst>
            </p:cNvPr>
            <p:cNvGrpSpPr/>
            <p:nvPr/>
          </p:nvGrpSpPr>
          <p:grpSpPr>
            <a:xfrm>
              <a:off x="9824325" y="4877989"/>
              <a:ext cx="450988" cy="366852"/>
              <a:chOff x="7463812" y="4717065"/>
              <a:chExt cx="254352" cy="247919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AF1EEAC2-0252-709A-90B5-C4F11EC09B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09666" y="4720283"/>
                <a:ext cx="208498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2DE2FC26-9455-1009-7D88-40F1316665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411" y="4717065"/>
                <a:ext cx="20505" cy="24546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B69686FA-C491-A950-6CDB-F3E9861233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63812" y="4890086"/>
                <a:ext cx="27293" cy="748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A36C637-B7C1-D8C7-4B92-8C6C00EDCB04}"/>
              </a:ext>
            </a:extLst>
          </p:cNvPr>
          <p:cNvGrpSpPr/>
          <p:nvPr/>
        </p:nvGrpSpPr>
        <p:grpSpPr>
          <a:xfrm>
            <a:off x="6276190" y="4589183"/>
            <a:ext cx="1784306" cy="747632"/>
            <a:chOff x="6315755" y="4667816"/>
            <a:chExt cx="1784306" cy="747632"/>
          </a:xfrm>
        </p:grpSpPr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86090F80-C947-B368-804B-9582149560EA}"/>
                </a:ext>
              </a:extLst>
            </p:cNvPr>
            <p:cNvSpPr/>
            <p:nvPr/>
          </p:nvSpPr>
          <p:spPr>
            <a:xfrm>
              <a:off x="6315755" y="4667816"/>
              <a:ext cx="1784306" cy="747632"/>
            </a:xfrm>
            <a:prstGeom prst="roundRect">
              <a:avLst>
                <a:gd name="adj" fmla="val 9723"/>
              </a:avLst>
            </a:prstGeom>
            <a:solidFill>
              <a:srgbClr val="00B050">
                <a:alpha val="40000"/>
              </a:srgbClr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D49FD8D-7C34-4399-E09C-B11F8A3FCBD8}"/>
                </a:ext>
              </a:extLst>
            </p:cNvPr>
            <p:cNvSpPr txBox="1"/>
            <p:nvPr/>
          </p:nvSpPr>
          <p:spPr>
            <a:xfrm>
              <a:off x="6555237" y="4839341"/>
              <a:ext cx="146583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dirty="0">
                  <a:latin typeface="Palatino Linotype" panose="02040502050505030304" pitchFamily="18" charset="0"/>
                </a:rPr>
                <a:t>2</a:t>
              </a:r>
              <a:r>
                <a:rPr lang="en-US" sz="1600" i="1" dirty="0">
                  <a:latin typeface="Palatino Linotype" panose="02040502050505030304" pitchFamily="18" charset="0"/>
                </a:rPr>
                <a:t> </a:t>
              </a:r>
              <a:r>
                <a:rPr lang="en-US" sz="2600" i="1" dirty="0">
                  <a:latin typeface="Palatino Linotype" panose="02040502050505030304" pitchFamily="18" charset="0"/>
                </a:rPr>
                <a:t>x +   </a:t>
              </a:r>
              <a:r>
                <a:rPr lang="en-US" sz="2600" dirty="0">
                  <a:latin typeface="Palatino Linotype" panose="02040502050505030304" pitchFamily="18" charset="0"/>
                </a:rPr>
                <a:t>3</a:t>
              </a:r>
              <a:r>
                <a:rPr lang="en-US" sz="1600" i="1" dirty="0">
                  <a:latin typeface="Palatino Linotype" panose="02040502050505030304" pitchFamily="18" charset="0"/>
                </a:rPr>
                <a:t> </a:t>
              </a:r>
              <a:r>
                <a:rPr lang="en-US" sz="2600" i="1" dirty="0">
                  <a:latin typeface="Palatino Linotype" panose="02040502050505030304" pitchFamily="18" charset="0"/>
                </a:rPr>
                <a:t>y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672A38D-8CE2-6137-5EE1-3456331AE23F}"/>
                </a:ext>
              </a:extLst>
            </p:cNvPr>
            <p:cNvGrpSpPr/>
            <p:nvPr/>
          </p:nvGrpSpPr>
          <p:grpSpPr>
            <a:xfrm>
              <a:off x="6514326" y="4873498"/>
              <a:ext cx="336640" cy="327601"/>
              <a:chOff x="7421683" y="4714685"/>
              <a:chExt cx="524223" cy="250299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D961887-F4AA-048B-6F0E-79CBEF1216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1532" y="4717065"/>
                <a:ext cx="39437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24CBF0B1-70A5-6DFF-4867-347E967DBD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411" y="4714685"/>
                <a:ext cx="67958" cy="24784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30E45C2B-53E3-9D23-DE51-8802DAC789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21683" y="4887628"/>
                <a:ext cx="69422" cy="7735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9FA02AD-6B21-F8EE-66AC-A8A6B0CA8F48}"/>
                </a:ext>
              </a:extLst>
            </p:cNvPr>
            <p:cNvGrpSpPr/>
            <p:nvPr/>
          </p:nvGrpSpPr>
          <p:grpSpPr>
            <a:xfrm>
              <a:off x="7383993" y="4870280"/>
              <a:ext cx="335700" cy="327601"/>
              <a:chOff x="7423147" y="4714685"/>
              <a:chExt cx="522759" cy="250299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E496FD93-67B3-4366-BEDD-B80B429246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51532" y="4717065"/>
                <a:ext cx="39437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5BA4F04F-4546-C9CA-2D66-F1982D8159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411" y="4714685"/>
                <a:ext cx="67958" cy="24784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6D1F718-4FDF-5C8D-4362-6C143721C6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23147" y="4890086"/>
                <a:ext cx="67959" cy="7489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F71C384-DB59-8A6A-F8D6-9038CB96590E}"/>
              </a:ext>
            </a:extLst>
          </p:cNvPr>
          <p:cNvSpPr txBox="1"/>
          <p:nvPr/>
        </p:nvSpPr>
        <p:spPr>
          <a:xfrm>
            <a:off x="2915650" y="5739802"/>
            <a:ext cx="685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3xy</a:t>
            </a:r>
            <a:r>
              <a:rPr lang="en-US" sz="20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0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2F4AF8-28DE-DD2C-847B-7568763051E2}"/>
              </a:ext>
            </a:extLst>
          </p:cNvPr>
          <p:cNvSpPr txBox="1"/>
          <p:nvPr/>
        </p:nvSpPr>
        <p:spPr>
          <a:xfrm>
            <a:off x="2915650" y="6180578"/>
            <a:ext cx="6853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(-1)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E20311E6-2814-7701-567D-0C0F3305D681}"/>
              </a:ext>
            </a:extLst>
          </p:cNvPr>
          <p:cNvSpPr/>
          <p:nvPr/>
        </p:nvSpPr>
        <p:spPr>
          <a:xfrm>
            <a:off x="2834972" y="5827006"/>
            <a:ext cx="97392" cy="680767"/>
          </a:xfrm>
          <a:prstGeom prst="leftBrace">
            <a:avLst>
              <a:gd name="adj1" fmla="val 95901"/>
              <a:gd name="adj2" fmla="val 50000"/>
            </a:avLst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CFB176-6BBD-6259-AE00-55057A732676}"/>
              </a:ext>
            </a:extLst>
          </p:cNvPr>
          <p:cNvCxnSpPr>
            <a:cxnSpLocks/>
          </p:cNvCxnSpPr>
          <p:nvPr/>
        </p:nvCxnSpPr>
        <p:spPr>
          <a:xfrm>
            <a:off x="2599131" y="5350518"/>
            <a:ext cx="0" cy="819252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14A969F-A6D7-DF22-704E-76418344843A}"/>
              </a:ext>
            </a:extLst>
          </p:cNvPr>
          <p:cNvCxnSpPr>
            <a:cxnSpLocks/>
          </p:cNvCxnSpPr>
          <p:nvPr/>
        </p:nvCxnSpPr>
        <p:spPr>
          <a:xfrm flipH="1">
            <a:off x="2594370" y="6169771"/>
            <a:ext cx="195863" cy="0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71A665E5-3B3D-6F4F-F081-BD71834EF359}"/>
              </a:ext>
            </a:extLst>
          </p:cNvPr>
          <p:cNvCxnSpPr>
            <a:cxnSpLocks/>
          </p:cNvCxnSpPr>
          <p:nvPr/>
        </p:nvCxnSpPr>
        <p:spPr>
          <a:xfrm>
            <a:off x="6748837" y="5229004"/>
            <a:ext cx="0" cy="418533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CEA49272-C3D5-6E37-EF01-D55DF9C127E0}"/>
              </a:ext>
            </a:extLst>
          </p:cNvPr>
          <p:cNvCxnSpPr>
            <a:cxnSpLocks/>
          </p:cNvCxnSpPr>
          <p:nvPr/>
        </p:nvCxnSpPr>
        <p:spPr>
          <a:xfrm>
            <a:off x="7553500" y="5238057"/>
            <a:ext cx="0" cy="418533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7DAD33AF-B2EA-A3C9-52B9-8D24BE06FD44}"/>
              </a:ext>
            </a:extLst>
          </p:cNvPr>
          <p:cNvSpPr txBox="1"/>
          <p:nvPr/>
        </p:nvSpPr>
        <p:spPr>
          <a:xfrm>
            <a:off x="6532705" y="5624239"/>
            <a:ext cx="1360106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Hạng tử</a:t>
            </a:r>
          </a:p>
        </p:txBody>
      </p:sp>
    </p:spTree>
    <p:extLst>
      <p:ext uri="{BB962C8B-B14F-4D97-AF65-F5344CB8AC3E}">
        <p14:creationId xmlns:p14="http://schemas.microsoft.com/office/powerpoint/2010/main" val="3253807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>
            <a:extLst>
              <a:ext uri="{FF2B5EF4-FFF2-40B4-BE49-F238E27FC236}">
                <a16:creationId xmlns:a16="http://schemas.microsoft.com/office/drawing/2014/main" id="{2E506D5D-B063-4FA3-B583-2D97C19E6E31}"/>
              </a:ext>
            </a:extLst>
          </p:cNvPr>
          <p:cNvSpPr/>
          <p:nvPr/>
        </p:nvSpPr>
        <p:spPr>
          <a:xfrm>
            <a:off x="4223731" y="3888412"/>
            <a:ext cx="1223938" cy="225574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741B5C-10A4-4C50-AD78-99F39CE310E9}"/>
              </a:ext>
            </a:extLst>
          </p:cNvPr>
          <p:cNvSpPr/>
          <p:nvPr/>
        </p:nvSpPr>
        <p:spPr>
          <a:xfrm>
            <a:off x="1681575" y="3888412"/>
            <a:ext cx="2531351" cy="2255747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CA666BCA-62D9-420F-8019-B672134436AC}"/>
              </a:ext>
            </a:extLst>
          </p:cNvPr>
          <p:cNvSpPr/>
          <p:nvPr/>
        </p:nvSpPr>
        <p:spPr>
          <a:xfrm>
            <a:off x="5916262" y="3882476"/>
            <a:ext cx="3948277" cy="225082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2789;p66">
            <a:extLst>
              <a:ext uri="{FF2B5EF4-FFF2-40B4-BE49-F238E27FC236}">
                <a16:creationId xmlns:a16="http://schemas.microsoft.com/office/drawing/2014/main" id="{8114BC05-8D16-45D3-87A9-E51748C1D647}"/>
              </a:ext>
            </a:extLst>
          </p:cNvPr>
          <p:cNvGrpSpPr/>
          <p:nvPr/>
        </p:nvGrpSpPr>
        <p:grpSpPr>
          <a:xfrm>
            <a:off x="466128" y="1769874"/>
            <a:ext cx="298665" cy="292876"/>
            <a:chOff x="1610311" y="3382885"/>
            <a:chExt cx="338903" cy="332334"/>
          </a:xfrm>
        </p:grpSpPr>
        <p:sp>
          <p:nvSpPr>
            <p:cNvPr id="117" name="Google Shape;2790;p66">
              <a:extLst>
                <a:ext uri="{FF2B5EF4-FFF2-40B4-BE49-F238E27FC236}">
                  <a16:creationId xmlns:a16="http://schemas.microsoft.com/office/drawing/2014/main" id="{CE84D42F-F5E6-4258-BD2D-43C0784E13C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791;p66">
              <a:extLst>
                <a:ext uri="{FF2B5EF4-FFF2-40B4-BE49-F238E27FC236}">
                  <a16:creationId xmlns:a16="http://schemas.microsoft.com/office/drawing/2014/main" id="{43642FE7-775B-40BA-A05C-BFE39732BC4D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792;p66">
              <a:extLst>
                <a:ext uri="{FF2B5EF4-FFF2-40B4-BE49-F238E27FC236}">
                  <a16:creationId xmlns:a16="http://schemas.microsoft.com/office/drawing/2014/main" id="{9F1D7DC7-174F-4AD0-A4CC-185116C1D1E2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793;p66">
              <a:extLst>
                <a:ext uri="{FF2B5EF4-FFF2-40B4-BE49-F238E27FC236}">
                  <a16:creationId xmlns:a16="http://schemas.microsoft.com/office/drawing/2014/main" id="{D79C8A82-8329-417A-A24D-1F0BACBDF4F4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794;p66">
              <a:extLst>
                <a:ext uri="{FF2B5EF4-FFF2-40B4-BE49-F238E27FC236}">
                  <a16:creationId xmlns:a16="http://schemas.microsoft.com/office/drawing/2014/main" id="{1BDDF0CA-40D1-42A3-96FA-D6A768727FAD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795;p66">
              <a:extLst>
                <a:ext uri="{FF2B5EF4-FFF2-40B4-BE49-F238E27FC236}">
                  <a16:creationId xmlns:a16="http://schemas.microsoft.com/office/drawing/2014/main" id="{11F0FB67-3246-49B4-A9D9-AE2282DDA36F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796;p66">
              <a:extLst>
                <a:ext uri="{FF2B5EF4-FFF2-40B4-BE49-F238E27FC236}">
                  <a16:creationId xmlns:a16="http://schemas.microsoft.com/office/drawing/2014/main" id="{491BC47B-EA0F-448C-B35D-962F3551DA36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797;p66">
              <a:extLst>
                <a:ext uri="{FF2B5EF4-FFF2-40B4-BE49-F238E27FC236}">
                  <a16:creationId xmlns:a16="http://schemas.microsoft.com/office/drawing/2014/main" id="{C76AC1C4-E3A3-4255-9119-FC8B44CACE13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798;p66">
              <a:extLst>
                <a:ext uri="{FF2B5EF4-FFF2-40B4-BE49-F238E27FC236}">
                  <a16:creationId xmlns:a16="http://schemas.microsoft.com/office/drawing/2014/main" id="{2015FF06-C491-4101-9E5E-AD18076E6755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799;p66">
              <a:extLst>
                <a:ext uri="{FF2B5EF4-FFF2-40B4-BE49-F238E27FC236}">
                  <a16:creationId xmlns:a16="http://schemas.microsoft.com/office/drawing/2014/main" id="{54F0E1EE-A160-4893-AF44-F3EB3BE18FBC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800;p66">
              <a:extLst>
                <a:ext uri="{FF2B5EF4-FFF2-40B4-BE49-F238E27FC236}">
                  <a16:creationId xmlns:a16="http://schemas.microsoft.com/office/drawing/2014/main" id="{37D324CA-C13A-4C84-B83B-B9249B30D785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801;p66">
              <a:extLst>
                <a:ext uri="{FF2B5EF4-FFF2-40B4-BE49-F238E27FC236}">
                  <a16:creationId xmlns:a16="http://schemas.microsoft.com/office/drawing/2014/main" id="{F5EF9934-E4B3-4DB4-8C38-CF7DAF8C5019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5BA37E91-23F7-4137-B51F-B3248268C980}"/>
              </a:ext>
            </a:extLst>
          </p:cNvPr>
          <p:cNvSpPr txBox="1"/>
          <p:nvPr/>
        </p:nvSpPr>
        <p:spPr>
          <a:xfrm>
            <a:off x="770105" y="1619276"/>
            <a:ext cx="11025541" cy="165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?3.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quyển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vở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giá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x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cái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bút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giá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Viết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biểu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thị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số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tiền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phải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trả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mua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3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xấp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vở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xấp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10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quyển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)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hộp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bút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hộp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gồm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12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chiếc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EBA4C8-331B-46B5-B5FC-2E8DC1C1C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9" b="93315" l="8123" r="92857">
                        <a14:foregroundMark x1="19468" y1="82869" x2="19468" y2="82869"/>
                        <a14:foregroundMark x1="78711" y1="23816" x2="78711" y2="23816"/>
                        <a14:foregroundMark x1="88936" y1="12953" x2="88936" y2="12953"/>
                        <a14:foregroundMark x1="92997" y1="11003" x2="92997" y2="11003"/>
                        <a14:foregroundMark x1="8123" y1="93315" x2="8123" y2="93315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3" t="6903" r="4277" b="5133"/>
          <a:stretch/>
        </p:blipFill>
        <p:spPr bwMode="auto">
          <a:xfrm>
            <a:off x="2028894" y="4092946"/>
            <a:ext cx="709909" cy="70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21A4E45-47E3-44CC-A4CE-2968D17D5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t="7912" r="18239" b="9905"/>
          <a:stretch/>
        </p:blipFill>
        <p:spPr bwMode="auto">
          <a:xfrm>
            <a:off x="1880316" y="5112773"/>
            <a:ext cx="709908" cy="9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D6774F-EA37-4095-82D5-006D9CBDFF83}"/>
              </a:ext>
            </a:extLst>
          </p:cNvPr>
          <p:cNvSpPr/>
          <p:nvPr/>
        </p:nvSpPr>
        <p:spPr>
          <a:xfrm>
            <a:off x="4272019" y="4269783"/>
            <a:ext cx="1180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đồng</a:t>
            </a:r>
            <a:endParaRPr lang="en-US" sz="22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065C6F19-B015-46A3-BF56-52BE006C4749}"/>
              </a:ext>
            </a:extLst>
          </p:cNvPr>
          <p:cNvSpPr/>
          <p:nvPr/>
        </p:nvSpPr>
        <p:spPr>
          <a:xfrm>
            <a:off x="4278016" y="5381440"/>
            <a:ext cx="1180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x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đồng</a:t>
            </a:r>
            <a:endParaRPr lang="en-US" sz="2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3E721-16F1-48B7-B4EA-30C88A6681B6}"/>
              </a:ext>
            </a:extLst>
          </p:cNvPr>
          <p:cNvSpPr/>
          <p:nvPr/>
        </p:nvSpPr>
        <p:spPr>
          <a:xfrm>
            <a:off x="1671382" y="3882476"/>
            <a:ext cx="3775238" cy="22508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E788BE-8D2A-417B-A610-8DAFA596D854}"/>
              </a:ext>
            </a:extLst>
          </p:cNvPr>
          <p:cNvCxnSpPr>
            <a:cxnSpLocks/>
            <a:stCxn id="7" idx="1"/>
            <a:endCxn id="7" idx="3"/>
          </p:cNvCxnSpPr>
          <p:nvPr/>
        </p:nvCxnSpPr>
        <p:spPr>
          <a:xfrm>
            <a:off x="1671382" y="5007892"/>
            <a:ext cx="37752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B6B25F6-5964-4A88-90F5-FAF45A2ACBDE}"/>
              </a:ext>
            </a:extLst>
          </p:cNvPr>
          <p:cNvCxnSpPr>
            <a:cxnSpLocks/>
          </p:cNvCxnSpPr>
          <p:nvPr/>
        </p:nvCxnSpPr>
        <p:spPr>
          <a:xfrm>
            <a:off x="3444702" y="3882478"/>
            <a:ext cx="0" cy="22508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5156C118-3B89-4006-8D48-203EF139CBD7}"/>
              </a:ext>
            </a:extLst>
          </p:cNvPr>
          <p:cNvCxnSpPr>
            <a:cxnSpLocks/>
          </p:cNvCxnSpPr>
          <p:nvPr/>
        </p:nvCxnSpPr>
        <p:spPr>
          <a:xfrm>
            <a:off x="4216754" y="3882478"/>
            <a:ext cx="0" cy="22508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8CEBE9D-3F73-4779-8591-63279701E5B8}"/>
                  </a:ext>
                </a:extLst>
              </p:cNvPr>
              <p:cNvSpPr/>
              <p:nvPr/>
            </p:nvSpPr>
            <p:spPr>
              <a:xfrm>
                <a:off x="2584852" y="4450926"/>
                <a:ext cx="670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>
                    <a:solidFill>
                      <a:srgbClr val="002060"/>
                    </a:solidFill>
                    <a:latin typeface="Palatino Linotype" panose="02040502050505030304" pitchFamily="18" charset="0"/>
                  </a:rPr>
                  <a:t>12</a:t>
                </a:r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28CEBE9D-3F73-4779-8591-63279701E5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852" y="4450926"/>
                <a:ext cx="670376" cy="369332"/>
              </a:xfrm>
              <a:prstGeom prst="rect">
                <a:avLst/>
              </a:prstGeom>
              <a:blipFill>
                <a:blip r:embed="rId6"/>
                <a:stretch>
                  <a:fillRect t="-8197" r="-36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5BE352F-618F-4029-AFD7-219481E8E0AE}"/>
                  </a:ext>
                </a:extLst>
              </p:cNvPr>
              <p:cNvSpPr/>
              <p:nvPr/>
            </p:nvSpPr>
            <p:spPr>
              <a:xfrm>
                <a:off x="2590224" y="5395609"/>
                <a:ext cx="670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>
                    <a:solidFill>
                      <a:srgbClr val="002060"/>
                    </a:solidFill>
                    <a:latin typeface="Palatino Linotype" panose="02040502050505030304" pitchFamily="18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5BE352F-618F-4029-AFD7-219481E8E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224" y="5395609"/>
                <a:ext cx="670376" cy="369332"/>
              </a:xfrm>
              <a:prstGeom prst="rect">
                <a:avLst/>
              </a:prstGeom>
              <a:blipFill>
                <a:blip r:embed="rId7"/>
                <a:stretch>
                  <a:fillRect t="-8197" r="-272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>
            <a:extLst>
              <a:ext uri="{FF2B5EF4-FFF2-40B4-BE49-F238E27FC236}">
                <a16:creationId xmlns:a16="http://schemas.microsoft.com/office/drawing/2014/main" id="{5EFEB049-1A02-4D9E-894F-4727EC85901E}"/>
              </a:ext>
            </a:extLst>
          </p:cNvPr>
          <p:cNvSpPr/>
          <p:nvPr/>
        </p:nvSpPr>
        <p:spPr>
          <a:xfrm>
            <a:off x="3703255" y="4284119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2</a:t>
            </a:r>
            <a:endParaRPr lang="en-US" sz="2200" dirty="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81BC02D-0283-4511-99EE-D76807793719}"/>
              </a:ext>
            </a:extLst>
          </p:cNvPr>
          <p:cNvSpPr/>
          <p:nvPr/>
        </p:nvSpPr>
        <p:spPr>
          <a:xfrm>
            <a:off x="3721100" y="5388710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i="1">
                <a:solidFill>
                  <a:srgbClr val="002060"/>
                </a:solidFill>
                <a:latin typeface="Palatino Linotype" panose="02040502050505030304" pitchFamily="18" charset="0"/>
              </a:rPr>
              <a:t>3</a:t>
            </a:r>
            <a:endParaRPr lang="en-US" sz="2200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1E0F6CCC-37A3-4544-9D69-9F613FB9C403}"/>
              </a:ext>
            </a:extLst>
          </p:cNvPr>
          <p:cNvSpPr/>
          <p:nvPr/>
        </p:nvSpPr>
        <p:spPr>
          <a:xfrm>
            <a:off x="7336402" y="451985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3. 10. x</a:t>
            </a:r>
            <a:endParaRPr lang="en-US" sz="2400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11CD90E-922E-4F56-ACB8-A463CAAF1DD9}"/>
              </a:ext>
            </a:extLst>
          </p:cNvPr>
          <p:cNvSpPr/>
          <p:nvPr/>
        </p:nvSpPr>
        <p:spPr>
          <a:xfrm>
            <a:off x="7336402" y="557147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Palatino Linotype" panose="02040502050505030304" pitchFamily="18" charset="0"/>
              </a:rPr>
              <a:t>2. 12. y</a:t>
            </a:r>
            <a:endParaRPr lang="en-US" sz="2400" dirty="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C021BF1-0B9E-44D7-BCD1-F753A43D4814}"/>
              </a:ext>
            </a:extLst>
          </p:cNvPr>
          <p:cNvSpPr/>
          <p:nvPr/>
        </p:nvSpPr>
        <p:spPr>
          <a:xfrm>
            <a:off x="10189274" y="477705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2060"/>
                </a:solidFill>
                <a:latin typeface="Palatino Linotype" panose="02040502050505030304" pitchFamily="18" charset="0"/>
              </a:rPr>
              <a:t>30x + 24y</a:t>
            </a:r>
            <a:endParaRPr lang="en-US" sz="24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4C01814-3549-40F0-8FFC-E7D4EFAA6189}"/>
              </a:ext>
            </a:extLst>
          </p:cNvPr>
          <p:cNvSpPr txBox="1"/>
          <p:nvPr/>
        </p:nvSpPr>
        <p:spPr>
          <a:xfrm>
            <a:off x="6006389" y="3971540"/>
            <a:ext cx="366583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Số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tiền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mua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3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xấp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vở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6506428-756D-4879-88CD-CA0044CF4260}"/>
              </a:ext>
            </a:extLst>
          </p:cNvPr>
          <p:cNvSpPr txBox="1"/>
          <p:nvPr/>
        </p:nvSpPr>
        <p:spPr>
          <a:xfrm>
            <a:off x="6006390" y="5101012"/>
            <a:ext cx="3948278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Số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tiền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mua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2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hộp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bút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85E462D0-CF7F-4841-849B-A11433334E88}"/>
              </a:ext>
            </a:extLst>
          </p:cNvPr>
          <p:cNvSpPr/>
          <p:nvPr/>
        </p:nvSpPr>
        <p:spPr>
          <a:xfrm>
            <a:off x="9903857" y="4081851"/>
            <a:ext cx="225220" cy="1817269"/>
          </a:xfrm>
          <a:prstGeom prst="rightBrace">
            <a:avLst>
              <a:gd name="adj1" fmla="val 112331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B2FE2F-903E-F951-2E65-35B9BA722DD1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D90CC26-106A-30B9-D6A4-8E51350A76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626" y="1593879"/>
            <a:ext cx="294715" cy="4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7" grpId="0" animBg="1"/>
      <p:bldP spid="172" grpId="0" animBg="1"/>
      <p:bldP spid="6" grpId="0"/>
      <p:bldP spid="156" grpId="0"/>
      <p:bldP spid="7" grpId="0" animBg="1"/>
      <p:bldP spid="160" grpId="0"/>
      <p:bldP spid="161" grpId="0"/>
      <p:bldP spid="162" grpId="0"/>
      <p:bldP spid="163" grpId="0"/>
      <p:bldP spid="167" grpId="0"/>
      <p:bldP spid="168" grpId="0"/>
      <p:bldP spid="169" grpId="0"/>
      <p:bldP spid="170" grpId="0"/>
      <p:bldP spid="171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2. ĐA THỨC </a:t>
            </a:r>
            <a:r>
              <a:rPr lang="en-US" sz="2400" b="1" dirty="0">
                <a:solidFill>
                  <a:schemeClr val="bg1"/>
                </a:solidFill>
                <a:latin typeface="#9Slide03 Comfortaa" panose="00000500000000000000" pitchFamily="2" charset="0"/>
              </a:rPr>
              <a:t>THU GỌN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D90D81-56D7-4189-832E-1AE3BF1277C7}"/>
              </a:ext>
            </a:extLst>
          </p:cNvPr>
          <p:cNvSpPr txBox="1"/>
          <p:nvPr/>
        </p:nvSpPr>
        <p:spPr>
          <a:xfrm>
            <a:off x="1135808" y="1345196"/>
            <a:ext cx="10281423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?4.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dưới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đây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</a:t>
            </a:r>
          </a:p>
        </p:txBody>
      </p:sp>
      <p:grpSp>
        <p:nvGrpSpPr>
          <p:cNvPr id="102" name="Google Shape;2789;p66">
            <a:extLst>
              <a:ext uri="{FF2B5EF4-FFF2-40B4-BE49-F238E27FC236}">
                <a16:creationId xmlns:a16="http://schemas.microsoft.com/office/drawing/2014/main" id="{847F2CA9-7B85-40D1-B2C1-103B1A749CCB}"/>
              </a:ext>
            </a:extLst>
          </p:cNvPr>
          <p:cNvGrpSpPr/>
          <p:nvPr/>
        </p:nvGrpSpPr>
        <p:grpSpPr>
          <a:xfrm>
            <a:off x="862881" y="1507781"/>
            <a:ext cx="298665" cy="292876"/>
            <a:chOff x="1610311" y="3382885"/>
            <a:chExt cx="338903" cy="332334"/>
          </a:xfrm>
        </p:grpSpPr>
        <p:sp>
          <p:nvSpPr>
            <p:cNvPr id="103" name="Google Shape;2790;p66">
              <a:extLst>
                <a:ext uri="{FF2B5EF4-FFF2-40B4-BE49-F238E27FC236}">
                  <a16:creationId xmlns:a16="http://schemas.microsoft.com/office/drawing/2014/main" id="{F98EA6BC-BAE6-4AF2-854C-17AA11207042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791;p66">
              <a:extLst>
                <a:ext uri="{FF2B5EF4-FFF2-40B4-BE49-F238E27FC236}">
                  <a16:creationId xmlns:a16="http://schemas.microsoft.com/office/drawing/2014/main" id="{6539263F-F0E0-412E-BB55-DD1F7A4BE2CE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792;p66">
              <a:extLst>
                <a:ext uri="{FF2B5EF4-FFF2-40B4-BE49-F238E27FC236}">
                  <a16:creationId xmlns:a16="http://schemas.microsoft.com/office/drawing/2014/main" id="{0AB2696B-1A40-41E2-95C4-0C2921A01E8A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793;p66">
              <a:extLst>
                <a:ext uri="{FF2B5EF4-FFF2-40B4-BE49-F238E27FC236}">
                  <a16:creationId xmlns:a16="http://schemas.microsoft.com/office/drawing/2014/main" id="{9BD56FF5-8B67-4D6F-BD94-79F5EAA7249D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794;p66">
              <a:extLst>
                <a:ext uri="{FF2B5EF4-FFF2-40B4-BE49-F238E27FC236}">
                  <a16:creationId xmlns:a16="http://schemas.microsoft.com/office/drawing/2014/main" id="{B5B89847-8037-4631-8CF5-EC595F486743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795;p66">
              <a:extLst>
                <a:ext uri="{FF2B5EF4-FFF2-40B4-BE49-F238E27FC236}">
                  <a16:creationId xmlns:a16="http://schemas.microsoft.com/office/drawing/2014/main" id="{559FA700-B444-4BBC-B409-C19874507C96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796;p66">
              <a:extLst>
                <a:ext uri="{FF2B5EF4-FFF2-40B4-BE49-F238E27FC236}">
                  <a16:creationId xmlns:a16="http://schemas.microsoft.com/office/drawing/2014/main" id="{EBF9017A-EC35-4E50-88DA-1A67E70DFAF4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797;p66">
              <a:extLst>
                <a:ext uri="{FF2B5EF4-FFF2-40B4-BE49-F238E27FC236}">
                  <a16:creationId xmlns:a16="http://schemas.microsoft.com/office/drawing/2014/main" id="{37E4D627-1A3A-44F3-BE49-AE1630D067C1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798;p66">
              <a:extLst>
                <a:ext uri="{FF2B5EF4-FFF2-40B4-BE49-F238E27FC236}">
                  <a16:creationId xmlns:a16="http://schemas.microsoft.com/office/drawing/2014/main" id="{DA5EA6AD-4FAB-4A58-969E-23CA15674ED0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799;p66">
              <a:extLst>
                <a:ext uri="{FF2B5EF4-FFF2-40B4-BE49-F238E27FC236}">
                  <a16:creationId xmlns:a16="http://schemas.microsoft.com/office/drawing/2014/main" id="{BAB941C6-31E7-4ADE-A768-A429156097FB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800;p66">
              <a:extLst>
                <a:ext uri="{FF2B5EF4-FFF2-40B4-BE49-F238E27FC236}">
                  <a16:creationId xmlns:a16="http://schemas.microsoft.com/office/drawing/2014/main" id="{0EB2ED24-190D-4A42-9DAB-72AB9F643BC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801;p66">
              <a:extLst>
                <a:ext uri="{FF2B5EF4-FFF2-40B4-BE49-F238E27FC236}">
                  <a16:creationId xmlns:a16="http://schemas.microsoft.com/office/drawing/2014/main" id="{F5D8E8F3-BFA1-41FE-86C1-650FB80BBB9E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F6F40DA-A921-444A-8B01-A9B006A744BD}"/>
              </a:ext>
            </a:extLst>
          </p:cNvPr>
          <p:cNvSpPr txBox="1"/>
          <p:nvPr/>
        </p:nvSpPr>
        <p:spPr>
          <a:xfrm>
            <a:off x="1631138" y="2269505"/>
            <a:ext cx="40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A = 2x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3xy + 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+ 5xy;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B92FD81-B8E0-4BE3-887C-3DD4A7AB33A8}"/>
              </a:ext>
            </a:extLst>
          </p:cNvPr>
          <p:cNvSpPr txBox="1"/>
          <p:nvPr/>
        </p:nvSpPr>
        <p:spPr>
          <a:xfrm>
            <a:off x="6891270" y="2269505"/>
            <a:ext cx="439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B = 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 + 3xy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1.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F6F0A6-B0C0-4436-113F-BCF97A59C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408" y="1302103"/>
            <a:ext cx="294715" cy="4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15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5" grpId="0"/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2. ĐA THỨC </a:t>
            </a:r>
            <a:r>
              <a:rPr lang="en-US" sz="2400" b="1" dirty="0">
                <a:solidFill>
                  <a:schemeClr val="bg1"/>
                </a:solidFill>
                <a:latin typeface="#9Slide03 Comfortaa" panose="00000500000000000000" pitchFamily="2" charset="0"/>
              </a:rPr>
              <a:t>THU GỌN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D90D81-56D7-4189-832E-1AE3BF1277C7}"/>
              </a:ext>
            </a:extLst>
          </p:cNvPr>
          <p:cNvSpPr txBox="1"/>
          <p:nvPr/>
        </p:nvSpPr>
        <p:spPr>
          <a:xfrm>
            <a:off x="1135808" y="1345196"/>
            <a:ext cx="10281423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?3.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dưới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đây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</a:t>
            </a:r>
          </a:p>
        </p:txBody>
      </p:sp>
      <p:grpSp>
        <p:nvGrpSpPr>
          <p:cNvPr id="102" name="Google Shape;2789;p66">
            <a:extLst>
              <a:ext uri="{FF2B5EF4-FFF2-40B4-BE49-F238E27FC236}">
                <a16:creationId xmlns:a16="http://schemas.microsoft.com/office/drawing/2014/main" id="{847F2CA9-7B85-40D1-B2C1-103B1A749CCB}"/>
              </a:ext>
            </a:extLst>
          </p:cNvPr>
          <p:cNvGrpSpPr/>
          <p:nvPr/>
        </p:nvGrpSpPr>
        <p:grpSpPr>
          <a:xfrm>
            <a:off x="862881" y="1507781"/>
            <a:ext cx="298665" cy="292876"/>
            <a:chOff x="1610311" y="3382885"/>
            <a:chExt cx="338903" cy="332334"/>
          </a:xfrm>
        </p:grpSpPr>
        <p:sp>
          <p:nvSpPr>
            <p:cNvPr id="103" name="Google Shape;2790;p66">
              <a:extLst>
                <a:ext uri="{FF2B5EF4-FFF2-40B4-BE49-F238E27FC236}">
                  <a16:creationId xmlns:a16="http://schemas.microsoft.com/office/drawing/2014/main" id="{F98EA6BC-BAE6-4AF2-854C-17AA11207042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791;p66">
              <a:extLst>
                <a:ext uri="{FF2B5EF4-FFF2-40B4-BE49-F238E27FC236}">
                  <a16:creationId xmlns:a16="http://schemas.microsoft.com/office/drawing/2014/main" id="{6539263F-F0E0-412E-BB55-DD1F7A4BE2CE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792;p66">
              <a:extLst>
                <a:ext uri="{FF2B5EF4-FFF2-40B4-BE49-F238E27FC236}">
                  <a16:creationId xmlns:a16="http://schemas.microsoft.com/office/drawing/2014/main" id="{0AB2696B-1A40-41E2-95C4-0C2921A01E8A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793;p66">
              <a:extLst>
                <a:ext uri="{FF2B5EF4-FFF2-40B4-BE49-F238E27FC236}">
                  <a16:creationId xmlns:a16="http://schemas.microsoft.com/office/drawing/2014/main" id="{9BD56FF5-8B67-4D6F-BD94-79F5EAA7249D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794;p66">
              <a:extLst>
                <a:ext uri="{FF2B5EF4-FFF2-40B4-BE49-F238E27FC236}">
                  <a16:creationId xmlns:a16="http://schemas.microsoft.com/office/drawing/2014/main" id="{B5B89847-8037-4631-8CF5-EC595F486743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795;p66">
              <a:extLst>
                <a:ext uri="{FF2B5EF4-FFF2-40B4-BE49-F238E27FC236}">
                  <a16:creationId xmlns:a16="http://schemas.microsoft.com/office/drawing/2014/main" id="{559FA700-B444-4BBC-B409-C19874507C96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796;p66">
              <a:extLst>
                <a:ext uri="{FF2B5EF4-FFF2-40B4-BE49-F238E27FC236}">
                  <a16:creationId xmlns:a16="http://schemas.microsoft.com/office/drawing/2014/main" id="{EBF9017A-EC35-4E50-88DA-1A67E70DFAF4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797;p66">
              <a:extLst>
                <a:ext uri="{FF2B5EF4-FFF2-40B4-BE49-F238E27FC236}">
                  <a16:creationId xmlns:a16="http://schemas.microsoft.com/office/drawing/2014/main" id="{37E4D627-1A3A-44F3-BE49-AE1630D067C1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798;p66">
              <a:extLst>
                <a:ext uri="{FF2B5EF4-FFF2-40B4-BE49-F238E27FC236}">
                  <a16:creationId xmlns:a16="http://schemas.microsoft.com/office/drawing/2014/main" id="{DA5EA6AD-4FAB-4A58-969E-23CA15674ED0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799;p66">
              <a:extLst>
                <a:ext uri="{FF2B5EF4-FFF2-40B4-BE49-F238E27FC236}">
                  <a16:creationId xmlns:a16="http://schemas.microsoft.com/office/drawing/2014/main" id="{BAB941C6-31E7-4ADE-A768-A429156097FB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800;p66">
              <a:extLst>
                <a:ext uri="{FF2B5EF4-FFF2-40B4-BE49-F238E27FC236}">
                  <a16:creationId xmlns:a16="http://schemas.microsoft.com/office/drawing/2014/main" id="{0EB2ED24-190D-4A42-9DAB-72AB9F643BC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801;p66">
              <a:extLst>
                <a:ext uri="{FF2B5EF4-FFF2-40B4-BE49-F238E27FC236}">
                  <a16:creationId xmlns:a16="http://schemas.microsoft.com/office/drawing/2014/main" id="{F5D8E8F3-BFA1-41FE-86C1-650FB80BBB9E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F6F40DA-A921-444A-8B01-A9B006A744BD}"/>
              </a:ext>
            </a:extLst>
          </p:cNvPr>
          <p:cNvSpPr txBox="1"/>
          <p:nvPr/>
        </p:nvSpPr>
        <p:spPr>
          <a:xfrm>
            <a:off x="1631138" y="2269505"/>
            <a:ext cx="40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A =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2x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– 3xy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+ 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– 3y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+ 5xy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B92FD81-B8E0-4BE3-887C-3DD4A7AB33A8}"/>
              </a:ext>
            </a:extLst>
          </p:cNvPr>
          <p:cNvSpPr txBox="1"/>
          <p:nvPr/>
        </p:nvSpPr>
        <p:spPr>
          <a:xfrm>
            <a:off x="6891270" y="2269505"/>
            <a:ext cx="439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B = 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 + 3xy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1.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8A16D-D6C8-9869-F819-A25E8AB35A02}"/>
              </a:ext>
            </a:extLst>
          </p:cNvPr>
          <p:cNvSpPr/>
          <p:nvPr/>
        </p:nvSpPr>
        <p:spPr>
          <a:xfrm>
            <a:off x="1498600" y="2072854"/>
            <a:ext cx="4292600" cy="822746"/>
          </a:xfrm>
          <a:prstGeom prst="roundRect">
            <a:avLst>
              <a:gd name="adj" fmla="val 9678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8A16D-D6C8-9869-F819-A25E8AB35A02}"/>
              </a:ext>
            </a:extLst>
          </p:cNvPr>
          <p:cNvSpPr/>
          <p:nvPr/>
        </p:nvSpPr>
        <p:spPr>
          <a:xfrm>
            <a:off x="1358900" y="2314154"/>
            <a:ext cx="4292600" cy="822746"/>
          </a:xfrm>
          <a:prstGeom prst="roundRect">
            <a:avLst>
              <a:gd name="adj" fmla="val 9678"/>
            </a:avLst>
          </a:prstGeom>
          <a:solidFill>
            <a:srgbClr val="FF69A6">
              <a:alpha val="10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AB3A4-A908-D92F-D447-76D09D6EE4DC}"/>
              </a:ext>
            </a:extLst>
          </p:cNvPr>
          <p:cNvSpPr/>
          <p:nvPr/>
        </p:nvSpPr>
        <p:spPr>
          <a:xfrm>
            <a:off x="6680153" y="2319127"/>
            <a:ext cx="4440217" cy="822746"/>
          </a:xfrm>
          <a:prstGeom prst="roundRect">
            <a:avLst>
              <a:gd name="adj" fmla="val 9678"/>
            </a:avLst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2. ĐA </a:t>
            </a:r>
            <a:r>
              <a:rPr lang="en-US" sz="24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THỨC THU GỌN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9D90D81-56D7-4189-832E-1AE3BF1277C7}"/>
              </a:ext>
            </a:extLst>
          </p:cNvPr>
          <p:cNvSpPr txBox="1"/>
          <p:nvPr/>
        </p:nvSpPr>
        <p:spPr>
          <a:xfrm>
            <a:off x="1135808" y="1345196"/>
            <a:ext cx="10281423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?3.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dưới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đây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?</a:t>
            </a:r>
          </a:p>
        </p:txBody>
      </p:sp>
      <p:grpSp>
        <p:nvGrpSpPr>
          <p:cNvPr id="102" name="Google Shape;2789;p66">
            <a:extLst>
              <a:ext uri="{FF2B5EF4-FFF2-40B4-BE49-F238E27FC236}">
                <a16:creationId xmlns:a16="http://schemas.microsoft.com/office/drawing/2014/main" id="{847F2CA9-7B85-40D1-B2C1-103B1A749CCB}"/>
              </a:ext>
            </a:extLst>
          </p:cNvPr>
          <p:cNvGrpSpPr/>
          <p:nvPr/>
        </p:nvGrpSpPr>
        <p:grpSpPr>
          <a:xfrm>
            <a:off x="862881" y="1507781"/>
            <a:ext cx="298665" cy="292876"/>
            <a:chOff x="1610311" y="3382885"/>
            <a:chExt cx="338903" cy="332334"/>
          </a:xfrm>
        </p:grpSpPr>
        <p:sp>
          <p:nvSpPr>
            <p:cNvPr id="103" name="Google Shape;2790;p66">
              <a:extLst>
                <a:ext uri="{FF2B5EF4-FFF2-40B4-BE49-F238E27FC236}">
                  <a16:creationId xmlns:a16="http://schemas.microsoft.com/office/drawing/2014/main" id="{F98EA6BC-BAE6-4AF2-854C-17AA11207042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791;p66">
              <a:extLst>
                <a:ext uri="{FF2B5EF4-FFF2-40B4-BE49-F238E27FC236}">
                  <a16:creationId xmlns:a16="http://schemas.microsoft.com/office/drawing/2014/main" id="{6539263F-F0E0-412E-BB55-DD1F7A4BE2CE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792;p66">
              <a:extLst>
                <a:ext uri="{FF2B5EF4-FFF2-40B4-BE49-F238E27FC236}">
                  <a16:creationId xmlns:a16="http://schemas.microsoft.com/office/drawing/2014/main" id="{0AB2696B-1A40-41E2-95C4-0C2921A01E8A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793;p66">
              <a:extLst>
                <a:ext uri="{FF2B5EF4-FFF2-40B4-BE49-F238E27FC236}">
                  <a16:creationId xmlns:a16="http://schemas.microsoft.com/office/drawing/2014/main" id="{9BD56FF5-8B67-4D6F-BD94-79F5EAA7249D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794;p66">
              <a:extLst>
                <a:ext uri="{FF2B5EF4-FFF2-40B4-BE49-F238E27FC236}">
                  <a16:creationId xmlns:a16="http://schemas.microsoft.com/office/drawing/2014/main" id="{B5B89847-8037-4631-8CF5-EC595F486743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795;p66">
              <a:extLst>
                <a:ext uri="{FF2B5EF4-FFF2-40B4-BE49-F238E27FC236}">
                  <a16:creationId xmlns:a16="http://schemas.microsoft.com/office/drawing/2014/main" id="{559FA700-B444-4BBC-B409-C19874507C96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796;p66">
              <a:extLst>
                <a:ext uri="{FF2B5EF4-FFF2-40B4-BE49-F238E27FC236}">
                  <a16:creationId xmlns:a16="http://schemas.microsoft.com/office/drawing/2014/main" id="{EBF9017A-EC35-4E50-88DA-1A67E70DFAF4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797;p66">
              <a:extLst>
                <a:ext uri="{FF2B5EF4-FFF2-40B4-BE49-F238E27FC236}">
                  <a16:creationId xmlns:a16="http://schemas.microsoft.com/office/drawing/2014/main" id="{37E4D627-1A3A-44F3-BE49-AE1630D067C1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798;p66">
              <a:extLst>
                <a:ext uri="{FF2B5EF4-FFF2-40B4-BE49-F238E27FC236}">
                  <a16:creationId xmlns:a16="http://schemas.microsoft.com/office/drawing/2014/main" id="{DA5EA6AD-4FAB-4A58-969E-23CA15674ED0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799;p66">
              <a:extLst>
                <a:ext uri="{FF2B5EF4-FFF2-40B4-BE49-F238E27FC236}">
                  <a16:creationId xmlns:a16="http://schemas.microsoft.com/office/drawing/2014/main" id="{BAB941C6-31E7-4ADE-A768-A429156097FB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800;p66">
              <a:extLst>
                <a:ext uri="{FF2B5EF4-FFF2-40B4-BE49-F238E27FC236}">
                  <a16:creationId xmlns:a16="http://schemas.microsoft.com/office/drawing/2014/main" id="{0EB2ED24-190D-4A42-9DAB-72AB9F643BC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801;p66">
              <a:extLst>
                <a:ext uri="{FF2B5EF4-FFF2-40B4-BE49-F238E27FC236}">
                  <a16:creationId xmlns:a16="http://schemas.microsoft.com/office/drawing/2014/main" id="{F5D8E8F3-BFA1-41FE-86C1-650FB80BBB9E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9F6F40DA-A921-444A-8B01-A9B006A744BD}"/>
              </a:ext>
            </a:extLst>
          </p:cNvPr>
          <p:cNvSpPr txBox="1"/>
          <p:nvPr/>
        </p:nvSpPr>
        <p:spPr>
          <a:xfrm>
            <a:off x="1491438" y="2510805"/>
            <a:ext cx="40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A =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2x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– 3xy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+ 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– 3y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+ 5xy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B92FD81-B8E0-4BE3-887C-3DD4A7AB33A8}"/>
              </a:ext>
            </a:extLst>
          </p:cNvPr>
          <p:cNvSpPr txBox="1"/>
          <p:nvPr/>
        </p:nvSpPr>
        <p:spPr>
          <a:xfrm>
            <a:off x="6751570" y="2510805"/>
            <a:ext cx="439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B = 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 + 3xy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1.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31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8A16D-D6C8-9869-F819-A25E8AB35A02}"/>
              </a:ext>
            </a:extLst>
          </p:cNvPr>
          <p:cNvSpPr/>
          <p:nvPr/>
        </p:nvSpPr>
        <p:spPr>
          <a:xfrm>
            <a:off x="1117436" y="3481443"/>
            <a:ext cx="4292600" cy="822746"/>
          </a:xfrm>
          <a:prstGeom prst="roundRect">
            <a:avLst>
              <a:gd name="adj" fmla="val 9678"/>
            </a:avLst>
          </a:prstGeom>
          <a:solidFill>
            <a:srgbClr val="FF69A6">
              <a:alpha val="10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AB3A4-A908-D92F-D447-76D09D6EE4DC}"/>
              </a:ext>
            </a:extLst>
          </p:cNvPr>
          <p:cNvSpPr/>
          <p:nvPr/>
        </p:nvSpPr>
        <p:spPr>
          <a:xfrm>
            <a:off x="1114595" y="5139790"/>
            <a:ext cx="4440217" cy="822746"/>
          </a:xfrm>
          <a:prstGeom prst="roundRect">
            <a:avLst>
              <a:gd name="adj" fmla="val 9678"/>
            </a:avLst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2. ĐA THỨC THU GỌN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F6F40DA-A921-444A-8B01-A9B006A744BD}"/>
              </a:ext>
            </a:extLst>
          </p:cNvPr>
          <p:cNvSpPr txBox="1"/>
          <p:nvPr/>
        </p:nvSpPr>
        <p:spPr>
          <a:xfrm>
            <a:off x="1249974" y="3678094"/>
            <a:ext cx="40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A =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2x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– 3xy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+ 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– 3y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+ 5xy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B92FD81-B8E0-4BE3-887C-3DD4A7AB33A8}"/>
              </a:ext>
            </a:extLst>
          </p:cNvPr>
          <p:cNvSpPr txBox="1"/>
          <p:nvPr/>
        </p:nvSpPr>
        <p:spPr>
          <a:xfrm>
            <a:off x="1186012" y="5331468"/>
            <a:ext cx="439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B = 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 + 3xy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1.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B7F76-00BF-C99E-2625-C60A103D38E5}"/>
              </a:ext>
            </a:extLst>
          </p:cNvPr>
          <p:cNvSpPr txBox="1"/>
          <p:nvPr/>
        </p:nvSpPr>
        <p:spPr>
          <a:xfrm>
            <a:off x="1261846" y="1462628"/>
            <a:ext cx="983236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5" name="Google Shape;1224;p57">
            <a:extLst>
              <a:ext uri="{FF2B5EF4-FFF2-40B4-BE49-F238E27FC236}">
                <a16:creationId xmlns:a16="http://schemas.microsoft.com/office/drawing/2014/main" id="{A0A2C988-25D6-E24E-D65D-BDE79D9A0BF2}"/>
              </a:ext>
            </a:extLst>
          </p:cNvPr>
          <p:cNvSpPr/>
          <p:nvPr/>
        </p:nvSpPr>
        <p:spPr>
          <a:xfrm flipH="1">
            <a:off x="537606" y="1399588"/>
            <a:ext cx="10613542" cy="822746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200"/>
          </a:p>
        </p:txBody>
      </p:sp>
      <p:sp>
        <p:nvSpPr>
          <p:cNvPr id="6" name="Google Shape;1236;p57">
            <a:extLst>
              <a:ext uri="{FF2B5EF4-FFF2-40B4-BE49-F238E27FC236}">
                <a16:creationId xmlns:a16="http://schemas.microsoft.com/office/drawing/2014/main" id="{BFEAA692-AFEC-F247-B425-43C2571D2471}"/>
              </a:ext>
            </a:extLst>
          </p:cNvPr>
          <p:cNvSpPr/>
          <p:nvPr/>
        </p:nvSpPr>
        <p:spPr>
          <a:xfrm>
            <a:off x="10591954" y="1212682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grpSp>
        <p:nvGrpSpPr>
          <p:cNvPr id="7" name="Google Shape;2789;p66">
            <a:extLst>
              <a:ext uri="{FF2B5EF4-FFF2-40B4-BE49-F238E27FC236}">
                <a16:creationId xmlns:a16="http://schemas.microsoft.com/office/drawing/2014/main" id="{55507DF4-9E28-E298-8ECF-7ECA2A961A38}"/>
              </a:ext>
            </a:extLst>
          </p:cNvPr>
          <p:cNvGrpSpPr/>
          <p:nvPr/>
        </p:nvGrpSpPr>
        <p:grpSpPr>
          <a:xfrm>
            <a:off x="838079" y="1625213"/>
            <a:ext cx="298665" cy="292876"/>
            <a:chOff x="1610311" y="3382885"/>
            <a:chExt cx="338903" cy="332334"/>
          </a:xfrm>
        </p:grpSpPr>
        <p:sp>
          <p:nvSpPr>
            <p:cNvPr id="8" name="Google Shape;2790;p66">
              <a:extLst>
                <a:ext uri="{FF2B5EF4-FFF2-40B4-BE49-F238E27FC236}">
                  <a16:creationId xmlns:a16="http://schemas.microsoft.com/office/drawing/2014/main" id="{776CFD29-E53A-1863-39F6-7C7415EDB70C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91;p66">
              <a:extLst>
                <a:ext uri="{FF2B5EF4-FFF2-40B4-BE49-F238E27FC236}">
                  <a16:creationId xmlns:a16="http://schemas.microsoft.com/office/drawing/2014/main" id="{04C034B8-4566-82EC-6F37-FBF8F6B7EDAB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92;p66">
              <a:extLst>
                <a:ext uri="{FF2B5EF4-FFF2-40B4-BE49-F238E27FC236}">
                  <a16:creationId xmlns:a16="http://schemas.microsoft.com/office/drawing/2014/main" id="{EDE51115-18FF-C217-0D81-60ABBF14121A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3;p66">
              <a:extLst>
                <a:ext uri="{FF2B5EF4-FFF2-40B4-BE49-F238E27FC236}">
                  <a16:creationId xmlns:a16="http://schemas.microsoft.com/office/drawing/2014/main" id="{EECCDB03-5C85-B328-9DD2-08DF5F97E2C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4;p66">
              <a:extLst>
                <a:ext uri="{FF2B5EF4-FFF2-40B4-BE49-F238E27FC236}">
                  <a16:creationId xmlns:a16="http://schemas.microsoft.com/office/drawing/2014/main" id="{FB6A8F01-EBAF-69B1-E67C-276A7E417FF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5;p66">
              <a:extLst>
                <a:ext uri="{FF2B5EF4-FFF2-40B4-BE49-F238E27FC236}">
                  <a16:creationId xmlns:a16="http://schemas.microsoft.com/office/drawing/2014/main" id="{9A917548-1B16-E308-4693-99BCAC289044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6;p66">
              <a:extLst>
                <a:ext uri="{FF2B5EF4-FFF2-40B4-BE49-F238E27FC236}">
                  <a16:creationId xmlns:a16="http://schemas.microsoft.com/office/drawing/2014/main" id="{9864DD10-7489-C355-9AD9-2441D150F400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7;p66">
              <a:extLst>
                <a:ext uri="{FF2B5EF4-FFF2-40B4-BE49-F238E27FC236}">
                  <a16:creationId xmlns:a16="http://schemas.microsoft.com/office/drawing/2014/main" id="{276CCD7F-9EB2-F364-DF42-2715A31FA463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8;p66">
              <a:extLst>
                <a:ext uri="{FF2B5EF4-FFF2-40B4-BE49-F238E27FC236}">
                  <a16:creationId xmlns:a16="http://schemas.microsoft.com/office/drawing/2014/main" id="{1E253ACF-78BD-A9E3-60D0-4559E00E9570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9;p66">
              <a:extLst>
                <a:ext uri="{FF2B5EF4-FFF2-40B4-BE49-F238E27FC236}">
                  <a16:creationId xmlns:a16="http://schemas.microsoft.com/office/drawing/2014/main" id="{2E66402B-2133-DF45-AF2A-66254F9EE3F1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800;p66">
              <a:extLst>
                <a:ext uri="{FF2B5EF4-FFF2-40B4-BE49-F238E27FC236}">
                  <a16:creationId xmlns:a16="http://schemas.microsoft.com/office/drawing/2014/main" id="{CFD082C5-514C-D774-DBD2-E4289ED5CC21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801;p66">
              <a:extLst>
                <a:ext uri="{FF2B5EF4-FFF2-40B4-BE49-F238E27FC236}">
                  <a16:creationId xmlns:a16="http://schemas.microsoft.com/office/drawing/2014/main" id="{45057C72-4080-8E05-F421-FD4A4B4E17D6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49DB5F1D-67F7-B720-D50D-AA98CFFBB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55" y="2011010"/>
            <a:ext cx="258178" cy="95378"/>
          </a:xfrm>
          <a:prstGeom prst="rect">
            <a:avLst/>
          </a:prstGeom>
        </p:spPr>
      </p:pic>
      <p:grpSp>
        <p:nvGrpSpPr>
          <p:cNvPr id="22" name="Google Shape;2789;p66">
            <a:extLst>
              <a:ext uri="{FF2B5EF4-FFF2-40B4-BE49-F238E27FC236}">
                <a16:creationId xmlns:a16="http://schemas.microsoft.com/office/drawing/2014/main" id="{823E9EA8-9C50-1B94-A09C-601B079C9ADB}"/>
              </a:ext>
            </a:extLst>
          </p:cNvPr>
          <p:cNvGrpSpPr/>
          <p:nvPr/>
        </p:nvGrpSpPr>
        <p:grpSpPr>
          <a:xfrm>
            <a:off x="831914" y="2726686"/>
            <a:ext cx="298665" cy="292876"/>
            <a:chOff x="1610311" y="3382885"/>
            <a:chExt cx="338903" cy="332334"/>
          </a:xfrm>
        </p:grpSpPr>
        <p:sp>
          <p:nvSpPr>
            <p:cNvPr id="23" name="Google Shape;2790;p66">
              <a:extLst>
                <a:ext uri="{FF2B5EF4-FFF2-40B4-BE49-F238E27FC236}">
                  <a16:creationId xmlns:a16="http://schemas.microsoft.com/office/drawing/2014/main" id="{F3BA9537-016C-D3C7-384C-6C5CEFB3BCB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1;p66">
              <a:extLst>
                <a:ext uri="{FF2B5EF4-FFF2-40B4-BE49-F238E27FC236}">
                  <a16:creationId xmlns:a16="http://schemas.microsoft.com/office/drawing/2014/main" id="{79190DC7-1F90-E4AD-DB98-C11ED37BCA0D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2;p66">
              <a:extLst>
                <a:ext uri="{FF2B5EF4-FFF2-40B4-BE49-F238E27FC236}">
                  <a16:creationId xmlns:a16="http://schemas.microsoft.com/office/drawing/2014/main" id="{1C23220C-A2FC-AA51-8222-045B546D862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93;p66">
              <a:extLst>
                <a:ext uri="{FF2B5EF4-FFF2-40B4-BE49-F238E27FC236}">
                  <a16:creationId xmlns:a16="http://schemas.microsoft.com/office/drawing/2014/main" id="{C7C32936-A73A-AD48-FFFF-CCE5FA07B405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94;p66">
              <a:extLst>
                <a:ext uri="{FF2B5EF4-FFF2-40B4-BE49-F238E27FC236}">
                  <a16:creationId xmlns:a16="http://schemas.microsoft.com/office/drawing/2014/main" id="{1834AAB1-F6A8-4BDD-BEDB-CBD938559F3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95;p66">
              <a:extLst>
                <a:ext uri="{FF2B5EF4-FFF2-40B4-BE49-F238E27FC236}">
                  <a16:creationId xmlns:a16="http://schemas.microsoft.com/office/drawing/2014/main" id="{57D87E18-6E8F-94E2-D32C-D34CF201EEDB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96;p66">
              <a:extLst>
                <a:ext uri="{FF2B5EF4-FFF2-40B4-BE49-F238E27FC236}">
                  <a16:creationId xmlns:a16="http://schemas.microsoft.com/office/drawing/2014/main" id="{43042F32-72A2-B0F2-FC78-829DE53BE030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97;p66">
              <a:extLst>
                <a:ext uri="{FF2B5EF4-FFF2-40B4-BE49-F238E27FC236}">
                  <a16:creationId xmlns:a16="http://schemas.microsoft.com/office/drawing/2014/main" id="{B0F781DB-978C-EAC2-56C2-EBAEFD5FA7E5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98;p66">
              <a:extLst>
                <a:ext uri="{FF2B5EF4-FFF2-40B4-BE49-F238E27FC236}">
                  <a16:creationId xmlns:a16="http://schemas.microsoft.com/office/drawing/2014/main" id="{837DA9B9-4FAE-152E-A69A-062FFF5408F7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99;p66">
              <a:extLst>
                <a:ext uri="{FF2B5EF4-FFF2-40B4-BE49-F238E27FC236}">
                  <a16:creationId xmlns:a16="http://schemas.microsoft.com/office/drawing/2014/main" id="{21D672B5-9937-FD6F-AF9E-CC0A3A21FB6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800;p66">
              <a:extLst>
                <a:ext uri="{FF2B5EF4-FFF2-40B4-BE49-F238E27FC236}">
                  <a16:creationId xmlns:a16="http://schemas.microsoft.com/office/drawing/2014/main" id="{749742BF-E188-8A9B-A0ED-6E017D30901C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801;p66">
              <a:extLst>
                <a:ext uri="{FF2B5EF4-FFF2-40B4-BE49-F238E27FC236}">
                  <a16:creationId xmlns:a16="http://schemas.microsoft.com/office/drawing/2014/main" id="{6ED0E367-CD54-BF09-4A9B-4F7285613578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58CA064-1FE9-F2AC-DFC1-A881B5452205}"/>
              </a:ext>
            </a:extLst>
          </p:cNvPr>
          <p:cNvSpPr txBox="1"/>
          <p:nvPr/>
        </p:nvSpPr>
        <p:spPr>
          <a:xfrm>
            <a:off x="1139125" y="2585424"/>
            <a:ext cx="1043443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Ví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dụ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4008AF-E567-C3A6-FC2D-EF2446CAF317}"/>
              </a:ext>
            </a:extLst>
          </p:cNvPr>
          <p:cNvSpPr txBox="1"/>
          <p:nvPr/>
        </p:nvSpPr>
        <p:spPr>
          <a:xfrm>
            <a:off x="4876799" y="5984811"/>
            <a:ext cx="2389751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thu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gọn</a:t>
            </a:r>
            <a:endParaRPr lang="en-US" sz="2000" dirty="0">
              <a:latin typeface="#9Slide03 Comfortaa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19E8EC-475D-0612-34BC-1677DAD73520}"/>
              </a:ext>
            </a:extLst>
          </p:cNvPr>
          <p:cNvSpPr txBox="1"/>
          <p:nvPr/>
        </p:nvSpPr>
        <p:spPr>
          <a:xfrm>
            <a:off x="4876799" y="4268804"/>
            <a:ext cx="3232849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chưa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thu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gọn</a:t>
            </a:r>
            <a:endParaRPr lang="en-US" sz="2000" dirty="0">
              <a:latin typeface="#9Slide03 Comfortaa" panose="00000500000000000000" pitchFamily="2" charset="0"/>
            </a:endParaRPr>
          </a:p>
        </p:txBody>
      </p:sp>
      <p:sp>
        <p:nvSpPr>
          <p:cNvPr id="38" name="Arrow: Curved Down 37">
            <a:extLst>
              <a:ext uri="{FF2B5EF4-FFF2-40B4-BE49-F238E27FC236}">
                <a16:creationId xmlns:a16="http://schemas.microsoft.com/office/drawing/2014/main" id="{41730B09-2F6D-67CF-F8E4-6F4D387A15C8}"/>
              </a:ext>
            </a:extLst>
          </p:cNvPr>
          <p:cNvSpPr/>
          <p:nvPr/>
        </p:nvSpPr>
        <p:spPr>
          <a:xfrm flipH="1">
            <a:off x="2088357" y="3032033"/>
            <a:ext cx="1409586" cy="400109"/>
          </a:xfrm>
          <a:prstGeom prst="curvedDownArrow">
            <a:avLst>
              <a:gd name="adj1" fmla="val 16798"/>
              <a:gd name="adj2" fmla="val 50000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2A4AD43F-1A37-CDAB-C220-5B587B538374}"/>
              </a:ext>
            </a:extLst>
          </p:cNvPr>
          <p:cNvSpPr/>
          <p:nvPr/>
        </p:nvSpPr>
        <p:spPr>
          <a:xfrm flipH="1">
            <a:off x="2713846" y="3022613"/>
            <a:ext cx="2162953" cy="400109"/>
          </a:xfrm>
          <a:prstGeom prst="curvedDownArrow">
            <a:avLst>
              <a:gd name="adj1" fmla="val 19141"/>
              <a:gd name="adj2" fmla="val 50000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F87B47-DE92-17C9-EE3A-D3E3AE0ECCA7}"/>
              </a:ext>
            </a:extLst>
          </p:cNvPr>
          <p:cNvSpPr txBox="1"/>
          <p:nvPr/>
        </p:nvSpPr>
        <p:spPr>
          <a:xfrm>
            <a:off x="7137074" y="3661983"/>
            <a:ext cx="449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A = (2x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) + (–3xy + 5xy) – 3y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102C17D-87B1-570F-751C-5C30F9E1FC5A}"/>
              </a:ext>
            </a:extLst>
          </p:cNvPr>
          <p:cNvCxnSpPr/>
          <p:nvPr/>
        </p:nvCxnSpPr>
        <p:spPr>
          <a:xfrm flipV="1">
            <a:off x="5759931" y="3908926"/>
            <a:ext cx="1027247" cy="1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517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35" grpId="0"/>
      <p:bldP spid="36" grpId="0"/>
      <p:bldP spid="37" grpId="0"/>
      <p:bldP spid="38" grpId="0" animBg="1"/>
      <p:bldP spid="39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CE91EF3-A60C-5E15-8362-15380F57F7E8}"/>
              </a:ext>
            </a:extLst>
          </p:cNvPr>
          <p:cNvSpPr/>
          <p:nvPr/>
        </p:nvSpPr>
        <p:spPr>
          <a:xfrm>
            <a:off x="8108950" y="4734666"/>
            <a:ext cx="1873250" cy="815975"/>
          </a:xfrm>
          <a:custGeom>
            <a:avLst/>
            <a:gdLst>
              <a:gd name="connsiteX0" fmla="*/ 0 w 1873250"/>
              <a:gd name="connsiteY0" fmla="*/ 815975 h 815975"/>
              <a:gd name="connsiteX1" fmla="*/ 1873250 w 1873250"/>
              <a:gd name="connsiteY1" fmla="*/ 815975 h 815975"/>
              <a:gd name="connsiteX2" fmla="*/ 495300 w 1873250"/>
              <a:gd name="connsiteY2" fmla="*/ 0 h 815975"/>
              <a:gd name="connsiteX3" fmla="*/ 0 w 1873250"/>
              <a:gd name="connsiteY3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0" h="815975">
                <a:moveTo>
                  <a:pt x="0" y="815975"/>
                </a:moveTo>
                <a:lnTo>
                  <a:pt x="1873250" y="815975"/>
                </a:lnTo>
                <a:lnTo>
                  <a:pt x="495300" y="0"/>
                </a:lnTo>
                <a:lnTo>
                  <a:pt x="0" y="8159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43432" y="206872"/>
            <a:ext cx="884735" cy="885662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1102025" y="206872"/>
            <a:ext cx="215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#9Slide07 SVNSalty Sans" panose="02000000000000000000" pitchFamily="2" charset="0"/>
              </a:rPr>
              <a:t>MỞ ĐẦU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857668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D51683F-18F7-911B-DCF7-4899817F17CC}"/>
              </a:ext>
            </a:extLst>
          </p:cNvPr>
          <p:cNvSpPr txBox="1"/>
          <p:nvPr/>
        </p:nvSpPr>
        <p:spPr>
          <a:xfrm>
            <a:off x="1284951" y="1638361"/>
            <a:ext cx="10173341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Biểu thức biểu thị diện tích của hình tạo bởi một tam giác vuông và hai hình vuông dựng trên hai cạnh góc vuông của nó</a:t>
            </a:r>
          </a:p>
        </p:txBody>
      </p:sp>
      <p:grpSp>
        <p:nvGrpSpPr>
          <p:cNvPr id="11" name="Google Shape;2789;p66">
            <a:extLst>
              <a:ext uri="{FF2B5EF4-FFF2-40B4-BE49-F238E27FC236}">
                <a16:creationId xmlns:a16="http://schemas.microsoft.com/office/drawing/2014/main" id="{1EDAB708-40A7-D9BB-0306-5C05C3619D06}"/>
              </a:ext>
            </a:extLst>
          </p:cNvPr>
          <p:cNvGrpSpPr/>
          <p:nvPr/>
        </p:nvGrpSpPr>
        <p:grpSpPr>
          <a:xfrm>
            <a:off x="986286" y="1803991"/>
            <a:ext cx="298665" cy="292876"/>
            <a:chOff x="1610311" y="3382885"/>
            <a:chExt cx="338903" cy="332334"/>
          </a:xfrm>
        </p:grpSpPr>
        <p:sp>
          <p:nvSpPr>
            <p:cNvPr id="12" name="Google Shape;2790;p66">
              <a:extLst>
                <a:ext uri="{FF2B5EF4-FFF2-40B4-BE49-F238E27FC236}">
                  <a16:creationId xmlns:a16="http://schemas.microsoft.com/office/drawing/2014/main" id="{D7C0A52F-32A0-6CA9-97BB-2E71FA1A94AA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1;p66">
              <a:extLst>
                <a:ext uri="{FF2B5EF4-FFF2-40B4-BE49-F238E27FC236}">
                  <a16:creationId xmlns:a16="http://schemas.microsoft.com/office/drawing/2014/main" id="{82E8F83C-2CA1-D1AE-3380-51656E2D04D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2;p66">
              <a:extLst>
                <a:ext uri="{FF2B5EF4-FFF2-40B4-BE49-F238E27FC236}">
                  <a16:creationId xmlns:a16="http://schemas.microsoft.com/office/drawing/2014/main" id="{F4AF3FC2-7469-BA7E-783F-77ECED2BFE01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3;p66">
              <a:extLst>
                <a:ext uri="{FF2B5EF4-FFF2-40B4-BE49-F238E27FC236}">
                  <a16:creationId xmlns:a16="http://schemas.microsoft.com/office/drawing/2014/main" id="{8E055FB2-6823-31F4-6CF1-CB25C31E2263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4;p66">
              <a:extLst>
                <a:ext uri="{FF2B5EF4-FFF2-40B4-BE49-F238E27FC236}">
                  <a16:creationId xmlns:a16="http://schemas.microsoft.com/office/drawing/2014/main" id="{62355EAA-0FB4-135E-A745-430281C814AC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5;p66">
              <a:extLst>
                <a:ext uri="{FF2B5EF4-FFF2-40B4-BE49-F238E27FC236}">
                  <a16:creationId xmlns:a16="http://schemas.microsoft.com/office/drawing/2014/main" id="{53FA6027-772C-44F7-B853-EA28CA73511F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6;p66">
              <a:extLst>
                <a:ext uri="{FF2B5EF4-FFF2-40B4-BE49-F238E27FC236}">
                  <a16:creationId xmlns:a16="http://schemas.microsoft.com/office/drawing/2014/main" id="{E487273A-CC01-4123-AA81-B32D13F25E23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7;p66">
              <a:extLst>
                <a:ext uri="{FF2B5EF4-FFF2-40B4-BE49-F238E27FC236}">
                  <a16:creationId xmlns:a16="http://schemas.microsoft.com/office/drawing/2014/main" id="{91F2AD35-92E9-8C8A-7A0B-5F0D7AF4F4E2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8;p66">
              <a:extLst>
                <a:ext uri="{FF2B5EF4-FFF2-40B4-BE49-F238E27FC236}">
                  <a16:creationId xmlns:a16="http://schemas.microsoft.com/office/drawing/2014/main" id="{C668E5CA-19EA-8668-25FF-AC3D62E72F99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9;p66">
              <a:extLst>
                <a:ext uri="{FF2B5EF4-FFF2-40B4-BE49-F238E27FC236}">
                  <a16:creationId xmlns:a16="http://schemas.microsoft.com/office/drawing/2014/main" id="{734C16CB-7BE8-5C4E-4D63-DB668513D5D9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800;p66">
              <a:extLst>
                <a:ext uri="{FF2B5EF4-FFF2-40B4-BE49-F238E27FC236}">
                  <a16:creationId xmlns:a16="http://schemas.microsoft.com/office/drawing/2014/main" id="{5E4706B5-9D97-2178-ED55-4C48924F8EC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801;p66">
              <a:extLst>
                <a:ext uri="{FF2B5EF4-FFF2-40B4-BE49-F238E27FC236}">
                  <a16:creationId xmlns:a16="http://schemas.microsoft.com/office/drawing/2014/main" id="{0BCF6FF6-4B01-E7ED-0EE6-8D526DC92596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7F8796F-A7A9-0E87-1FE7-13FF50FEBDD2}"/>
              </a:ext>
            </a:extLst>
          </p:cNvPr>
          <p:cNvSpPr/>
          <p:nvPr/>
        </p:nvSpPr>
        <p:spPr>
          <a:xfrm rot="1854230">
            <a:off x="7455128" y="4410776"/>
            <a:ext cx="966555" cy="9665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EF1830-2874-D5CD-9AA5-70C9C2C4AA13}"/>
              </a:ext>
            </a:extLst>
          </p:cNvPr>
          <p:cNvSpPr/>
          <p:nvPr/>
        </p:nvSpPr>
        <p:spPr>
          <a:xfrm rot="1854230">
            <a:off x="8901372" y="3641862"/>
            <a:ext cx="1614982" cy="16149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B382E1-6B5F-11BC-4837-602E78B9E59E}"/>
              </a:ext>
            </a:extLst>
          </p:cNvPr>
          <p:cNvCxnSpPr>
            <a:cxnSpLocks/>
          </p:cNvCxnSpPr>
          <p:nvPr/>
        </p:nvCxnSpPr>
        <p:spPr>
          <a:xfrm>
            <a:off x="8108668" y="5560998"/>
            <a:ext cx="18785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27ABAA6-450C-8F47-F51F-6B537B235DE3}"/>
              </a:ext>
            </a:extLst>
          </p:cNvPr>
          <p:cNvSpPr txBox="1"/>
          <p:nvPr/>
        </p:nvSpPr>
        <p:spPr>
          <a:xfrm>
            <a:off x="7959335" y="4670779"/>
            <a:ext cx="29866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E72AAA-E676-E891-632A-DA7849CD3E2B}"/>
              </a:ext>
            </a:extLst>
          </p:cNvPr>
          <p:cNvSpPr txBox="1"/>
          <p:nvPr/>
        </p:nvSpPr>
        <p:spPr>
          <a:xfrm>
            <a:off x="9410198" y="4621357"/>
            <a:ext cx="29866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7606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" grpId="0"/>
      <p:bldP spid="26" grpId="0" animBg="1"/>
      <p:bldP spid="27" grpId="0" animBg="1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8A16D-D6C8-9869-F819-A25E8AB35A02}"/>
              </a:ext>
            </a:extLst>
          </p:cNvPr>
          <p:cNvSpPr/>
          <p:nvPr/>
        </p:nvSpPr>
        <p:spPr>
          <a:xfrm>
            <a:off x="1117436" y="3481443"/>
            <a:ext cx="4292600" cy="822746"/>
          </a:xfrm>
          <a:prstGeom prst="roundRect">
            <a:avLst>
              <a:gd name="adj" fmla="val 9678"/>
            </a:avLst>
          </a:prstGeom>
          <a:solidFill>
            <a:srgbClr val="FF69A6">
              <a:alpha val="10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CAB3A4-A908-D92F-D447-76D09D6EE4DC}"/>
              </a:ext>
            </a:extLst>
          </p:cNvPr>
          <p:cNvSpPr/>
          <p:nvPr/>
        </p:nvSpPr>
        <p:spPr>
          <a:xfrm>
            <a:off x="1114595" y="5139790"/>
            <a:ext cx="4440217" cy="822746"/>
          </a:xfrm>
          <a:prstGeom prst="roundRect">
            <a:avLst>
              <a:gd name="adj" fmla="val 9678"/>
            </a:avLst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2. ĐA THỨC THU GỌN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F6F40DA-A921-444A-8B01-A9B006A744BD}"/>
              </a:ext>
            </a:extLst>
          </p:cNvPr>
          <p:cNvSpPr txBox="1"/>
          <p:nvPr/>
        </p:nvSpPr>
        <p:spPr>
          <a:xfrm>
            <a:off x="1249974" y="3678094"/>
            <a:ext cx="40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A =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2x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– 3xy 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+ x</a:t>
            </a:r>
            <a:r>
              <a:rPr lang="en-US" sz="2400" i="1" baseline="30000" dirty="0">
                <a:solidFill>
                  <a:srgbClr val="C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– 3y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+ 5xy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;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B92FD81-B8E0-4BE3-887C-3DD4A7AB33A8}"/>
              </a:ext>
            </a:extLst>
          </p:cNvPr>
          <p:cNvSpPr txBox="1"/>
          <p:nvPr/>
        </p:nvSpPr>
        <p:spPr>
          <a:xfrm>
            <a:off x="1186012" y="5331468"/>
            <a:ext cx="439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B = 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3x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 + 3xy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1.</a:t>
            </a:r>
            <a:endParaRPr lang="en-US" sz="2400" i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B7F76-00BF-C99E-2625-C60A103D38E5}"/>
              </a:ext>
            </a:extLst>
          </p:cNvPr>
          <p:cNvSpPr txBox="1"/>
          <p:nvPr/>
        </p:nvSpPr>
        <p:spPr>
          <a:xfrm>
            <a:off x="1261846" y="1462628"/>
            <a:ext cx="983236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5" name="Google Shape;1224;p57">
            <a:extLst>
              <a:ext uri="{FF2B5EF4-FFF2-40B4-BE49-F238E27FC236}">
                <a16:creationId xmlns:a16="http://schemas.microsoft.com/office/drawing/2014/main" id="{A0A2C988-25D6-E24E-D65D-BDE79D9A0BF2}"/>
              </a:ext>
            </a:extLst>
          </p:cNvPr>
          <p:cNvSpPr/>
          <p:nvPr/>
        </p:nvSpPr>
        <p:spPr>
          <a:xfrm flipH="1">
            <a:off x="1174720" y="1399588"/>
            <a:ext cx="9976428" cy="822746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200"/>
          </a:p>
        </p:txBody>
      </p:sp>
      <p:sp>
        <p:nvSpPr>
          <p:cNvPr id="6" name="Google Shape;1236;p57">
            <a:extLst>
              <a:ext uri="{FF2B5EF4-FFF2-40B4-BE49-F238E27FC236}">
                <a16:creationId xmlns:a16="http://schemas.microsoft.com/office/drawing/2014/main" id="{BFEAA692-AFEC-F247-B425-43C2571D2471}"/>
              </a:ext>
            </a:extLst>
          </p:cNvPr>
          <p:cNvSpPr/>
          <p:nvPr/>
        </p:nvSpPr>
        <p:spPr>
          <a:xfrm>
            <a:off x="10591954" y="1212682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grpSp>
        <p:nvGrpSpPr>
          <p:cNvPr id="7" name="Google Shape;2789;p66">
            <a:extLst>
              <a:ext uri="{FF2B5EF4-FFF2-40B4-BE49-F238E27FC236}">
                <a16:creationId xmlns:a16="http://schemas.microsoft.com/office/drawing/2014/main" id="{55507DF4-9E28-E298-8ECF-7ECA2A961A38}"/>
              </a:ext>
            </a:extLst>
          </p:cNvPr>
          <p:cNvGrpSpPr/>
          <p:nvPr/>
        </p:nvGrpSpPr>
        <p:grpSpPr>
          <a:xfrm>
            <a:off x="838079" y="1625213"/>
            <a:ext cx="298665" cy="292876"/>
            <a:chOff x="1610311" y="3382885"/>
            <a:chExt cx="338903" cy="332334"/>
          </a:xfrm>
        </p:grpSpPr>
        <p:sp>
          <p:nvSpPr>
            <p:cNvPr id="8" name="Google Shape;2790;p66">
              <a:extLst>
                <a:ext uri="{FF2B5EF4-FFF2-40B4-BE49-F238E27FC236}">
                  <a16:creationId xmlns:a16="http://schemas.microsoft.com/office/drawing/2014/main" id="{776CFD29-E53A-1863-39F6-7C7415EDB70C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91;p66">
              <a:extLst>
                <a:ext uri="{FF2B5EF4-FFF2-40B4-BE49-F238E27FC236}">
                  <a16:creationId xmlns:a16="http://schemas.microsoft.com/office/drawing/2014/main" id="{04C034B8-4566-82EC-6F37-FBF8F6B7EDAB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92;p66">
              <a:extLst>
                <a:ext uri="{FF2B5EF4-FFF2-40B4-BE49-F238E27FC236}">
                  <a16:creationId xmlns:a16="http://schemas.microsoft.com/office/drawing/2014/main" id="{EDE51115-18FF-C217-0D81-60ABBF14121A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3;p66">
              <a:extLst>
                <a:ext uri="{FF2B5EF4-FFF2-40B4-BE49-F238E27FC236}">
                  <a16:creationId xmlns:a16="http://schemas.microsoft.com/office/drawing/2014/main" id="{EECCDB03-5C85-B328-9DD2-08DF5F97E2C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4;p66">
              <a:extLst>
                <a:ext uri="{FF2B5EF4-FFF2-40B4-BE49-F238E27FC236}">
                  <a16:creationId xmlns:a16="http://schemas.microsoft.com/office/drawing/2014/main" id="{FB6A8F01-EBAF-69B1-E67C-276A7E417FF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5;p66">
              <a:extLst>
                <a:ext uri="{FF2B5EF4-FFF2-40B4-BE49-F238E27FC236}">
                  <a16:creationId xmlns:a16="http://schemas.microsoft.com/office/drawing/2014/main" id="{9A917548-1B16-E308-4693-99BCAC289044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6;p66">
              <a:extLst>
                <a:ext uri="{FF2B5EF4-FFF2-40B4-BE49-F238E27FC236}">
                  <a16:creationId xmlns:a16="http://schemas.microsoft.com/office/drawing/2014/main" id="{9864DD10-7489-C355-9AD9-2441D150F400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7;p66">
              <a:extLst>
                <a:ext uri="{FF2B5EF4-FFF2-40B4-BE49-F238E27FC236}">
                  <a16:creationId xmlns:a16="http://schemas.microsoft.com/office/drawing/2014/main" id="{276CCD7F-9EB2-F364-DF42-2715A31FA463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8;p66">
              <a:extLst>
                <a:ext uri="{FF2B5EF4-FFF2-40B4-BE49-F238E27FC236}">
                  <a16:creationId xmlns:a16="http://schemas.microsoft.com/office/drawing/2014/main" id="{1E253ACF-78BD-A9E3-60D0-4559E00E9570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9;p66">
              <a:extLst>
                <a:ext uri="{FF2B5EF4-FFF2-40B4-BE49-F238E27FC236}">
                  <a16:creationId xmlns:a16="http://schemas.microsoft.com/office/drawing/2014/main" id="{2E66402B-2133-DF45-AF2A-66254F9EE3F1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800;p66">
              <a:extLst>
                <a:ext uri="{FF2B5EF4-FFF2-40B4-BE49-F238E27FC236}">
                  <a16:creationId xmlns:a16="http://schemas.microsoft.com/office/drawing/2014/main" id="{CFD082C5-514C-D774-DBD2-E4289ED5CC21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801;p66">
              <a:extLst>
                <a:ext uri="{FF2B5EF4-FFF2-40B4-BE49-F238E27FC236}">
                  <a16:creationId xmlns:a16="http://schemas.microsoft.com/office/drawing/2014/main" id="{45057C72-4080-8E05-F421-FD4A4B4E17D6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49DB5F1D-67F7-B720-D50D-AA98CFFBB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55" y="2011010"/>
            <a:ext cx="258178" cy="95378"/>
          </a:xfrm>
          <a:prstGeom prst="rect">
            <a:avLst/>
          </a:prstGeom>
        </p:spPr>
      </p:pic>
      <p:grpSp>
        <p:nvGrpSpPr>
          <p:cNvPr id="22" name="Google Shape;2789;p66">
            <a:extLst>
              <a:ext uri="{FF2B5EF4-FFF2-40B4-BE49-F238E27FC236}">
                <a16:creationId xmlns:a16="http://schemas.microsoft.com/office/drawing/2014/main" id="{823E9EA8-9C50-1B94-A09C-601B079C9ADB}"/>
              </a:ext>
            </a:extLst>
          </p:cNvPr>
          <p:cNvGrpSpPr/>
          <p:nvPr/>
        </p:nvGrpSpPr>
        <p:grpSpPr>
          <a:xfrm>
            <a:off x="831914" y="2726686"/>
            <a:ext cx="298665" cy="292876"/>
            <a:chOff x="1610311" y="3382885"/>
            <a:chExt cx="338903" cy="332334"/>
          </a:xfrm>
        </p:grpSpPr>
        <p:sp>
          <p:nvSpPr>
            <p:cNvPr id="23" name="Google Shape;2790;p66">
              <a:extLst>
                <a:ext uri="{FF2B5EF4-FFF2-40B4-BE49-F238E27FC236}">
                  <a16:creationId xmlns:a16="http://schemas.microsoft.com/office/drawing/2014/main" id="{F3BA9537-016C-D3C7-384C-6C5CEFB3BCB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1;p66">
              <a:extLst>
                <a:ext uri="{FF2B5EF4-FFF2-40B4-BE49-F238E27FC236}">
                  <a16:creationId xmlns:a16="http://schemas.microsoft.com/office/drawing/2014/main" id="{79190DC7-1F90-E4AD-DB98-C11ED37BCA0D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2;p66">
              <a:extLst>
                <a:ext uri="{FF2B5EF4-FFF2-40B4-BE49-F238E27FC236}">
                  <a16:creationId xmlns:a16="http://schemas.microsoft.com/office/drawing/2014/main" id="{1C23220C-A2FC-AA51-8222-045B546D862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93;p66">
              <a:extLst>
                <a:ext uri="{FF2B5EF4-FFF2-40B4-BE49-F238E27FC236}">
                  <a16:creationId xmlns:a16="http://schemas.microsoft.com/office/drawing/2014/main" id="{C7C32936-A73A-AD48-FFFF-CCE5FA07B405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94;p66">
              <a:extLst>
                <a:ext uri="{FF2B5EF4-FFF2-40B4-BE49-F238E27FC236}">
                  <a16:creationId xmlns:a16="http://schemas.microsoft.com/office/drawing/2014/main" id="{1834AAB1-F6A8-4BDD-BEDB-CBD938559F3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95;p66">
              <a:extLst>
                <a:ext uri="{FF2B5EF4-FFF2-40B4-BE49-F238E27FC236}">
                  <a16:creationId xmlns:a16="http://schemas.microsoft.com/office/drawing/2014/main" id="{57D87E18-6E8F-94E2-D32C-D34CF201EEDB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96;p66">
              <a:extLst>
                <a:ext uri="{FF2B5EF4-FFF2-40B4-BE49-F238E27FC236}">
                  <a16:creationId xmlns:a16="http://schemas.microsoft.com/office/drawing/2014/main" id="{43042F32-72A2-B0F2-FC78-829DE53BE030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97;p66">
              <a:extLst>
                <a:ext uri="{FF2B5EF4-FFF2-40B4-BE49-F238E27FC236}">
                  <a16:creationId xmlns:a16="http://schemas.microsoft.com/office/drawing/2014/main" id="{B0F781DB-978C-EAC2-56C2-EBAEFD5FA7E5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98;p66">
              <a:extLst>
                <a:ext uri="{FF2B5EF4-FFF2-40B4-BE49-F238E27FC236}">
                  <a16:creationId xmlns:a16="http://schemas.microsoft.com/office/drawing/2014/main" id="{837DA9B9-4FAE-152E-A69A-062FFF5408F7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99;p66">
              <a:extLst>
                <a:ext uri="{FF2B5EF4-FFF2-40B4-BE49-F238E27FC236}">
                  <a16:creationId xmlns:a16="http://schemas.microsoft.com/office/drawing/2014/main" id="{21D672B5-9937-FD6F-AF9E-CC0A3A21FB6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800;p66">
              <a:extLst>
                <a:ext uri="{FF2B5EF4-FFF2-40B4-BE49-F238E27FC236}">
                  <a16:creationId xmlns:a16="http://schemas.microsoft.com/office/drawing/2014/main" id="{749742BF-E188-8A9B-A0ED-6E017D30901C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801;p66">
              <a:extLst>
                <a:ext uri="{FF2B5EF4-FFF2-40B4-BE49-F238E27FC236}">
                  <a16:creationId xmlns:a16="http://schemas.microsoft.com/office/drawing/2014/main" id="{6ED0E367-CD54-BF09-4A9B-4F7285613578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58CA064-1FE9-F2AC-DFC1-A881B5452205}"/>
              </a:ext>
            </a:extLst>
          </p:cNvPr>
          <p:cNvSpPr txBox="1"/>
          <p:nvPr/>
        </p:nvSpPr>
        <p:spPr>
          <a:xfrm>
            <a:off x="1139125" y="2585424"/>
            <a:ext cx="1043443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Ví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dụ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4008AF-E567-C3A6-FC2D-EF2446CAF317}"/>
              </a:ext>
            </a:extLst>
          </p:cNvPr>
          <p:cNvSpPr txBox="1"/>
          <p:nvPr/>
        </p:nvSpPr>
        <p:spPr>
          <a:xfrm>
            <a:off x="4876799" y="5984811"/>
            <a:ext cx="2389751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thu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gọn</a:t>
            </a:r>
            <a:endParaRPr lang="en-US" sz="2000" dirty="0">
              <a:latin typeface="#9Slide03 Comfortaa" panose="00000500000000000000" pitchFamily="2" charset="0"/>
            </a:endParaRPr>
          </a:p>
        </p:txBody>
      </p:sp>
      <p:sp>
        <p:nvSpPr>
          <p:cNvPr id="38" name="Arrow: Curved Down 37">
            <a:extLst>
              <a:ext uri="{FF2B5EF4-FFF2-40B4-BE49-F238E27FC236}">
                <a16:creationId xmlns:a16="http://schemas.microsoft.com/office/drawing/2014/main" id="{41730B09-2F6D-67CF-F8E4-6F4D387A15C8}"/>
              </a:ext>
            </a:extLst>
          </p:cNvPr>
          <p:cNvSpPr/>
          <p:nvPr/>
        </p:nvSpPr>
        <p:spPr>
          <a:xfrm flipH="1">
            <a:off x="2088357" y="3032033"/>
            <a:ext cx="1409586" cy="400109"/>
          </a:xfrm>
          <a:prstGeom prst="curvedDownArrow">
            <a:avLst>
              <a:gd name="adj1" fmla="val 16798"/>
              <a:gd name="adj2" fmla="val 50000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2A4AD43F-1A37-CDAB-C220-5B587B538374}"/>
              </a:ext>
            </a:extLst>
          </p:cNvPr>
          <p:cNvSpPr/>
          <p:nvPr/>
        </p:nvSpPr>
        <p:spPr>
          <a:xfrm flipH="1">
            <a:off x="2713846" y="3022613"/>
            <a:ext cx="2162953" cy="400109"/>
          </a:xfrm>
          <a:prstGeom prst="curvedDownArrow">
            <a:avLst>
              <a:gd name="adj1" fmla="val 19141"/>
              <a:gd name="adj2" fmla="val 50000"/>
              <a:gd name="adj3" fmla="val 25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297A6CB-0989-E03E-633B-24186FC175AD}"/>
              </a:ext>
            </a:extLst>
          </p:cNvPr>
          <p:cNvSpPr/>
          <p:nvPr/>
        </p:nvSpPr>
        <p:spPr>
          <a:xfrm>
            <a:off x="8166266" y="3550318"/>
            <a:ext cx="2922579" cy="684993"/>
          </a:xfrm>
          <a:prstGeom prst="roundRect">
            <a:avLst>
              <a:gd name="adj" fmla="val 9678"/>
            </a:avLst>
          </a:prstGeom>
          <a:solidFill>
            <a:srgbClr val="F9EAA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BB0E50-60DC-4023-56AA-3C869AB8B0DF}"/>
              </a:ext>
            </a:extLst>
          </p:cNvPr>
          <p:cNvSpPr txBox="1"/>
          <p:nvPr/>
        </p:nvSpPr>
        <p:spPr>
          <a:xfrm>
            <a:off x="8404209" y="3661983"/>
            <a:ext cx="267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A = 3x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+ 2xy – 3y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  <a:endParaRPr lang="en-US" sz="2400" i="1" baseline="30000" dirty="0">
              <a:latin typeface="Palatino Linotype" panose="02040502050505030304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D770DE1-ABA4-8B9E-592A-8FD06F3028FD}"/>
              </a:ext>
            </a:extLst>
          </p:cNvPr>
          <p:cNvCxnSpPr>
            <a:cxnSpLocks/>
          </p:cNvCxnSpPr>
          <p:nvPr/>
        </p:nvCxnSpPr>
        <p:spPr>
          <a:xfrm>
            <a:off x="5607102" y="3908927"/>
            <a:ext cx="2330398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86AC913-117B-CDB1-26FE-B43CB3B735B6}"/>
              </a:ext>
            </a:extLst>
          </p:cNvPr>
          <p:cNvSpPr txBox="1"/>
          <p:nvPr/>
        </p:nvSpPr>
        <p:spPr>
          <a:xfrm>
            <a:off x="4876799" y="4268804"/>
            <a:ext cx="3232849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chưa</a:t>
            </a:r>
            <a:r>
              <a:rPr lang="en-US" sz="2000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2000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endParaRPr lang="en-US" sz="2000" dirty="0">
              <a:solidFill>
                <a:srgbClr val="C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8D6F49-B876-41FB-8F1A-EC538FD29A51}"/>
              </a:ext>
            </a:extLst>
          </p:cNvPr>
          <p:cNvSpPr txBox="1"/>
          <p:nvPr/>
        </p:nvSpPr>
        <p:spPr>
          <a:xfrm>
            <a:off x="9397078" y="4268804"/>
            <a:ext cx="2389751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thu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gọn</a:t>
            </a:r>
            <a:endParaRPr lang="en-US" sz="2000" dirty="0">
              <a:latin typeface="#9Slide03 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48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A8A16D-D6C8-9869-F819-A25E8AB35A02}"/>
              </a:ext>
            </a:extLst>
          </p:cNvPr>
          <p:cNvSpPr/>
          <p:nvPr/>
        </p:nvSpPr>
        <p:spPr>
          <a:xfrm>
            <a:off x="1961319" y="2709878"/>
            <a:ext cx="4292600" cy="822746"/>
          </a:xfrm>
          <a:prstGeom prst="roundRect">
            <a:avLst>
              <a:gd name="adj" fmla="val 9678"/>
            </a:avLst>
          </a:prstGeom>
          <a:solidFill>
            <a:srgbClr val="FF69A6">
              <a:alpha val="10000"/>
            </a:srgb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2. ĐA THỨC THU GỌN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F6F40DA-A921-444A-8B01-A9B006A744BD}"/>
              </a:ext>
            </a:extLst>
          </p:cNvPr>
          <p:cNvSpPr txBox="1"/>
          <p:nvPr/>
        </p:nvSpPr>
        <p:spPr>
          <a:xfrm>
            <a:off x="2093857" y="2906529"/>
            <a:ext cx="4012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A = 2x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– 3xy +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– 3y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+ 5xy;</a:t>
            </a:r>
            <a:endParaRPr lang="en-US" sz="2400" i="1" baseline="300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B7F76-00BF-C99E-2625-C60A103D38E5}"/>
              </a:ext>
            </a:extLst>
          </p:cNvPr>
          <p:cNvSpPr txBox="1"/>
          <p:nvPr/>
        </p:nvSpPr>
        <p:spPr>
          <a:xfrm>
            <a:off x="1261846" y="1462628"/>
            <a:ext cx="983236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5" name="Google Shape;1224;p57">
            <a:extLst>
              <a:ext uri="{FF2B5EF4-FFF2-40B4-BE49-F238E27FC236}">
                <a16:creationId xmlns:a16="http://schemas.microsoft.com/office/drawing/2014/main" id="{A0A2C988-25D6-E24E-D65D-BDE79D9A0BF2}"/>
              </a:ext>
            </a:extLst>
          </p:cNvPr>
          <p:cNvSpPr/>
          <p:nvPr/>
        </p:nvSpPr>
        <p:spPr>
          <a:xfrm flipH="1">
            <a:off x="1174720" y="1399588"/>
            <a:ext cx="9976428" cy="822746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200"/>
          </a:p>
        </p:txBody>
      </p:sp>
      <p:sp>
        <p:nvSpPr>
          <p:cNvPr id="6" name="Google Shape;1236;p57">
            <a:extLst>
              <a:ext uri="{FF2B5EF4-FFF2-40B4-BE49-F238E27FC236}">
                <a16:creationId xmlns:a16="http://schemas.microsoft.com/office/drawing/2014/main" id="{BFEAA692-AFEC-F247-B425-43C2571D2471}"/>
              </a:ext>
            </a:extLst>
          </p:cNvPr>
          <p:cNvSpPr/>
          <p:nvPr/>
        </p:nvSpPr>
        <p:spPr>
          <a:xfrm>
            <a:off x="10591954" y="1212682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grpSp>
        <p:nvGrpSpPr>
          <p:cNvPr id="7" name="Google Shape;2789;p66">
            <a:extLst>
              <a:ext uri="{FF2B5EF4-FFF2-40B4-BE49-F238E27FC236}">
                <a16:creationId xmlns:a16="http://schemas.microsoft.com/office/drawing/2014/main" id="{55507DF4-9E28-E298-8ECF-7ECA2A961A38}"/>
              </a:ext>
            </a:extLst>
          </p:cNvPr>
          <p:cNvGrpSpPr/>
          <p:nvPr/>
        </p:nvGrpSpPr>
        <p:grpSpPr>
          <a:xfrm>
            <a:off x="838079" y="1625213"/>
            <a:ext cx="298665" cy="292876"/>
            <a:chOff x="1610311" y="3382885"/>
            <a:chExt cx="338903" cy="332334"/>
          </a:xfrm>
        </p:grpSpPr>
        <p:sp>
          <p:nvSpPr>
            <p:cNvPr id="8" name="Google Shape;2790;p66">
              <a:extLst>
                <a:ext uri="{FF2B5EF4-FFF2-40B4-BE49-F238E27FC236}">
                  <a16:creationId xmlns:a16="http://schemas.microsoft.com/office/drawing/2014/main" id="{776CFD29-E53A-1863-39F6-7C7415EDB70C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91;p66">
              <a:extLst>
                <a:ext uri="{FF2B5EF4-FFF2-40B4-BE49-F238E27FC236}">
                  <a16:creationId xmlns:a16="http://schemas.microsoft.com/office/drawing/2014/main" id="{04C034B8-4566-82EC-6F37-FBF8F6B7EDAB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92;p66">
              <a:extLst>
                <a:ext uri="{FF2B5EF4-FFF2-40B4-BE49-F238E27FC236}">
                  <a16:creationId xmlns:a16="http://schemas.microsoft.com/office/drawing/2014/main" id="{EDE51115-18FF-C217-0D81-60ABBF14121A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3;p66">
              <a:extLst>
                <a:ext uri="{FF2B5EF4-FFF2-40B4-BE49-F238E27FC236}">
                  <a16:creationId xmlns:a16="http://schemas.microsoft.com/office/drawing/2014/main" id="{EECCDB03-5C85-B328-9DD2-08DF5F97E2C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4;p66">
              <a:extLst>
                <a:ext uri="{FF2B5EF4-FFF2-40B4-BE49-F238E27FC236}">
                  <a16:creationId xmlns:a16="http://schemas.microsoft.com/office/drawing/2014/main" id="{FB6A8F01-EBAF-69B1-E67C-276A7E417FF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5;p66">
              <a:extLst>
                <a:ext uri="{FF2B5EF4-FFF2-40B4-BE49-F238E27FC236}">
                  <a16:creationId xmlns:a16="http://schemas.microsoft.com/office/drawing/2014/main" id="{9A917548-1B16-E308-4693-99BCAC289044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6;p66">
              <a:extLst>
                <a:ext uri="{FF2B5EF4-FFF2-40B4-BE49-F238E27FC236}">
                  <a16:creationId xmlns:a16="http://schemas.microsoft.com/office/drawing/2014/main" id="{9864DD10-7489-C355-9AD9-2441D150F400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7;p66">
              <a:extLst>
                <a:ext uri="{FF2B5EF4-FFF2-40B4-BE49-F238E27FC236}">
                  <a16:creationId xmlns:a16="http://schemas.microsoft.com/office/drawing/2014/main" id="{276CCD7F-9EB2-F364-DF42-2715A31FA463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8;p66">
              <a:extLst>
                <a:ext uri="{FF2B5EF4-FFF2-40B4-BE49-F238E27FC236}">
                  <a16:creationId xmlns:a16="http://schemas.microsoft.com/office/drawing/2014/main" id="{1E253ACF-78BD-A9E3-60D0-4559E00E9570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9;p66">
              <a:extLst>
                <a:ext uri="{FF2B5EF4-FFF2-40B4-BE49-F238E27FC236}">
                  <a16:creationId xmlns:a16="http://schemas.microsoft.com/office/drawing/2014/main" id="{2E66402B-2133-DF45-AF2A-66254F9EE3F1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800;p66">
              <a:extLst>
                <a:ext uri="{FF2B5EF4-FFF2-40B4-BE49-F238E27FC236}">
                  <a16:creationId xmlns:a16="http://schemas.microsoft.com/office/drawing/2014/main" id="{CFD082C5-514C-D774-DBD2-E4289ED5CC21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801;p66">
              <a:extLst>
                <a:ext uri="{FF2B5EF4-FFF2-40B4-BE49-F238E27FC236}">
                  <a16:creationId xmlns:a16="http://schemas.microsoft.com/office/drawing/2014/main" id="{45057C72-4080-8E05-F421-FD4A4B4E17D6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49DB5F1D-67F7-B720-D50D-AA98CFFBB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355" y="2011010"/>
            <a:ext cx="258178" cy="95378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297A6CB-0989-E03E-633B-24186FC175AD}"/>
              </a:ext>
            </a:extLst>
          </p:cNvPr>
          <p:cNvSpPr/>
          <p:nvPr/>
        </p:nvSpPr>
        <p:spPr>
          <a:xfrm>
            <a:off x="7823776" y="2775070"/>
            <a:ext cx="2922579" cy="684993"/>
          </a:xfrm>
          <a:prstGeom prst="roundRect">
            <a:avLst>
              <a:gd name="adj" fmla="val 9678"/>
            </a:avLst>
          </a:prstGeom>
          <a:solidFill>
            <a:srgbClr val="F9EAAB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BB0E50-60DC-4023-56AA-3C869AB8B0DF}"/>
              </a:ext>
            </a:extLst>
          </p:cNvPr>
          <p:cNvSpPr txBox="1"/>
          <p:nvPr/>
        </p:nvSpPr>
        <p:spPr>
          <a:xfrm>
            <a:off x="8061719" y="2886735"/>
            <a:ext cx="267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A = 3x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+ 2xy – 3y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  <a:endParaRPr lang="en-US" sz="2400" i="1" baseline="30000" dirty="0">
              <a:latin typeface="Palatino Linotype" panose="02040502050505030304" pitchFamily="18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D770DE1-ABA4-8B9E-592A-8FD06F3028FD}"/>
              </a:ext>
            </a:extLst>
          </p:cNvPr>
          <p:cNvCxnSpPr>
            <a:cxnSpLocks/>
          </p:cNvCxnSpPr>
          <p:nvPr/>
        </p:nvCxnSpPr>
        <p:spPr>
          <a:xfrm>
            <a:off x="6450985" y="3137362"/>
            <a:ext cx="1175725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oogle Shape;2789;p66">
            <a:extLst>
              <a:ext uri="{FF2B5EF4-FFF2-40B4-BE49-F238E27FC236}">
                <a16:creationId xmlns:a16="http://schemas.microsoft.com/office/drawing/2014/main" id="{DCE07565-A3B7-2804-A507-47BC897E790D}"/>
              </a:ext>
            </a:extLst>
          </p:cNvPr>
          <p:cNvGrpSpPr/>
          <p:nvPr/>
        </p:nvGrpSpPr>
        <p:grpSpPr>
          <a:xfrm>
            <a:off x="1811986" y="4378533"/>
            <a:ext cx="298665" cy="292876"/>
            <a:chOff x="1610311" y="3382885"/>
            <a:chExt cx="338903" cy="332334"/>
          </a:xfrm>
        </p:grpSpPr>
        <p:sp>
          <p:nvSpPr>
            <p:cNvPr id="50" name="Google Shape;2790;p66">
              <a:extLst>
                <a:ext uri="{FF2B5EF4-FFF2-40B4-BE49-F238E27FC236}">
                  <a16:creationId xmlns:a16="http://schemas.microsoft.com/office/drawing/2014/main" id="{B5AE2EB2-E7FE-26D9-DF0C-0DD55979B853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791;p66">
              <a:extLst>
                <a:ext uri="{FF2B5EF4-FFF2-40B4-BE49-F238E27FC236}">
                  <a16:creationId xmlns:a16="http://schemas.microsoft.com/office/drawing/2014/main" id="{7ECF1897-02CC-D5BC-C888-A1BED9BBF03A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792;p66">
              <a:extLst>
                <a:ext uri="{FF2B5EF4-FFF2-40B4-BE49-F238E27FC236}">
                  <a16:creationId xmlns:a16="http://schemas.microsoft.com/office/drawing/2014/main" id="{CD937CFF-AF6A-48CF-18E8-964FE3FC516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793;p66">
              <a:extLst>
                <a:ext uri="{FF2B5EF4-FFF2-40B4-BE49-F238E27FC236}">
                  <a16:creationId xmlns:a16="http://schemas.microsoft.com/office/drawing/2014/main" id="{9B4B5C08-3CED-5BA5-9DA9-E64E92FE2208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794;p66">
              <a:extLst>
                <a:ext uri="{FF2B5EF4-FFF2-40B4-BE49-F238E27FC236}">
                  <a16:creationId xmlns:a16="http://schemas.microsoft.com/office/drawing/2014/main" id="{01D4E90B-BE80-5C42-AC10-BB7451B8E48D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795;p66">
              <a:extLst>
                <a:ext uri="{FF2B5EF4-FFF2-40B4-BE49-F238E27FC236}">
                  <a16:creationId xmlns:a16="http://schemas.microsoft.com/office/drawing/2014/main" id="{A732257D-BBDC-DAA5-4FDD-FA2971E59E73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796;p66">
              <a:extLst>
                <a:ext uri="{FF2B5EF4-FFF2-40B4-BE49-F238E27FC236}">
                  <a16:creationId xmlns:a16="http://schemas.microsoft.com/office/drawing/2014/main" id="{A6E9E5E2-BA63-7DE9-F399-07AB96FC863D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797;p66">
              <a:extLst>
                <a:ext uri="{FF2B5EF4-FFF2-40B4-BE49-F238E27FC236}">
                  <a16:creationId xmlns:a16="http://schemas.microsoft.com/office/drawing/2014/main" id="{14DB08FC-6AEA-E738-A68F-EBD09C393852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798;p66">
              <a:extLst>
                <a:ext uri="{FF2B5EF4-FFF2-40B4-BE49-F238E27FC236}">
                  <a16:creationId xmlns:a16="http://schemas.microsoft.com/office/drawing/2014/main" id="{75313A02-96A7-5368-DD00-49409B3952E7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799;p66">
              <a:extLst>
                <a:ext uri="{FF2B5EF4-FFF2-40B4-BE49-F238E27FC236}">
                  <a16:creationId xmlns:a16="http://schemas.microsoft.com/office/drawing/2014/main" id="{E87E4070-9D05-41A1-BEBC-9C94E08620B0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800;p66">
              <a:extLst>
                <a:ext uri="{FF2B5EF4-FFF2-40B4-BE49-F238E27FC236}">
                  <a16:creationId xmlns:a16="http://schemas.microsoft.com/office/drawing/2014/main" id="{6853716A-01A9-8D59-D0AA-41588E1242A4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801;p66">
              <a:extLst>
                <a:ext uri="{FF2B5EF4-FFF2-40B4-BE49-F238E27FC236}">
                  <a16:creationId xmlns:a16="http://schemas.microsoft.com/office/drawing/2014/main" id="{7E1D7976-78F9-9947-8ABB-C988E90E0BBF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6BE0BEA-C087-C713-04A3-21E861389854}"/>
              </a:ext>
            </a:extLst>
          </p:cNvPr>
          <p:cNvSpPr txBox="1"/>
          <p:nvPr/>
        </p:nvSpPr>
        <p:spPr>
          <a:xfrm>
            <a:off x="2148626" y="4214346"/>
            <a:ext cx="4988773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#9Slide03 Comfortaa" panose="00000500000000000000" pitchFamily="2" charset="0"/>
              </a:rPr>
              <a:t>Để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đưa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về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thu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gọn</a:t>
            </a:r>
            <a:endParaRPr lang="en-US" sz="2200" dirty="0">
              <a:latin typeface="#9Slide03 Comfortaa" panose="000005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BA6EE0A-5A8E-E8DF-7B0D-9486199AE0C9}"/>
              </a:ext>
            </a:extLst>
          </p:cNvPr>
          <p:cNvSpPr txBox="1"/>
          <p:nvPr/>
        </p:nvSpPr>
        <p:spPr>
          <a:xfrm>
            <a:off x="3385254" y="4938350"/>
            <a:ext cx="6301671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#9Slide03 Comfortaa" panose="00000500000000000000" pitchFamily="2" charset="0"/>
              </a:rPr>
              <a:t>Đổi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chỗ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và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nhóm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các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latin typeface="#9Slide03 Comfortaa" panose="00000500000000000000" pitchFamily="2" charset="0"/>
              </a:rPr>
              <a:t>;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B9C643-8721-6787-C716-02F2FF7BEA25}"/>
              </a:ext>
            </a:extLst>
          </p:cNvPr>
          <p:cNvSpPr txBox="1"/>
          <p:nvPr/>
        </p:nvSpPr>
        <p:spPr>
          <a:xfrm>
            <a:off x="3360214" y="5508027"/>
            <a:ext cx="698393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#9Slide03 Comfortaa" panose="00000500000000000000" pitchFamily="2" charset="0"/>
              </a:rPr>
              <a:t>Cộng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các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nhóm</a:t>
            </a:r>
            <a:r>
              <a:rPr lang="en-US" sz="2200" dirty="0"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EE3C7EE-BB51-DBB9-B846-B5B9FD395DD6}"/>
              </a:ext>
            </a:extLst>
          </p:cNvPr>
          <p:cNvGrpSpPr/>
          <p:nvPr/>
        </p:nvGrpSpPr>
        <p:grpSpPr>
          <a:xfrm>
            <a:off x="3106576" y="5069005"/>
            <a:ext cx="278678" cy="372794"/>
            <a:chOff x="7029084" y="5559606"/>
            <a:chExt cx="278678" cy="37279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1EB9E91-7D90-66CF-26A6-13CFAF7ED201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152D6DC-0D63-CADD-ABAF-F9124DE1F1A7}"/>
                </a:ext>
              </a:extLst>
            </p:cNvPr>
            <p:cNvSpPr txBox="1"/>
            <p:nvPr/>
          </p:nvSpPr>
          <p:spPr>
            <a:xfrm>
              <a:off x="7029084" y="5559606"/>
              <a:ext cx="278678" cy="372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dirty="0">
                  <a:latin typeface="#9Slide03 Comfortaa" panose="00000500000000000000" pitchFamily="2" charset="0"/>
                </a:rPr>
                <a:t>1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650D13B-70E6-CD2A-1AEC-72B73C4D23F2}"/>
              </a:ext>
            </a:extLst>
          </p:cNvPr>
          <p:cNvGrpSpPr/>
          <p:nvPr/>
        </p:nvGrpSpPr>
        <p:grpSpPr>
          <a:xfrm>
            <a:off x="3081537" y="5615795"/>
            <a:ext cx="278678" cy="372794"/>
            <a:chOff x="7008807" y="6000420"/>
            <a:chExt cx="278678" cy="37279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E6E691F-B739-FC98-D2ED-3E0704279855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A99EBDA-69A3-9BEF-CAE6-15A958E3A6E0}"/>
                </a:ext>
              </a:extLst>
            </p:cNvPr>
            <p:cNvSpPr txBox="1"/>
            <p:nvPr/>
          </p:nvSpPr>
          <p:spPr>
            <a:xfrm>
              <a:off x="7008807" y="6000420"/>
              <a:ext cx="278678" cy="372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dirty="0">
                  <a:latin typeface="#9Slide03 Comfortaa" panose="00000500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4721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2789;p66">
            <a:extLst>
              <a:ext uri="{FF2B5EF4-FFF2-40B4-BE49-F238E27FC236}">
                <a16:creationId xmlns:a16="http://schemas.microsoft.com/office/drawing/2014/main" id="{0B21EEA6-84AD-44D2-A4C7-309C8CF90C97}"/>
              </a:ext>
            </a:extLst>
          </p:cNvPr>
          <p:cNvGrpSpPr/>
          <p:nvPr/>
        </p:nvGrpSpPr>
        <p:grpSpPr>
          <a:xfrm>
            <a:off x="1073951" y="2696052"/>
            <a:ext cx="298665" cy="292876"/>
            <a:chOff x="1610311" y="3382885"/>
            <a:chExt cx="338903" cy="332334"/>
          </a:xfrm>
        </p:grpSpPr>
        <p:sp>
          <p:nvSpPr>
            <p:cNvPr id="68" name="Google Shape;2790;p66">
              <a:extLst>
                <a:ext uri="{FF2B5EF4-FFF2-40B4-BE49-F238E27FC236}">
                  <a16:creationId xmlns:a16="http://schemas.microsoft.com/office/drawing/2014/main" id="{D9F149BD-92A4-460D-8DD6-34245B8AF6C6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791;p66">
              <a:extLst>
                <a:ext uri="{FF2B5EF4-FFF2-40B4-BE49-F238E27FC236}">
                  <a16:creationId xmlns:a16="http://schemas.microsoft.com/office/drawing/2014/main" id="{0C77AE27-6416-444A-A414-C327AD25475D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792;p66">
              <a:extLst>
                <a:ext uri="{FF2B5EF4-FFF2-40B4-BE49-F238E27FC236}">
                  <a16:creationId xmlns:a16="http://schemas.microsoft.com/office/drawing/2014/main" id="{327646A6-BA90-4E85-B6E7-C09DDFAD73F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793;p66">
              <a:extLst>
                <a:ext uri="{FF2B5EF4-FFF2-40B4-BE49-F238E27FC236}">
                  <a16:creationId xmlns:a16="http://schemas.microsoft.com/office/drawing/2014/main" id="{9D5449DB-D50D-48B2-B537-5D23BE4E93B9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794;p66">
              <a:extLst>
                <a:ext uri="{FF2B5EF4-FFF2-40B4-BE49-F238E27FC236}">
                  <a16:creationId xmlns:a16="http://schemas.microsoft.com/office/drawing/2014/main" id="{7383494A-6E0C-40F0-BF7C-84DF9F67B361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795;p66">
              <a:extLst>
                <a:ext uri="{FF2B5EF4-FFF2-40B4-BE49-F238E27FC236}">
                  <a16:creationId xmlns:a16="http://schemas.microsoft.com/office/drawing/2014/main" id="{61701A9F-8CED-4C00-8A5F-4B1ECC9123FF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796;p66">
              <a:extLst>
                <a:ext uri="{FF2B5EF4-FFF2-40B4-BE49-F238E27FC236}">
                  <a16:creationId xmlns:a16="http://schemas.microsoft.com/office/drawing/2014/main" id="{1342CA0C-097B-4FEE-B90A-EB9B298F4802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797;p66">
              <a:extLst>
                <a:ext uri="{FF2B5EF4-FFF2-40B4-BE49-F238E27FC236}">
                  <a16:creationId xmlns:a16="http://schemas.microsoft.com/office/drawing/2014/main" id="{D1C283C7-9A71-4FF5-AC80-43058EFEE09B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798;p66">
              <a:extLst>
                <a:ext uri="{FF2B5EF4-FFF2-40B4-BE49-F238E27FC236}">
                  <a16:creationId xmlns:a16="http://schemas.microsoft.com/office/drawing/2014/main" id="{0A5CABAC-1E09-484D-96FC-FD141BCE7018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799;p66">
              <a:extLst>
                <a:ext uri="{FF2B5EF4-FFF2-40B4-BE49-F238E27FC236}">
                  <a16:creationId xmlns:a16="http://schemas.microsoft.com/office/drawing/2014/main" id="{C60914BF-1513-4D4D-99D5-31C688721DF9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800;p66">
              <a:extLst>
                <a:ext uri="{FF2B5EF4-FFF2-40B4-BE49-F238E27FC236}">
                  <a16:creationId xmlns:a16="http://schemas.microsoft.com/office/drawing/2014/main" id="{89C79959-B002-4BF4-AD9C-669DFCB73915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801;p66">
              <a:extLst>
                <a:ext uri="{FF2B5EF4-FFF2-40B4-BE49-F238E27FC236}">
                  <a16:creationId xmlns:a16="http://schemas.microsoft.com/office/drawing/2014/main" id="{85CE9630-6474-4997-A62A-08ABD217E470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C4AB877-E228-460B-832A-CE2387EAB408}"/>
              </a:ext>
            </a:extLst>
          </p:cNvPr>
          <p:cNvSpPr txBox="1"/>
          <p:nvPr/>
        </p:nvSpPr>
        <p:spPr>
          <a:xfrm>
            <a:off x="3136547" y="3257010"/>
            <a:ext cx="668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M =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– 5xy + </a:t>
            </a:r>
            <a:r>
              <a:rPr lang="en-US" sz="2400" i="1" dirty="0" err="1">
                <a:latin typeface="Palatino Linotype" panose="02040502050505030304" pitchFamily="18" charset="0"/>
              </a:rPr>
              <a:t>7xy</a:t>
            </a:r>
            <a:r>
              <a:rPr lang="en-US" sz="2400" i="1" baseline="30000" dirty="0" err="1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latin typeface="Palatino Linotype" panose="02040502050505030304" pitchFamily="18" charset="0"/>
              </a:rPr>
              <a:t>3x</a:t>
            </a:r>
            <a:r>
              <a:rPr lang="en-US" sz="2400" i="1" baseline="30000" dirty="0" err="1"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latin typeface="Palatino Linotype" panose="02040502050505030304" pitchFamily="18" charset="0"/>
              </a:rPr>
              <a:t>3x</a:t>
            </a:r>
            <a:r>
              <a:rPr lang="en-US" sz="2400" i="1" baseline="30000" dirty="0" err="1"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latin typeface="Palatino Linotype" panose="02040502050505030304" pitchFamily="18" charset="0"/>
              </a:rPr>
              <a:t>xy</a:t>
            </a:r>
            <a:r>
              <a:rPr lang="en-US" sz="2400" i="1" baseline="30000" dirty="0" err="1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latin typeface="Palatino Linotype" panose="02040502050505030304" pitchFamily="18" charset="0"/>
              </a:rPr>
              <a:t>4xy</a:t>
            </a:r>
            <a:r>
              <a:rPr lang="en-US" sz="2400" i="1" baseline="30000" dirty="0" err="1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+ 2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C6EFFB-6B86-457A-A6A4-57535FA74019}"/>
              </a:ext>
            </a:extLst>
          </p:cNvPr>
          <p:cNvSpPr txBox="1"/>
          <p:nvPr/>
        </p:nvSpPr>
        <p:spPr>
          <a:xfrm>
            <a:off x="1417247" y="2564017"/>
            <a:ext cx="381391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#9Slide03 Comfortaa" panose="00000500000000000000" pitchFamily="2" charset="0"/>
              </a:rPr>
              <a:t>?5. Thu </a:t>
            </a:r>
            <a:r>
              <a:rPr lang="en-US" sz="2200" dirty="0" err="1">
                <a:latin typeface="#9Slide03 Comfortaa" panose="00000500000000000000" pitchFamily="2" charset="0"/>
              </a:rPr>
              <a:t>gọn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latin typeface="#9Slide03 Comfortaa" panose="00000500000000000000" pitchFamily="2" charset="0"/>
              </a:rPr>
              <a:t>sau</a:t>
            </a:r>
            <a:r>
              <a:rPr lang="en-US" sz="2200" dirty="0"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7050620-B012-4318-895A-26082ED44B7D}"/>
              </a:ext>
            </a:extLst>
          </p:cNvPr>
          <p:cNvSpPr txBox="1"/>
          <p:nvPr/>
        </p:nvSpPr>
        <p:spPr>
          <a:xfrm>
            <a:off x="1772827" y="6227576"/>
            <a:ext cx="4704539" cy="41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Đổi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chỗ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và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nhóm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các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hạng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tử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dạng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8F5B8A-F424-4A39-9F37-E37155E8C1B2}"/>
              </a:ext>
            </a:extLst>
          </p:cNvPr>
          <p:cNvSpPr txBox="1"/>
          <p:nvPr/>
        </p:nvSpPr>
        <p:spPr>
          <a:xfrm>
            <a:off x="6920384" y="6227702"/>
            <a:ext cx="5271616" cy="41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Cộng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các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hạng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tử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dạng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trong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mỗi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nhóm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512FC4-F9CE-4EB3-AC8C-1503EBFCE67D}"/>
              </a:ext>
            </a:extLst>
          </p:cNvPr>
          <p:cNvGrpSpPr/>
          <p:nvPr/>
        </p:nvGrpSpPr>
        <p:grpSpPr>
          <a:xfrm>
            <a:off x="1494148" y="6291191"/>
            <a:ext cx="278678" cy="332720"/>
            <a:chOff x="7029084" y="5582799"/>
            <a:chExt cx="278678" cy="33272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728EB25-137C-44B7-8D4C-295C177895BC}"/>
                </a:ext>
              </a:extLst>
            </p:cNvPr>
            <p:cNvSpPr/>
            <p:nvPr/>
          </p:nvSpPr>
          <p:spPr>
            <a:xfrm>
              <a:off x="7033846" y="5657229"/>
              <a:ext cx="228600" cy="2286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527CE4F-0F1F-47D6-95DB-AAF53A50593A}"/>
                </a:ext>
              </a:extLst>
            </p:cNvPr>
            <p:cNvSpPr txBox="1"/>
            <p:nvPr/>
          </p:nvSpPr>
          <p:spPr>
            <a:xfrm>
              <a:off x="7029084" y="5582799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dirty="0">
                  <a:latin typeface="#9Slide03 Comfortaa" panose="00000500000000000000" pitchFamily="2" charset="0"/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74B025-626A-4AF9-A69E-B8C5E694B114}"/>
              </a:ext>
            </a:extLst>
          </p:cNvPr>
          <p:cNvGrpSpPr/>
          <p:nvPr/>
        </p:nvGrpSpPr>
        <p:grpSpPr>
          <a:xfrm>
            <a:off x="6625039" y="6293680"/>
            <a:ext cx="278678" cy="332720"/>
            <a:chOff x="7017179" y="6036460"/>
            <a:chExt cx="278678" cy="33272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EC5753D-65C8-465B-B51C-23D5DA49F7B3}"/>
                </a:ext>
              </a:extLst>
            </p:cNvPr>
            <p:cNvSpPr/>
            <p:nvPr/>
          </p:nvSpPr>
          <p:spPr>
            <a:xfrm>
              <a:off x="7033846" y="6113271"/>
              <a:ext cx="228600" cy="228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58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B066425-D171-4EEF-9466-9B1189EE4733}"/>
                </a:ext>
              </a:extLst>
            </p:cNvPr>
            <p:cNvSpPr txBox="1"/>
            <p:nvPr/>
          </p:nvSpPr>
          <p:spPr>
            <a:xfrm>
              <a:off x="7017179" y="6036460"/>
              <a:ext cx="278678" cy="332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200" dirty="0">
                  <a:latin typeface="#9Slide03 Comfortaa" panose="00000500000000000000" pitchFamily="2" charset="0"/>
                </a:rPr>
                <a:t>2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9153111-C7AD-4C3E-B6B8-CCD3F74CAF37}"/>
              </a:ext>
            </a:extLst>
          </p:cNvPr>
          <p:cNvSpPr txBox="1"/>
          <p:nvPr/>
        </p:nvSpPr>
        <p:spPr>
          <a:xfrm>
            <a:off x="2211951" y="4926942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= 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4x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i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4xy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5xy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21EF5-1CEB-D16B-9126-BB48145C4181}"/>
              </a:ext>
            </a:extLst>
          </p:cNvPr>
          <p:cNvSpPr txBox="1"/>
          <p:nvPr/>
        </p:nvSpPr>
        <p:spPr>
          <a:xfrm>
            <a:off x="1489453" y="1502339"/>
            <a:ext cx="983236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6" name="Google Shape;1224;p57">
            <a:extLst>
              <a:ext uri="{FF2B5EF4-FFF2-40B4-BE49-F238E27FC236}">
                <a16:creationId xmlns:a16="http://schemas.microsoft.com/office/drawing/2014/main" id="{8291ACB3-BFD9-6741-526B-EBB2FF3BB619}"/>
              </a:ext>
            </a:extLst>
          </p:cNvPr>
          <p:cNvSpPr/>
          <p:nvPr/>
        </p:nvSpPr>
        <p:spPr>
          <a:xfrm flipH="1">
            <a:off x="1402327" y="1439299"/>
            <a:ext cx="9976428" cy="822746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200"/>
          </a:p>
        </p:txBody>
      </p:sp>
      <p:sp>
        <p:nvSpPr>
          <p:cNvPr id="7" name="Google Shape;1236;p57">
            <a:extLst>
              <a:ext uri="{FF2B5EF4-FFF2-40B4-BE49-F238E27FC236}">
                <a16:creationId xmlns:a16="http://schemas.microsoft.com/office/drawing/2014/main" id="{E60BCC38-6BDE-6C50-89EB-5EBF9E9F8604}"/>
              </a:ext>
            </a:extLst>
          </p:cNvPr>
          <p:cNvSpPr/>
          <p:nvPr/>
        </p:nvSpPr>
        <p:spPr>
          <a:xfrm>
            <a:off x="10819561" y="1252393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grpSp>
        <p:nvGrpSpPr>
          <p:cNvPr id="8" name="Google Shape;2789;p66">
            <a:extLst>
              <a:ext uri="{FF2B5EF4-FFF2-40B4-BE49-F238E27FC236}">
                <a16:creationId xmlns:a16="http://schemas.microsoft.com/office/drawing/2014/main" id="{A11E8874-F821-8F90-FA87-4F13E9B02708}"/>
              </a:ext>
            </a:extLst>
          </p:cNvPr>
          <p:cNvGrpSpPr/>
          <p:nvPr/>
        </p:nvGrpSpPr>
        <p:grpSpPr>
          <a:xfrm>
            <a:off x="1065686" y="1664924"/>
            <a:ext cx="298665" cy="292876"/>
            <a:chOff x="1610311" y="3382885"/>
            <a:chExt cx="338903" cy="332334"/>
          </a:xfrm>
        </p:grpSpPr>
        <p:sp>
          <p:nvSpPr>
            <p:cNvPr id="9" name="Google Shape;2790;p66">
              <a:extLst>
                <a:ext uri="{FF2B5EF4-FFF2-40B4-BE49-F238E27FC236}">
                  <a16:creationId xmlns:a16="http://schemas.microsoft.com/office/drawing/2014/main" id="{BFC8CFCD-1C7B-D576-74CC-362BB8BEDAB6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91;p66">
              <a:extLst>
                <a:ext uri="{FF2B5EF4-FFF2-40B4-BE49-F238E27FC236}">
                  <a16:creationId xmlns:a16="http://schemas.microsoft.com/office/drawing/2014/main" id="{D156236F-4D12-B03E-7F70-8F9FB08ADEBF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2;p66">
              <a:extLst>
                <a:ext uri="{FF2B5EF4-FFF2-40B4-BE49-F238E27FC236}">
                  <a16:creationId xmlns:a16="http://schemas.microsoft.com/office/drawing/2014/main" id="{137E8EC0-0695-CB5E-D661-07FDCE003AC5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3;p66">
              <a:extLst>
                <a:ext uri="{FF2B5EF4-FFF2-40B4-BE49-F238E27FC236}">
                  <a16:creationId xmlns:a16="http://schemas.microsoft.com/office/drawing/2014/main" id="{F4DF9F96-450D-B13B-997E-7A5DC65109D6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4;p66">
              <a:extLst>
                <a:ext uri="{FF2B5EF4-FFF2-40B4-BE49-F238E27FC236}">
                  <a16:creationId xmlns:a16="http://schemas.microsoft.com/office/drawing/2014/main" id="{FEB3D7E9-6679-1EBD-6AA2-103591D8FA41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5;p66">
              <a:extLst>
                <a:ext uri="{FF2B5EF4-FFF2-40B4-BE49-F238E27FC236}">
                  <a16:creationId xmlns:a16="http://schemas.microsoft.com/office/drawing/2014/main" id="{FFA8C34C-11F3-5DCC-DD6C-2D9D560437EA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6;p66">
              <a:extLst>
                <a:ext uri="{FF2B5EF4-FFF2-40B4-BE49-F238E27FC236}">
                  <a16:creationId xmlns:a16="http://schemas.microsoft.com/office/drawing/2014/main" id="{7C88709A-24A6-5E1B-D07D-78D00F600B2A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7;p66">
              <a:extLst>
                <a:ext uri="{FF2B5EF4-FFF2-40B4-BE49-F238E27FC236}">
                  <a16:creationId xmlns:a16="http://schemas.microsoft.com/office/drawing/2014/main" id="{FC4216D8-C6CB-CD18-9786-808599BF0C6B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8;p66">
              <a:extLst>
                <a:ext uri="{FF2B5EF4-FFF2-40B4-BE49-F238E27FC236}">
                  <a16:creationId xmlns:a16="http://schemas.microsoft.com/office/drawing/2014/main" id="{B1EE39C8-ACC9-D6B7-E63B-2A2C49CA3DB6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9;p66">
              <a:extLst>
                <a:ext uri="{FF2B5EF4-FFF2-40B4-BE49-F238E27FC236}">
                  <a16:creationId xmlns:a16="http://schemas.microsoft.com/office/drawing/2014/main" id="{6848C456-04D9-0299-8D69-016750100BBB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800;p66">
              <a:extLst>
                <a:ext uri="{FF2B5EF4-FFF2-40B4-BE49-F238E27FC236}">
                  <a16:creationId xmlns:a16="http://schemas.microsoft.com/office/drawing/2014/main" id="{A4EA71C5-4065-FE45-2610-FBBD4006E52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801;p66">
              <a:extLst>
                <a:ext uri="{FF2B5EF4-FFF2-40B4-BE49-F238E27FC236}">
                  <a16:creationId xmlns:a16="http://schemas.microsoft.com/office/drawing/2014/main" id="{EF9992A2-25DB-1440-DD7C-0957D272C8F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2DC958F-9289-8216-BEBF-A61CD67E9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62" y="2050721"/>
            <a:ext cx="258178" cy="953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B4AB37-C725-FE7D-0618-977D8C9855FC}"/>
              </a:ext>
            </a:extLst>
          </p:cNvPr>
          <p:cNvSpPr txBox="1"/>
          <p:nvPr/>
        </p:nvSpPr>
        <p:spPr>
          <a:xfrm>
            <a:off x="1890343" y="4239475"/>
            <a:ext cx="616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M =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(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3x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(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7xy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4xy</a:t>
            </a:r>
            <a:r>
              <a:rPr lang="en-US" sz="24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)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5xy</a:t>
            </a:r>
            <a:r>
              <a:rPr lang="en-US" sz="24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+ 2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57C04C-067E-B8C2-CF55-FC146156FCD3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2. ĐA THỨC THU GỌN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2B2B3E44-0538-BAF8-027D-9F48391CA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916" y="2517332"/>
            <a:ext cx="294715" cy="4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16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0" grpId="0"/>
      <p:bldP spid="93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2. ĐA THỨC THU GỌN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5738F2D-2159-1A25-840F-C4461C62E3E7}"/>
              </a:ext>
            </a:extLst>
          </p:cNvPr>
          <p:cNvSpPr txBox="1"/>
          <p:nvPr/>
        </p:nvSpPr>
        <p:spPr>
          <a:xfrm>
            <a:off x="2268691" y="1249567"/>
            <a:ext cx="8123818" cy="45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61" name="Google Shape;1224;p57">
            <a:extLst>
              <a:ext uri="{FF2B5EF4-FFF2-40B4-BE49-F238E27FC236}">
                <a16:creationId xmlns:a16="http://schemas.microsoft.com/office/drawing/2014/main" id="{ABB9C117-67E8-58B4-0DF7-E853106B6404}"/>
              </a:ext>
            </a:extLst>
          </p:cNvPr>
          <p:cNvSpPr/>
          <p:nvPr/>
        </p:nvSpPr>
        <p:spPr>
          <a:xfrm flipH="1">
            <a:off x="1383689" y="1024042"/>
            <a:ext cx="9690707" cy="1911884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62" name="Google Shape;1236;p57">
            <a:extLst>
              <a:ext uri="{FF2B5EF4-FFF2-40B4-BE49-F238E27FC236}">
                <a16:creationId xmlns:a16="http://schemas.microsoft.com/office/drawing/2014/main" id="{7D2ED6F8-4540-0461-F22D-5BBE21516E0E}"/>
              </a:ext>
            </a:extLst>
          </p:cNvPr>
          <p:cNvSpPr/>
          <p:nvPr/>
        </p:nvSpPr>
        <p:spPr>
          <a:xfrm>
            <a:off x="10464300" y="871248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789;p66">
            <a:extLst>
              <a:ext uri="{FF2B5EF4-FFF2-40B4-BE49-F238E27FC236}">
                <a16:creationId xmlns:a16="http://schemas.microsoft.com/office/drawing/2014/main" id="{A05B1A97-2698-E94E-25DA-D3F2101849AF}"/>
              </a:ext>
            </a:extLst>
          </p:cNvPr>
          <p:cNvGrpSpPr/>
          <p:nvPr/>
        </p:nvGrpSpPr>
        <p:grpSpPr>
          <a:xfrm>
            <a:off x="1970760" y="1339068"/>
            <a:ext cx="298665" cy="292876"/>
            <a:chOff x="1610311" y="3382885"/>
            <a:chExt cx="338903" cy="332334"/>
          </a:xfrm>
          <a:solidFill>
            <a:schemeClr val="bg1">
              <a:lumMod val="75000"/>
            </a:schemeClr>
          </a:solidFill>
        </p:grpSpPr>
        <p:sp>
          <p:nvSpPr>
            <p:cNvPr id="78" name="Google Shape;2790;p66">
              <a:extLst>
                <a:ext uri="{FF2B5EF4-FFF2-40B4-BE49-F238E27FC236}">
                  <a16:creationId xmlns:a16="http://schemas.microsoft.com/office/drawing/2014/main" id="{62D3B525-C4B4-5A83-3C04-3C1B8C698823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791;p66">
              <a:extLst>
                <a:ext uri="{FF2B5EF4-FFF2-40B4-BE49-F238E27FC236}">
                  <a16:creationId xmlns:a16="http://schemas.microsoft.com/office/drawing/2014/main" id="{3BE1F9CA-A086-2536-B4CA-B26A38DAC6E4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792;p66">
              <a:extLst>
                <a:ext uri="{FF2B5EF4-FFF2-40B4-BE49-F238E27FC236}">
                  <a16:creationId xmlns:a16="http://schemas.microsoft.com/office/drawing/2014/main" id="{5D18122F-D1A2-9729-A55C-4A492A90E436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793;p66">
              <a:extLst>
                <a:ext uri="{FF2B5EF4-FFF2-40B4-BE49-F238E27FC236}">
                  <a16:creationId xmlns:a16="http://schemas.microsoft.com/office/drawing/2014/main" id="{DE74D9D8-AE21-12DA-5772-B0CF2C4EBBB2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794;p66">
              <a:extLst>
                <a:ext uri="{FF2B5EF4-FFF2-40B4-BE49-F238E27FC236}">
                  <a16:creationId xmlns:a16="http://schemas.microsoft.com/office/drawing/2014/main" id="{867E1560-B11A-B08D-320C-7F321B6A3A5D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795;p66">
              <a:extLst>
                <a:ext uri="{FF2B5EF4-FFF2-40B4-BE49-F238E27FC236}">
                  <a16:creationId xmlns:a16="http://schemas.microsoft.com/office/drawing/2014/main" id="{4D74D16C-E005-A034-C6E2-B12E3B54A1AA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796;p66">
              <a:extLst>
                <a:ext uri="{FF2B5EF4-FFF2-40B4-BE49-F238E27FC236}">
                  <a16:creationId xmlns:a16="http://schemas.microsoft.com/office/drawing/2014/main" id="{0D167916-33BD-5FD3-9998-9584A9496BD1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797;p66">
              <a:extLst>
                <a:ext uri="{FF2B5EF4-FFF2-40B4-BE49-F238E27FC236}">
                  <a16:creationId xmlns:a16="http://schemas.microsoft.com/office/drawing/2014/main" id="{81D330EE-BD3B-0D2E-7928-E1DE8E332763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798;p66">
              <a:extLst>
                <a:ext uri="{FF2B5EF4-FFF2-40B4-BE49-F238E27FC236}">
                  <a16:creationId xmlns:a16="http://schemas.microsoft.com/office/drawing/2014/main" id="{69B64E7E-6E5E-AD3E-F202-2AF93FA05012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799;p66">
              <a:extLst>
                <a:ext uri="{FF2B5EF4-FFF2-40B4-BE49-F238E27FC236}">
                  <a16:creationId xmlns:a16="http://schemas.microsoft.com/office/drawing/2014/main" id="{BF77C96C-33EF-B7A0-3F71-84FEC4EA818A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800;p66">
              <a:extLst>
                <a:ext uri="{FF2B5EF4-FFF2-40B4-BE49-F238E27FC236}">
                  <a16:creationId xmlns:a16="http://schemas.microsoft.com/office/drawing/2014/main" id="{0460CBC4-6090-DB02-92E5-A1A498EFBF29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801;p66">
              <a:extLst>
                <a:ext uri="{FF2B5EF4-FFF2-40B4-BE49-F238E27FC236}">
                  <a16:creationId xmlns:a16="http://schemas.microsoft.com/office/drawing/2014/main" id="{EEC4F641-B549-06A2-CA7F-2A1A9FA62CAD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8" name="Picture 127" descr="Logo, icon&#10;&#10;Description automatically generated">
            <a:extLst>
              <a:ext uri="{FF2B5EF4-FFF2-40B4-BE49-F238E27FC236}">
                <a16:creationId xmlns:a16="http://schemas.microsoft.com/office/drawing/2014/main" id="{6FA5610D-04B3-4E8F-83FB-3E8BEF4C8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327" y="2693935"/>
            <a:ext cx="258178" cy="95378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D966FA34-9B62-4B6A-A39B-BF2E62833983}"/>
              </a:ext>
            </a:extLst>
          </p:cNvPr>
          <p:cNvSpPr txBox="1"/>
          <p:nvPr/>
        </p:nvSpPr>
        <p:spPr>
          <a:xfrm>
            <a:off x="2276354" y="1860499"/>
            <a:ext cx="8502023" cy="868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Bậc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bậc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bậc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cao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nhất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thu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r>
              <a:rPr lang="en-US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116" name="Google Shape;2789;p66">
            <a:extLst>
              <a:ext uri="{FF2B5EF4-FFF2-40B4-BE49-F238E27FC236}">
                <a16:creationId xmlns:a16="http://schemas.microsoft.com/office/drawing/2014/main" id="{72A3DF7A-71C6-4094-86D2-F4F05C623BC4}"/>
              </a:ext>
            </a:extLst>
          </p:cNvPr>
          <p:cNvGrpSpPr/>
          <p:nvPr/>
        </p:nvGrpSpPr>
        <p:grpSpPr>
          <a:xfrm>
            <a:off x="1970760" y="1899263"/>
            <a:ext cx="298665" cy="292876"/>
            <a:chOff x="1610311" y="3382885"/>
            <a:chExt cx="338903" cy="332334"/>
          </a:xfrm>
          <a:solidFill>
            <a:schemeClr val="bg1">
              <a:lumMod val="75000"/>
            </a:schemeClr>
          </a:solidFill>
        </p:grpSpPr>
        <p:sp>
          <p:nvSpPr>
            <p:cNvPr id="117" name="Google Shape;2790;p66">
              <a:extLst>
                <a:ext uri="{FF2B5EF4-FFF2-40B4-BE49-F238E27FC236}">
                  <a16:creationId xmlns:a16="http://schemas.microsoft.com/office/drawing/2014/main" id="{B923F715-1DF7-48FB-B04D-F1699FFFF216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791;p66">
              <a:extLst>
                <a:ext uri="{FF2B5EF4-FFF2-40B4-BE49-F238E27FC236}">
                  <a16:creationId xmlns:a16="http://schemas.microsoft.com/office/drawing/2014/main" id="{F85DD7D8-C00E-4712-BFB1-1B9E17249301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792;p66">
              <a:extLst>
                <a:ext uri="{FF2B5EF4-FFF2-40B4-BE49-F238E27FC236}">
                  <a16:creationId xmlns:a16="http://schemas.microsoft.com/office/drawing/2014/main" id="{8E4259FB-A557-457E-AED8-ADDDCB1E3566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793;p66">
              <a:extLst>
                <a:ext uri="{FF2B5EF4-FFF2-40B4-BE49-F238E27FC236}">
                  <a16:creationId xmlns:a16="http://schemas.microsoft.com/office/drawing/2014/main" id="{DDAD3842-995F-4FC6-8789-2A2C8320E13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794;p66">
              <a:extLst>
                <a:ext uri="{FF2B5EF4-FFF2-40B4-BE49-F238E27FC236}">
                  <a16:creationId xmlns:a16="http://schemas.microsoft.com/office/drawing/2014/main" id="{A0C8C570-56CD-4A58-88DE-873BC5BE4E21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795;p66">
              <a:extLst>
                <a:ext uri="{FF2B5EF4-FFF2-40B4-BE49-F238E27FC236}">
                  <a16:creationId xmlns:a16="http://schemas.microsoft.com/office/drawing/2014/main" id="{B5EB9D57-9698-4D9B-9A5D-7EE83F25EF0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796;p66">
              <a:extLst>
                <a:ext uri="{FF2B5EF4-FFF2-40B4-BE49-F238E27FC236}">
                  <a16:creationId xmlns:a16="http://schemas.microsoft.com/office/drawing/2014/main" id="{D9E08EE8-75DA-4BF0-AB49-33946A9DDD32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797;p66">
              <a:extLst>
                <a:ext uri="{FF2B5EF4-FFF2-40B4-BE49-F238E27FC236}">
                  <a16:creationId xmlns:a16="http://schemas.microsoft.com/office/drawing/2014/main" id="{8B16FA29-6126-446A-8205-1742E583034C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798;p66">
              <a:extLst>
                <a:ext uri="{FF2B5EF4-FFF2-40B4-BE49-F238E27FC236}">
                  <a16:creationId xmlns:a16="http://schemas.microsoft.com/office/drawing/2014/main" id="{65C9B118-E91A-402C-843C-EB4636C54D6D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799;p66">
              <a:extLst>
                <a:ext uri="{FF2B5EF4-FFF2-40B4-BE49-F238E27FC236}">
                  <a16:creationId xmlns:a16="http://schemas.microsoft.com/office/drawing/2014/main" id="{C188DB53-F73B-44D8-819E-C5FA718FA9F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800;p66">
              <a:extLst>
                <a:ext uri="{FF2B5EF4-FFF2-40B4-BE49-F238E27FC236}">
                  <a16:creationId xmlns:a16="http://schemas.microsoft.com/office/drawing/2014/main" id="{7C92032B-CA60-4966-83BF-9FF2C26DFC5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801;p66">
              <a:extLst>
                <a:ext uri="{FF2B5EF4-FFF2-40B4-BE49-F238E27FC236}">
                  <a16:creationId xmlns:a16="http://schemas.microsoft.com/office/drawing/2014/main" id="{B71E87EC-2339-4754-B215-11A100F5310D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47646937-0953-44C6-81D5-FF01BD28EB1A}"/>
              </a:ext>
            </a:extLst>
          </p:cNvPr>
          <p:cNvSpPr txBox="1"/>
          <p:nvPr/>
        </p:nvSpPr>
        <p:spPr>
          <a:xfrm>
            <a:off x="2274738" y="6222280"/>
            <a:ext cx="9467970" cy="41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Số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thực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khác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0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là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đa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bậc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0,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còn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số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0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là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đa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không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và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không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có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bậc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xác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định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131" name="Google Shape;2789;p66">
            <a:extLst>
              <a:ext uri="{FF2B5EF4-FFF2-40B4-BE49-F238E27FC236}">
                <a16:creationId xmlns:a16="http://schemas.microsoft.com/office/drawing/2014/main" id="{3DEF5BF4-1A98-4704-BBC4-3FA4695C01DF}"/>
              </a:ext>
            </a:extLst>
          </p:cNvPr>
          <p:cNvGrpSpPr/>
          <p:nvPr/>
        </p:nvGrpSpPr>
        <p:grpSpPr>
          <a:xfrm>
            <a:off x="1970760" y="6291855"/>
            <a:ext cx="298665" cy="292876"/>
            <a:chOff x="1610311" y="3382885"/>
            <a:chExt cx="338903" cy="332334"/>
          </a:xfrm>
          <a:solidFill>
            <a:schemeClr val="bg1">
              <a:lumMod val="75000"/>
            </a:schemeClr>
          </a:solidFill>
        </p:grpSpPr>
        <p:sp>
          <p:nvSpPr>
            <p:cNvPr id="132" name="Google Shape;2790;p66">
              <a:extLst>
                <a:ext uri="{FF2B5EF4-FFF2-40B4-BE49-F238E27FC236}">
                  <a16:creationId xmlns:a16="http://schemas.microsoft.com/office/drawing/2014/main" id="{BAAF290E-ADC1-4C90-A974-14F52CAE59D1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791;p66">
              <a:extLst>
                <a:ext uri="{FF2B5EF4-FFF2-40B4-BE49-F238E27FC236}">
                  <a16:creationId xmlns:a16="http://schemas.microsoft.com/office/drawing/2014/main" id="{CD298FAE-8D01-46FD-9617-55CEC20675BE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792;p66">
              <a:extLst>
                <a:ext uri="{FF2B5EF4-FFF2-40B4-BE49-F238E27FC236}">
                  <a16:creationId xmlns:a16="http://schemas.microsoft.com/office/drawing/2014/main" id="{5E148050-9354-4210-B7B0-E802B887EACB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793;p66">
              <a:extLst>
                <a:ext uri="{FF2B5EF4-FFF2-40B4-BE49-F238E27FC236}">
                  <a16:creationId xmlns:a16="http://schemas.microsoft.com/office/drawing/2014/main" id="{48BDA60E-77C8-4732-BC1B-358CB9109B52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794;p66">
              <a:extLst>
                <a:ext uri="{FF2B5EF4-FFF2-40B4-BE49-F238E27FC236}">
                  <a16:creationId xmlns:a16="http://schemas.microsoft.com/office/drawing/2014/main" id="{37DB68B0-0320-4A58-82D2-EDBC02B24E64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95;p66">
              <a:extLst>
                <a:ext uri="{FF2B5EF4-FFF2-40B4-BE49-F238E27FC236}">
                  <a16:creationId xmlns:a16="http://schemas.microsoft.com/office/drawing/2014/main" id="{A6BB5547-3B0A-4C48-B807-A6C3208A0FA1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796;p66">
              <a:extLst>
                <a:ext uri="{FF2B5EF4-FFF2-40B4-BE49-F238E27FC236}">
                  <a16:creationId xmlns:a16="http://schemas.microsoft.com/office/drawing/2014/main" id="{69CAA5FA-374F-4841-B518-E989CB000807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797;p66">
              <a:extLst>
                <a:ext uri="{FF2B5EF4-FFF2-40B4-BE49-F238E27FC236}">
                  <a16:creationId xmlns:a16="http://schemas.microsoft.com/office/drawing/2014/main" id="{C2A24308-4970-40BD-80FE-8B7FC55B6368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798;p66">
              <a:extLst>
                <a:ext uri="{FF2B5EF4-FFF2-40B4-BE49-F238E27FC236}">
                  <a16:creationId xmlns:a16="http://schemas.microsoft.com/office/drawing/2014/main" id="{7CAFAB0F-34D8-4601-9931-0C8D6CA4BEEC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799;p66">
              <a:extLst>
                <a:ext uri="{FF2B5EF4-FFF2-40B4-BE49-F238E27FC236}">
                  <a16:creationId xmlns:a16="http://schemas.microsoft.com/office/drawing/2014/main" id="{1E4AEB0E-FA00-4F76-B1BF-B48891573525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800;p66">
              <a:extLst>
                <a:ext uri="{FF2B5EF4-FFF2-40B4-BE49-F238E27FC236}">
                  <a16:creationId xmlns:a16="http://schemas.microsoft.com/office/drawing/2014/main" id="{B3B59E77-9FD9-4B4B-A05C-AC751CA37C2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801;p66">
              <a:extLst>
                <a:ext uri="{FF2B5EF4-FFF2-40B4-BE49-F238E27FC236}">
                  <a16:creationId xmlns:a16="http://schemas.microsoft.com/office/drawing/2014/main" id="{7220D48D-4D7F-4098-AC07-EF0D72025D4A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2789;p66">
            <a:extLst>
              <a:ext uri="{FF2B5EF4-FFF2-40B4-BE49-F238E27FC236}">
                <a16:creationId xmlns:a16="http://schemas.microsoft.com/office/drawing/2014/main" id="{D39D696E-F445-4D9D-91F4-E96C8B1C821F}"/>
              </a:ext>
            </a:extLst>
          </p:cNvPr>
          <p:cNvGrpSpPr/>
          <p:nvPr/>
        </p:nvGrpSpPr>
        <p:grpSpPr>
          <a:xfrm>
            <a:off x="457279" y="3218593"/>
            <a:ext cx="298665" cy="292876"/>
            <a:chOff x="1610311" y="3382885"/>
            <a:chExt cx="338903" cy="332334"/>
          </a:xfrm>
        </p:grpSpPr>
        <p:sp>
          <p:nvSpPr>
            <p:cNvPr id="74" name="Google Shape;2790;p66">
              <a:extLst>
                <a:ext uri="{FF2B5EF4-FFF2-40B4-BE49-F238E27FC236}">
                  <a16:creationId xmlns:a16="http://schemas.microsoft.com/office/drawing/2014/main" id="{F383469F-9DF9-4C6E-B38D-6C6C7C11ABB4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791;p66">
              <a:extLst>
                <a:ext uri="{FF2B5EF4-FFF2-40B4-BE49-F238E27FC236}">
                  <a16:creationId xmlns:a16="http://schemas.microsoft.com/office/drawing/2014/main" id="{46C65C0F-CBB7-4CE3-AB89-CA5C44D292B3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792;p66">
              <a:extLst>
                <a:ext uri="{FF2B5EF4-FFF2-40B4-BE49-F238E27FC236}">
                  <a16:creationId xmlns:a16="http://schemas.microsoft.com/office/drawing/2014/main" id="{0A6A43F5-57EA-46F5-BC67-B1741C212B5C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793;p66">
              <a:extLst>
                <a:ext uri="{FF2B5EF4-FFF2-40B4-BE49-F238E27FC236}">
                  <a16:creationId xmlns:a16="http://schemas.microsoft.com/office/drawing/2014/main" id="{1CE8B632-1CA5-4096-9E9D-54C3389BF9C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794;p66">
              <a:extLst>
                <a:ext uri="{FF2B5EF4-FFF2-40B4-BE49-F238E27FC236}">
                  <a16:creationId xmlns:a16="http://schemas.microsoft.com/office/drawing/2014/main" id="{E3339746-0E1C-44F4-8BE4-51B05F356C73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795;p66">
              <a:extLst>
                <a:ext uri="{FF2B5EF4-FFF2-40B4-BE49-F238E27FC236}">
                  <a16:creationId xmlns:a16="http://schemas.microsoft.com/office/drawing/2014/main" id="{35A2C897-7506-43C3-B575-A87127D46C23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796;p66">
              <a:extLst>
                <a:ext uri="{FF2B5EF4-FFF2-40B4-BE49-F238E27FC236}">
                  <a16:creationId xmlns:a16="http://schemas.microsoft.com/office/drawing/2014/main" id="{B9C8F6CA-09A1-4542-AF6B-89CCB0533B1D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797;p66">
              <a:extLst>
                <a:ext uri="{FF2B5EF4-FFF2-40B4-BE49-F238E27FC236}">
                  <a16:creationId xmlns:a16="http://schemas.microsoft.com/office/drawing/2014/main" id="{17D96ECC-BDDA-48CE-BBEF-13F92E53B078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798;p66">
              <a:extLst>
                <a:ext uri="{FF2B5EF4-FFF2-40B4-BE49-F238E27FC236}">
                  <a16:creationId xmlns:a16="http://schemas.microsoft.com/office/drawing/2014/main" id="{8A06EED1-5B28-4271-AB03-E7B31AB74CE2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799;p66">
              <a:extLst>
                <a:ext uri="{FF2B5EF4-FFF2-40B4-BE49-F238E27FC236}">
                  <a16:creationId xmlns:a16="http://schemas.microsoft.com/office/drawing/2014/main" id="{D8EF02AE-D78E-4849-96FD-FC4A69B06E45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800;p66">
              <a:extLst>
                <a:ext uri="{FF2B5EF4-FFF2-40B4-BE49-F238E27FC236}">
                  <a16:creationId xmlns:a16="http://schemas.microsoft.com/office/drawing/2014/main" id="{040E53FA-2A3D-4F27-BA88-48C3D48714A5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801;p66">
              <a:extLst>
                <a:ext uri="{FF2B5EF4-FFF2-40B4-BE49-F238E27FC236}">
                  <a16:creationId xmlns:a16="http://schemas.microsoft.com/office/drawing/2014/main" id="{8239BE54-15D8-4E89-8877-DF0CF37C3931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EE30C624-07DE-4D51-B5A0-239CA724B4A6}"/>
              </a:ext>
            </a:extLst>
          </p:cNvPr>
          <p:cNvSpPr txBox="1"/>
          <p:nvPr/>
        </p:nvSpPr>
        <p:spPr>
          <a:xfrm>
            <a:off x="2978523" y="3195892"/>
            <a:ext cx="597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P  = 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4</a:t>
            </a:r>
            <a:r>
              <a:rPr lang="en-US" sz="2400" i="1" dirty="0">
                <a:latin typeface="Palatino Linotype" panose="02040502050505030304" pitchFamily="18" charset="0"/>
              </a:rPr>
              <a:t> + 2x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y + 1 +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y – 3xy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z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 </a:t>
            </a:r>
            <a:r>
              <a:rPr lang="en-US" sz="2400" i="1" dirty="0">
                <a:latin typeface="Palatino Linotype" panose="02040502050505030304" pitchFamily="18" charset="0"/>
              </a:rPr>
              <a:t> – 3xyz + 2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107C8F8-068F-49C9-A0FE-80E990D15AA2}"/>
              </a:ext>
            </a:extLst>
          </p:cNvPr>
          <p:cNvSpPr txBox="1"/>
          <p:nvPr/>
        </p:nvSpPr>
        <p:spPr>
          <a:xfrm>
            <a:off x="729993" y="3121266"/>
            <a:ext cx="2248530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?5. Cho </a:t>
            </a: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881B5CE-8928-426C-B432-A781995AA44F}"/>
              </a:ext>
            </a:extLst>
          </p:cNvPr>
          <p:cNvSpPr txBox="1"/>
          <p:nvPr/>
        </p:nvSpPr>
        <p:spPr>
          <a:xfrm>
            <a:off x="1180306" y="3766851"/>
            <a:ext cx="3045965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a) Thu </a:t>
            </a:r>
            <a:r>
              <a:rPr lang="en-US" sz="2000" dirty="0" err="1">
                <a:latin typeface="#9Slide03 Comfortaa" panose="00000500000000000000" pitchFamily="2" charset="0"/>
              </a:rPr>
              <a:t>gọn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P</a:t>
            </a:r>
            <a:r>
              <a:rPr lang="en-US" sz="2000" dirty="0"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411CCB5-58AF-4120-8E7A-BC2A3D7C27E1}"/>
              </a:ext>
            </a:extLst>
          </p:cNvPr>
          <p:cNvSpPr txBox="1"/>
          <p:nvPr/>
        </p:nvSpPr>
        <p:spPr>
          <a:xfrm>
            <a:off x="1180306" y="4441597"/>
            <a:ext cx="4302993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b) </a:t>
            </a:r>
            <a:r>
              <a:rPr lang="en-US" sz="2000" dirty="0" err="1">
                <a:latin typeface="#9Slide03 Comfortaa" panose="00000500000000000000" pitchFamily="2" charset="0"/>
              </a:rPr>
              <a:t>Xác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định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bậc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của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P</a:t>
            </a:r>
            <a:r>
              <a:rPr lang="en-US" sz="2000" dirty="0"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B7730E9-03D7-4C09-BEB9-34675AFD064B}"/>
              </a:ext>
            </a:extLst>
          </p:cNvPr>
          <p:cNvSpPr txBox="1"/>
          <p:nvPr/>
        </p:nvSpPr>
        <p:spPr>
          <a:xfrm>
            <a:off x="5968284" y="4441597"/>
            <a:ext cx="5669983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c) </a:t>
            </a:r>
            <a:r>
              <a:rPr lang="en-US" sz="2000" dirty="0" err="1">
                <a:latin typeface="#9Slide03 Comfortaa" panose="00000500000000000000" pitchFamily="2" charset="0"/>
              </a:rPr>
              <a:t>Tính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giá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trị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của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i="1" dirty="0">
                <a:latin typeface="Palatino Linotype" panose="02040502050505030304" pitchFamily="18" charset="0"/>
              </a:rPr>
              <a:t>P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khi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x = z = 1 </a:t>
            </a:r>
            <a:r>
              <a:rPr lang="en-US" sz="2000" dirty="0" err="1">
                <a:latin typeface="#9Slide03 Comfortaa" panose="00000500000000000000" pitchFamily="2" charset="0"/>
              </a:rPr>
              <a:t>và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y = -1</a:t>
            </a:r>
            <a:r>
              <a:rPr lang="en-US" sz="2000" dirty="0">
                <a:latin typeface="#9Slide03 Comfortaa" panose="00000500000000000000" pitchFamily="2" charset="0"/>
              </a:rPr>
              <a:t>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5BD6A1-C786-D8D8-B4D1-B7330639E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35" y="2901491"/>
            <a:ext cx="294715" cy="4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61" grpId="0" animBg="1"/>
      <p:bldP spid="95" grpId="0"/>
      <p:bldP spid="130" grpId="0"/>
      <p:bldP spid="102" grpId="0"/>
      <p:bldP spid="103" grpId="0"/>
      <p:bldP spid="104" grpId="0"/>
      <p:bldP spid="105" grpId="0"/>
      <p:bldP spid="1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51E826-24F2-9EFB-9FFA-CF112FA3BD42}"/>
              </a:ext>
            </a:extLst>
          </p:cNvPr>
          <p:cNvSpPr/>
          <p:nvPr/>
        </p:nvSpPr>
        <p:spPr>
          <a:xfrm>
            <a:off x="-160255" y="3726143"/>
            <a:ext cx="12631918" cy="2298283"/>
          </a:xfrm>
          <a:prstGeom prst="round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25738F2D-2159-1A25-840F-C4461C62E3E7}"/>
              </a:ext>
            </a:extLst>
          </p:cNvPr>
          <p:cNvSpPr txBox="1"/>
          <p:nvPr/>
        </p:nvSpPr>
        <p:spPr>
          <a:xfrm>
            <a:off x="2268691" y="1249567"/>
            <a:ext cx="7186979" cy="41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61" name="Google Shape;1224;p57">
            <a:extLst>
              <a:ext uri="{FF2B5EF4-FFF2-40B4-BE49-F238E27FC236}">
                <a16:creationId xmlns:a16="http://schemas.microsoft.com/office/drawing/2014/main" id="{ABB9C117-67E8-58B4-0DF7-E853106B6404}"/>
              </a:ext>
            </a:extLst>
          </p:cNvPr>
          <p:cNvSpPr/>
          <p:nvPr/>
        </p:nvSpPr>
        <p:spPr>
          <a:xfrm flipH="1">
            <a:off x="1383689" y="1024042"/>
            <a:ext cx="9690707" cy="1911884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Google Shape;1236;p57">
            <a:extLst>
              <a:ext uri="{FF2B5EF4-FFF2-40B4-BE49-F238E27FC236}">
                <a16:creationId xmlns:a16="http://schemas.microsoft.com/office/drawing/2014/main" id="{7D2ED6F8-4540-0461-F22D-5BBE21516E0E}"/>
              </a:ext>
            </a:extLst>
          </p:cNvPr>
          <p:cNvSpPr/>
          <p:nvPr/>
        </p:nvSpPr>
        <p:spPr>
          <a:xfrm>
            <a:off x="10464300" y="871248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789;p66">
            <a:extLst>
              <a:ext uri="{FF2B5EF4-FFF2-40B4-BE49-F238E27FC236}">
                <a16:creationId xmlns:a16="http://schemas.microsoft.com/office/drawing/2014/main" id="{A05B1A97-2698-E94E-25DA-D3F2101849AF}"/>
              </a:ext>
            </a:extLst>
          </p:cNvPr>
          <p:cNvGrpSpPr/>
          <p:nvPr/>
        </p:nvGrpSpPr>
        <p:grpSpPr>
          <a:xfrm>
            <a:off x="1970760" y="1339068"/>
            <a:ext cx="298665" cy="292876"/>
            <a:chOff x="1610311" y="3382885"/>
            <a:chExt cx="338903" cy="332334"/>
          </a:xfrm>
          <a:solidFill>
            <a:schemeClr val="bg1">
              <a:lumMod val="75000"/>
            </a:schemeClr>
          </a:solidFill>
        </p:grpSpPr>
        <p:sp>
          <p:nvSpPr>
            <p:cNvPr id="78" name="Google Shape;2790;p66">
              <a:extLst>
                <a:ext uri="{FF2B5EF4-FFF2-40B4-BE49-F238E27FC236}">
                  <a16:creationId xmlns:a16="http://schemas.microsoft.com/office/drawing/2014/main" id="{62D3B525-C4B4-5A83-3C04-3C1B8C698823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791;p66">
              <a:extLst>
                <a:ext uri="{FF2B5EF4-FFF2-40B4-BE49-F238E27FC236}">
                  <a16:creationId xmlns:a16="http://schemas.microsoft.com/office/drawing/2014/main" id="{3BE1F9CA-A086-2536-B4CA-B26A38DAC6E4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792;p66">
              <a:extLst>
                <a:ext uri="{FF2B5EF4-FFF2-40B4-BE49-F238E27FC236}">
                  <a16:creationId xmlns:a16="http://schemas.microsoft.com/office/drawing/2014/main" id="{5D18122F-D1A2-9729-A55C-4A492A90E436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793;p66">
              <a:extLst>
                <a:ext uri="{FF2B5EF4-FFF2-40B4-BE49-F238E27FC236}">
                  <a16:creationId xmlns:a16="http://schemas.microsoft.com/office/drawing/2014/main" id="{DE74D9D8-AE21-12DA-5772-B0CF2C4EBBB2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794;p66">
              <a:extLst>
                <a:ext uri="{FF2B5EF4-FFF2-40B4-BE49-F238E27FC236}">
                  <a16:creationId xmlns:a16="http://schemas.microsoft.com/office/drawing/2014/main" id="{867E1560-B11A-B08D-320C-7F321B6A3A5D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795;p66">
              <a:extLst>
                <a:ext uri="{FF2B5EF4-FFF2-40B4-BE49-F238E27FC236}">
                  <a16:creationId xmlns:a16="http://schemas.microsoft.com/office/drawing/2014/main" id="{4D74D16C-E005-A034-C6E2-B12E3B54A1AA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796;p66">
              <a:extLst>
                <a:ext uri="{FF2B5EF4-FFF2-40B4-BE49-F238E27FC236}">
                  <a16:creationId xmlns:a16="http://schemas.microsoft.com/office/drawing/2014/main" id="{0D167916-33BD-5FD3-9998-9584A9496BD1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797;p66">
              <a:extLst>
                <a:ext uri="{FF2B5EF4-FFF2-40B4-BE49-F238E27FC236}">
                  <a16:creationId xmlns:a16="http://schemas.microsoft.com/office/drawing/2014/main" id="{81D330EE-BD3B-0D2E-7928-E1DE8E332763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798;p66">
              <a:extLst>
                <a:ext uri="{FF2B5EF4-FFF2-40B4-BE49-F238E27FC236}">
                  <a16:creationId xmlns:a16="http://schemas.microsoft.com/office/drawing/2014/main" id="{69B64E7E-6E5E-AD3E-F202-2AF93FA05012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799;p66">
              <a:extLst>
                <a:ext uri="{FF2B5EF4-FFF2-40B4-BE49-F238E27FC236}">
                  <a16:creationId xmlns:a16="http://schemas.microsoft.com/office/drawing/2014/main" id="{BF77C96C-33EF-B7A0-3F71-84FEC4EA818A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800;p66">
              <a:extLst>
                <a:ext uri="{FF2B5EF4-FFF2-40B4-BE49-F238E27FC236}">
                  <a16:creationId xmlns:a16="http://schemas.microsoft.com/office/drawing/2014/main" id="{0460CBC4-6090-DB02-92E5-A1A498EFBF29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801;p66">
              <a:extLst>
                <a:ext uri="{FF2B5EF4-FFF2-40B4-BE49-F238E27FC236}">
                  <a16:creationId xmlns:a16="http://schemas.microsoft.com/office/drawing/2014/main" id="{EEC4F641-B549-06A2-CA7F-2A1A9FA62CAD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8" name="Picture 127" descr="Logo, icon&#10;&#10;Description automatically generated">
            <a:extLst>
              <a:ext uri="{FF2B5EF4-FFF2-40B4-BE49-F238E27FC236}">
                <a16:creationId xmlns:a16="http://schemas.microsoft.com/office/drawing/2014/main" id="{6FA5610D-04B3-4E8F-83FB-3E8BEF4C8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327" y="2693935"/>
            <a:ext cx="258178" cy="95378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D966FA34-9B62-4B6A-A39B-BF2E62833983}"/>
              </a:ext>
            </a:extLst>
          </p:cNvPr>
          <p:cNvSpPr txBox="1"/>
          <p:nvPr/>
        </p:nvSpPr>
        <p:spPr>
          <a:xfrm>
            <a:off x="2276354" y="1860499"/>
            <a:ext cx="8502023" cy="78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Bậc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6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bậc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bậc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cao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nhất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r>
              <a:rPr lang="en-US" sz="16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116" name="Google Shape;2789;p66">
            <a:extLst>
              <a:ext uri="{FF2B5EF4-FFF2-40B4-BE49-F238E27FC236}">
                <a16:creationId xmlns:a16="http://schemas.microsoft.com/office/drawing/2014/main" id="{72A3DF7A-71C6-4094-86D2-F4F05C623BC4}"/>
              </a:ext>
            </a:extLst>
          </p:cNvPr>
          <p:cNvGrpSpPr/>
          <p:nvPr/>
        </p:nvGrpSpPr>
        <p:grpSpPr>
          <a:xfrm>
            <a:off x="1970760" y="1899263"/>
            <a:ext cx="298665" cy="292876"/>
            <a:chOff x="1610311" y="3382885"/>
            <a:chExt cx="338903" cy="332334"/>
          </a:xfrm>
          <a:solidFill>
            <a:schemeClr val="bg1">
              <a:lumMod val="75000"/>
            </a:schemeClr>
          </a:solidFill>
        </p:grpSpPr>
        <p:sp>
          <p:nvSpPr>
            <p:cNvPr id="117" name="Google Shape;2790;p66">
              <a:extLst>
                <a:ext uri="{FF2B5EF4-FFF2-40B4-BE49-F238E27FC236}">
                  <a16:creationId xmlns:a16="http://schemas.microsoft.com/office/drawing/2014/main" id="{B923F715-1DF7-48FB-B04D-F1699FFFF216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791;p66">
              <a:extLst>
                <a:ext uri="{FF2B5EF4-FFF2-40B4-BE49-F238E27FC236}">
                  <a16:creationId xmlns:a16="http://schemas.microsoft.com/office/drawing/2014/main" id="{F85DD7D8-C00E-4712-BFB1-1B9E17249301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792;p66">
              <a:extLst>
                <a:ext uri="{FF2B5EF4-FFF2-40B4-BE49-F238E27FC236}">
                  <a16:creationId xmlns:a16="http://schemas.microsoft.com/office/drawing/2014/main" id="{8E4259FB-A557-457E-AED8-ADDDCB1E3566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793;p66">
              <a:extLst>
                <a:ext uri="{FF2B5EF4-FFF2-40B4-BE49-F238E27FC236}">
                  <a16:creationId xmlns:a16="http://schemas.microsoft.com/office/drawing/2014/main" id="{DDAD3842-995F-4FC6-8789-2A2C8320E13E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794;p66">
              <a:extLst>
                <a:ext uri="{FF2B5EF4-FFF2-40B4-BE49-F238E27FC236}">
                  <a16:creationId xmlns:a16="http://schemas.microsoft.com/office/drawing/2014/main" id="{A0C8C570-56CD-4A58-88DE-873BC5BE4E21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795;p66">
              <a:extLst>
                <a:ext uri="{FF2B5EF4-FFF2-40B4-BE49-F238E27FC236}">
                  <a16:creationId xmlns:a16="http://schemas.microsoft.com/office/drawing/2014/main" id="{B5EB9D57-9698-4D9B-9A5D-7EE83F25EF0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796;p66">
              <a:extLst>
                <a:ext uri="{FF2B5EF4-FFF2-40B4-BE49-F238E27FC236}">
                  <a16:creationId xmlns:a16="http://schemas.microsoft.com/office/drawing/2014/main" id="{D9E08EE8-75DA-4BF0-AB49-33946A9DDD32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797;p66">
              <a:extLst>
                <a:ext uri="{FF2B5EF4-FFF2-40B4-BE49-F238E27FC236}">
                  <a16:creationId xmlns:a16="http://schemas.microsoft.com/office/drawing/2014/main" id="{8B16FA29-6126-446A-8205-1742E583034C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798;p66">
              <a:extLst>
                <a:ext uri="{FF2B5EF4-FFF2-40B4-BE49-F238E27FC236}">
                  <a16:creationId xmlns:a16="http://schemas.microsoft.com/office/drawing/2014/main" id="{65C9B118-E91A-402C-843C-EB4636C54D6D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799;p66">
              <a:extLst>
                <a:ext uri="{FF2B5EF4-FFF2-40B4-BE49-F238E27FC236}">
                  <a16:creationId xmlns:a16="http://schemas.microsoft.com/office/drawing/2014/main" id="{C188DB53-F73B-44D8-819E-C5FA718FA9F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800;p66">
              <a:extLst>
                <a:ext uri="{FF2B5EF4-FFF2-40B4-BE49-F238E27FC236}">
                  <a16:creationId xmlns:a16="http://schemas.microsoft.com/office/drawing/2014/main" id="{7C92032B-CA60-4966-83BF-9FF2C26DFC5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801;p66">
              <a:extLst>
                <a:ext uri="{FF2B5EF4-FFF2-40B4-BE49-F238E27FC236}">
                  <a16:creationId xmlns:a16="http://schemas.microsoft.com/office/drawing/2014/main" id="{B71E87EC-2339-4754-B215-11A100F5310D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47646937-0953-44C6-81D5-FF01BD28EB1A}"/>
              </a:ext>
            </a:extLst>
          </p:cNvPr>
          <p:cNvSpPr txBox="1"/>
          <p:nvPr/>
        </p:nvSpPr>
        <p:spPr>
          <a:xfrm>
            <a:off x="2276355" y="6253091"/>
            <a:ext cx="8116154" cy="372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Số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thực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khác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0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là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đa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bậc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0,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còn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số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0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là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đa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thức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không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và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không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có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bậc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xác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định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131" name="Google Shape;2789;p66">
            <a:extLst>
              <a:ext uri="{FF2B5EF4-FFF2-40B4-BE49-F238E27FC236}">
                <a16:creationId xmlns:a16="http://schemas.microsoft.com/office/drawing/2014/main" id="{3DEF5BF4-1A98-4704-BBC4-3FA4695C01DF}"/>
              </a:ext>
            </a:extLst>
          </p:cNvPr>
          <p:cNvGrpSpPr/>
          <p:nvPr/>
        </p:nvGrpSpPr>
        <p:grpSpPr>
          <a:xfrm>
            <a:off x="1970760" y="6291855"/>
            <a:ext cx="298665" cy="292876"/>
            <a:chOff x="1610311" y="3382885"/>
            <a:chExt cx="338903" cy="332334"/>
          </a:xfrm>
          <a:solidFill>
            <a:schemeClr val="bg1">
              <a:lumMod val="75000"/>
            </a:schemeClr>
          </a:solidFill>
        </p:grpSpPr>
        <p:sp>
          <p:nvSpPr>
            <p:cNvPr id="132" name="Google Shape;2790;p66">
              <a:extLst>
                <a:ext uri="{FF2B5EF4-FFF2-40B4-BE49-F238E27FC236}">
                  <a16:creationId xmlns:a16="http://schemas.microsoft.com/office/drawing/2014/main" id="{BAAF290E-ADC1-4C90-A974-14F52CAE59D1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791;p66">
              <a:extLst>
                <a:ext uri="{FF2B5EF4-FFF2-40B4-BE49-F238E27FC236}">
                  <a16:creationId xmlns:a16="http://schemas.microsoft.com/office/drawing/2014/main" id="{CD298FAE-8D01-46FD-9617-55CEC20675BE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792;p66">
              <a:extLst>
                <a:ext uri="{FF2B5EF4-FFF2-40B4-BE49-F238E27FC236}">
                  <a16:creationId xmlns:a16="http://schemas.microsoft.com/office/drawing/2014/main" id="{5E148050-9354-4210-B7B0-E802B887EACB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793;p66">
              <a:extLst>
                <a:ext uri="{FF2B5EF4-FFF2-40B4-BE49-F238E27FC236}">
                  <a16:creationId xmlns:a16="http://schemas.microsoft.com/office/drawing/2014/main" id="{48BDA60E-77C8-4732-BC1B-358CB9109B52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794;p66">
              <a:extLst>
                <a:ext uri="{FF2B5EF4-FFF2-40B4-BE49-F238E27FC236}">
                  <a16:creationId xmlns:a16="http://schemas.microsoft.com/office/drawing/2014/main" id="{37DB68B0-0320-4A58-82D2-EDBC02B24E64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95;p66">
              <a:extLst>
                <a:ext uri="{FF2B5EF4-FFF2-40B4-BE49-F238E27FC236}">
                  <a16:creationId xmlns:a16="http://schemas.microsoft.com/office/drawing/2014/main" id="{A6BB5547-3B0A-4C48-B807-A6C3208A0FA1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796;p66">
              <a:extLst>
                <a:ext uri="{FF2B5EF4-FFF2-40B4-BE49-F238E27FC236}">
                  <a16:creationId xmlns:a16="http://schemas.microsoft.com/office/drawing/2014/main" id="{69CAA5FA-374F-4841-B518-E989CB000807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797;p66">
              <a:extLst>
                <a:ext uri="{FF2B5EF4-FFF2-40B4-BE49-F238E27FC236}">
                  <a16:creationId xmlns:a16="http://schemas.microsoft.com/office/drawing/2014/main" id="{C2A24308-4970-40BD-80FE-8B7FC55B6368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798;p66">
              <a:extLst>
                <a:ext uri="{FF2B5EF4-FFF2-40B4-BE49-F238E27FC236}">
                  <a16:creationId xmlns:a16="http://schemas.microsoft.com/office/drawing/2014/main" id="{7CAFAB0F-34D8-4601-9931-0C8D6CA4BEEC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799;p66">
              <a:extLst>
                <a:ext uri="{FF2B5EF4-FFF2-40B4-BE49-F238E27FC236}">
                  <a16:creationId xmlns:a16="http://schemas.microsoft.com/office/drawing/2014/main" id="{1E4AEB0E-FA00-4F76-B1BF-B48891573525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800;p66">
              <a:extLst>
                <a:ext uri="{FF2B5EF4-FFF2-40B4-BE49-F238E27FC236}">
                  <a16:creationId xmlns:a16="http://schemas.microsoft.com/office/drawing/2014/main" id="{B3B59E77-9FD9-4B4B-A05C-AC751CA37C2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801;p66">
              <a:extLst>
                <a:ext uri="{FF2B5EF4-FFF2-40B4-BE49-F238E27FC236}">
                  <a16:creationId xmlns:a16="http://schemas.microsoft.com/office/drawing/2014/main" id="{7220D48D-4D7F-4098-AC07-EF0D72025D4A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D89CF2D-2E45-0EC3-56C2-4CCAE2EAD4BE}"/>
              </a:ext>
            </a:extLst>
          </p:cNvPr>
          <p:cNvSpPr txBox="1"/>
          <p:nvPr/>
        </p:nvSpPr>
        <p:spPr>
          <a:xfrm>
            <a:off x="748309" y="4477935"/>
            <a:ext cx="4840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P  =  x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4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+ 3x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y – 3xy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+ z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3 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– 3xyz + 3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E7ADF8-198C-C6E3-921F-BCC9768ADAF8}"/>
              </a:ext>
            </a:extLst>
          </p:cNvPr>
          <p:cNvSpPr txBox="1"/>
          <p:nvPr/>
        </p:nvSpPr>
        <p:spPr>
          <a:xfrm>
            <a:off x="2405987" y="5498984"/>
            <a:ext cx="1145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Bậc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: 4;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EC637-AE3F-EF59-67F8-76411CBACB79}"/>
              </a:ext>
            </a:extLst>
          </p:cNvPr>
          <p:cNvSpPr txBox="1"/>
          <p:nvPr/>
        </p:nvSpPr>
        <p:spPr>
          <a:xfrm>
            <a:off x="6155704" y="4472535"/>
            <a:ext cx="566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P = 1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4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+ 3.1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.(-1) – 3.1.(-1)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+ 1</a:t>
            </a:r>
            <a:r>
              <a:rPr lang="en-US" sz="2400" i="1" baseline="30000" dirty="0">
                <a:solidFill>
                  <a:srgbClr val="0070C0"/>
                </a:solidFill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– 3.1.(-1).1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66C61-CBAD-73DD-DC20-35FCB84815A1}"/>
              </a:ext>
            </a:extLst>
          </p:cNvPr>
          <p:cNvSpPr txBox="1"/>
          <p:nvPr/>
        </p:nvSpPr>
        <p:spPr>
          <a:xfrm>
            <a:off x="6412705" y="4993524"/>
            <a:ext cx="3225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= 1 – 3 – 3 + 1 + 3 = -1.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ADA42-68D8-6238-2C0B-5E6C5E2D9744}"/>
              </a:ext>
            </a:extLst>
          </p:cNvPr>
          <p:cNvSpPr txBox="1"/>
          <p:nvPr/>
        </p:nvSpPr>
        <p:spPr>
          <a:xfrm>
            <a:off x="904378" y="255876"/>
            <a:ext cx="3680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2. ĐA THỨC THU GỌN</a:t>
            </a:r>
          </a:p>
        </p:txBody>
      </p:sp>
      <p:grpSp>
        <p:nvGrpSpPr>
          <p:cNvPr id="8" name="Google Shape;2789;p66">
            <a:extLst>
              <a:ext uri="{FF2B5EF4-FFF2-40B4-BE49-F238E27FC236}">
                <a16:creationId xmlns:a16="http://schemas.microsoft.com/office/drawing/2014/main" id="{7FA718BF-7EF0-7ED5-72E5-0C265774D5D7}"/>
              </a:ext>
            </a:extLst>
          </p:cNvPr>
          <p:cNvGrpSpPr/>
          <p:nvPr/>
        </p:nvGrpSpPr>
        <p:grpSpPr>
          <a:xfrm>
            <a:off x="457279" y="3218593"/>
            <a:ext cx="298665" cy="292876"/>
            <a:chOff x="1610311" y="3382885"/>
            <a:chExt cx="338903" cy="332334"/>
          </a:xfrm>
        </p:grpSpPr>
        <p:sp>
          <p:nvSpPr>
            <p:cNvPr id="9" name="Google Shape;2790;p66">
              <a:extLst>
                <a:ext uri="{FF2B5EF4-FFF2-40B4-BE49-F238E27FC236}">
                  <a16:creationId xmlns:a16="http://schemas.microsoft.com/office/drawing/2014/main" id="{1D24780A-0E4F-DB2F-540A-862253CB302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91;p66">
              <a:extLst>
                <a:ext uri="{FF2B5EF4-FFF2-40B4-BE49-F238E27FC236}">
                  <a16:creationId xmlns:a16="http://schemas.microsoft.com/office/drawing/2014/main" id="{76336233-8E28-229E-4D8A-D254E65DD210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92;p66">
              <a:extLst>
                <a:ext uri="{FF2B5EF4-FFF2-40B4-BE49-F238E27FC236}">
                  <a16:creationId xmlns:a16="http://schemas.microsoft.com/office/drawing/2014/main" id="{A27B6139-1E07-7D95-6E42-3867CAF4D13B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3;p66">
              <a:extLst>
                <a:ext uri="{FF2B5EF4-FFF2-40B4-BE49-F238E27FC236}">
                  <a16:creationId xmlns:a16="http://schemas.microsoft.com/office/drawing/2014/main" id="{37209780-DFA1-8163-043F-891D30632BC7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4;p66">
              <a:extLst>
                <a:ext uri="{FF2B5EF4-FFF2-40B4-BE49-F238E27FC236}">
                  <a16:creationId xmlns:a16="http://schemas.microsoft.com/office/drawing/2014/main" id="{98E3D5D5-ABB1-C5C8-B727-D123DA92FC94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5;p66">
              <a:extLst>
                <a:ext uri="{FF2B5EF4-FFF2-40B4-BE49-F238E27FC236}">
                  <a16:creationId xmlns:a16="http://schemas.microsoft.com/office/drawing/2014/main" id="{262023B0-2FA0-982F-9B42-49EF40AC9D9F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6;p66">
              <a:extLst>
                <a:ext uri="{FF2B5EF4-FFF2-40B4-BE49-F238E27FC236}">
                  <a16:creationId xmlns:a16="http://schemas.microsoft.com/office/drawing/2014/main" id="{001C6872-595D-B572-D54B-7F4E44BF5F87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7;p66">
              <a:extLst>
                <a:ext uri="{FF2B5EF4-FFF2-40B4-BE49-F238E27FC236}">
                  <a16:creationId xmlns:a16="http://schemas.microsoft.com/office/drawing/2014/main" id="{D57686E1-CB7A-8CBE-9B1A-A495DD753F82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8;p66">
              <a:extLst>
                <a:ext uri="{FF2B5EF4-FFF2-40B4-BE49-F238E27FC236}">
                  <a16:creationId xmlns:a16="http://schemas.microsoft.com/office/drawing/2014/main" id="{328F9220-0807-E3EE-4BE6-2C64F3E3863B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9;p66">
              <a:extLst>
                <a:ext uri="{FF2B5EF4-FFF2-40B4-BE49-F238E27FC236}">
                  <a16:creationId xmlns:a16="http://schemas.microsoft.com/office/drawing/2014/main" id="{BA4A75A7-AF90-E208-08D5-006AB9E00BC1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800;p66">
              <a:extLst>
                <a:ext uri="{FF2B5EF4-FFF2-40B4-BE49-F238E27FC236}">
                  <a16:creationId xmlns:a16="http://schemas.microsoft.com/office/drawing/2014/main" id="{F052CC04-78FA-FD24-D276-5F562576FE39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801;p66">
              <a:extLst>
                <a:ext uri="{FF2B5EF4-FFF2-40B4-BE49-F238E27FC236}">
                  <a16:creationId xmlns:a16="http://schemas.microsoft.com/office/drawing/2014/main" id="{2063FED3-A933-FB31-AF3E-6602378408AA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9016BF8-D40A-B6F0-9229-633C5C2A4C52}"/>
              </a:ext>
            </a:extLst>
          </p:cNvPr>
          <p:cNvSpPr txBox="1"/>
          <p:nvPr/>
        </p:nvSpPr>
        <p:spPr>
          <a:xfrm>
            <a:off x="2978523" y="3177786"/>
            <a:ext cx="5979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P  = 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4</a:t>
            </a:r>
            <a:r>
              <a:rPr lang="en-US" sz="2400" i="1" dirty="0">
                <a:latin typeface="Palatino Linotype" panose="02040502050505030304" pitchFamily="18" charset="0"/>
              </a:rPr>
              <a:t> + 2x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y + 1 +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y – 3xy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z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 </a:t>
            </a:r>
            <a:r>
              <a:rPr lang="en-US" sz="2400" i="1" dirty="0">
                <a:latin typeface="Palatino Linotype" panose="02040502050505030304" pitchFamily="18" charset="0"/>
              </a:rPr>
              <a:t> – 3xyz + 2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1B09D9-1CE0-3088-31E9-6B6440ABA774}"/>
              </a:ext>
            </a:extLst>
          </p:cNvPr>
          <p:cNvSpPr txBox="1"/>
          <p:nvPr/>
        </p:nvSpPr>
        <p:spPr>
          <a:xfrm>
            <a:off x="729993" y="3121266"/>
            <a:ext cx="2248530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?5. Cho </a:t>
            </a: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91096-BC4F-4167-148C-5920A29A8425}"/>
              </a:ext>
            </a:extLst>
          </p:cNvPr>
          <p:cNvSpPr txBox="1"/>
          <p:nvPr/>
        </p:nvSpPr>
        <p:spPr>
          <a:xfrm>
            <a:off x="1180306" y="3766851"/>
            <a:ext cx="3045965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a) Thu </a:t>
            </a:r>
            <a:r>
              <a:rPr lang="en-US" sz="2000" dirty="0" err="1">
                <a:latin typeface="#9Slide03 Comfortaa" panose="00000500000000000000" pitchFamily="2" charset="0"/>
              </a:rPr>
              <a:t>gọn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P</a:t>
            </a:r>
            <a:r>
              <a:rPr lang="en-US" sz="2000" dirty="0"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C5E183-5956-99C3-D91B-379B7F4D877C}"/>
              </a:ext>
            </a:extLst>
          </p:cNvPr>
          <p:cNvSpPr txBox="1"/>
          <p:nvPr/>
        </p:nvSpPr>
        <p:spPr>
          <a:xfrm>
            <a:off x="1180306" y="4879747"/>
            <a:ext cx="4302993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b) </a:t>
            </a:r>
            <a:r>
              <a:rPr lang="en-US" sz="2000" dirty="0" err="1">
                <a:latin typeface="#9Slide03 Comfortaa" panose="00000500000000000000" pitchFamily="2" charset="0"/>
              </a:rPr>
              <a:t>Xác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định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bậc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của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P</a:t>
            </a:r>
            <a:r>
              <a:rPr lang="en-US" sz="2000" dirty="0">
                <a:latin typeface="#9Slide03 Comfortaa" panose="00000500000000000000" pitchFamily="2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39AB7B-A8B5-F023-3007-6DBF2930C6ED}"/>
              </a:ext>
            </a:extLst>
          </p:cNvPr>
          <p:cNvSpPr txBox="1"/>
          <p:nvPr/>
        </p:nvSpPr>
        <p:spPr>
          <a:xfrm>
            <a:off x="5862180" y="3770901"/>
            <a:ext cx="5669983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#9Slide03 Comfortaa" panose="00000500000000000000" pitchFamily="2" charset="0"/>
              </a:rPr>
              <a:t>c) </a:t>
            </a:r>
            <a:r>
              <a:rPr lang="en-US" sz="2000" dirty="0" err="1">
                <a:latin typeface="#9Slide03 Comfortaa" panose="00000500000000000000" pitchFamily="2" charset="0"/>
              </a:rPr>
              <a:t>Tính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giá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trị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của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i="1" dirty="0">
                <a:latin typeface="Palatino Linotype" panose="02040502050505030304" pitchFamily="18" charset="0"/>
              </a:rPr>
              <a:t>P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latin typeface="#9Slide03 Comfortaa" panose="00000500000000000000" pitchFamily="2" charset="0"/>
              </a:rPr>
              <a:t>khi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x = z = 1 </a:t>
            </a:r>
            <a:r>
              <a:rPr lang="en-US" sz="2000" dirty="0" err="1">
                <a:latin typeface="#9Slide03 Comfortaa" panose="00000500000000000000" pitchFamily="2" charset="0"/>
              </a:rPr>
              <a:t>và</a:t>
            </a:r>
            <a:r>
              <a:rPr lang="en-US" sz="2000" dirty="0">
                <a:latin typeface="#9Slide03 Comfortaa" panose="00000500000000000000" pitchFamily="2" charset="0"/>
              </a:rPr>
              <a:t> </a:t>
            </a:r>
            <a:r>
              <a:rPr lang="en-US" sz="2400" i="1" dirty="0">
                <a:latin typeface="Palatino Linotype" panose="02040502050505030304" pitchFamily="18" charset="0"/>
              </a:rPr>
              <a:t>y = -1</a:t>
            </a:r>
            <a:r>
              <a:rPr lang="en-US" sz="2000" dirty="0">
                <a:latin typeface="#9Slide03 Comfortaa" panose="000005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0817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0">
            <a:extLst>
              <a:ext uri="{FF2B5EF4-FFF2-40B4-BE49-F238E27FC236}">
                <a16:creationId xmlns:a16="http://schemas.microsoft.com/office/drawing/2014/main" id="{54F1D0A8-F92F-4F51-B960-2DCC8C6ABF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5651545"/>
            <a:ext cx="1321813" cy="120645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7E22498-6EF6-40CC-BBA3-EA0497F4D51F}"/>
              </a:ext>
            </a:extLst>
          </p:cNvPr>
          <p:cNvGrpSpPr/>
          <p:nvPr/>
        </p:nvGrpSpPr>
        <p:grpSpPr>
          <a:xfrm>
            <a:off x="1749585" y="2661006"/>
            <a:ext cx="4183855" cy="1389347"/>
            <a:chOff x="2115345" y="3251410"/>
            <a:chExt cx="4183855" cy="1389347"/>
          </a:xfrm>
        </p:grpSpPr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D590D69C-C9B5-4063-BCF7-377315E78362}"/>
                </a:ext>
              </a:extLst>
            </p:cNvPr>
            <p:cNvGrpSpPr/>
            <p:nvPr/>
          </p:nvGrpSpPr>
          <p:grpSpPr>
            <a:xfrm>
              <a:off x="2115345" y="3429000"/>
              <a:ext cx="4183855" cy="1211757"/>
              <a:chOff x="0" y="0"/>
              <a:chExt cx="4394227" cy="2513043"/>
            </a:xfrm>
          </p:grpSpPr>
          <p:sp>
            <p:nvSpPr>
              <p:cNvPr id="36" name="Freeform 10">
                <a:hlinkClick r:id="rId6"/>
                <a:extLst>
                  <a:ext uri="{FF2B5EF4-FFF2-40B4-BE49-F238E27FC236}">
                    <a16:creationId xmlns:a16="http://schemas.microsoft.com/office/drawing/2014/main" id="{1BFCBA3F-4DBD-4558-BC6C-4E7D1364FC4D}"/>
                  </a:ext>
                </a:extLst>
              </p:cNvPr>
              <p:cNvSpPr/>
              <p:nvPr/>
            </p:nvSpPr>
            <p:spPr>
              <a:xfrm>
                <a:off x="56962" y="32338"/>
                <a:ext cx="4337265" cy="2480705"/>
              </a:xfrm>
              <a:custGeom>
                <a:avLst/>
                <a:gdLst/>
                <a:ahLst/>
                <a:cxnLst/>
                <a:rect l="l" t="t" r="r" b="b"/>
                <a:pathLst>
                  <a:path w="4083000" h="3383465">
                    <a:moveTo>
                      <a:pt x="3990291" y="3383465"/>
                    </a:moveTo>
                    <a:lnTo>
                      <a:pt x="92710" y="3383465"/>
                    </a:lnTo>
                    <a:cubicBezTo>
                      <a:pt x="41910" y="3383465"/>
                      <a:pt x="0" y="3341555"/>
                      <a:pt x="0" y="3290755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3989020" y="0"/>
                    </a:lnTo>
                    <a:cubicBezTo>
                      <a:pt x="4039820" y="0"/>
                      <a:pt x="4081731" y="41910"/>
                      <a:pt x="4081731" y="92710"/>
                    </a:cubicBezTo>
                    <a:lnTo>
                      <a:pt x="4081731" y="3289485"/>
                    </a:lnTo>
                    <a:cubicBezTo>
                      <a:pt x="4083000" y="3341555"/>
                      <a:pt x="4041091" y="3383465"/>
                      <a:pt x="3990291" y="3383465"/>
                    </a:cubicBezTo>
                    <a:close/>
                  </a:path>
                </a:pathLst>
              </a:custGeom>
              <a:solidFill>
                <a:srgbClr val="C0504D">
                  <a:lumMod val="40000"/>
                  <a:lumOff val="6000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99C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2376F120-D5F1-4B8D-87FC-24C013D43D30}"/>
                  </a:ext>
                </a:extLst>
              </p:cNvPr>
              <p:cNvSpPr/>
              <p:nvPr/>
            </p:nvSpPr>
            <p:spPr>
              <a:xfrm>
                <a:off x="0" y="0"/>
                <a:ext cx="4394227" cy="2513043"/>
              </a:xfrm>
              <a:custGeom>
                <a:avLst/>
                <a:gdLst/>
                <a:ahLst/>
                <a:cxnLst/>
                <a:rect l="l" t="t" r="r" b="b"/>
                <a:pathLst>
                  <a:path w="4146501" h="3446965">
                    <a:moveTo>
                      <a:pt x="4022041" y="59690"/>
                    </a:moveTo>
                    <a:cubicBezTo>
                      <a:pt x="4057600" y="59690"/>
                      <a:pt x="4086811" y="88900"/>
                      <a:pt x="4086811" y="124460"/>
                    </a:cubicBezTo>
                    <a:lnTo>
                      <a:pt x="4086811" y="3322505"/>
                    </a:lnTo>
                    <a:cubicBezTo>
                      <a:pt x="4086811" y="3358065"/>
                      <a:pt x="4057600" y="3387275"/>
                      <a:pt x="4022041" y="3387275"/>
                    </a:cubicBezTo>
                    <a:lnTo>
                      <a:pt x="124460" y="3387275"/>
                    </a:lnTo>
                    <a:cubicBezTo>
                      <a:pt x="88900" y="3387275"/>
                      <a:pt x="59690" y="3358065"/>
                      <a:pt x="59690" y="3322505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022041" y="59690"/>
                    </a:lnTo>
                    <a:moveTo>
                      <a:pt x="4022041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3322505"/>
                    </a:lnTo>
                    <a:cubicBezTo>
                      <a:pt x="0" y="3391085"/>
                      <a:pt x="55880" y="3446965"/>
                      <a:pt x="124460" y="3446965"/>
                    </a:cubicBezTo>
                    <a:lnTo>
                      <a:pt x="4022041" y="3446965"/>
                    </a:lnTo>
                    <a:cubicBezTo>
                      <a:pt x="4090620" y="3446965"/>
                      <a:pt x="4146501" y="3391085"/>
                      <a:pt x="4146501" y="3322505"/>
                    </a:cubicBezTo>
                    <a:lnTo>
                      <a:pt x="4146501" y="124460"/>
                    </a:lnTo>
                    <a:cubicBezTo>
                      <a:pt x="4146501" y="55880"/>
                      <a:pt x="4090620" y="0"/>
                      <a:pt x="4022041" y="0"/>
                    </a:cubicBezTo>
                    <a:close/>
                  </a:path>
                </a:pathLst>
              </a:custGeom>
              <a:solidFill>
                <a:srgbClr val="403C38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99C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22">
              <a:extLst>
                <a:ext uri="{FF2B5EF4-FFF2-40B4-BE49-F238E27FC236}">
                  <a16:creationId xmlns:a16="http://schemas.microsoft.com/office/drawing/2014/main" id="{DCCCFDAB-FA5F-41A6-891F-F0F66DF5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533412" y="3251410"/>
              <a:ext cx="332101" cy="326063"/>
            </a:xfrm>
            <a:prstGeom prst="rect">
              <a:avLst/>
            </a:prstGeom>
          </p:spPr>
        </p:pic>
      </p:grpSp>
      <p:sp>
        <p:nvSpPr>
          <p:cNvPr id="38" name="TextBox 37">
            <a:hlinkClick r:id="rId9"/>
            <a:extLst>
              <a:ext uri="{FF2B5EF4-FFF2-40B4-BE49-F238E27FC236}">
                <a16:creationId xmlns:a16="http://schemas.microsoft.com/office/drawing/2014/main" id="{A32F81C5-B1A4-4482-8D13-570630D79DF4}"/>
              </a:ext>
            </a:extLst>
          </p:cNvPr>
          <p:cNvSpPr txBox="1"/>
          <p:nvPr/>
        </p:nvSpPr>
        <p:spPr>
          <a:xfrm>
            <a:off x="2198554" y="3276277"/>
            <a:ext cx="351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Click</a:t>
            </a: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8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để</a:t>
            </a: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8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bắt</a:t>
            </a: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8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đầu</a:t>
            </a: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LUYỆN TẬP</a:t>
            </a:r>
            <a:endParaRPr kumimoji="0" lang="en-US" sz="1400" b="1" i="1" u="none" strike="noStrike" kern="1200" cap="none" spc="89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D1F505-6B27-4EB4-B018-6A14D7A5B12C}"/>
              </a:ext>
            </a:extLst>
          </p:cNvPr>
          <p:cNvSpPr txBox="1"/>
          <p:nvPr/>
        </p:nvSpPr>
        <p:spPr>
          <a:xfrm>
            <a:off x="940049" y="4307670"/>
            <a:ext cx="586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8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Hoặc</a:t>
            </a: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89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quét</a:t>
            </a: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89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mã</a:t>
            </a: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QR </a:t>
            </a:r>
            <a:r>
              <a:rPr kumimoji="0" lang="en-US" sz="1800" b="1" i="1" u="none" strike="noStrike" kern="1200" cap="none" spc="8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để</a:t>
            </a: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8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chuyển</a:t>
            </a: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8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tới</a:t>
            </a: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8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phần</a:t>
            </a: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89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LUYỆN TẬP</a:t>
            </a:r>
            <a:endParaRPr kumimoji="0" lang="en-US" sz="1400" b="1" i="1" u="none" strike="noStrike" kern="1200" cap="none" spc="89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58BC58-4209-15B6-1E3E-50B2EFF28122}"/>
              </a:ext>
            </a:extLst>
          </p:cNvPr>
          <p:cNvSpPr txBox="1"/>
          <p:nvPr/>
        </p:nvSpPr>
        <p:spPr>
          <a:xfrm>
            <a:off x="294489" y="191051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2179AC">
                    <a:lumMod val="75000"/>
                  </a:srgbClr>
                </a:solidFill>
                <a:latin typeface="#9Slide07 SVNBango" panose="02000000000000000000" pitchFamily="2" charset="0"/>
              </a:rPr>
              <a:t>ĐA THỨC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179AC">
                  <a:lumMod val="75000"/>
                </a:srgbClr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pic>
        <p:nvPicPr>
          <p:cNvPr id="7" name="Picture 6" descr="A qr code with a logo&#10;&#10;Description automatically generated">
            <a:extLst>
              <a:ext uri="{FF2B5EF4-FFF2-40B4-BE49-F238E27FC236}">
                <a16:creationId xmlns:a16="http://schemas.microsoft.com/office/drawing/2014/main" id="{D6BFB2F0-559F-66F9-3703-47EF29DB12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13" y="1228725"/>
            <a:ext cx="4400550" cy="4400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068435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43432" y="206872"/>
            <a:ext cx="884735" cy="885662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1111550" y="197347"/>
            <a:ext cx="2464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0000"/>
                </a:solidFill>
                <a:latin typeface="#9Slide07 SVNSalty Sans" panose="02000000000000000000" pitchFamily="2" charset="0"/>
              </a:rPr>
              <a:t>Tổng kết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857668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704;p66">
            <a:extLst>
              <a:ext uri="{FF2B5EF4-FFF2-40B4-BE49-F238E27FC236}">
                <a16:creationId xmlns:a16="http://schemas.microsoft.com/office/drawing/2014/main" id="{BDF0BC12-2D4A-7975-5F7D-83910A5818CF}"/>
              </a:ext>
            </a:extLst>
          </p:cNvPr>
          <p:cNvGrpSpPr/>
          <p:nvPr/>
        </p:nvGrpSpPr>
        <p:grpSpPr>
          <a:xfrm>
            <a:off x="1235307" y="2208766"/>
            <a:ext cx="544862" cy="545433"/>
            <a:chOff x="813095" y="4030482"/>
            <a:chExt cx="332906" cy="333255"/>
          </a:xfrm>
        </p:grpSpPr>
        <p:sp>
          <p:nvSpPr>
            <p:cNvPr id="8" name="Google Shape;2705;p66">
              <a:extLst>
                <a:ext uri="{FF2B5EF4-FFF2-40B4-BE49-F238E27FC236}">
                  <a16:creationId xmlns:a16="http://schemas.microsoft.com/office/drawing/2014/main" id="{34865F0B-E38B-729E-0461-58EC528E58ED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06;p66">
              <a:extLst>
                <a:ext uri="{FF2B5EF4-FFF2-40B4-BE49-F238E27FC236}">
                  <a16:creationId xmlns:a16="http://schemas.microsoft.com/office/drawing/2014/main" id="{70358059-466B-3CB0-2A55-9E3459B60AB1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07;p66">
              <a:extLst>
                <a:ext uri="{FF2B5EF4-FFF2-40B4-BE49-F238E27FC236}">
                  <a16:creationId xmlns:a16="http://schemas.microsoft.com/office/drawing/2014/main" id="{A64D0DE8-D394-76D8-59A1-887A53DEF33C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708;p66">
              <a:extLst>
                <a:ext uri="{FF2B5EF4-FFF2-40B4-BE49-F238E27FC236}">
                  <a16:creationId xmlns:a16="http://schemas.microsoft.com/office/drawing/2014/main" id="{076DD8AC-4B96-2530-4E2B-484F028FD8C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709;p66">
              <a:extLst>
                <a:ext uri="{FF2B5EF4-FFF2-40B4-BE49-F238E27FC236}">
                  <a16:creationId xmlns:a16="http://schemas.microsoft.com/office/drawing/2014/main" id="{0F25D87C-D77A-F4DC-E1D6-F8A95D666823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10;p66">
              <a:extLst>
                <a:ext uri="{FF2B5EF4-FFF2-40B4-BE49-F238E27FC236}">
                  <a16:creationId xmlns:a16="http://schemas.microsoft.com/office/drawing/2014/main" id="{961EC532-A875-22AB-BD18-BC530B9A4449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11;p66">
              <a:extLst>
                <a:ext uri="{FF2B5EF4-FFF2-40B4-BE49-F238E27FC236}">
                  <a16:creationId xmlns:a16="http://schemas.microsoft.com/office/drawing/2014/main" id="{444072D2-C45A-668C-6AAC-31B41DA3E396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12;p66">
              <a:extLst>
                <a:ext uri="{FF2B5EF4-FFF2-40B4-BE49-F238E27FC236}">
                  <a16:creationId xmlns:a16="http://schemas.microsoft.com/office/drawing/2014/main" id="{6ED03E42-9C2A-3F00-A070-249C6788430F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13;p66">
              <a:extLst>
                <a:ext uri="{FF2B5EF4-FFF2-40B4-BE49-F238E27FC236}">
                  <a16:creationId xmlns:a16="http://schemas.microsoft.com/office/drawing/2014/main" id="{844F3A00-CFE7-6F75-75F7-7EA7F8D46D01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714;p66">
              <a:extLst>
                <a:ext uri="{FF2B5EF4-FFF2-40B4-BE49-F238E27FC236}">
                  <a16:creationId xmlns:a16="http://schemas.microsoft.com/office/drawing/2014/main" id="{42EA327F-6173-28B4-68D6-78061745A511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B998701-452F-4876-12E9-F9C402317140}"/>
              </a:ext>
            </a:extLst>
          </p:cNvPr>
          <p:cNvSpPr txBox="1"/>
          <p:nvPr/>
        </p:nvSpPr>
        <p:spPr>
          <a:xfrm>
            <a:off x="1815381" y="22733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63" name="Google Shape;2704;p66">
            <a:extLst>
              <a:ext uri="{FF2B5EF4-FFF2-40B4-BE49-F238E27FC236}">
                <a16:creationId xmlns:a16="http://schemas.microsoft.com/office/drawing/2014/main" id="{974CD71E-D183-D869-9AF3-441C8DE58A91}"/>
              </a:ext>
            </a:extLst>
          </p:cNvPr>
          <p:cNvGrpSpPr/>
          <p:nvPr/>
        </p:nvGrpSpPr>
        <p:grpSpPr>
          <a:xfrm>
            <a:off x="7046576" y="2203312"/>
            <a:ext cx="544862" cy="545433"/>
            <a:chOff x="813095" y="4030482"/>
            <a:chExt cx="332906" cy="333255"/>
          </a:xfrm>
        </p:grpSpPr>
        <p:sp>
          <p:nvSpPr>
            <p:cNvPr id="128" name="Google Shape;2705;p66">
              <a:extLst>
                <a:ext uri="{FF2B5EF4-FFF2-40B4-BE49-F238E27FC236}">
                  <a16:creationId xmlns:a16="http://schemas.microsoft.com/office/drawing/2014/main" id="{F9041349-48A9-ED02-362D-06B210A394D1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706;p66">
              <a:extLst>
                <a:ext uri="{FF2B5EF4-FFF2-40B4-BE49-F238E27FC236}">
                  <a16:creationId xmlns:a16="http://schemas.microsoft.com/office/drawing/2014/main" id="{75B4780A-993E-744C-1EB4-F8C3BCED406B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707;p66">
              <a:extLst>
                <a:ext uri="{FF2B5EF4-FFF2-40B4-BE49-F238E27FC236}">
                  <a16:creationId xmlns:a16="http://schemas.microsoft.com/office/drawing/2014/main" id="{603AA522-BBCA-46D0-0377-E2FADF155DD6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708;p66">
              <a:extLst>
                <a:ext uri="{FF2B5EF4-FFF2-40B4-BE49-F238E27FC236}">
                  <a16:creationId xmlns:a16="http://schemas.microsoft.com/office/drawing/2014/main" id="{D9B205FC-9611-3B75-5E81-7DF9B45DBC21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709;p66">
              <a:extLst>
                <a:ext uri="{FF2B5EF4-FFF2-40B4-BE49-F238E27FC236}">
                  <a16:creationId xmlns:a16="http://schemas.microsoft.com/office/drawing/2014/main" id="{650B0EF9-CD72-6F2D-3FDA-D6A68B7A8646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710;p66">
              <a:extLst>
                <a:ext uri="{FF2B5EF4-FFF2-40B4-BE49-F238E27FC236}">
                  <a16:creationId xmlns:a16="http://schemas.microsoft.com/office/drawing/2014/main" id="{E695D7E1-62BA-B15D-E9B4-D29EAB51CBBB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711;p66">
              <a:extLst>
                <a:ext uri="{FF2B5EF4-FFF2-40B4-BE49-F238E27FC236}">
                  <a16:creationId xmlns:a16="http://schemas.microsoft.com/office/drawing/2014/main" id="{601243D1-B95E-E32E-0F79-352E3DDFA25E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712;p66">
              <a:extLst>
                <a:ext uri="{FF2B5EF4-FFF2-40B4-BE49-F238E27FC236}">
                  <a16:creationId xmlns:a16="http://schemas.microsoft.com/office/drawing/2014/main" id="{44438AD1-93DB-A35F-2990-40D05281BAE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713;p66">
              <a:extLst>
                <a:ext uri="{FF2B5EF4-FFF2-40B4-BE49-F238E27FC236}">
                  <a16:creationId xmlns:a16="http://schemas.microsoft.com/office/drawing/2014/main" id="{66F10338-8698-6267-C31A-C12701FB7754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4;p66">
              <a:extLst>
                <a:ext uri="{FF2B5EF4-FFF2-40B4-BE49-F238E27FC236}">
                  <a16:creationId xmlns:a16="http://schemas.microsoft.com/office/drawing/2014/main" id="{9E833B72-93F1-4B2E-C34D-29B4221ECCD8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solidFill>
                <a:schemeClr val="bg1">
                  <a:lumMod val="1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E7E5FD22-1FF6-93E3-2EF6-4BD34C1A77DB}"/>
              </a:ext>
            </a:extLst>
          </p:cNvPr>
          <p:cNvSpPr txBox="1"/>
          <p:nvPr/>
        </p:nvSpPr>
        <p:spPr>
          <a:xfrm>
            <a:off x="7626650" y="2267944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2. ĐA THỨC THU GỌN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D433D-76B6-AC8B-D538-48ABBDCF191F}"/>
              </a:ext>
            </a:extLst>
          </p:cNvPr>
          <p:cNvSpPr txBox="1"/>
          <p:nvPr/>
        </p:nvSpPr>
        <p:spPr>
          <a:xfrm>
            <a:off x="886130" y="3021904"/>
            <a:ext cx="5343220" cy="141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0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0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0335E-7438-98A7-5A4D-44DBFAC67CFB}"/>
              </a:ext>
            </a:extLst>
          </p:cNvPr>
          <p:cNvSpPr txBox="1"/>
          <p:nvPr/>
        </p:nvSpPr>
        <p:spPr>
          <a:xfrm>
            <a:off x="6808107" y="3025455"/>
            <a:ext cx="4746325" cy="954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0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thu</a:t>
            </a:r>
            <a:r>
              <a:rPr lang="en-US" sz="20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gọn</a:t>
            </a:r>
            <a:r>
              <a:rPr lang="en-US" sz="2000" b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98784C-5885-93CF-24CF-FB752D340829}"/>
              </a:ext>
            </a:extLst>
          </p:cNvPr>
          <p:cNvGrpSpPr/>
          <p:nvPr/>
        </p:nvGrpSpPr>
        <p:grpSpPr>
          <a:xfrm>
            <a:off x="949112" y="4816602"/>
            <a:ext cx="1212965" cy="728606"/>
            <a:chOff x="3056685" y="4511040"/>
            <a:chExt cx="1248120" cy="74972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90F5A17-F3BC-7A5B-3E90-ACEA698E1DC4}"/>
                </a:ext>
              </a:extLst>
            </p:cNvPr>
            <p:cNvSpPr/>
            <p:nvPr/>
          </p:nvSpPr>
          <p:spPr>
            <a:xfrm>
              <a:off x="3056685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DA139CC-5789-3AD5-64E1-828126D573AC}"/>
                </a:ext>
              </a:extLst>
            </p:cNvPr>
            <p:cNvSpPr/>
            <p:nvPr/>
          </p:nvSpPr>
          <p:spPr>
            <a:xfrm>
              <a:off x="3680745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24ACEF-816D-3534-0C3B-28284175F088}"/>
              </a:ext>
            </a:extLst>
          </p:cNvPr>
          <p:cNvGrpSpPr/>
          <p:nvPr/>
        </p:nvGrpSpPr>
        <p:grpSpPr>
          <a:xfrm>
            <a:off x="2536557" y="4816602"/>
            <a:ext cx="1212965" cy="728606"/>
            <a:chOff x="4717542" y="4511040"/>
            <a:chExt cx="1248120" cy="7497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3049E64-B05E-9C6A-D596-F447A30F02D8}"/>
                </a:ext>
              </a:extLst>
            </p:cNvPr>
            <p:cNvSpPr/>
            <p:nvPr/>
          </p:nvSpPr>
          <p:spPr>
            <a:xfrm>
              <a:off x="4717542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AD56224-9BFB-52D4-9414-D6840981B3ED}"/>
                </a:ext>
              </a:extLst>
            </p:cNvPr>
            <p:cNvSpPr/>
            <p:nvPr/>
          </p:nvSpPr>
          <p:spPr>
            <a:xfrm>
              <a:off x="5341602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67822-AE83-1724-268D-5D855302D584}"/>
              </a:ext>
            </a:extLst>
          </p:cNvPr>
          <p:cNvGrpSpPr/>
          <p:nvPr/>
        </p:nvGrpSpPr>
        <p:grpSpPr>
          <a:xfrm>
            <a:off x="4124002" y="4816602"/>
            <a:ext cx="1212965" cy="728606"/>
            <a:chOff x="6372084" y="4511040"/>
            <a:chExt cx="1248120" cy="74972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A96B5BC-1EF6-BDEC-25ED-A58D291858F1}"/>
                </a:ext>
              </a:extLst>
            </p:cNvPr>
            <p:cNvSpPr/>
            <p:nvPr/>
          </p:nvSpPr>
          <p:spPr>
            <a:xfrm>
              <a:off x="6372084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9321AF3-DCD1-AC07-7763-3BCE0D455D4C}"/>
                </a:ext>
              </a:extLst>
            </p:cNvPr>
            <p:cNvSpPr/>
            <p:nvPr/>
          </p:nvSpPr>
          <p:spPr>
            <a:xfrm>
              <a:off x="6996144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19C82D-1878-079D-5BB8-9131F6E9D1A9}"/>
              </a:ext>
            </a:extLst>
          </p:cNvPr>
          <p:cNvGrpSpPr/>
          <p:nvPr/>
        </p:nvGrpSpPr>
        <p:grpSpPr>
          <a:xfrm>
            <a:off x="5711446" y="4816602"/>
            <a:ext cx="1212965" cy="728606"/>
            <a:chOff x="7957044" y="4511040"/>
            <a:chExt cx="1248120" cy="74972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4971960-0384-01DB-C78B-8EB1E87357FE}"/>
                </a:ext>
              </a:extLst>
            </p:cNvPr>
            <p:cNvSpPr/>
            <p:nvPr/>
          </p:nvSpPr>
          <p:spPr>
            <a:xfrm>
              <a:off x="7957044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A763875-1C09-0425-4480-76B1417C9F86}"/>
                </a:ext>
              </a:extLst>
            </p:cNvPr>
            <p:cNvSpPr/>
            <p:nvPr/>
          </p:nvSpPr>
          <p:spPr>
            <a:xfrm>
              <a:off x="8581104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963193-66DF-5CEC-792D-066215356F76}"/>
              </a:ext>
            </a:extLst>
          </p:cNvPr>
          <p:cNvSpPr txBox="1"/>
          <p:nvPr/>
        </p:nvSpPr>
        <p:spPr>
          <a:xfrm>
            <a:off x="2203678" y="496546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36E934-EBD7-A703-F140-2848F5CB1D8D}"/>
              </a:ext>
            </a:extLst>
          </p:cNvPr>
          <p:cNvSpPr txBox="1"/>
          <p:nvPr/>
        </p:nvSpPr>
        <p:spPr>
          <a:xfrm>
            <a:off x="3775804" y="496546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A12649-8A69-6E19-0063-0C94E905D7B0}"/>
              </a:ext>
            </a:extLst>
          </p:cNvPr>
          <p:cNvSpPr txBox="1"/>
          <p:nvPr/>
        </p:nvSpPr>
        <p:spPr>
          <a:xfrm>
            <a:off x="5368920" y="496546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20EFE9-45C9-8571-ED60-9C7F96D6F33D}"/>
              </a:ext>
            </a:extLst>
          </p:cNvPr>
          <p:cNvSpPr txBox="1"/>
          <p:nvPr/>
        </p:nvSpPr>
        <p:spPr>
          <a:xfrm>
            <a:off x="6947746" y="4965461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 ...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BDE2F9AD-7F4C-F001-A698-D0264E28ADEC}"/>
              </a:ext>
            </a:extLst>
          </p:cNvPr>
          <p:cNvSpPr/>
          <p:nvPr/>
        </p:nvSpPr>
        <p:spPr>
          <a:xfrm rot="5400000" flipH="1">
            <a:off x="3062041" y="5208545"/>
            <a:ext cx="129592" cy="1127994"/>
          </a:xfrm>
          <a:prstGeom prst="leftBrace">
            <a:avLst>
              <a:gd name="adj1" fmla="val 16695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B1184B-197C-261D-47C5-6B8FA2AE45E8}"/>
              </a:ext>
            </a:extLst>
          </p:cNvPr>
          <p:cNvSpPr txBox="1"/>
          <p:nvPr/>
        </p:nvSpPr>
        <p:spPr>
          <a:xfrm>
            <a:off x="2529408" y="5796219"/>
            <a:ext cx="1390102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 b="1">
                <a:solidFill>
                  <a:srgbClr val="C00000"/>
                </a:solidFill>
                <a:latin typeface="#9Slide03 Comfortaa" panose="00000500000000000000" pitchFamily="2" charset="0"/>
              </a:defRPr>
            </a:lvl1pPr>
          </a:lstStyle>
          <a:p>
            <a:r>
              <a:rPr lang="en-US" sz="2000" b="0" dirty="0">
                <a:solidFill>
                  <a:srgbClr val="000000"/>
                </a:solidFill>
              </a:rPr>
              <a:t>Hạng tử</a:t>
            </a:r>
          </a:p>
        </p:txBody>
      </p:sp>
    </p:spTree>
    <p:extLst>
      <p:ext uri="{BB962C8B-B14F-4D97-AF65-F5344CB8AC3E}">
        <p14:creationId xmlns:p14="http://schemas.microsoft.com/office/powerpoint/2010/main" val="19847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8" grpId="0"/>
      <p:bldP spid="19" grpId="0"/>
      <p:bldP spid="20" grpId="0"/>
      <p:bldP spid="22" grpId="0"/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3529557" y="2677120"/>
            <a:ext cx="884735" cy="885662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4388150" y="2547868"/>
            <a:ext cx="4625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0000"/>
                </a:solidFill>
                <a:latin typeface="#9Slide07 SVNSalty Sans" panose="02000000000000000000" pitchFamily="2" charset="0"/>
              </a:rPr>
              <a:t>HẸN GẶP LẠI!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391142-A18E-1C11-840C-FC840C7CA049}"/>
              </a:ext>
            </a:extLst>
          </p:cNvPr>
          <p:cNvSpPr txBox="1"/>
          <p:nvPr/>
        </p:nvSpPr>
        <p:spPr>
          <a:xfrm>
            <a:off x="2780811" y="3968136"/>
            <a:ext cx="7264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#9Slide07 SVNSalty Sans" panose="02000000000000000000" pitchFamily="2" charset="0"/>
              </a:rPr>
              <a:t>CÁC CON TRONG CÁC BÀI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23014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CE91EF3-A60C-5E15-8362-15380F57F7E8}"/>
              </a:ext>
            </a:extLst>
          </p:cNvPr>
          <p:cNvSpPr/>
          <p:nvPr/>
        </p:nvSpPr>
        <p:spPr>
          <a:xfrm>
            <a:off x="8108950" y="4734666"/>
            <a:ext cx="1873250" cy="815975"/>
          </a:xfrm>
          <a:custGeom>
            <a:avLst/>
            <a:gdLst>
              <a:gd name="connsiteX0" fmla="*/ 0 w 1873250"/>
              <a:gd name="connsiteY0" fmla="*/ 815975 h 815975"/>
              <a:gd name="connsiteX1" fmla="*/ 1873250 w 1873250"/>
              <a:gd name="connsiteY1" fmla="*/ 815975 h 815975"/>
              <a:gd name="connsiteX2" fmla="*/ 495300 w 1873250"/>
              <a:gd name="connsiteY2" fmla="*/ 0 h 815975"/>
              <a:gd name="connsiteX3" fmla="*/ 0 w 1873250"/>
              <a:gd name="connsiteY3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0" h="815975">
                <a:moveTo>
                  <a:pt x="0" y="815975"/>
                </a:moveTo>
                <a:lnTo>
                  <a:pt x="1873250" y="815975"/>
                </a:lnTo>
                <a:lnTo>
                  <a:pt x="495300" y="0"/>
                </a:lnTo>
                <a:lnTo>
                  <a:pt x="0" y="815975"/>
                </a:lnTo>
                <a:close/>
              </a:path>
            </a:pathLst>
          </a:cu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43432" y="206872"/>
            <a:ext cx="884735" cy="885662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1102025" y="206872"/>
            <a:ext cx="215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#9Slide07 SVNSalty Sans" panose="02000000000000000000" pitchFamily="2" charset="0"/>
              </a:rPr>
              <a:t>MỞ ĐẦU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857668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D51683F-18F7-911B-DCF7-4899817F17CC}"/>
              </a:ext>
            </a:extLst>
          </p:cNvPr>
          <p:cNvSpPr txBox="1"/>
          <p:nvPr/>
        </p:nvSpPr>
        <p:spPr>
          <a:xfrm>
            <a:off x="1284951" y="1638361"/>
            <a:ext cx="10173341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Biểu thức biểu thị diện tích của hình tạo bởi một tam giác vuông và hai hình vuông dựng trên hai cạnh góc vuông của nó</a:t>
            </a:r>
          </a:p>
        </p:txBody>
      </p:sp>
      <p:grpSp>
        <p:nvGrpSpPr>
          <p:cNvPr id="11" name="Google Shape;2789;p66">
            <a:extLst>
              <a:ext uri="{FF2B5EF4-FFF2-40B4-BE49-F238E27FC236}">
                <a16:creationId xmlns:a16="http://schemas.microsoft.com/office/drawing/2014/main" id="{1EDAB708-40A7-D9BB-0306-5C05C3619D06}"/>
              </a:ext>
            </a:extLst>
          </p:cNvPr>
          <p:cNvGrpSpPr/>
          <p:nvPr/>
        </p:nvGrpSpPr>
        <p:grpSpPr>
          <a:xfrm>
            <a:off x="986286" y="1803991"/>
            <a:ext cx="298665" cy="292876"/>
            <a:chOff x="1610311" y="3382885"/>
            <a:chExt cx="338903" cy="332334"/>
          </a:xfrm>
        </p:grpSpPr>
        <p:sp>
          <p:nvSpPr>
            <p:cNvPr id="12" name="Google Shape;2790;p66">
              <a:extLst>
                <a:ext uri="{FF2B5EF4-FFF2-40B4-BE49-F238E27FC236}">
                  <a16:creationId xmlns:a16="http://schemas.microsoft.com/office/drawing/2014/main" id="{D7C0A52F-32A0-6CA9-97BB-2E71FA1A94AA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1;p66">
              <a:extLst>
                <a:ext uri="{FF2B5EF4-FFF2-40B4-BE49-F238E27FC236}">
                  <a16:creationId xmlns:a16="http://schemas.microsoft.com/office/drawing/2014/main" id="{82E8F83C-2CA1-D1AE-3380-51656E2D04D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92;p66">
              <a:extLst>
                <a:ext uri="{FF2B5EF4-FFF2-40B4-BE49-F238E27FC236}">
                  <a16:creationId xmlns:a16="http://schemas.microsoft.com/office/drawing/2014/main" id="{F4AF3FC2-7469-BA7E-783F-77ECED2BFE01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793;p66">
              <a:extLst>
                <a:ext uri="{FF2B5EF4-FFF2-40B4-BE49-F238E27FC236}">
                  <a16:creationId xmlns:a16="http://schemas.microsoft.com/office/drawing/2014/main" id="{8E055FB2-6823-31F4-6CF1-CB25C31E2263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794;p66">
              <a:extLst>
                <a:ext uri="{FF2B5EF4-FFF2-40B4-BE49-F238E27FC236}">
                  <a16:creationId xmlns:a16="http://schemas.microsoft.com/office/drawing/2014/main" id="{62355EAA-0FB4-135E-A745-430281C814AC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95;p66">
              <a:extLst>
                <a:ext uri="{FF2B5EF4-FFF2-40B4-BE49-F238E27FC236}">
                  <a16:creationId xmlns:a16="http://schemas.microsoft.com/office/drawing/2014/main" id="{53FA6027-772C-44F7-B853-EA28CA73511F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6;p66">
              <a:extLst>
                <a:ext uri="{FF2B5EF4-FFF2-40B4-BE49-F238E27FC236}">
                  <a16:creationId xmlns:a16="http://schemas.microsoft.com/office/drawing/2014/main" id="{E487273A-CC01-4123-AA81-B32D13F25E23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7;p66">
              <a:extLst>
                <a:ext uri="{FF2B5EF4-FFF2-40B4-BE49-F238E27FC236}">
                  <a16:creationId xmlns:a16="http://schemas.microsoft.com/office/drawing/2014/main" id="{91F2AD35-92E9-8C8A-7A0B-5F0D7AF4F4E2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8;p66">
              <a:extLst>
                <a:ext uri="{FF2B5EF4-FFF2-40B4-BE49-F238E27FC236}">
                  <a16:creationId xmlns:a16="http://schemas.microsoft.com/office/drawing/2014/main" id="{C668E5CA-19EA-8668-25FF-AC3D62E72F99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9;p66">
              <a:extLst>
                <a:ext uri="{FF2B5EF4-FFF2-40B4-BE49-F238E27FC236}">
                  <a16:creationId xmlns:a16="http://schemas.microsoft.com/office/drawing/2014/main" id="{734C16CB-7BE8-5C4E-4D63-DB668513D5D9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800;p66">
              <a:extLst>
                <a:ext uri="{FF2B5EF4-FFF2-40B4-BE49-F238E27FC236}">
                  <a16:creationId xmlns:a16="http://schemas.microsoft.com/office/drawing/2014/main" id="{5E4706B5-9D97-2178-ED55-4C48924F8EC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801;p66">
              <a:extLst>
                <a:ext uri="{FF2B5EF4-FFF2-40B4-BE49-F238E27FC236}">
                  <a16:creationId xmlns:a16="http://schemas.microsoft.com/office/drawing/2014/main" id="{0BCF6FF6-4B01-E7ED-0EE6-8D526DC92596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7F8796F-A7A9-0E87-1FE7-13FF50FEBDD2}"/>
              </a:ext>
            </a:extLst>
          </p:cNvPr>
          <p:cNvSpPr/>
          <p:nvPr/>
        </p:nvSpPr>
        <p:spPr>
          <a:xfrm rot="1854230">
            <a:off x="7455128" y="4410776"/>
            <a:ext cx="966555" cy="9665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EF1830-2874-D5CD-9AA5-70C9C2C4AA13}"/>
              </a:ext>
            </a:extLst>
          </p:cNvPr>
          <p:cNvSpPr/>
          <p:nvPr/>
        </p:nvSpPr>
        <p:spPr>
          <a:xfrm rot="1854230">
            <a:off x="8901372" y="3641862"/>
            <a:ext cx="1614982" cy="16149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B382E1-6B5F-11BC-4837-602E78B9E59E}"/>
              </a:ext>
            </a:extLst>
          </p:cNvPr>
          <p:cNvCxnSpPr>
            <a:cxnSpLocks/>
          </p:cNvCxnSpPr>
          <p:nvPr/>
        </p:nvCxnSpPr>
        <p:spPr>
          <a:xfrm>
            <a:off x="8108668" y="5560998"/>
            <a:ext cx="18785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27ABAA6-450C-8F47-F51F-6B537B235DE3}"/>
              </a:ext>
            </a:extLst>
          </p:cNvPr>
          <p:cNvSpPr txBox="1"/>
          <p:nvPr/>
        </p:nvSpPr>
        <p:spPr>
          <a:xfrm>
            <a:off x="7959335" y="4670779"/>
            <a:ext cx="29866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E72AAA-E676-E891-632A-DA7849CD3E2B}"/>
              </a:ext>
            </a:extLst>
          </p:cNvPr>
          <p:cNvSpPr txBox="1"/>
          <p:nvPr/>
        </p:nvSpPr>
        <p:spPr>
          <a:xfrm>
            <a:off x="9410198" y="4621357"/>
            <a:ext cx="29866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339DE2-C2A0-7BD6-C2E5-04326E527D2E}"/>
              </a:ext>
            </a:extLst>
          </p:cNvPr>
          <p:cNvSpPr txBox="1"/>
          <p:nvPr/>
        </p:nvSpPr>
        <p:spPr>
          <a:xfrm>
            <a:off x="2812970" y="3881006"/>
            <a:ext cx="115895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 err="1"/>
              <a:t>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y</a:t>
            </a:r>
            <a:r>
              <a:rPr lang="en-US" baseline="30000" dirty="0" err="1"/>
              <a:t>2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95A6AB-9A63-EEC4-C828-C7C867255460}"/>
              </a:ext>
            </a:extLst>
          </p:cNvPr>
          <p:cNvSpPr txBox="1"/>
          <p:nvPr/>
        </p:nvSpPr>
        <p:spPr>
          <a:xfrm>
            <a:off x="5057775" y="3429000"/>
            <a:ext cx="5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87CD4-9931-6379-DD8C-46E0576DCC19}"/>
              </a:ext>
            </a:extLst>
          </p:cNvPr>
          <p:cNvSpPr txBox="1"/>
          <p:nvPr/>
        </p:nvSpPr>
        <p:spPr>
          <a:xfrm>
            <a:off x="4293714" y="3664635"/>
            <a:ext cx="364202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i="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F400F1-5DE1-C3A3-DDE7-74EEAB826DEE}"/>
              </a:ext>
            </a:extLst>
          </p:cNvPr>
          <p:cNvSpPr txBox="1"/>
          <p:nvPr/>
        </p:nvSpPr>
        <p:spPr>
          <a:xfrm>
            <a:off x="4293714" y="4104039"/>
            <a:ext cx="364202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i="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13ECD-F4FB-1810-CF50-4E51D773E682}"/>
              </a:ext>
            </a:extLst>
          </p:cNvPr>
          <p:cNvSpPr txBox="1"/>
          <p:nvPr/>
        </p:nvSpPr>
        <p:spPr>
          <a:xfrm>
            <a:off x="4531297" y="3879147"/>
            <a:ext cx="543739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 err="1"/>
              <a:t>xy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89650-17CE-BBE9-4D1F-CE347A3D1C0A}"/>
              </a:ext>
            </a:extLst>
          </p:cNvPr>
          <p:cNvSpPr txBox="1"/>
          <p:nvPr/>
        </p:nvSpPr>
        <p:spPr>
          <a:xfrm>
            <a:off x="3930362" y="3879148"/>
            <a:ext cx="364202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BB1279-9725-A130-D641-61971EA1EA02}"/>
              </a:ext>
            </a:extLst>
          </p:cNvPr>
          <p:cNvCxnSpPr>
            <a:cxnSpLocks/>
          </p:cNvCxnSpPr>
          <p:nvPr/>
        </p:nvCxnSpPr>
        <p:spPr>
          <a:xfrm>
            <a:off x="4343609" y="4293778"/>
            <a:ext cx="237916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F38B0CD-B3BD-FA39-2DAC-C005D697FF41}"/>
              </a:ext>
            </a:extLst>
          </p:cNvPr>
          <p:cNvSpPr/>
          <p:nvPr/>
        </p:nvSpPr>
        <p:spPr>
          <a:xfrm>
            <a:off x="2394748" y="3712249"/>
            <a:ext cx="2962275" cy="1163058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050FA9-0530-1DBB-B092-C4A8EEE25932}"/>
              </a:ext>
            </a:extLst>
          </p:cNvPr>
          <p:cNvSpPr txBox="1"/>
          <p:nvPr/>
        </p:nvSpPr>
        <p:spPr>
          <a:xfrm>
            <a:off x="3322028" y="4837315"/>
            <a:ext cx="296227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Đa thức nhiều biến</a:t>
            </a:r>
          </a:p>
        </p:txBody>
      </p:sp>
    </p:spTree>
    <p:extLst>
      <p:ext uri="{BB962C8B-B14F-4D97-AF65-F5344CB8AC3E}">
        <p14:creationId xmlns:p14="http://schemas.microsoft.com/office/powerpoint/2010/main" val="395032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4" grpId="0"/>
      <p:bldP spid="5" grpId="0"/>
      <p:bldP spid="6" grpId="0"/>
      <p:bldP spid="7" grpId="0"/>
      <p:bldP spid="28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43432" y="206872"/>
            <a:ext cx="884735" cy="885662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1111550" y="197347"/>
            <a:ext cx="4491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7 SVNSalty Sans" panose="02000000000000000000" pitchFamily="2" charset="0"/>
              </a:rPr>
              <a:t>Nội dung bài học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857668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2704;p66">
            <a:extLst>
              <a:ext uri="{FF2B5EF4-FFF2-40B4-BE49-F238E27FC236}">
                <a16:creationId xmlns:a16="http://schemas.microsoft.com/office/drawing/2014/main" id="{BDF0BC12-2D4A-7975-5F7D-83910A5818CF}"/>
              </a:ext>
            </a:extLst>
          </p:cNvPr>
          <p:cNvGrpSpPr/>
          <p:nvPr/>
        </p:nvGrpSpPr>
        <p:grpSpPr>
          <a:xfrm>
            <a:off x="1235307" y="2208766"/>
            <a:ext cx="544862" cy="545433"/>
            <a:chOff x="813095" y="4030482"/>
            <a:chExt cx="332906" cy="333255"/>
          </a:xfrm>
        </p:grpSpPr>
        <p:sp>
          <p:nvSpPr>
            <p:cNvPr id="8" name="Google Shape;2705;p66">
              <a:extLst>
                <a:ext uri="{FF2B5EF4-FFF2-40B4-BE49-F238E27FC236}">
                  <a16:creationId xmlns:a16="http://schemas.microsoft.com/office/drawing/2014/main" id="{34865F0B-E38B-729E-0461-58EC528E58ED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06;p66">
              <a:extLst>
                <a:ext uri="{FF2B5EF4-FFF2-40B4-BE49-F238E27FC236}">
                  <a16:creationId xmlns:a16="http://schemas.microsoft.com/office/drawing/2014/main" id="{70358059-466B-3CB0-2A55-9E3459B60AB1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07;p66">
              <a:extLst>
                <a:ext uri="{FF2B5EF4-FFF2-40B4-BE49-F238E27FC236}">
                  <a16:creationId xmlns:a16="http://schemas.microsoft.com/office/drawing/2014/main" id="{A64D0DE8-D394-76D8-59A1-887A53DEF33C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708;p66">
              <a:extLst>
                <a:ext uri="{FF2B5EF4-FFF2-40B4-BE49-F238E27FC236}">
                  <a16:creationId xmlns:a16="http://schemas.microsoft.com/office/drawing/2014/main" id="{076DD8AC-4B96-2530-4E2B-484F028FD8C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709;p66">
              <a:extLst>
                <a:ext uri="{FF2B5EF4-FFF2-40B4-BE49-F238E27FC236}">
                  <a16:creationId xmlns:a16="http://schemas.microsoft.com/office/drawing/2014/main" id="{0F25D87C-D77A-F4DC-E1D6-F8A95D666823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10;p66">
              <a:extLst>
                <a:ext uri="{FF2B5EF4-FFF2-40B4-BE49-F238E27FC236}">
                  <a16:creationId xmlns:a16="http://schemas.microsoft.com/office/drawing/2014/main" id="{961EC532-A875-22AB-BD18-BC530B9A4449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11;p66">
              <a:extLst>
                <a:ext uri="{FF2B5EF4-FFF2-40B4-BE49-F238E27FC236}">
                  <a16:creationId xmlns:a16="http://schemas.microsoft.com/office/drawing/2014/main" id="{444072D2-C45A-668C-6AAC-31B41DA3E396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12;p66">
              <a:extLst>
                <a:ext uri="{FF2B5EF4-FFF2-40B4-BE49-F238E27FC236}">
                  <a16:creationId xmlns:a16="http://schemas.microsoft.com/office/drawing/2014/main" id="{6ED03E42-9C2A-3F00-A070-249C6788430F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13;p66">
              <a:extLst>
                <a:ext uri="{FF2B5EF4-FFF2-40B4-BE49-F238E27FC236}">
                  <a16:creationId xmlns:a16="http://schemas.microsoft.com/office/drawing/2014/main" id="{844F3A00-CFE7-6F75-75F7-7EA7F8D46D01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714;p66">
              <a:extLst>
                <a:ext uri="{FF2B5EF4-FFF2-40B4-BE49-F238E27FC236}">
                  <a16:creationId xmlns:a16="http://schemas.microsoft.com/office/drawing/2014/main" id="{42EA327F-6173-28B4-68D6-78061745A511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B998701-452F-4876-12E9-F9C402317140}"/>
              </a:ext>
            </a:extLst>
          </p:cNvPr>
          <p:cNvSpPr txBox="1"/>
          <p:nvPr/>
        </p:nvSpPr>
        <p:spPr>
          <a:xfrm>
            <a:off x="1815381" y="22733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63" name="Google Shape;2704;p66">
            <a:extLst>
              <a:ext uri="{FF2B5EF4-FFF2-40B4-BE49-F238E27FC236}">
                <a16:creationId xmlns:a16="http://schemas.microsoft.com/office/drawing/2014/main" id="{974CD71E-D183-D869-9AF3-441C8DE58A91}"/>
              </a:ext>
            </a:extLst>
          </p:cNvPr>
          <p:cNvGrpSpPr/>
          <p:nvPr/>
        </p:nvGrpSpPr>
        <p:grpSpPr>
          <a:xfrm>
            <a:off x="6827501" y="2203312"/>
            <a:ext cx="544862" cy="545433"/>
            <a:chOff x="813095" y="4030482"/>
            <a:chExt cx="332906" cy="333255"/>
          </a:xfrm>
        </p:grpSpPr>
        <p:sp>
          <p:nvSpPr>
            <p:cNvPr id="128" name="Google Shape;2705;p66">
              <a:extLst>
                <a:ext uri="{FF2B5EF4-FFF2-40B4-BE49-F238E27FC236}">
                  <a16:creationId xmlns:a16="http://schemas.microsoft.com/office/drawing/2014/main" id="{F9041349-48A9-ED02-362D-06B210A394D1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706;p66">
              <a:extLst>
                <a:ext uri="{FF2B5EF4-FFF2-40B4-BE49-F238E27FC236}">
                  <a16:creationId xmlns:a16="http://schemas.microsoft.com/office/drawing/2014/main" id="{75B4780A-993E-744C-1EB4-F8C3BCED406B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707;p66">
              <a:extLst>
                <a:ext uri="{FF2B5EF4-FFF2-40B4-BE49-F238E27FC236}">
                  <a16:creationId xmlns:a16="http://schemas.microsoft.com/office/drawing/2014/main" id="{603AA522-BBCA-46D0-0377-E2FADF155DD6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708;p66">
              <a:extLst>
                <a:ext uri="{FF2B5EF4-FFF2-40B4-BE49-F238E27FC236}">
                  <a16:creationId xmlns:a16="http://schemas.microsoft.com/office/drawing/2014/main" id="{D9B205FC-9611-3B75-5E81-7DF9B45DBC21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709;p66">
              <a:extLst>
                <a:ext uri="{FF2B5EF4-FFF2-40B4-BE49-F238E27FC236}">
                  <a16:creationId xmlns:a16="http://schemas.microsoft.com/office/drawing/2014/main" id="{650B0EF9-CD72-6F2D-3FDA-D6A68B7A8646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710;p66">
              <a:extLst>
                <a:ext uri="{FF2B5EF4-FFF2-40B4-BE49-F238E27FC236}">
                  <a16:creationId xmlns:a16="http://schemas.microsoft.com/office/drawing/2014/main" id="{E695D7E1-62BA-B15D-E9B4-D29EAB51CBBB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711;p66">
              <a:extLst>
                <a:ext uri="{FF2B5EF4-FFF2-40B4-BE49-F238E27FC236}">
                  <a16:creationId xmlns:a16="http://schemas.microsoft.com/office/drawing/2014/main" id="{601243D1-B95E-E32E-0F79-352E3DDFA25E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712;p66">
              <a:extLst>
                <a:ext uri="{FF2B5EF4-FFF2-40B4-BE49-F238E27FC236}">
                  <a16:creationId xmlns:a16="http://schemas.microsoft.com/office/drawing/2014/main" id="{44438AD1-93DB-A35F-2990-40D05281BAE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713;p66">
              <a:extLst>
                <a:ext uri="{FF2B5EF4-FFF2-40B4-BE49-F238E27FC236}">
                  <a16:creationId xmlns:a16="http://schemas.microsoft.com/office/drawing/2014/main" id="{66F10338-8698-6267-C31A-C12701FB7754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4;p66">
              <a:extLst>
                <a:ext uri="{FF2B5EF4-FFF2-40B4-BE49-F238E27FC236}">
                  <a16:creationId xmlns:a16="http://schemas.microsoft.com/office/drawing/2014/main" id="{9E833B72-93F1-4B2E-C34D-29B4221ECCD8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E7E5FD22-1FF6-93E3-2EF6-4BD34C1A77DB}"/>
              </a:ext>
            </a:extLst>
          </p:cNvPr>
          <p:cNvSpPr txBox="1"/>
          <p:nvPr/>
        </p:nvSpPr>
        <p:spPr>
          <a:xfrm>
            <a:off x="7407575" y="2267944"/>
            <a:ext cx="3684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2. ĐA THỨC THU GỌN</a:t>
            </a: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57B47966-7345-F718-E683-CF773053F83E}"/>
              </a:ext>
            </a:extLst>
          </p:cNvPr>
          <p:cNvSpPr/>
          <p:nvPr/>
        </p:nvSpPr>
        <p:spPr>
          <a:xfrm>
            <a:off x="7758450" y="5158634"/>
            <a:ext cx="1873250" cy="815975"/>
          </a:xfrm>
          <a:custGeom>
            <a:avLst/>
            <a:gdLst>
              <a:gd name="connsiteX0" fmla="*/ 0 w 1873250"/>
              <a:gd name="connsiteY0" fmla="*/ 815975 h 815975"/>
              <a:gd name="connsiteX1" fmla="*/ 1873250 w 1873250"/>
              <a:gd name="connsiteY1" fmla="*/ 815975 h 815975"/>
              <a:gd name="connsiteX2" fmla="*/ 495300 w 1873250"/>
              <a:gd name="connsiteY2" fmla="*/ 0 h 815975"/>
              <a:gd name="connsiteX3" fmla="*/ 0 w 1873250"/>
              <a:gd name="connsiteY3" fmla="*/ 815975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0" h="815975">
                <a:moveTo>
                  <a:pt x="0" y="815975"/>
                </a:moveTo>
                <a:lnTo>
                  <a:pt x="1873250" y="815975"/>
                </a:lnTo>
                <a:lnTo>
                  <a:pt x="495300" y="0"/>
                </a:lnTo>
                <a:lnTo>
                  <a:pt x="0" y="815975"/>
                </a:lnTo>
                <a:close/>
              </a:path>
            </a:pathLst>
          </a:cu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721553F-6071-FD35-621B-EEB54E820279}"/>
              </a:ext>
            </a:extLst>
          </p:cNvPr>
          <p:cNvSpPr/>
          <p:nvPr/>
        </p:nvSpPr>
        <p:spPr>
          <a:xfrm rot="1854230">
            <a:off x="7104628" y="4834744"/>
            <a:ext cx="966555" cy="9665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E5CB56F-508E-DA28-FB0A-45B68CBA7F6C}"/>
              </a:ext>
            </a:extLst>
          </p:cNvPr>
          <p:cNvSpPr/>
          <p:nvPr/>
        </p:nvSpPr>
        <p:spPr>
          <a:xfrm rot="1854230">
            <a:off x="8550872" y="4065830"/>
            <a:ext cx="1614982" cy="16149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78A3037-11EA-2B09-E62C-C09DE235EC63}"/>
              </a:ext>
            </a:extLst>
          </p:cNvPr>
          <p:cNvCxnSpPr>
            <a:cxnSpLocks/>
          </p:cNvCxnSpPr>
          <p:nvPr/>
        </p:nvCxnSpPr>
        <p:spPr>
          <a:xfrm>
            <a:off x="7758168" y="5984966"/>
            <a:ext cx="18785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396AEDCB-B5F5-F7F7-E72E-0FBBFC4D950A}"/>
              </a:ext>
            </a:extLst>
          </p:cNvPr>
          <p:cNvSpPr txBox="1"/>
          <p:nvPr/>
        </p:nvSpPr>
        <p:spPr>
          <a:xfrm>
            <a:off x="7608835" y="5094747"/>
            <a:ext cx="29866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AA17201-DB12-34A8-98E2-3712BCBD3B3F}"/>
              </a:ext>
            </a:extLst>
          </p:cNvPr>
          <p:cNvSpPr txBox="1"/>
          <p:nvPr/>
        </p:nvSpPr>
        <p:spPr>
          <a:xfrm>
            <a:off x="9059698" y="5045325"/>
            <a:ext cx="29866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ADE8DEA-37C7-40C3-ECCC-BD90CDDE1783}"/>
              </a:ext>
            </a:extLst>
          </p:cNvPr>
          <p:cNvSpPr txBox="1"/>
          <p:nvPr/>
        </p:nvSpPr>
        <p:spPr>
          <a:xfrm>
            <a:off x="2462470" y="4304974"/>
            <a:ext cx="1158955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 err="1"/>
              <a:t>x</a:t>
            </a:r>
            <a:r>
              <a:rPr lang="en-US" baseline="30000" dirty="0" err="1"/>
              <a:t>2</a:t>
            </a:r>
            <a:r>
              <a:rPr lang="en-US" dirty="0"/>
              <a:t> + </a:t>
            </a:r>
            <a:r>
              <a:rPr lang="en-US" dirty="0" err="1"/>
              <a:t>y</a:t>
            </a:r>
            <a:r>
              <a:rPr lang="en-US" baseline="30000" dirty="0" err="1"/>
              <a:t>2</a:t>
            </a:r>
            <a:endParaRPr lang="en-US" baseline="30000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992454B-A5CD-8BD6-B074-FFDD46AC9AE1}"/>
              </a:ext>
            </a:extLst>
          </p:cNvPr>
          <p:cNvSpPr txBox="1"/>
          <p:nvPr/>
        </p:nvSpPr>
        <p:spPr>
          <a:xfrm>
            <a:off x="4707275" y="3852968"/>
            <a:ext cx="5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544853D-5B51-4637-4DB5-5B9D3A68FFC8}"/>
              </a:ext>
            </a:extLst>
          </p:cNvPr>
          <p:cNvSpPr txBox="1"/>
          <p:nvPr/>
        </p:nvSpPr>
        <p:spPr>
          <a:xfrm>
            <a:off x="3943214" y="4088603"/>
            <a:ext cx="364202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i="0" dirty="0"/>
              <a:t>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75A8D41-65FD-98E6-BAC8-D0383CAC0093}"/>
              </a:ext>
            </a:extLst>
          </p:cNvPr>
          <p:cNvSpPr txBox="1"/>
          <p:nvPr/>
        </p:nvSpPr>
        <p:spPr>
          <a:xfrm>
            <a:off x="3943214" y="4528007"/>
            <a:ext cx="364202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i="0" dirty="0"/>
              <a:t>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93610F0-64E0-5555-3EAE-332B269FD1BA}"/>
              </a:ext>
            </a:extLst>
          </p:cNvPr>
          <p:cNvSpPr txBox="1"/>
          <p:nvPr/>
        </p:nvSpPr>
        <p:spPr>
          <a:xfrm>
            <a:off x="4180797" y="4303115"/>
            <a:ext cx="543739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 err="1"/>
              <a:t>xy</a:t>
            </a:r>
            <a:endParaRPr lang="en-US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34E021C-6191-390D-CCAB-D384A55B353A}"/>
              </a:ext>
            </a:extLst>
          </p:cNvPr>
          <p:cNvSpPr txBox="1"/>
          <p:nvPr/>
        </p:nvSpPr>
        <p:spPr>
          <a:xfrm>
            <a:off x="3579862" y="4303116"/>
            <a:ext cx="364202" cy="672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800" i="1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+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B6A604A-CF24-E94F-43DC-DAFD5E467DAE}"/>
              </a:ext>
            </a:extLst>
          </p:cNvPr>
          <p:cNvCxnSpPr>
            <a:cxnSpLocks/>
          </p:cNvCxnSpPr>
          <p:nvPr/>
        </p:nvCxnSpPr>
        <p:spPr>
          <a:xfrm>
            <a:off x="3993109" y="4717746"/>
            <a:ext cx="237916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62BD4AA9-D309-D2B9-5952-C238ED0758EA}"/>
              </a:ext>
            </a:extLst>
          </p:cNvPr>
          <p:cNvSpPr/>
          <p:nvPr/>
        </p:nvSpPr>
        <p:spPr>
          <a:xfrm>
            <a:off x="2036647" y="4271797"/>
            <a:ext cx="3070677" cy="92333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99CE15E-0761-DEA4-F1AE-E64DBCA53420}"/>
              </a:ext>
            </a:extLst>
          </p:cNvPr>
          <p:cNvSpPr txBox="1"/>
          <p:nvPr/>
        </p:nvSpPr>
        <p:spPr>
          <a:xfrm>
            <a:off x="2993781" y="5233869"/>
            <a:ext cx="2962275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i="1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Đa thức nhiều biến</a:t>
            </a:r>
          </a:p>
        </p:txBody>
      </p:sp>
    </p:spTree>
    <p:extLst>
      <p:ext uri="{BB962C8B-B14F-4D97-AF65-F5344CB8AC3E}">
        <p14:creationId xmlns:p14="http://schemas.microsoft.com/office/powerpoint/2010/main" val="282571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FABBC6-C0A8-3EC7-9638-CDB3C2C5F551}"/>
              </a:ext>
            </a:extLst>
          </p:cNvPr>
          <p:cNvSpPr/>
          <p:nvPr/>
        </p:nvSpPr>
        <p:spPr>
          <a:xfrm>
            <a:off x="6254882" y="4495798"/>
            <a:ext cx="473124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0B975F-B4E6-56FF-D078-3B470EE8DF5E}"/>
              </a:ext>
            </a:extLst>
          </p:cNvPr>
          <p:cNvSpPr/>
          <p:nvPr/>
        </p:nvSpPr>
        <p:spPr>
          <a:xfrm>
            <a:off x="7096205" y="4491035"/>
            <a:ext cx="395209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29D34B-93B5-77AC-09FD-B239D4F631A3}"/>
              </a:ext>
            </a:extLst>
          </p:cNvPr>
          <p:cNvSpPr/>
          <p:nvPr/>
        </p:nvSpPr>
        <p:spPr>
          <a:xfrm>
            <a:off x="5397632" y="4495798"/>
            <a:ext cx="473124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676693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27871B-BB2B-79E7-C3E4-3D48EABD55ED}"/>
              </a:ext>
            </a:extLst>
          </p:cNvPr>
          <p:cNvSpPr txBox="1"/>
          <p:nvPr/>
        </p:nvSpPr>
        <p:spPr>
          <a:xfrm>
            <a:off x="862881" y="3810581"/>
            <a:ext cx="4718946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Nêu ví dụ về đa thức một biến: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64237-91FB-5BC8-DD76-B2140A736B95}"/>
              </a:ext>
            </a:extLst>
          </p:cNvPr>
          <p:cNvSpPr txBox="1"/>
          <p:nvPr/>
        </p:nvSpPr>
        <p:spPr>
          <a:xfrm>
            <a:off x="900361" y="1667635"/>
            <a:ext cx="10391278" cy="154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Đa thức một biến </a:t>
            </a:r>
            <a:r>
              <a:rPr lang="vi-VN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(gọi tắt là đa thức) là tổng của những đơn thức của cùng một biến; mỗi đơn thức trong tổng gọi là một hạng tử của đa thức đó.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7" name="Google Shape;1224;p57">
            <a:extLst>
              <a:ext uri="{FF2B5EF4-FFF2-40B4-BE49-F238E27FC236}">
                <a16:creationId xmlns:a16="http://schemas.microsoft.com/office/drawing/2014/main" id="{59CDAADC-AAA7-56F6-4257-80811680A541}"/>
              </a:ext>
            </a:extLst>
          </p:cNvPr>
          <p:cNvSpPr/>
          <p:nvPr/>
        </p:nvSpPr>
        <p:spPr>
          <a:xfrm flipH="1">
            <a:off x="616467" y="1600200"/>
            <a:ext cx="10894029" cy="1785142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Google Shape;1236;p57">
            <a:extLst>
              <a:ext uri="{FF2B5EF4-FFF2-40B4-BE49-F238E27FC236}">
                <a16:creationId xmlns:a16="http://schemas.microsoft.com/office/drawing/2014/main" id="{7D2ED6F8-4540-0461-F22D-5BBE21516E0E}"/>
              </a:ext>
            </a:extLst>
          </p:cNvPr>
          <p:cNvSpPr/>
          <p:nvPr/>
        </p:nvSpPr>
        <p:spPr>
          <a:xfrm>
            <a:off x="10844047" y="141774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6927B-4316-4EFB-5370-BB4E727C2EF0}"/>
              </a:ext>
            </a:extLst>
          </p:cNvPr>
          <p:cNvSpPr txBox="1"/>
          <p:nvPr/>
        </p:nvSpPr>
        <p:spPr>
          <a:xfrm>
            <a:off x="5407158" y="4667145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 +  </a:t>
            </a:r>
            <a:r>
              <a:rPr lang="en-U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 +  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1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2CE88-0E10-E6AB-35CC-D16B15CB3CDD}"/>
              </a:ext>
            </a:extLst>
          </p:cNvPr>
          <p:cNvSpPr txBox="1"/>
          <p:nvPr/>
        </p:nvSpPr>
        <p:spPr>
          <a:xfrm>
            <a:off x="5156185" y="5770818"/>
            <a:ext cx="1408691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rgbClr val="000000"/>
                </a:solidFill>
                <a:latin typeface="#9Slide03 Comfortaa" panose="00000500000000000000" pitchFamily="2" charset="0"/>
              </a:rPr>
              <a:t>Đơn thức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2AA41F-7D05-50FD-21AB-EF0B64468A09}"/>
              </a:ext>
            </a:extLst>
          </p:cNvPr>
          <p:cNvCxnSpPr>
            <a:cxnSpLocks/>
          </p:cNvCxnSpPr>
          <p:nvPr/>
        </p:nvCxnSpPr>
        <p:spPr>
          <a:xfrm>
            <a:off x="5636148" y="5417959"/>
            <a:ext cx="0" cy="378194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CE2B2D-8906-C9B7-EC75-1AC732E45E79}"/>
              </a:ext>
            </a:extLst>
          </p:cNvPr>
          <p:cNvSpPr txBox="1"/>
          <p:nvPr/>
        </p:nvSpPr>
        <p:spPr>
          <a:xfrm>
            <a:off x="6481219" y="5766055"/>
            <a:ext cx="1408691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solidFill>
                  <a:srgbClr val="000000"/>
                </a:solidFill>
                <a:latin typeface="#9Slide03 Comfortaa" panose="00000500000000000000" pitchFamily="2" charset="0"/>
              </a:rPr>
              <a:t>(hạng tử)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D8F039-E7FA-C375-13AC-4666EB138EC5}"/>
              </a:ext>
            </a:extLst>
          </p:cNvPr>
          <p:cNvCxnSpPr>
            <a:cxnSpLocks/>
          </p:cNvCxnSpPr>
          <p:nvPr/>
        </p:nvCxnSpPr>
        <p:spPr>
          <a:xfrm>
            <a:off x="6499325" y="5417959"/>
            <a:ext cx="0" cy="378194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1C38B9-02E3-F448-0488-B07719F51780}"/>
              </a:ext>
            </a:extLst>
          </p:cNvPr>
          <p:cNvCxnSpPr>
            <a:cxnSpLocks/>
          </p:cNvCxnSpPr>
          <p:nvPr/>
        </p:nvCxnSpPr>
        <p:spPr>
          <a:xfrm>
            <a:off x="7305083" y="5417959"/>
            <a:ext cx="0" cy="378194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oogle Shape;2789;p66">
            <a:extLst>
              <a:ext uri="{FF2B5EF4-FFF2-40B4-BE49-F238E27FC236}">
                <a16:creationId xmlns:a16="http://schemas.microsoft.com/office/drawing/2014/main" id="{4DD00B7C-CC82-7D3B-36E5-15816B83118F}"/>
              </a:ext>
            </a:extLst>
          </p:cNvPr>
          <p:cNvGrpSpPr/>
          <p:nvPr/>
        </p:nvGrpSpPr>
        <p:grpSpPr>
          <a:xfrm>
            <a:off x="568532" y="3952507"/>
            <a:ext cx="298665" cy="292876"/>
            <a:chOff x="1610311" y="3382885"/>
            <a:chExt cx="338903" cy="332334"/>
          </a:xfrm>
        </p:grpSpPr>
        <p:sp>
          <p:nvSpPr>
            <p:cNvPr id="19" name="Google Shape;2790;p66">
              <a:extLst>
                <a:ext uri="{FF2B5EF4-FFF2-40B4-BE49-F238E27FC236}">
                  <a16:creationId xmlns:a16="http://schemas.microsoft.com/office/drawing/2014/main" id="{A5A85939-C4AE-0C1C-FF9E-2008164B2AEC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1;p66">
              <a:extLst>
                <a:ext uri="{FF2B5EF4-FFF2-40B4-BE49-F238E27FC236}">
                  <a16:creationId xmlns:a16="http://schemas.microsoft.com/office/drawing/2014/main" id="{B19FDF18-B19E-2AAD-C530-72C708CD80CB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2;p66">
              <a:extLst>
                <a:ext uri="{FF2B5EF4-FFF2-40B4-BE49-F238E27FC236}">
                  <a16:creationId xmlns:a16="http://schemas.microsoft.com/office/drawing/2014/main" id="{8315ED1A-CEC0-91D1-28DC-074A0EA16320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3;p66">
              <a:extLst>
                <a:ext uri="{FF2B5EF4-FFF2-40B4-BE49-F238E27FC236}">
                  <a16:creationId xmlns:a16="http://schemas.microsoft.com/office/drawing/2014/main" id="{F2F31C4C-8697-B250-982D-B40A47DF73DB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4;p66">
              <a:extLst>
                <a:ext uri="{FF2B5EF4-FFF2-40B4-BE49-F238E27FC236}">
                  <a16:creationId xmlns:a16="http://schemas.microsoft.com/office/drawing/2014/main" id="{5F9802DD-EF62-1057-FC9C-74F439371423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5;p66">
              <a:extLst>
                <a:ext uri="{FF2B5EF4-FFF2-40B4-BE49-F238E27FC236}">
                  <a16:creationId xmlns:a16="http://schemas.microsoft.com/office/drawing/2014/main" id="{C4967864-5D3E-2926-D009-2076F0513BA3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96;p66">
              <a:extLst>
                <a:ext uri="{FF2B5EF4-FFF2-40B4-BE49-F238E27FC236}">
                  <a16:creationId xmlns:a16="http://schemas.microsoft.com/office/drawing/2014/main" id="{FE1B5B67-40ED-E779-8163-38AADD3A4942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97;p66">
              <a:extLst>
                <a:ext uri="{FF2B5EF4-FFF2-40B4-BE49-F238E27FC236}">
                  <a16:creationId xmlns:a16="http://schemas.microsoft.com/office/drawing/2014/main" id="{6980659B-4C33-5723-28E0-33436D2534C4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98;p66">
              <a:extLst>
                <a:ext uri="{FF2B5EF4-FFF2-40B4-BE49-F238E27FC236}">
                  <a16:creationId xmlns:a16="http://schemas.microsoft.com/office/drawing/2014/main" id="{D1B7BEA4-04D1-44A3-D7CA-F1339BDACC54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99;p66">
              <a:extLst>
                <a:ext uri="{FF2B5EF4-FFF2-40B4-BE49-F238E27FC236}">
                  <a16:creationId xmlns:a16="http://schemas.microsoft.com/office/drawing/2014/main" id="{53377EB8-5799-7221-1240-615120256D71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800;p66">
              <a:extLst>
                <a:ext uri="{FF2B5EF4-FFF2-40B4-BE49-F238E27FC236}">
                  <a16:creationId xmlns:a16="http://schemas.microsoft.com/office/drawing/2014/main" id="{3716A7F7-2ED6-8A29-4029-0ADDDE1D249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801;p66">
              <a:extLst>
                <a:ext uri="{FF2B5EF4-FFF2-40B4-BE49-F238E27FC236}">
                  <a16:creationId xmlns:a16="http://schemas.microsoft.com/office/drawing/2014/main" id="{8C482413-68E4-92F1-412D-7E23B04B7DE0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529A4B-3D34-9A44-06A3-3484147B7B0A}"/>
              </a:ext>
            </a:extLst>
          </p:cNvPr>
          <p:cNvSpPr txBox="1"/>
          <p:nvPr/>
        </p:nvSpPr>
        <p:spPr>
          <a:xfrm rot="661206">
            <a:off x="680655" y="3645284"/>
            <a:ext cx="243594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#9Slide03 Comfortaa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691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4" grpId="0"/>
      <p:bldP spid="6" grpId="0"/>
      <p:bldP spid="7" grpId="0" animBg="1"/>
      <p:bldP spid="62" grpId="0" animBg="1"/>
      <p:bldP spid="8" grpId="0"/>
      <p:bldP spid="12" grpId="0"/>
      <p:bldP spid="15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676693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227871B-BB2B-79E7-C3E4-3D48EABD55ED}"/>
              </a:ext>
            </a:extLst>
          </p:cNvPr>
          <p:cNvSpPr txBox="1"/>
          <p:nvPr/>
        </p:nvSpPr>
        <p:spPr>
          <a:xfrm>
            <a:off x="862881" y="3810581"/>
            <a:ext cx="3392248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Hoạt động theo cặp: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64237-91FB-5BC8-DD76-B2140A736B95}"/>
              </a:ext>
            </a:extLst>
          </p:cNvPr>
          <p:cNvSpPr txBox="1"/>
          <p:nvPr/>
        </p:nvSpPr>
        <p:spPr>
          <a:xfrm>
            <a:off x="900361" y="1667635"/>
            <a:ext cx="10391278" cy="154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Đa thức một biến </a:t>
            </a:r>
            <a:r>
              <a:rPr lang="vi-VN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(gọi tắt là đa thức) là tổng của những đơn thức của cùng một biến; mỗi đơn thức trong tổng gọi là một hạng tử của đa thức đó.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7" name="Google Shape;1224;p57">
            <a:extLst>
              <a:ext uri="{FF2B5EF4-FFF2-40B4-BE49-F238E27FC236}">
                <a16:creationId xmlns:a16="http://schemas.microsoft.com/office/drawing/2014/main" id="{59CDAADC-AAA7-56F6-4257-80811680A541}"/>
              </a:ext>
            </a:extLst>
          </p:cNvPr>
          <p:cNvSpPr/>
          <p:nvPr/>
        </p:nvSpPr>
        <p:spPr>
          <a:xfrm flipH="1">
            <a:off x="616467" y="1600200"/>
            <a:ext cx="10894029" cy="1785142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Google Shape;1236;p57">
            <a:extLst>
              <a:ext uri="{FF2B5EF4-FFF2-40B4-BE49-F238E27FC236}">
                <a16:creationId xmlns:a16="http://schemas.microsoft.com/office/drawing/2014/main" id="{7D2ED6F8-4540-0461-F22D-5BBE21516E0E}"/>
              </a:ext>
            </a:extLst>
          </p:cNvPr>
          <p:cNvSpPr/>
          <p:nvPr/>
        </p:nvSpPr>
        <p:spPr>
          <a:xfrm>
            <a:off x="10844047" y="141774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2CE88-0E10-E6AB-35CC-D16B15CB3CDD}"/>
              </a:ext>
            </a:extLst>
          </p:cNvPr>
          <p:cNvSpPr txBox="1"/>
          <p:nvPr/>
        </p:nvSpPr>
        <p:spPr>
          <a:xfrm>
            <a:off x="859562" y="4532715"/>
            <a:ext cx="10650934" cy="1134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Mỗi bạn viết 2 đơn thức tùy ý</a:t>
            </a:r>
            <a:r>
              <a:rPr lang="en-US" sz="2000" i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(không chứa biến hoặc chứa từ 1 đến 3 biến trong các biến 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x, y, z</a:t>
            </a:r>
            <a:r>
              <a:rPr lang="en-US" sz="2000" i="1" dirty="0">
                <a:solidFill>
                  <a:srgbClr val="000000"/>
                </a:solidFill>
                <a:latin typeface="#9Slide03 Comfortaa" panose="00000500000000000000" pitchFamily="2" charset="0"/>
              </a:rPr>
              <a:t>). 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Sau đó kiểm tra chéo với bạn cùng bàn.</a:t>
            </a:r>
          </a:p>
        </p:txBody>
      </p:sp>
      <p:grpSp>
        <p:nvGrpSpPr>
          <p:cNvPr id="2" name="Google Shape;2789;p66">
            <a:extLst>
              <a:ext uri="{FF2B5EF4-FFF2-40B4-BE49-F238E27FC236}">
                <a16:creationId xmlns:a16="http://schemas.microsoft.com/office/drawing/2014/main" id="{5827D11A-3E44-3481-F332-853BE62C8B4F}"/>
              </a:ext>
            </a:extLst>
          </p:cNvPr>
          <p:cNvGrpSpPr/>
          <p:nvPr/>
        </p:nvGrpSpPr>
        <p:grpSpPr>
          <a:xfrm>
            <a:off x="568532" y="3952507"/>
            <a:ext cx="298665" cy="292876"/>
            <a:chOff x="1610311" y="3382885"/>
            <a:chExt cx="338903" cy="332334"/>
          </a:xfrm>
        </p:grpSpPr>
        <p:sp>
          <p:nvSpPr>
            <p:cNvPr id="3" name="Google Shape;2790;p66">
              <a:extLst>
                <a:ext uri="{FF2B5EF4-FFF2-40B4-BE49-F238E27FC236}">
                  <a16:creationId xmlns:a16="http://schemas.microsoft.com/office/drawing/2014/main" id="{CDA4E2CC-360A-78E0-17D2-0F004BAA56E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791;p66">
              <a:extLst>
                <a:ext uri="{FF2B5EF4-FFF2-40B4-BE49-F238E27FC236}">
                  <a16:creationId xmlns:a16="http://schemas.microsoft.com/office/drawing/2014/main" id="{063D9F2B-6BA0-3539-4F11-2C1857500B46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10F405FC-B515-27AD-5AC0-FB0CC50D17C1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BEB15FB4-40CE-E8A9-AD27-8E59B99A47CF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B831866D-BAD2-408C-B815-E99A06CFD7A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ACBF2FC-B1B5-285E-D43F-93D07712B5B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DEA6DAE3-D3F7-7E6C-7B6C-9B20BA32F042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F515991F-C8F2-AEE2-940C-841CFC5ADF0D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EA4BFC5A-278B-BFFC-99D4-1EBCA71C09C1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7973FF4B-E00B-A4B4-4EFF-506D37E6B5B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90E9A9CA-B636-D5C4-03E9-B6AA2A10760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4EA38652-52A3-5A4D-D5F9-B38FF7F7451F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878CA73-E33E-FE79-D99D-9339DBFCCF09}"/>
              </a:ext>
            </a:extLst>
          </p:cNvPr>
          <p:cNvSpPr txBox="1"/>
          <p:nvPr/>
        </p:nvSpPr>
        <p:spPr>
          <a:xfrm rot="661206">
            <a:off x="680655" y="3645284"/>
            <a:ext cx="243594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#9Slide03 Comfortaa" panose="000005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561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676693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F64237-91FB-5BC8-DD76-B2140A736B95}"/>
              </a:ext>
            </a:extLst>
          </p:cNvPr>
          <p:cNvSpPr txBox="1"/>
          <p:nvPr/>
        </p:nvSpPr>
        <p:spPr>
          <a:xfrm>
            <a:off x="900361" y="1667635"/>
            <a:ext cx="10391278" cy="154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>
                <a:solidFill>
                  <a:srgbClr val="002060"/>
                </a:solidFill>
                <a:latin typeface="#9Slide03 Comfortaa" panose="00000500000000000000" pitchFamily="2" charset="0"/>
              </a:rPr>
              <a:t>Đa thức một biến </a:t>
            </a:r>
            <a:r>
              <a:rPr lang="vi-VN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(gọi tắt là đa thức) là tổng của những đơn thức của cùng một biến; mỗi đơn thức trong tổng gọi là một hạng tử của đa thức đó.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7" name="Google Shape;1224;p57">
            <a:extLst>
              <a:ext uri="{FF2B5EF4-FFF2-40B4-BE49-F238E27FC236}">
                <a16:creationId xmlns:a16="http://schemas.microsoft.com/office/drawing/2014/main" id="{59CDAADC-AAA7-56F6-4257-80811680A541}"/>
              </a:ext>
            </a:extLst>
          </p:cNvPr>
          <p:cNvSpPr/>
          <p:nvPr/>
        </p:nvSpPr>
        <p:spPr>
          <a:xfrm flipH="1">
            <a:off x="616467" y="1600200"/>
            <a:ext cx="10894029" cy="1785142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Google Shape;1236;p57">
            <a:extLst>
              <a:ext uri="{FF2B5EF4-FFF2-40B4-BE49-F238E27FC236}">
                <a16:creationId xmlns:a16="http://schemas.microsoft.com/office/drawing/2014/main" id="{7D2ED6F8-4540-0461-F22D-5BBE21516E0E}"/>
              </a:ext>
            </a:extLst>
          </p:cNvPr>
          <p:cNvSpPr/>
          <p:nvPr/>
        </p:nvSpPr>
        <p:spPr>
          <a:xfrm>
            <a:off x="10844047" y="1417747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E2CE88-0E10-E6AB-35CC-D16B15CB3CDD}"/>
              </a:ext>
            </a:extLst>
          </p:cNvPr>
          <p:cNvSpPr txBox="1"/>
          <p:nvPr/>
        </p:nvSpPr>
        <p:spPr>
          <a:xfrm>
            <a:off x="859562" y="3844654"/>
            <a:ext cx="10650934" cy="1134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Mỗi bạn</a:t>
            </a:r>
            <a:r>
              <a:rPr lang="en-US" sz="2000" dirty="0">
                <a:solidFill>
                  <a:srgbClr val="000000"/>
                </a:solidFill>
                <a:latin typeface="#9Slide03 Comfortaa" panose="00000500000000000000" pitchFamily="2" charset="0"/>
              </a:rPr>
              <a:t> viết 2 đơn thức tùy ý</a:t>
            </a:r>
            <a:r>
              <a:rPr lang="en-US" sz="2000" i="1" dirty="0">
                <a:solidFill>
                  <a:srgbClr val="000000"/>
                </a:solidFill>
                <a:latin typeface="#9Slide03 Comfortaa" panose="00000500000000000000" pitchFamily="2" charset="0"/>
              </a:rPr>
              <a:t> (không chứa biến hoặc chứa từ 1 đến 3 biến trong các biến 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x, y, z</a:t>
            </a:r>
            <a:r>
              <a:rPr lang="en-US" sz="2000" i="1" dirty="0">
                <a:solidFill>
                  <a:srgbClr val="000000"/>
                </a:solidFill>
                <a:latin typeface="#9Slide03 Comfortaa" panose="00000500000000000000" pitchFamily="2" charset="0"/>
              </a:rPr>
              <a:t>).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#9Slide03 Comfortaa" panose="00000500000000000000" pitchFamily="2" charset="0"/>
              </a:rPr>
              <a:t>Sau đó kiểm tra chéo với bạn cùng bàn.</a:t>
            </a:r>
          </a:p>
        </p:txBody>
      </p:sp>
      <p:grpSp>
        <p:nvGrpSpPr>
          <p:cNvPr id="2" name="Google Shape;2789;p66">
            <a:extLst>
              <a:ext uri="{FF2B5EF4-FFF2-40B4-BE49-F238E27FC236}">
                <a16:creationId xmlns:a16="http://schemas.microsoft.com/office/drawing/2014/main" id="{5827D11A-3E44-3481-F332-853BE62C8B4F}"/>
              </a:ext>
            </a:extLst>
          </p:cNvPr>
          <p:cNvGrpSpPr/>
          <p:nvPr/>
        </p:nvGrpSpPr>
        <p:grpSpPr>
          <a:xfrm>
            <a:off x="568532" y="3952507"/>
            <a:ext cx="298665" cy="292876"/>
            <a:chOff x="1610311" y="3382885"/>
            <a:chExt cx="338903" cy="332334"/>
          </a:xfrm>
        </p:grpSpPr>
        <p:sp>
          <p:nvSpPr>
            <p:cNvPr id="3" name="Google Shape;2790;p66">
              <a:extLst>
                <a:ext uri="{FF2B5EF4-FFF2-40B4-BE49-F238E27FC236}">
                  <a16:creationId xmlns:a16="http://schemas.microsoft.com/office/drawing/2014/main" id="{CDA4E2CC-360A-78E0-17D2-0F004BAA56E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791;p66">
              <a:extLst>
                <a:ext uri="{FF2B5EF4-FFF2-40B4-BE49-F238E27FC236}">
                  <a16:creationId xmlns:a16="http://schemas.microsoft.com/office/drawing/2014/main" id="{063D9F2B-6BA0-3539-4F11-2C1857500B46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10F405FC-B515-27AD-5AC0-FB0CC50D17C1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BEB15FB4-40CE-E8A9-AD27-8E59B99A47CF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B831866D-BAD2-408C-B815-E99A06CFD7A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ACBF2FC-B1B5-285E-D43F-93D07712B5B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DEA6DAE3-D3F7-7E6C-7B6C-9B20BA32F042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F515991F-C8F2-AEE2-940C-841CFC5ADF0D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EA4BFC5A-278B-BFFC-99D4-1EBCA71C09C1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7973FF4B-E00B-A4B4-4EFF-506D37E6B5B4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90E9A9CA-B636-D5C4-03E9-B6AA2A107606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4EA38652-52A3-5A4D-D5F9-B38FF7F7451F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878CA73-E33E-FE79-D99D-9339DBFCCF09}"/>
              </a:ext>
            </a:extLst>
          </p:cNvPr>
          <p:cNvSpPr txBox="1"/>
          <p:nvPr/>
        </p:nvSpPr>
        <p:spPr>
          <a:xfrm rot="661206">
            <a:off x="680655" y="3645284"/>
            <a:ext cx="243594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C00000"/>
                </a:solidFill>
                <a:latin typeface="#9Slide03 Comfortaa" panose="00000500000000000000" pitchFamily="2" charset="0"/>
              </a:rPr>
              <a:t>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E20B47-D396-4FCF-950C-E332D98AE96A}"/>
              </a:ext>
            </a:extLst>
          </p:cNvPr>
          <p:cNvSpPr/>
          <p:nvPr/>
        </p:nvSpPr>
        <p:spPr>
          <a:xfrm>
            <a:off x="4217850" y="5296842"/>
            <a:ext cx="716286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591416-964A-0FF6-F7FB-8ACC5AA9F225}"/>
              </a:ext>
            </a:extLst>
          </p:cNvPr>
          <p:cNvSpPr/>
          <p:nvPr/>
        </p:nvSpPr>
        <p:spPr>
          <a:xfrm>
            <a:off x="3152373" y="5296842"/>
            <a:ext cx="716286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0E8C4-93C9-CA6C-4DAB-1CEBD560C308}"/>
              </a:ext>
            </a:extLst>
          </p:cNvPr>
          <p:cNvSpPr txBox="1"/>
          <p:nvPr/>
        </p:nvSpPr>
        <p:spPr>
          <a:xfrm>
            <a:off x="3209211" y="545531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DFE9A-31B8-77E9-3280-3B2739A7E0F6}"/>
              </a:ext>
            </a:extLst>
          </p:cNvPr>
          <p:cNvSpPr txBox="1"/>
          <p:nvPr/>
        </p:nvSpPr>
        <p:spPr>
          <a:xfrm>
            <a:off x="4310400" y="5464369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9E5D41-8776-DF8E-E5D0-73B40EAB915C}"/>
              </a:ext>
            </a:extLst>
          </p:cNvPr>
          <p:cNvSpPr/>
          <p:nvPr/>
        </p:nvSpPr>
        <p:spPr>
          <a:xfrm>
            <a:off x="8370809" y="5307058"/>
            <a:ext cx="904854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3B3142-E0C9-DDC9-0186-493C7D7144CE}"/>
              </a:ext>
            </a:extLst>
          </p:cNvPr>
          <p:cNvSpPr/>
          <p:nvPr/>
        </p:nvSpPr>
        <p:spPr>
          <a:xfrm>
            <a:off x="7002679" y="5307058"/>
            <a:ext cx="1046098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404DAD-E409-5FD5-5BBE-F03BC64AF099}"/>
              </a:ext>
            </a:extLst>
          </p:cNvPr>
          <p:cNvSpPr txBox="1"/>
          <p:nvPr/>
        </p:nvSpPr>
        <p:spPr>
          <a:xfrm>
            <a:off x="7099626" y="5465532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xyz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59F87-602D-E1BC-A013-4FB03909FE71}"/>
              </a:ext>
            </a:extLst>
          </p:cNvPr>
          <p:cNvSpPr txBox="1"/>
          <p:nvPr/>
        </p:nvSpPr>
        <p:spPr>
          <a:xfrm>
            <a:off x="8463359" y="5474585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4" grpId="0" animBg="1"/>
      <p:bldP spid="15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118708" y="5676693"/>
            <a:ext cx="831791" cy="804033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E20B47-D396-4FCF-950C-E332D98AE96A}"/>
              </a:ext>
            </a:extLst>
          </p:cNvPr>
          <p:cNvSpPr/>
          <p:nvPr/>
        </p:nvSpPr>
        <p:spPr>
          <a:xfrm>
            <a:off x="4824427" y="2545148"/>
            <a:ext cx="716286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591416-964A-0FF6-F7FB-8ACC5AA9F225}"/>
              </a:ext>
            </a:extLst>
          </p:cNvPr>
          <p:cNvSpPr/>
          <p:nvPr/>
        </p:nvSpPr>
        <p:spPr>
          <a:xfrm>
            <a:off x="3387761" y="2545148"/>
            <a:ext cx="716286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0E8C4-93C9-CA6C-4DAB-1CEBD560C308}"/>
              </a:ext>
            </a:extLst>
          </p:cNvPr>
          <p:cNvSpPr txBox="1"/>
          <p:nvPr/>
        </p:nvSpPr>
        <p:spPr>
          <a:xfrm>
            <a:off x="3444599" y="2703622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7DFE9A-31B8-77E9-3280-3B2739A7E0F6}"/>
              </a:ext>
            </a:extLst>
          </p:cNvPr>
          <p:cNvSpPr txBox="1"/>
          <p:nvPr/>
        </p:nvSpPr>
        <p:spPr>
          <a:xfrm>
            <a:off x="4916977" y="2712675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9E5D41-8776-DF8E-E5D0-73B40EAB915C}"/>
              </a:ext>
            </a:extLst>
          </p:cNvPr>
          <p:cNvSpPr/>
          <p:nvPr/>
        </p:nvSpPr>
        <p:spPr>
          <a:xfrm>
            <a:off x="8081099" y="2555364"/>
            <a:ext cx="904854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3B3142-E0C9-DDC9-0186-493C7D7144CE}"/>
              </a:ext>
            </a:extLst>
          </p:cNvPr>
          <p:cNvSpPr/>
          <p:nvPr/>
        </p:nvSpPr>
        <p:spPr>
          <a:xfrm>
            <a:off x="6332721" y="2555364"/>
            <a:ext cx="1046098" cy="877582"/>
          </a:xfrm>
          <a:prstGeom prst="roundRect">
            <a:avLst/>
          </a:prstGeom>
          <a:solidFill>
            <a:schemeClr val="bg2">
              <a:alpha val="30000"/>
            </a:schemeClr>
          </a:solidFill>
          <a:ln w="158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404DAD-E409-5FD5-5BBE-F03BC64AF099}"/>
              </a:ext>
            </a:extLst>
          </p:cNvPr>
          <p:cNvSpPr txBox="1"/>
          <p:nvPr/>
        </p:nvSpPr>
        <p:spPr>
          <a:xfrm>
            <a:off x="6429668" y="2713838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xyz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59F87-602D-E1BC-A013-4FB03909FE71}"/>
              </a:ext>
            </a:extLst>
          </p:cNvPr>
          <p:cNvSpPr txBox="1"/>
          <p:nvPr/>
        </p:nvSpPr>
        <p:spPr>
          <a:xfrm>
            <a:off x="8173649" y="2722891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x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3</a:t>
            </a:r>
            <a:r>
              <a:rPr lang="en-US" sz="2800" i="1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y</a:t>
            </a:r>
            <a:r>
              <a:rPr lang="en-US" sz="2800" i="1" baseline="300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endParaRPr lang="en-US" sz="2800" i="1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BD213-2FF0-FDE2-34AB-1BE74AC65940}"/>
              </a:ext>
            </a:extLst>
          </p:cNvPr>
          <p:cNvSpPr txBox="1"/>
          <p:nvPr/>
        </p:nvSpPr>
        <p:spPr>
          <a:xfrm>
            <a:off x="4282132" y="27325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B83B66-4D3F-E8ED-4AF2-DB17F330159F}"/>
              </a:ext>
            </a:extLst>
          </p:cNvPr>
          <p:cNvSpPr txBox="1"/>
          <p:nvPr/>
        </p:nvSpPr>
        <p:spPr>
          <a:xfrm>
            <a:off x="5749730" y="27325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171ACB-1B35-E4A1-84C0-79C8F503CC27}"/>
              </a:ext>
            </a:extLst>
          </p:cNvPr>
          <p:cNvSpPr txBox="1"/>
          <p:nvPr/>
        </p:nvSpPr>
        <p:spPr>
          <a:xfrm>
            <a:off x="7547858" y="27325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5489BF2-B6D9-6838-36E4-4270BD47177B}"/>
              </a:ext>
            </a:extLst>
          </p:cNvPr>
          <p:cNvSpPr/>
          <p:nvPr/>
        </p:nvSpPr>
        <p:spPr>
          <a:xfrm>
            <a:off x="2924269" y="2254312"/>
            <a:ext cx="6464175" cy="1439501"/>
          </a:xfrm>
          <a:prstGeom prst="roundRect">
            <a:avLst>
              <a:gd name="adj" fmla="val 11636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2F6C5B-DAF7-A5F4-F8EA-52B93C8BA1C9}"/>
              </a:ext>
            </a:extLst>
          </p:cNvPr>
          <p:cNvSpPr txBox="1"/>
          <p:nvPr/>
        </p:nvSpPr>
        <p:spPr>
          <a:xfrm>
            <a:off x="9445282" y="2794100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ĐA THỨC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95EBF3-0007-0C0C-140C-C55500D864FC}"/>
              </a:ext>
            </a:extLst>
          </p:cNvPr>
          <p:cNvSpPr txBox="1"/>
          <p:nvPr/>
        </p:nvSpPr>
        <p:spPr>
          <a:xfrm>
            <a:off x="2956610" y="3784594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omfortaa" panose="00000500000000000000" pitchFamily="2" charset="0"/>
              </a:rPr>
              <a:t>Đơn thức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DFA261-DD6C-1D83-5C43-CB91345FA12D}"/>
              </a:ext>
            </a:extLst>
          </p:cNvPr>
          <p:cNvSpPr txBox="1"/>
          <p:nvPr/>
        </p:nvSpPr>
        <p:spPr>
          <a:xfrm>
            <a:off x="4304542" y="3784594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omfortaa" panose="00000500000000000000" pitchFamily="2" charset="0"/>
              </a:rPr>
              <a:t>+  Đơn thức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DD0ED7-6399-15F4-71A4-B2036A317457}"/>
              </a:ext>
            </a:extLst>
          </p:cNvPr>
          <p:cNvSpPr txBox="1"/>
          <p:nvPr/>
        </p:nvSpPr>
        <p:spPr>
          <a:xfrm>
            <a:off x="5971379" y="3784594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omfortaa" panose="00000500000000000000" pitchFamily="2" charset="0"/>
              </a:rPr>
              <a:t>+  Đơn thức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AA5B70E-73FB-EB3F-813A-9DDC938FD5B0}"/>
              </a:ext>
            </a:extLst>
          </p:cNvPr>
          <p:cNvSpPr txBox="1"/>
          <p:nvPr/>
        </p:nvSpPr>
        <p:spPr>
          <a:xfrm>
            <a:off x="7647270" y="3784594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#9Slide03 Comfortaa" panose="00000500000000000000" pitchFamily="2" charset="0"/>
              </a:rPr>
              <a:t>+  Đơn thức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63AD90-5511-7611-0843-33436BC3BB19}"/>
              </a:ext>
            </a:extLst>
          </p:cNvPr>
          <p:cNvGrpSpPr/>
          <p:nvPr/>
        </p:nvGrpSpPr>
        <p:grpSpPr>
          <a:xfrm>
            <a:off x="3126421" y="4473347"/>
            <a:ext cx="1212965" cy="728606"/>
            <a:chOff x="3056685" y="4511040"/>
            <a:chExt cx="1248120" cy="74972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649C38A9-619B-5132-CD06-81B6024D4AD1}"/>
                </a:ext>
              </a:extLst>
            </p:cNvPr>
            <p:cNvSpPr/>
            <p:nvPr/>
          </p:nvSpPr>
          <p:spPr>
            <a:xfrm>
              <a:off x="3056685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AC8326C6-5072-61CC-BFD2-4D07DF85416C}"/>
                </a:ext>
              </a:extLst>
            </p:cNvPr>
            <p:cNvSpPr/>
            <p:nvPr/>
          </p:nvSpPr>
          <p:spPr>
            <a:xfrm>
              <a:off x="3680745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7F4F2AA-F62B-5450-8E45-C7580123976D}"/>
              </a:ext>
            </a:extLst>
          </p:cNvPr>
          <p:cNvGrpSpPr/>
          <p:nvPr/>
        </p:nvGrpSpPr>
        <p:grpSpPr>
          <a:xfrm>
            <a:off x="4713866" y="4473347"/>
            <a:ext cx="1212965" cy="728606"/>
            <a:chOff x="4717542" y="4511040"/>
            <a:chExt cx="1248120" cy="749723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62C65DB-2594-7BEA-D657-8B4F900CDB52}"/>
                </a:ext>
              </a:extLst>
            </p:cNvPr>
            <p:cNvSpPr/>
            <p:nvPr/>
          </p:nvSpPr>
          <p:spPr>
            <a:xfrm>
              <a:off x="4717542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2D12D43-5D96-F495-12AC-80F7DFFFA45D}"/>
                </a:ext>
              </a:extLst>
            </p:cNvPr>
            <p:cNvSpPr/>
            <p:nvPr/>
          </p:nvSpPr>
          <p:spPr>
            <a:xfrm>
              <a:off x="5341602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C567554-814E-70BC-FAE0-5C3F96E14711}"/>
              </a:ext>
            </a:extLst>
          </p:cNvPr>
          <p:cNvGrpSpPr/>
          <p:nvPr/>
        </p:nvGrpSpPr>
        <p:grpSpPr>
          <a:xfrm>
            <a:off x="6301311" y="4473347"/>
            <a:ext cx="1212965" cy="728606"/>
            <a:chOff x="6372084" y="4511040"/>
            <a:chExt cx="1248120" cy="749723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DC76504B-3F7B-0395-A8BC-A81EC9B6F7E3}"/>
                </a:ext>
              </a:extLst>
            </p:cNvPr>
            <p:cNvSpPr/>
            <p:nvPr/>
          </p:nvSpPr>
          <p:spPr>
            <a:xfrm>
              <a:off x="6372084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3D923417-7F08-4762-5EDC-391A446E7CE9}"/>
                </a:ext>
              </a:extLst>
            </p:cNvPr>
            <p:cNvSpPr/>
            <p:nvPr/>
          </p:nvSpPr>
          <p:spPr>
            <a:xfrm>
              <a:off x="6996144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A0481D7-5DB2-9070-88D8-DF1FC620C3B1}"/>
              </a:ext>
            </a:extLst>
          </p:cNvPr>
          <p:cNvGrpSpPr/>
          <p:nvPr/>
        </p:nvGrpSpPr>
        <p:grpSpPr>
          <a:xfrm>
            <a:off x="7888755" y="4473347"/>
            <a:ext cx="1212965" cy="728606"/>
            <a:chOff x="7957044" y="4511040"/>
            <a:chExt cx="1248120" cy="749723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FAD672AE-5BCC-F2BD-0AC8-04954D48B135}"/>
                </a:ext>
              </a:extLst>
            </p:cNvPr>
            <p:cNvSpPr/>
            <p:nvPr/>
          </p:nvSpPr>
          <p:spPr>
            <a:xfrm>
              <a:off x="7957044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DB4556AB-1A04-5AD9-386D-FB3AA963EB3C}"/>
                </a:ext>
              </a:extLst>
            </p:cNvPr>
            <p:cNvSpPr/>
            <p:nvPr/>
          </p:nvSpPr>
          <p:spPr>
            <a:xfrm>
              <a:off x="8581104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B0F3C263-AA0C-36CF-37CE-0B58AAD8E526}"/>
              </a:ext>
            </a:extLst>
          </p:cNvPr>
          <p:cNvSpPr txBox="1"/>
          <p:nvPr/>
        </p:nvSpPr>
        <p:spPr>
          <a:xfrm>
            <a:off x="4380987" y="4622206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DFECBE7-54C1-3028-E16F-0992D8D4AD07}"/>
              </a:ext>
            </a:extLst>
          </p:cNvPr>
          <p:cNvSpPr txBox="1"/>
          <p:nvPr/>
        </p:nvSpPr>
        <p:spPr>
          <a:xfrm>
            <a:off x="5953113" y="4622206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98562C2-CA30-B4B1-2905-FB88D24D3CE9}"/>
              </a:ext>
            </a:extLst>
          </p:cNvPr>
          <p:cNvSpPr txBox="1"/>
          <p:nvPr/>
        </p:nvSpPr>
        <p:spPr>
          <a:xfrm>
            <a:off x="7546229" y="4622206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802B7F0-E843-FA76-23E6-9BECF80A3E2A}"/>
              </a:ext>
            </a:extLst>
          </p:cNvPr>
          <p:cNvSpPr txBox="1"/>
          <p:nvPr/>
        </p:nvSpPr>
        <p:spPr>
          <a:xfrm>
            <a:off x="9125055" y="4622206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 ...</a:t>
            </a:r>
          </a:p>
        </p:txBody>
      </p:sp>
      <p:sp>
        <p:nvSpPr>
          <p:cNvPr id="135" name="Left Brace 134">
            <a:extLst>
              <a:ext uri="{FF2B5EF4-FFF2-40B4-BE49-F238E27FC236}">
                <a16:creationId xmlns:a16="http://schemas.microsoft.com/office/drawing/2014/main" id="{8F4F58F4-9675-79AA-5616-3B94217D9411}"/>
              </a:ext>
            </a:extLst>
          </p:cNvPr>
          <p:cNvSpPr/>
          <p:nvPr/>
        </p:nvSpPr>
        <p:spPr>
          <a:xfrm rot="16200000" flipH="1" flipV="1">
            <a:off x="3659054" y="3776284"/>
            <a:ext cx="129592" cy="1127994"/>
          </a:xfrm>
          <a:prstGeom prst="leftBrace">
            <a:avLst>
              <a:gd name="adj1" fmla="val 16695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00612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2" grpId="0" animBg="1"/>
      <p:bldP spid="33" grpId="0"/>
      <p:bldP spid="34" grpId="0"/>
      <p:bldP spid="35" grpId="0"/>
      <p:bldP spid="36" grpId="0"/>
      <p:bldP spid="37" grpId="0"/>
      <p:bldP spid="131" grpId="0"/>
      <p:bldP spid="132" grpId="0"/>
      <p:bldP spid="133" grpId="0"/>
      <p:bldP spid="134" grpId="0"/>
      <p:bldP spid="1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282807" y="227566"/>
            <a:ext cx="544862" cy="545433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862881" y="292198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#9Slide03 Comfortaa" panose="00000500000000000000" pitchFamily="2" charset="0"/>
              </a:rPr>
              <a:t>1. KHÁI NIỆM ĐA THỨC</a:t>
            </a:r>
          </a:p>
        </p:txBody>
      </p:sp>
      <p:grpSp>
        <p:nvGrpSpPr>
          <p:cNvPr id="42" name="Google Shape;2198;p66">
            <a:extLst>
              <a:ext uri="{FF2B5EF4-FFF2-40B4-BE49-F238E27FC236}">
                <a16:creationId xmlns:a16="http://schemas.microsoft.com/office/drawing/2014/main" id="{BB918093-1CF3-D694-E03F-DCEDC330B9A7}"/>
              </a:ext>
            </a:extLst>
          </p:cNvPr>
          <p:cNvGrpSpPr/>
          <p:nvPr/>
        </p:nvGrpSpPr>
        <p:grpSpPr>
          <a:xfrm>
            <a:off x="11444635" y="6117259"/>
            <a:ext cx="589376" cy="569708"/>
            <a:chOff x="10288459" y="3941451"/>
            <a:chExt cx="512702" cy="507276"/>
          </a:xfrm>
        </p:grpSpPr>
        <p:sp>
          <p:nvSpPr>
            <p:cNvPr id="43" name="Google Shape;2199;p66">
              <a:extLst>
                <a:ext uri="{FF2B5EF4-FFF2-40B4-BE49-F238E27FC236}">
                  <a16:creationId xmlns:a16="http://schemas.microsoft.com/office/drawing/2014/main" id="{1C867D01-4D9D-39BA-F99D-7838CA3F7096}"/>
                </a:ext>
              </a:extLst>
            </p:cNvPr>
            <p:cNvSpPr/>
            <p:nvPr/>
          </p:nvSpPr>
          <p:spPr>
            <a:xfrm>
              <a:off x="10443481" y="4063509"/>
              <a:ext cx="268159" cy="301177"/>
            </a:xfrm>
            <a:custGeom>
              <a:avLst/>
              <a:gdLst/>
              <a:ahLst/>
              <a:cxnLst/>
              <a:rect l="l" t="t" r="r" b="b"/>
              <a:pathLst>
                <a:path w="15025" h="16875" extrusionOk="0">
                  <a:moveTo>
                    <a:pt x="1" y="1803"/>
                  </a:moveTo>
                  <a:lnTo>
                    <a:pt x="1" y="1803"/>
                  </a:lnTo>
                  <a:cubicBezTo>
                    <a:pt x="4" y="1806"/>
                    <a:pt x="6" y="1809"/>
                    <a:pt x="9" y="1811"/>
                  </a:cubicBezTo>
                  <a:lnTo>
                    <a:pt x="9" y="1811"/>
                  </a:lnTo>
                  <a:lnTo>
                    <a:pt x="1" y="1803"/>
                  </a:lnTo>
                  <a:close/>
                  <a:moveTo>
                    <a:pt x="1804" y="0"/>
                  </a:moveTo>
                  <a:cubicBezTo>
                    <a:pt x="2301" y="498"/>
                    <a:pt x="2301" y="1306"/>
                    <a:pt x="1804" y="1803"/>
                  </a:cubicBezTo>
                  <a:cubicBezTo>
                    <a:pt x="1555" y="2054"/>
                    <a:pt x="1229" y="2179"/>
                    <a:pt x="902" y="2179"/>
                  </a:cubicBezTo>
                  <a:cubicBezTo>
                    <a:pt x="580" y="2179"/>
                    <a:pt x="257" y="2057"/>
                    <a:pt x="9" y="1811"/>
                  </a:cubicBezTo>
                  <a:lnTo>
                    <a:pt x="9" y="1811"/>
                  </a:lnTo>
                  <a:lnTo>
                    <a:pt x="4442" y="6244"/>
                  </a:lnTo>
                  <a:cubicBezTo>
                    <a:pt x="4939" y="6746"/>
                    <a:pt x="4939" y="7554"/>
                    <a:pt x="4442" y="8051"/>
                  </a:cubicBezTo>
                  <a:cubicBezTo>
                    <a:pt x="4191" y="8300"/>
                    <a:pt x="3863" y="8424"/>
                    <a:pt x="3536" y="8424"/>
                  </a:cubicBezTo>
                  <a:cubicBezTo>
                    <a:pt x="3209" y="8424"/>
                    <a:pt x="2883" y="8300"/>
                    <a:pt x="2635" y="8051"/>
                  </a:cubicBezTo>
                  <a:lnTo>
                    <a:pt x="2635" y="8051"/>
                  </a:lnTo>
                  <a:lnTo>
                    <a:pt x="11458" y="16875"/>
                  </a:lnTo>
                  <a:lnTo>
                    <a:pt x="15024" y="13220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200;p66">
              <a:extLst>
                <a:ext uri="{FF2B5EF4-FFF2-40B4-BE49-F238E27FC236}">
                  <a16:creationId xmlns:a16="http://schemas.microsoft.com/office/drawing/2014/main" id="{01DCFD4F-7E07-6E46-F8C9-1395B575E518}"/>
                </a:ext>
              </a:extLst>
            </p:cNvPr>
            <p:cNvSpPr/>
            <p:nvPr/>
          </p:nvSpPr>
          <p:spPr>
            <a:xfrm>
              <a:off x="10385245" y="4263703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0"/>
                  </a:moveTo>
                  <a:cubicBezTo>
                    <a:pt x="4632" y="436"/>
                    <a:pt x="4632" y="1142"/>
                    <a:pt x="4197" y="1577"/>
                  </a:cubicBezTo>
                  <a:cubicBezTo>
                    <a:pt x="3982" y="1794"/>
                    <a:pt x="3699" y="1902"/>
                    <a:pt x="3415" y="1902"/>
                  </a:cubicBezTo>
                  <a:cubicBezTo>
                    <a:pt x="3143" y="1902"/>
                    <a:pt x="2869" y="1802"/>
                    <a:pt x="2656" y="1604"/>
                  </a:cubicBezTo>
                  <a:lnTo>
                    <a:pt x="1554" y="502"/>
                  </a:lnTo>
                  <a:lnTo>
                    <a:pt x="1554" y="502"/>
                  </a:lnTo>
                  <a:cubicBezTo>
                    <a:pt x="1989" y="938"/>
                    <a:pt x="1989" y="1644"/>
                    <a:pt x="1554" y="2079"/>
                  </a:cubicBezTo>
                  <a:cubicBezTo>
                    <a:pt x="1335" y="2296"/>
                    <a:pt x="1050" y="2405"/>
                    <a:pt x="765" y="2405"/>
                  </a:cubicBezTo>
                  <a:cubicBezTo>
                    <a:pt x="490" y="2405"/>
                    <a:pt x="216" y="2304"/>
                    <a:pt x="0" y="2101"/>
                  </a:cubicBezTo>
                  <a:lnTo>
                    <a:pt x="0" y="2101"/>
                  </a:lnTo>
                  <a:lnTo>
                    <a:pt x="6577" y="8673"/>
                  </a:lnTo>
                  <a:lnTo>
                    <a:pt x="9916" y="5711"/>
                  </a:lnTo>
                  <a:lnTo>
                    <a:pt x="4197" y="0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201;p66">
              <a:extLst>
                <a:ext uri="{FF2B5EF4-FFF2-40B4-BE49-F238E27FC236}">
                  <a16:creationId xmlns:a16="http://schemas.microsoft.com/office/drawing/2014/main" id="{9EC3F325-211D-4803-3101-C2DD03B59EB1}"/>
                </a:ext>
              </a:extLst>
            </p:cNvPr>
            <p:cNvSpPr/>
            <p:nvPr/>
          </p:nvSpPr>
          <p:spPr>
            <a:xfrm>
              <a:off x="10555009" y="4016820"/>
              <a:ext cx="176994" cy="154809"/>
            </a:xfrm>
            <a:custGeom>
              <a:avLst/>
              <a:gdLst/>
              <a:ahLst/>
              <a:cxnLst/>
              <a:rect l="l" t="t" r="r" b="b"/>
              <a:pathLst>
                <a:path w="9917" h="8674" extrusionOk="0">
                  <a:moveTo>
                    <a:pt x="4197" y="1"/>
                  </a:moveTo>
                  <a:lnTo>
                    <a:pt x="4197" y="1"/>
                  </a:lnTo>
                  <a:cubicBezTo>
                    <a:pt x="4632" y="436"/>
                    <a:pt x="4632" y="1142"/>
                    <a:pt x="4197" y="1577"/>
                  </a:cubicBezTo>
                  <a:cubicBezTo>
                    <a:pt x="3979" y="1792"/>
                    <a:pt x="3695" y="1900"/>
                    <a:pt x="3412" y="1900"/>
                  </a:cubicBezTo>
                  <a:cubicBezTo>
                    <a:pt x="3140" y="1900"/>
                    <a:pt x="2869" y="1801"/>
                    <a:pt x="2656" y="1604"/>
                  </a:cubicBezTo>
                  <a:lnTo>
                    <a:pt x="1550" y="502"/>
                  </a:lnTo>
                  <a:lnTo>
                    <a:pt x="1550" y="502"/>
                  </a:lnTo>
                  <a:cubicBezTo>
                    <a:pt x="1985" y="938"/>
                    <a:pt x="1985" y="1644"/>
                    <a:pt x="1550" y="2079"/>
                  </a:cubicBezTo>
                  <a:cubicBezTo>
                    <a:pt x="1334" y="2295"/>
                    <a:pt x="1051" y="2402"/>
                    <a:pt x="767" y="2402"/>
                  </a:cubicBezTo>
                  <a:cubicBezTo>
                    <a:pt x="491" y="2402"/>
                    <a:pt x="215" y="2300"/>
                    <a:pt x="0" y="2097"/>
                  </a:cubicBezTo>
                  <a:lnTo>
                    <a:pt x="0" y="2097"/>
                  </a:lnTo>
                  <a:lnTo>
                    <a:pt x="6572" y="8673"/>
                  </a:lnTo>
                  <a:lnTo>
                    <a:pt x="9916" y="5707"/>
                  </a:lnTo>
                  <a:lnTo>
                    <a:pt x="4197" y="1"/>
                  </a:lnTo>
                  <a:close/>
                </a:path>
              </a:pathLst>
            </a:custGeom>
            <a:solidFill>
              <a:schemeClr val="lt1">
                <a:alpha val="3765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202;p66">
              <a:extLst>
                <a:ext uri="{FF2B5EF4-FFF2-40B4-BE49-F238E27FC236}">
                  <a16:creationId xmlns:a16="http://schemas.microsoft.com/office/drawing/2014/main" id="{54A27383-0DE1-361F-1208-58EDDFC7B227}"/>
                </a:ext>
              </a:extLst>
            </p:cNvPr>
            <p:cNvSpPr/>
            <p:nvPr/>
          </p:nvSpPr>
          <p:spPr>
            <a:xfrm>
              <a:off x="10616351" y="4268896"/>
              <a:ext cx="184811" cy="173638"/>
            </a:xfrm>
            <a:custGeom>
              <a:avLst/>
              <a:gdLst/>
              <a:ahLst/>
              <a:cxnLst/>
              <a:rect l="l" t="t" r="r" b="b"/>
              <a:pathLst>
                <a:path w="10355" h="9729" extrusionOk="0">
                  <a:moveTo>
                    <a:pt x="4565" y="1"/>
                  </a:moveTo>
                  <a:cubicBezTo>
                    <a:pt x="4222" y="1"/>
                    <a:pt x="3882" y="227"/>
                    <a:pt x="3819" y="638"/>
                  </a:cubicBezTo>
                  <a:lnTo>
                    <a:pt x="3455" y="3062"/>
                  </a:lnTo>
                  <a:cubicBezTo>
                    <a:pt x="3429" y="3258"/>
                    <a:pt x="3273" y="3409"/>
                    <a:pt x="3078" y="3440"/>
                  </a:cubicBezTo>
                  <a:lnTo>
                    <a:pt x="1919" y="3613"/>
                  </a:lnTo>
                  <a:lnTo>
                    <a:pt x="720" y="3830"/>
                  </a:lnTo>
                  <a:cubicBezTo>
                    <a:pt x="0" y="3941"/>
                    <a:pt x="316" y="4745"/>
                    <a:pt x="973" y="5069"/>
                  </a:cubicBezTo>
                  <a:lnTo>
                    <a:pt x="2794" y="6171"/>
                  </a:lnTo>
                  <a:cubicBezTo>
                    <a:pt x="2971" y="6260"/>
                    <a:pt x="3189" y="6606"/>
                    <a:pt x="3153" y="6801"/>
                  </a:cubicBezTo>
                  <a:lnTo>
                    <a:pt x="2585" y="9133"/>
                  </a:lnTo>
                  <a:cubicBezTo>
                    <a:pt x="2518" y="9536"/>
                    <a:pt x="2635" y="9728"/>
                    <a:pt x="2841" y="9728"/>
                  </a:cubicBezTo>
                  <a:cubicBezTo>
                    <a:pt x="3003" y="9728"/>
                    <a:pt x="3220" y="9610"/>
                    <a:pt x="3446" y="9381"/>
                  </a:cubicBezTo>
                  <a:lnTo>
                    <a:pt x="5307" y="7827"/>
                  </a:lnTo>
                  <a:cubicBezTo>
                    <a:pt x="5413" y="7718"/>
                    <a:pt x="5852" y="7616"/>
                    <a:pt x="6129" y="7616"/>
                  </a:cubicBezTo>
                  <a:cubicBezTo>
                    <a:pt x="6211" y="7616"/>
                    <a:pt x="6279" y="7625"/>
                    <a:pt x="6320" y="7645"/>
                  </a:cubicBezTo>
                  <a:lnTo>
                    <a:pt x="8149" y="8977"/>
                  </a:lnTo>
                  <a:cubicBezTo>
                    <a:pt x="8302" y="9057"/>
                    <a:pt x="8427" y="9093"/>
                    <a:pt x="8526" y="9093"/>
                  </a:cubicBezTo>
                  <a:cubicBezTo>
                    <a:pt x="8845" y="9093"/>
                    <a:pt x="8878" y="8714"/>
                    <a:pt x="8620" y="8218"/>
                  </a:cubicBezTo>
                  <a:lnTo>
                    <a:pt x="8686" y="7219"/>
                  </a:lnTo>
                  <a:lnTo>
                    <a:pt x="8038" y="5966"/>
                  </a:lnTo>
                  <a:cubicBezTo>
                    <a:pt x="7945" y="5789"/>
                    <a:pt x="7980" y="5576"/>
                    <a:pt x="8122" y="5438"/>
                  </a:cubicBezTo>
                  <a:lnTo>
                    <a:pt x="9868" y="3719"/>
                  </a:lnTo>
                  <a:cubicBezTo>
                    <a:pt x="10355" y="3237"/>
                    <a:pt x="9991" y="2434"/>
                    <a:pt x="9351" y="2434"/>
                  </a:cubicBezTo>
                  <a:cubicBezTo>
                    <a:pt x="9308" y="2434"/>
                    <a:pt x="9264" y="2437"/>
                    <a:pt x="9219" y="2445"/>
                  </a:cubicBezTo>
                  <a:lnTo>
                    <a:pt x="6804" y="2849"/>
                  </a:lnTo>
                  <a:cubicBezTo>
                    <a:pt x="6779" y="2853"/>
                    <a:pt x="6755" y="2855"/>
                    <a:pt x="6731" y="2855"/>
                  </a:cubicBezTo>
                  <a:cubicBezTo>
                    <a:pt x="6561" y="2855"/>
                    <a:pt x="6402" y="2760"/>
                    <a:pt x="6324" y="2605"/>
                  </a:cubicBezTo>
                  <a:lnTo>
                    <a:pt x="5232" y="416"/>
                  </a:lnTo>
                  <a:cubicBezTo>
                    <a:pt x="5089" y="133"/>
                    <a:pt x="4826" y="1"/>
                    <a:pt x="45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3;p66">
              <a:extLst>
                <a:ext uri="{FF2B5EF4-FFF2-40B4-BE49-F238E27FC236}">
                  <a16:creationId xmlns:a16="http://schemas.microsoft.com/office/drawing/2014/main" id="{7E01B64B-4DD9-3EFC-6658-1BE9790DC3BF}"/>
                </a:ext>
              </a:extLst>
            </p:cNvPr>
            <p:cNvSpPr/>
            <p:nvPr/>
          </p:nvSpPr>
          <p:spPr>
            <a:xfrm>
              <a:off x="10288459" y="3941451"/>
              <a:ext cx="367926" cy="366409"/>
            </a:xfrm>
            <a:custGeom>
              <a:avLst/>
              <a:gdLst/>
              <a:ahLst/>
              <a:cxnLst/>
              <a:rect l="l" t="t" r="r" b="b"/>
              <a:pathLst>
                <a:path w="20615" h="20530" extrusionOk="0">
                  <a:moveTo>
                    <a:pt x="494" y="0"/>
                  </a:moveTo>
                  <a:cubicBezTo>
                    <a:pt x="378" y="0"/>
                    <a:pt x="263" y="45"/>
                    <a:pt x="174" y="134"/>
                  </a:cubicBezTo>
                  <a:cubicBezTo>
                    <a:pt x="1" y="311"/>
                    <a:pt x="1" y="595"/>
                    <a:pt x="174" y="773"/>
                  </a:cubicBezTo>
                  <a:lnTo>
                    <a:pt x="19798" y="20397"/>
                  </a:lnTo>
                  <a:cubicBezTo>
                    <a:pt x="19887" y="20486"/>
                    <a:pt x="20002" y="20530"/>
                    <a:pt x="20118" y="20530"/>
                  </a:cubicBezTo>
                  <a:cubicBezTo>
                    <a:pt x="20233" y="20530"/>
                    <a:pt x="20348" y="20486"/>
                    <a:pt x="20437" y="20397"/>
                  </a:cubicBezTo>
                  <a:cubicBezTo>
                    <a:pt x="20615" y="20219"/>
                    <a:pt x="20615" y="19935"/>
                    <a:pt x="20437" y="19757"/>
                  </a:cubicBezTo>
                  <a:lnTo>
                    <a:pt x="813" y="134"/>
                  </a:lnTo>
                  <a:cubicBezTo>
                    <a:pt x="725" y="45"/>
                    <a:pt x="609" y="0"/>
                    <a:pt x="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04;p66">
              <a:extLst>
                <a:ext uri="{FF2B5EF4-FFF2-40B4-BE49-F238E27FC236}">
                  <a16:creationId xmlns:a16="http://schemas.microsoft.com/office/drawing/2014/main" id="{7EFCBC37-5A5B-F53D-9D68-D1FC562FC8F1}"/>
                </a:ext>
              </a:extLst>
            </p:cNvPr>
            <p:cNvSpPr/>
            <p:nvPr/>
          </p:nvSpPr>
          <p:spPr>
            <a:xfrm>
              <a:off x="10437395" y="4026012"/>
              <a:ext cx="231036" cy="229465"/>
            </a:xfrm>
            <a:custGeom>
              <a:avLst/>
              <a:gdLst/>
              <a:ahLst/>
              <a:cxnLst/>
              <a:rect l="l" t="t" r="r" b="b"/>
              <a:pathLst>
                <a:path w="12945" h="12857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73"/>
                  </a:cubicBezTo>
                  <a:lnTo>
                    <a:pt x="12132" y="12728"/>
                  </a:lnTo>
                  <a:cubicBezTo>
                    <a:pt x="12221" y="12812"/>
                    <a:pt x="12336" y="12857"/>
                    <a:pt x="12452" y="12857"/>
                  </a:cubicBezTo>
                  <a:cubicBezTo>
                    <a:pt x="12567" y="12857"/>
                    <a:pt x="12683" y="12812"/>
                    <a:pt x="12767" y="12728"/>
                  </a:cubicBezTo>
                  <a:cubicBezTo>
                    <a:pt x="12945" y="12550"/>
                    <a:pt x="12945" y="12266"/>
                    <a:pt x="12767" y="12088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05;p66">
              <a:extLst>
                <a:ext uri="{FF2B5EF4-FFF2-40B4-BE49-F238E27FC236}">
                  <a16:creationId xmlns:a16="http://schemas.microsoft.com/office/drawing/2014/main" id="{85ACBFE8-21E3-B9DC-DF92-B1AE36F6562D}"/>
                </a:ext>
              </a:extLst>
            </p:cNvPr>
            <p:cNvSpPr/>
            <p:nvPr/>
          </p:nvSpPr>
          <p:spPr>
            <a:xfrm>
              <a:off x="10497773" y="3941451"/>
              <a:ext cx="162573" cy="161056"/>
            </a:xfrm>
            <a:custGeom>
              <a:avLst/>
              <a:gdLst/>
              <a:ahLst/>
              <a:cxnLst/>
              <a:rect l="l" t="t" r="r" b="b"/>
              <a:pathLst>
                <a:path w="9109" h="9024" extrusionOk="0">
                  <a:moveTo>
                    <a:pt x="496" y="0"/>
                  </a:moveTo>
                  <a:cubicBezTo>
                    <a:pt x="381" y="0"/>
                    <a:pt x="265" y="45"/>
                    <a:pt x="179" y="134"/>
                  </a:cubicBezTo>
                  <a:cubicBezTo>
                    <a:pt x="1" y="311"/>
                    <a:pt x="1" y="595"/>
                    <a:pt x="179" y="773"/>
                  </a:cubicBezTo>
                  <a:lnTo>
                    <a:pt x="8296" y="8891"/>
                  </a:lnTo>
                  <a:cubicBezTo>
                    <a:pt x="8385" y="8980"/>
                    <a:pt x="8501" y="9024"/>
                    <a:pt x="8616" y="9024"/>
                  </a:cubicBezTo>
                  <a:cubicBezTo>
                    <a:pt x="8731" y="9024"/>
                    <a:pt x="8847" y="8980"/>
                    <a:pt x="8936" y="8891"/>
                  </a:cubicBezTo>
                  <a:cubicBezTo>
                    <a:pt x="9109" y="8718"/>
                    <a:pt x="9109" y="8429"/>
                    <a:pt x="8936" y="8256"/>
                  </a:cubicBezTo>
                  <a:lnTo>
                    <a:pt x="814" y="134"/>
                  </a:lnTo>
                  <a:cubicBezTo>
                    <a:pt x="727" y="45"/>
                    <a:pt x="612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06;p66">
              <a:extLst>
                <a:ext uri="{FF2B5EF4-FFF2-40B4-BE49-F238E27FC236}">
                  <a16:creationId xmlns:a16="http://schemas.microsoft.com/office/drawing/2014/main" id="{3DF234EC-4CAD-09BF-1405-E8E9C24E0B9A}"/>
                </a:ext>
              </a:extLst>
            </p:cNvPr>
            <p:cNvSpPr/>
            <p:nvPr/>
          </p:nvSpPr>
          <p:spPr>
            <a:xfrm>
              <a:off x="10610479" y="3997831"/>
              <a:ext cx="62002" cy="60378"/>
            </a:xfrm>
            <a:custGeom>
              <a:avLst/>
              <a:gdLst/>
              <a:ahLst/>
              <a:cxnLst/>
              <a:rect l="l" t="t" r="r" b="b"/>
              <a:pathLst>
                <a:path w="3474" h="3383" extrusionOk="0">
                  <a:moveTo>
                    <a:pt x="498" y="0"/>
                  </a:moveTo>
                  <a:cubicBezTo>
                    <a:pt x="382" y="0"/>
                    <a:pt x="265" y="45"/>
                    <a:pt x="178" y="132"/>
                  </a:cubicBezTo>
                  <a:cubicBezTo>
                    <a:pt x="1" y="310"/>
                    <a:pt x="1" y="594"/>
                    <a:pt x="178" y="771"/>
                  </a:cubicBezTo>
                  <a:lnTo>
                    <a:pt x="2661" y="3254"/>
                  </a:lnTo>
                  <a:cubicBezTo>
                    <a:pt x="2745" y="3338"/>
                    <a:pt x="2861" y="3383"/>
                    <a:pt x="2976" y="3383"/>
                  </a:cubicBezTo>
                  <a:cubicBezTo>
                    <a:pt x="3091" y="3383"/>
                    <a:pt x="3207" y="3338"/>
                    <a:pt x="3296" y="3254"/>
                  </a:cubicBezTo>
                  <a:cubicBezTo>
                    <a:pt x="3473" y="3076"/>
                    <a:pt x="3473" y="2792"/>
                    <a:pt x="3296" y="2614"/>
                  </a:cubicBezTo>
                  <a:lnTo>
                    <a:pt x="813" y="132"/>
                  </a:lnTo>
                  <a:cubicBezTo>
                    <a:pt x="727" y="44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07;p66">
              <a:extLst>
                <a:ext uri="{FF2B5EF4-FFF2-40B4-BE49-F238E27FC236}">
                  <a16:creationId xmlns:a16="http://schemas.microsoft.com/office/drawing/2014/main" id="{61D2013F-90E8-629E-81A4-A6E1DB8AB442}"/>
                </a:ext>
              </a:extLst>
            </p:cNvPr>
            <p:cNvSpPr/>
            <p:nvPr/>
          </p:nvSpPr>
          <p:spPr>
            <a:xfrm>
              <a:off x="10529952" y="4030063"/>
              <a:ext cx="90219" cy="88541"/>
            </a:xfrm>
            <a:custGeom>
              <a:avLst/>
              <a:gdLst/>
              <a:ahLst/>
              <a:cxnLst/>
              <a:rect l="l" t="t" r="r" b="b"/>
              <a:pathLst>
                <a:path w="5055" h="4961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07"/>
                    <a:pt x="1" y="595"/>
                    <a:pt x="178" y="768"/>
                  </a:cubicBezTo>
                  <a:lnTo>
                    <a:pt x="4237" y="4832"/>
                  </a:lnTo>
                  <a:cubicBezTo>
                    <a:pt x="4326" y="4916"/>
                    <a:pt x="4442" y="4960"/>
                    <a:pt x="4557" y="4960"/>
                  </a:cubicBezTo>
                  <a:cubicBezTo>
                    <a:pt x="4673" y="4960"/>
                    <a:pt x="4788" y="4916"/>
                    <a:pt x="4877" y="4832"/>
                  </a:cubicBezTo>
                  <a:cubicBezTo>
                    <a:pt x="5054" y="4654"/>
                    <a:pt x="5054" y="4370"/>
                    <a:pt x="4877" y="4192"/>
                  </a:cubicBezTo>
                  <a:lnTo>
                    <a:pt x="818" y="133"/>
                  </a:lnTo>
                  <a:cubicBezTo>
                    <a:pt x="729" y="45"/>
                    <a:pt x="61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208;p66">
              <a:extLst>
                <a:ext uri="{FF2B5EF4-FFF2-40B4-BE49-F238E27FC236}">
                  <a16:creationId xmlns:a16="http://schemas.microsoft.com/office/drawing/2014/main" id="{A6F5384A-3202-BBD7-F409-1C572CC32FF1}"/>
                </a:ext>
              </a:extLst>
            </p:cNvPr>
            <p:cNvSpPr/>
            <p:nvPr/>
          </p:nvSpPr>
          <p:spPr>
            <a:xfrm>
              <a:off x="10469717" y="4330898"/>
              <a:ext cx="112225" cy="106585"/>
            </a:xfrm>
            <a:custGeom>
              <a:avLst/>
              <a:gdLst/>
              <a:ahLst/>
              <a:cxnLst/>
              <a:rect l="l" t="t" r="r" b="b"/>
              <a:pathLst>
                <a:path w="6288" h="5972" extrusionOk="0">
                  <a:moveTo>
                    <a:pt x="2754" y="1"/>
                  </a:moveTo>
                  <a:cubicBezTo>
                    <a:pt x="2546" y="1"/>
                    <a:pt x="2339" y="140"/>
                    <a:pt x="2301" y="392"/>
                  </a:cubicBezTo>
                  <a:lnTo>
                    <a:pt x="2048" y="2071"/>
                  </a:lnTo>
                  <a:lnTo>
                    <a:pt x="1457" y="2159"/>
                  </a:lnTo>
                  <a:lnTo>
                    <a:pt x="445" y="2399"/>
                  </a:lnTo>
                  <a:cubicBezTo>
                    <a:pt x="1" y="2466"/>
                    <a:pt x="63" y="2897"/>
                    <a:pt x="463" y="3096"/>
                  </a:cubicBezTo>
                  <a:lnTo>
                    <a:pt x="1915" y="3936"/>
                  </a:lnTo>
                  <a:lnTo>
                    <a:pt x="1653" y="5557"/>
                  </a:lnTo>
                  <a:cubicBezTo>
                    <a:pt x="1609" y="5825"/>
                    <a:pt x="1700" y="5971"/>
                    <a:pt x="1848" y="5971"/>
                  </a:cubicBezTo>
                  <a:cubicBezTo>
                    <a:pt x="1943" y="5971"/>
                    <a:pt x="2060" y="5912"/>
                    <a:pt x="2181" y="5787"/>
                  </a:cubicBezTo>
                  <a:lnTo>
                    <a:pt x="3403" y="4713"/>
                  </a:lnTo>
                  <a:lnTo>
                    <a:pt x="4975" y="5428"/>
                  </a:lnTo>
                  <a:cubicBezTo>
                    <a:pt x="5078" y="5481"/>
                    <a:pt x="5171" y="5506"/>
                    <a:pt x="5247" y="5506"/>
                  </a:cubicBezTo>
                  <a:cubicBezTo>
                    <a:pt x="5463" y="5506"/>
                    <a:pt x="5552" y="5311"/>
                    <a:pt x="5401" y="5019"/>
                  </a:cubicBezTo>
                  <a:lnTo>
                    <a:pt x="5223" y="4313"/>
                  </a:lnTo>
                  <a:lnTo>
                    <a:pt x="4779" y="3461"/>
                  </a:lnTo>
                  <a:lnTo>
                    <a:pt x="5991" y="2270"/>
                  </a:lnTo>
                  <a:cubicBezTo>
                    <a:pt x="6288" y="1979"/>
                    <a:pt x="6067" y="1487"/>
                    <a:pt x="5675" y="1487"/>
                  </a:cubicBezTo>
                  <a:cubicBezTo>
                    <a:pt x="5649" y="1487"/>
                    <a:pt x="5623" y="1489"/>
                    <a:pt x="5596" y="1493"/>
                  </a:cubicBezTo>
                  <a:lnTo>
                    <a:pt x="3918" y="1773"/>
                  </a:lnTo>
                  <a:lnTo>
                    <a:pt x="3158" y="254"/>
                  </a:lnTo>
                  <a:cubicBezTo>
                    <a:pt x="3072" y="82"/>
                    <a:pt x="2912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209;p66">
              <a:extLst>
                <a:ext uri="{FF2B5EF4-FFF2-40B4-BE49-F238E27FC236}">
                  <a16:creationId xmlns:a16="http://schemas.microsoft.com/office/drawing/2014/main" id="{6BA50B95-6D0F-0CF7-CB8B-79DCC7AC2833}"/>
                </a:ext>
              </a:extLst>
            </p:cNvPr>
            <p:cNvSpPr/>
            <p:nvPr/>
          </p:nvSpPr>
          <p:spPr>
            <a:xfrm>
              <a:off x="10449442" y="4166934"/>
              <a:ext cx="154559" cy="152971"/>
            </a:xfrm>
            <a:custGeom>
              <a:avLst/>
              <a:gdLst/>
              <a:ahLst/>
              <a:cxnLst/>
              <a:rect l="l" t="t" r="r" b="b"/>
              <a:pathLst>
                <a:path w="8660" h="8571" extrusionOk="0">
                  <a:moveTo>
                    <a:pt x="497" y="0"/>
                  </a:moveTo>
                  <a:cubicBezTo>
                    <a:pt x="382" y="0"/>
                    <a:pt x="266" y="45"/>
                    <a:pt x="178" y="134"/>
                  </a:cubicBezTo>
                  <a:cubicBezTo>
                    <a:pt x="0" y="307"/>
                    <a:pt x="0" y="591"/>
                    <a:pt x="178" y="769"/>
                  </a:cubicBezTo>
                  <a:lnTo>
                    <a:pt x="7847" y="8438"/>
                  </a:lnTo>
                  <a:cubicBezTo>
                    <a:pt x="7936" y="8527"/>
                    <a:pt x="8051" y="8571"/>
                    <a:pt x="8167" y="8571"/>
                  </a:cubicBezTo>
                  <a:cubicBezTo>
                    <a:pt x="8282" y="8571"/>
                    <a:pt x="8398" y="8527"/>
                    <a:pt x="8486" y="8438"/>
                  </a:cubicBezTo>
                  <a:cubicBezTo>
                    <a:pt x="8660" y="8265"/>
                    <a:pt x="8660" y="7976"/>
                    <a:pt x="8486" y="7803"/>
                  </a:cubicBezTo>
                  <a:lnTo>
                    <a:pt x="817" y="134"/>
                  </a:lnTo>
                  <a:cubicBezTo>
                    <a:pt x="728" y="45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210;p66">
              <a:extLst>
                <a:ext uri="{FF2B5EF4-FFF2-40B4-BE49-F238E27FC236}">
                  <a16:creationId xmlns:a16="http://schemas.microsoft.com/office/drawing/2014/main" id="{6B208D07-7AE4-4425-A842-CA3B65D41372}"/>
                </a:ext>
              </a:extLst>
            </p:cNvPr>
            <p:cNvSpPr/>
            <p:nvPr/>
          </p:nvSpPr>
          <p:spPr>
            <a:xfrm>
              <a:off x="10612388" y="4333361"/>
              <a:ext cx="172496" cy="115366"/>
            </a:xfrm>
            <a:custGeom>
              <a:avLst/>
              <a:gdLst/>
              <a:ahLst/>
              <a:cxnLst/>
              <a:rect l="l" t="t" r="r" b="b"/>
              <a:pathLst>
                <a:path w="9665" h="6464" extrusionOk="0">
                  <a:moveTo>
                    <a:pt x="2141" y="1"/>
                  </a:moveTo>
                  <a:lnTo>
                    <a:pt x="875" y="192"/>
                  </a:lnTo>
                  <a:cubicBezTo>
                    <a:pt x="156" y="298"/>
                    <a:pt x="0" y="1275"/>
                    <a:pt x="653" y="1600"/>
                  </a:cubicBezTo>
                  <a:lnTo>
                    <a:pt x="2842" y="2696"/>
                  </a:lnTo>
                  <a:cubicBezTo>
                    <a:pt x="3020" y="2785"/>
                    <a:pt x="3122" y="2976"/>
                    <a:pt x="3087" y="3172"/>
                  </a:cubicBezTo>
                  <a:lnTo>
                    <a:pt x="2687" y="5592"/>
                  </a:lnTo>
                  <a:cubicBezTo>
                    <a:pt x="2603" y="6094"/>
                    <a:pt x="3004" y="6464"/>
                    <a:pt x="3428" y="6464"/>
                  </a:cubicBezTo>
                  <a:cubicBezTo>
                    <a:pt x="3613" y="6464"/>
                    <a:pt x="3801" y="6394"/>
                    <a:pt x="3957" y="6236"/>
                  </a:cubicBezTo>
                  <a:lnTo>
                    <a:pt x="5676" y="4490"/>
                  </a:lnTo>
                  <a:cubicBezTo>
                    <a:pt x="5762" y="4404"/>
                    <a:pt x="5881" y="4357"/>
                    <a:pt x="6000" y="4357"/>
                  </a:cubicBezTo>
                  <a:cubicBezTo>
                    <a:pt x="6070" y="4357"/>
                    <a:pt x="6140" y="4373"/>
                    <a:pt x="6204" y="4406"/>
                  </a:cubicBezTo>
                  <a:lnTo>
                    <a:pt x="8380" y="5538"/>
                  </a:lnTo>
                  <a:cubicBezTo>
                    <a:pt x="8497" y="5599"/>
                    <a:pt x="8615" y="5626"/>
                    <a:pt x="8729" y="5626"/>
                  </a:cubicBezTo>
                  <a:cubicBezTo>
                    <a:pt x="9246" y="5626"/>
                    <a:pt x="9665" y="5062"/>
                    <a:pt x="9388" y="4530"/>
                  </a:cubicBezTo>
                  <a:lnTo>
                    <a:pt x="8908" y="3607"/>
                  </a:lnTo>
                  <a:cubicBezTo>
                    <a:pt x="8491" y="3700"/>
                    <a:pt x="8056" y="3758"/>
                    <a:pt x="7607" y="3758"/>
                  </a:cubicBezTo>
                  <a:cubicBezTo>
                    <a:pt x="5112" y="3758"/>
                    <a:pt x="2989" y="2195"/>
                    <a:pt x="2141" y="1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211;p66">
              <a:extLst>
                <a:ext uri="{FF2B5EF4-FFF2-40B4-BE49-F238E27FC236}">
                  <a16:creationId xmlns:a16="http://schemas.microsoft.com/office/drawing/2014/main" id="{4C252A8D-1F4B-FFCC-FD3C-A37E2E1A3E0F}"/>
                </a:ext>
              </a:extLst>
            </p:cNvPr>
            <p:cNvSpPr/>
            <p:nvPr/>
          </p:nvSpPr>
          <p:spPr>
            <a:xfrm>
              <a:off x="10466718" y="4369430"/>
              <a:ext cx="105300" cy="71247"/>
            </a:xfrm>
            <a:custGeom>
              <a:avLst/>
              <a:gdLst/>
              <a:ahLst/>
              <a:cxnLst/>
              <a:rect l="l" t="t" r="r" b="b"/>
              <a:pathLst>
                <a:path w="5900" h="3992" extrusionOk="0">
                  <a:moveTo>
                    <a:pt x="1625" y="0"/>
                  </a:moveTo>
                  <a:lnTo>
                    <a:pt x="537" y="165"/>
                  </a:lnTo>
                  <a:cubicBezTo>
                    <a:pt x="93" y="231"/>
                    <a:pt x="0" y="822"/>
                    <a:pt x="400" y="1022"/>
                  </a:cubicBezTo>
                  <a:lnTo>
                    <a:pt x="1919" y="1781"/>
                  </a:lnTo>
                  <a:lnTo>
                    <a:pt x="1639" y="3460"/>
                  </a:lnTo>
                  <a:cubicBezTo>
                    <a:pt x="1589" y="3767"/>
                    <a:pt x="1837" y="3992"/>
                    <a:pt x="2096" y="3992"/>
                  </a:cubicBezTo>
                  <a:cubicBezTo>
                    <a:pt x="2208" y="3992"/>
                    <a:pt x="2322" y="3950"/>
                    <a:pt x="2416" y="3855"/>
                  </a:cubicBezTo>
                  <a:lnTo>
                    <a:pt x="3606" y="2643"/>
                  </a:lnTo>
                  <a:lnTo>
                    <a:pt x="5116" y="3424"/>
                  </a:lnTo>
                  <a:cubicBezTo>
                    <a:pt x="5188" y="3462"/>
                    <a:pt x="5260" y="3479"/>
                    <a:pt x="5330" y="3479"/>
                  </a:cubicBezTo>
                  <a:cubicBezTo>
                    <a:pt x="5645" y="3479"/>
                    <a:pt x="5900" y="3135"/>
                    <a:pt x="5729" y="2811"/>
                  </a:cubicBezTo>
                  <a:lnTo>
                    <a:pt x="5391" y="2154"/>
                  </a:lnTo>
                  <a:cubicBezTo>
                    <a:pt x="5245" y="2176"/>
                    <a:pt x="5094" y="2185"/>
                    <a:pt x="4943" y="2185"/>
                  </a:cubicBezTo>
                  <a:cubicBezTo>
                    <a:pt x="3455" y="2185"/>
                    <a:pt x="2176" y="1284"/>
                    <a:pt x="1625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212;p66">
              <a:extLst>
                <a:ext uri="{FF2B5EF4-FFF2-40B4-BE49-F238E27FC236}">
                  <a16:creationId xmlns:a16="http://schemas.microsoft.com/office/drawing/2014/main" id="{F151652C-C2C4-8EA3-5243-7AFE724704B8}"/>
                </a:ext>
              </a:extLst>
            </p:cNvPr>
            <p:cNvSpPr/>
            <p:nvPr/>
          </p:nvSpPr>
          <p:spPr>
            <a:xfrm>
              <a:off x="10640284" y="4084051"/>
              <a:ext cx="112421" cy="107281"/>
            </a:xfrm>
            <a:custGeom>
              <a:avLst/>
              <a:gdLst/>
              <a:ahLst/>
              <a:cxnLst/>
              <a:rect l="l" t="t" r="r" b="b"/>
              <a:pathLst>
                <a:path w="6299" h="6011" extrusionOk="0">
                  <a:moveTo>
                    <a:pt x="2767" y="0"/>
                  </a:moveTo>
                  <a:cubicBezTo>
                    <a:pt x="2557" y="0"/>
                    <a:pt x="2348" y="140"/>
                    <a:pt x="2310" y="390"/>
                  </a:cubicBezTo>
                  <a:lnTo>
                    <a:pt x="2056" y="2069"/>
                  </a:lnTo>
                  <a:lnTo>
                    <a:pt x="1466" y="2157"/>
                  </a:lnTo>
                  <a:lnTo>
                    <a:pt x="440" y="2380"/>
                  </a:lnTo>
                  <a:cubicBezTo>
                    <a:pt x="0" y="2446"/>
                    <a:pt x="27" y="2930"/>
                    <a:pt x="427" y="3126"/>
                  </a:cubicBezTo>
                  <a:lnTo>
                    <a:pt x="1897" y="3889"/>
                  </a:lnTo>
                  <a:lnTo>
                    <a:pt x="1604" y="5586"/>
                  </a:lnTo>
                  <a:cubicBezTo>
                    <a:pt x="1559" y="5859"/>
                    <a:pt x="1675" y="6010"/>
                    <a:pt x="1844" y="6010"/>
                  </a:cubicBezTo>
                  <a:cubicBezTo>
                    <a:pt x="1947" y="6010"/>
                    <a:pt x="2070" y="5954"/>
                    <a:pt x="2190" y="5834"/>
                  </a:cubicBezTo>
                  <a:lnTo>
                    <a:pt x="3340" y="4613"/>
                  </a:lnTo>
                  <a:lnTo>
                    <a:pt x="4907" y="5444"/>
                  </a:lnTo>
                  <a:cubicBezTo>
                    <a:pt x="4999" y="5492"/>
                    <a:pt x="5089" y="5514"/>
                    <a:pt x="5170" y="5514"/>
                  </a:cubicBezTo>
                  <a:cubicBezTo>
                    <a:pt x="5436" y="5514"/>
                    <a:pt x="5606" y="5276"/>
                    <a:pt x="5449" y="4973"/>
                  </a:cubicBezTo>
                  <a:lnTo>
                    <a:pt x="5232" y="4316"/>
                  </a:lnTo>
                  <a:lnTo>
                    <a:pt x="4792" y="3463"/>
                  </a:lnTo>
                  <a:lnTo>
                    <a:pt x="6000" y="2268"/>
                  </a:lnTo>
                  <a:cubicBezTo>
                    <a:pt x="6299" y="1978"/>
                    <a:pt x="6077" y="1489"/>
                    <a:pt x="5687" y="1489"/>
                  </a:cubicBezTo>
                  <a:cubicBezTo>
                    <a:pt x="5661" y="1489"/>
                    <a:pt x="5633" y="1491"/>
                    <a:pt x="5605" y="1496"/>
                  </a:cubicBezTo>
                  <a:lnTo>
                    <a:pt x="3930" y="1771"/>
                  </a:lnTo>
                  <a:lnTo>
                    <a:pt x="3171" y="252"/>
                  </a:lnTo>
                  <a:cubicBezTo>
                    <a:pt x="3085" y="80"/>
                    <a:pt x="2926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213;p66">
              <a:extLst>
                <a:ext uri="{FF2B5EF4-FFF2-40B4-BE49-F238E27FC236}">
                  <a16:creationId xmlns:a16="http://schemas.microsoft.com/office/drawing/2014/main" id="{D43A07E4-ECFF-99D4-5D7E-A1DBC6B61C3A}"/>
                </a:ext>
              </a:extLst>
            </p:cNvPr>
            <p:cNvSpPr/>
            <p:nvPr/>
          </p:nvSpPr>
          <p:spPr>
            <a:xfrm>
              <a:off x="10637500" y="4122548"/>
              <a:ext cx="105265" cy="71247"/>
            </a:xfrm>
            <a:custGeom>
              <a:avLst/>
              <a:gdLst/>
              <a:ahLst/>
              <a:cxnLst/>
              <a:rect l="l" t="t" r="r" b="b"/>
              <a:pathLst>
                <a:path w="5898" h="3992" extrusionOk="0">
                  <a:moveTo>
                    <a:pt x="1626" y="0"/>
                  </a:moveTo>
                  <a:lnTo>
                    <a:pt x="534" y="165"/>
                  </a:lnTo>
                  <a:cubicBezTo>
                    <a:pt x="94" y="231"/>
                    <a:pt x="1" y="826"/>
                    <a:pt x="396" y="1026"/>
                  </a:cubicBezTo>
                  <a:lnTo>
                    <a:pt x="1919" y="1786"/>
                  </a:lnTo>
                  <a:lnTo>
                    <a:pt x="1640" y="3460"/>
                  </a:lnTo>
                  <a:cubicBezTo>
                    <a:pt x="1587" y="3767"/>
                    <a:pt x="1833" y="3992"/>
                    <a:pt x="2094" y="3992"/>
                  </a:cubicBezTo>
                  <a:cubicBezTo>
                    <a:pt x="2207" y="3992"/>
                    <a:pt x="2322" y="3950"/>
                    <a:pt x="2417" y="3855"/>
                  </a:cubicBezTo>
                  <a:lnTo>
                    <a:pt x="3607" y="2643"/>
                  </a:lnTo>
                  <a:lnTo>
                    <a:pt x="5112" y="3429"/>
                  </a:lnTo>
                  <a:cubicBezTo>
                    <a:pt x="5183" y="3465"/>
                    <a:pt x="5255" y="3482"/>
                    <a:pt x="5323" y="3482"/>
                  </a:cubicBezTo>
                  <a:cubicBezTo>
                    <a:pt x="5640" y="3482"/>
                    <a:pt x="5897" y="3136"/>
                    <a:pt x="5730" y="2811"/>
                  </a:cubicBezTo>
                  <a:lnTo>
                    <a:pt x="5388" y="2159"/>
                  </a:lnTo>
                  <a:cubicBezTo>
                    <a:pt x="5241" y="2176"/>
                    <a:pt x="5095" y="2190"/>
                    <a:pt x="4939" y="2190"/>
                  </a:cubicBezTo>
                  <a:cubicBezTo>
                    <a:pt x="3451" y="2190"/>
                    <a:pt x="2177" y="1288"/>
                    <a:pt x="1626" y="0"/>
                  </a:cubicBezTo>
                  <a:close/>
                </a:path>
              </a:pathLst>
            </a:custGeom>
            <a:solidFill>
              <a:srgbClr val="BEA3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214;p66">
              <a:extLst>
                <a:ext uri="{FF2B5EF4-FFF2-40B4-BE49-F238E27FC236}">
                  <a16:creationId xmlns:a16="http://schemas.microsoft.com/office/drawing/2014/main" id="{D73B0950-8847-81EE-7FF6-02194FF1E30D}"/>
                </a:ext>
              </a:extLst>
            </p:cNvPr>
            <p:cNvSpPr/>
            <p:nvPr/>
          </p:nvSpPr>
          <p:spPr>
            <a:xfrm>
              <a:off x="10326992" y="4187691"/>
              <a:ext cx="162644" cy="161074"/>
            </a:xfrm>
            <a:custGeom>
              <a:avLst/>
              <a:gdLst/>
              <a:ahLst/>
              <a:cxnLst/>
              <a:rect l="l" t="t" r="r" b="b"/>
              <a:pathLst>
                <a:path w="9113" h="9025" extrusionOk="0">
                  <a:moveTo>
                    <a:pt x="495" y="1"/>
                  </a:moveTo>
                  <a:cubicBezTo>
                    <a:pt x="380" y="1"/>
                    <a:pt x="264" y="45"/>
                    <a:pt x="178" y="134"/>
                  </a:cubicBezTo>
                  <a:cubicBezTo>
                    <a:pt x="0" y="307"/>
                    <a:pt x="0" y="596"/>
                    <a:pt x="178" y="769"/>
                  </a:cubicBezTo>
                  <a:lnTo>
                    <a:pt x="8295" y="8891"/>
                  </a:lnTo>
                  <a:cubicBezTo>
                    <a:pt x="8384" y="8980"/>
                    <a:pt x="8500" y="9024"/>
                    <a:pt x="8615" y="9024"/>
                  </a:cubicBezTo>
                  <a:cubicBezTo>
                    <a:pt x="8731" y="9024"/>
                    <a:pt x="8846" y="8980"/>
                    <a:pt x="8935" y="8891"/>
                  </a:cubicBezTo>
                  <a:cubicBezTo>
                    <a:pt x="9113" y="8714"/>
                    <a:pt x="9113" y="8429"/>
                    <a:pt x="8935" y="8252"/>
                  </a:cubicBezTo>
                  <a:lnTo>
                    <a:pt x="813" y="134"/>
                  </a:lnTo>
                  <a:cubicBezTo>
                    <a:pt x="726" y="45"/>
                    <a:pt x="611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215;p66">
              <a:extLst>
                <a:ext uri="{FF2B5EF4-FFF2-40B4-BE49-F238E27FC236}">
                  <a16:creationId xmlns:a16="http://schemas.microsoft.com/office/drawing/2014/main" id="{EC6C6974-5A2D-DE4A-8493-8F151A35E4A0}"/>
                </a:ext>
              </a:extLst>
            </p:cNvPr>
            <p:cNvSpPr/>
            <p:nvPr/>
          </p:nvSpPr>
          <p:spPr>
            <a:xfrm>
              <a:off x="10439680" y="4244053"/>
              <a:ext cx="62002" cy="60396"/>
            </a:xfrm>
            <a:custGeom>
              <a:avLst/>
              <a:gdLst/>
              <a:ahLst/>
              <a:cxnLst/>
              <a:rect l="l" t="t" r="r" b="b"/>
              <a:pathLst>
                <a:path w="3474" h="3384" extrusionOk="0">
                  <a:moveTo>
                    <a:pt x="498" y="0"/>
                  </a:moveTo>
                  <a:cubicBezTo>
                    <a:pt x="383" y="0"/>
                    <a:pt x="267" y="45"/>
                    <a:pt x="178" y="133"/>
                  </a:cubicBezTo>
                  <a:cubicBezTo>
                    <a:pt x="1" y="311"/>
                    <a:pt x="1" y="595"/>
                    <a:pt x="178" y="773"/>
                  </a:cubicBezTo>
                  <a:lnTo>
                    <a:pt x="2661" y="3251"/>
                  </a:lnTo>
                  <a:cubicBezTo>
                    <a:pt x="2750" y="3340"/>
                    <a:pt x="2865" y="3384"/>
                    <a:pt x="2976" y="3384"/>
                  </a:cubicBezTo>
                  <a:cubicBezTo>
                    <a:pt x="3096" y="3384"/>
                    <a:pt x="3211" y="3340"/>
                    <a:pt x="3296" y="3251"/>
                  </a:cubicBezTo>
                  <a:cubicBezTo>
                    <a:pt x="3473" y="3078"/>
                    <a:pt x="3473" y="2789"/>
                    <a:pt x="3296" y="2616"/>
                  </a:cubicBezTo>
                  <a:lnTo>
                    <a:pt x="813" y="133"/>
                  </a:lnTo>
                  <a:cubicBezTo>
                    <a:pt x="727" y="45"/>
                    <a:pt x="613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216;p66">
              <a:extLst>
                <a:ext uri="{FF2B5EF4-FFF2-40B4-BE49-F238E27FC236}">
                  <a16:creationId xmlns:a16="http://schemas.microsoft.com/office/drawing/2014/main" id="{AC4DF817-D656-AE31-BC1F-9C93EE5A91C1}"/>
                </a:ext>
              </a:extLst>
            </p:cNvPr>
            <p:cNvSpPr/>
            <p:nvPr/>
          </p:nvSpPr>
          <p:spPr>
            <a:xfrm>
              <a:off x="10359170" y="4276285"/>
              <a:ext cx="90201" cy="88559"/>
            </a:xfrm>
            <a:custGeom>
              <a:avLst/>
              <a:gdLst/>
              <a:ahLst/>
              <a:cxnLst/>
              <a:rect l="l" t="t" r="r" b="b"/>
              <a:pathLst>
                <a:path w="5054" h="4962" extrusionOk="0">
                  <a:moveTo>
                    <a:pt x="497" y="0"/>
                  </a:moveTo>
                  <a:cubicBezTo>
                    <a:pt x="382" y="0"/>
                    <a:pt x="266" y="44"/>
                    <a:pt x="178" y="130"/>
                  </a:cubicBezTo>
                  <a:cubicBezTo>
                    <a:pt x="0" y="308"/>
                    <a:pt x="0" y="592"/>
                    <a:pt x="178" y="770"/>
                  </a:cubicBezTo>
                  <a:lnTo>
                    <a:pt x="4236" y="4829"/>
                  </a:lnTo>
                  <a:cubicBezTo>
                    <a:pt x="4325" y="4917"/>
                    <a:pt x="4441" y="4962"/>
                    <a:pt x="4556" y="4962"/>
                  </a:cubicBezTo>
                  <a:cubicBezTo>
                    <a:pt x="4672" y="4962"/>
                    <a:pt x="4787" y="4917"/>
                    <a:pt x="4876" y="4829"/>
                  </a:cubicBezTo>
                  <a:cubicBezTo>
                    <a:pt x="5054" y="4655"/>
                    <a:pt x="5054" y="4367"/>
                    <a:pt x="4876" y="4194"/>
                  </a:cubicBezTo>
                  <a:lnTo>
                    <a:pt x="817" y="130"/>
                  </a:lnTo>
                  <a:cubicBezTo>
                    <a:pt x="728" y="44"/>
                    <a:pt x="613" y="0"/>
                    <a:pt x="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363AD90-5511-7611-0843-33436BC3BB19}"/>
              </a:ext>
            </a:extLst>
          </p:cNvPr>
          <p:cNvGrpSpPr/>
          <p:nvPr/>
        </p:nvGrpSpPr>
        <p:grpSpPr>
          <a:xfrm>
            <a:off x="3072102" y="3178698"/>
            <a:ext cx="1212965" cy="728606"/>
            <a:chOff x="3056685" y="4511040"/>
            <a:chExt cx="1248120" cy="74972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649C38A9-619B-5132-CD06-81B6024D4AD1}"/>
                </a:ext>
              </a:extLst>
            </p:cNvPr>
            <p:cNvSpPr/>
            <p:nvPr/>
          </p:nvSpPr>
          <p:spPr>
            <a:xfrm>
              <a:off x="3056685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AC8326C6-5072-61CC-BFD2-4D07DF85416C}"/>
                </a:ext>
              </a:extLst>
            </p:cNvPr>
            <p:cNvSpPr/>
            <p:nvPr/>
          </p:nvSpPr>
          <p:spPr>
            <a:xfrm>
              <a:off x="3680745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7F4F2AA-F62B-5450-8E45-C7580123976D}"/>
              </a:ext>
            </a:extLst>
          </p:cNvPr>
          <p:cNvGrpSpPr/>
          <p:nvPr/>
        </p:nvGrpSpPr>
        <p:grpSpPr>
          <a:xfrm>
            <a:off x="4659547" y="3178698"/>
            <a:ext cx="1212965" cy="728606"/>
            <a:chOff x="4717542" y="4511040"/>
            <a:chExt cx="1248120" cy="749723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62C65DB-2594-7BEA-D657-8B4F900CDB52}"/>
                </a:ext>
              </a:extLst>
            </p:cNvPr>
            <p:cNvSpPr/>
            <p:nvPr/>
          </p:nvSpPr>
          <p:spPr>
            <a:xfrm>
              <a:off x="4717542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2D12D43-5D96-F495-12AC-80F7DFFFA45D}"/>
                </a:ext>
              </a:extLst>
            </p:cNvPr>
            <p:cNvSpPr/>
            <p:nvPr/>
          </p:nvSpPr>
          <p:spPr>
            <a:xfrm>
              <a:off x="5341602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C567554-814E-70BC-FAE0-5C3F96E14711}"/>
              </a:ext>
            </a:extLst>
          </p:cNvPr>
          <p:cNvGrpSpPr/>
          <p:nvPr/>
        </p:nvGrpSpPr>
        <p:grpSpPr>
          <a:xfrm>
            <a:off x="6246992" y="3178698"/>
            <a:ext cx="1212965" cy="728606"/>
            <a:chOff x="6372084" y="4511040"/>
            <a:chExt cx="1248120" cy="749723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DC76504B-3F7B-0395-A8BC-A81EC9B6F7E3}"/>
                </a:ext>
              </a:extLst>
            </p:cNvPr>
            <p:cNvSpPr/>
            <p:nvPr/>
          </p:nvSpPr>
          <p:spPr>
            <a:xfrm>
              <a:off x="6372084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3D923417-7F08-4762-5EDC-391A446E7CE9}"/>
                </a:ext>
              </a:extLst>
            </p:cNvPr>
            <p:cNvSpPr/>
            <p:nvPr/>
          </p:nvSpPr>
          <p:spPr>
            <a:xfrm>
              <a:off x="6996144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A0481D7-5DB2-9070-88D8-DF1FC620C3B1}"/>
              </a:ext>
            </a:extLst>
          </p:cNvPr>
          <p:cNvGrpSpPr/>
          <p:nvPr/>
        </p:nvGrpSpPr>
        <p:grpSpPr>
          <a:xfrm>
            <a:off x="7834436" y="3178698"/>
            <a:ext cx="1212965" cy="728606"/>
            <a:chOff x="7957044" y="4511040"/>
            <a:chExt cx="1248120" cy="749723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FAD672AE-5BCC-F2BD-0AC8-04954D48B135}"/>
                </a:ext>
              </a:extLst>
            </p:cNvPr>
            <p:cNvSpPr/>
            <p:nvPr/>
          </p:nvSpPr>
          <p:spPr>
            <a:xfrm>
              <a:off x="7957044" y="4511040"/>
              <a:ext cx="624060" cy="749723"/>
            </a:xfrm>
            <a:prstGeom prst="roundRect">
              <a:avLst/>
            </a:prstGeom>
            <a:solidFill>
              <a:srgbClr val="00B050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DB4556AB-1A04-5AD9-386D-FB3AA963EB3C}"/>
                </a:ext>
              </a:extLst>
            </p:cNvPr>
            <p:cNvSpPr/>
            <p:nvPr/>
          </p:nvSpPr>
          <p:spPr>
            <a:xfrm>
              <a:off x="8581104" y="4511040"/>
              <a:ext cx="624060" cy="749723"/>
            </a:xfrm>
            <a:prstGeom prst="roundRect">
              <a:avLst/>
            </a:prstGeom>
            <a:solidFill>
              <a:srgbClr val="FF0066">
                <a:alpha val="62000"/>
              </a:srgb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B0F3C263-AA0C-36CF-37CE-0B58AAD8E526}"/>
              </a:ext>
            </a:extLst>
          </p:cNvPr>
          <p:cNvSpPr txBox="1"/>
          <p:nvPr/>
        </p:nvSpPr>
        <p:spPr>
          <a:xfrm>
            <a:off x="4326668" y="3327557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DFECBE7-54C1-3028-E16F-0992D8D4AD07}"/>
              </a:ext>
            </a:extLst>
          </p:cNvPr>
          <p:cNvSpPr txBox="1"/>
          <p:nvPr/>
        </p:nvSpPr>
        <p:spPr>
          <a:xfrm>
            <a:off x="5898794" y="3327557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98562C2-CA30-B4B1-2905-FB88D24D3CE9}"/>
              </a:ext>
            </a:extLst>
          </p:cNvPr>
          <p:cNvSpPr txBox="1"/>
          <p:nvPr/>
        </p:nvSpPr>
        <p:spPr>
          <a:xfrm>
            <a:off x="7491910" y="3327557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802B7F0-E843-FA76-23E6-9BECF80A3E2A}"/>
              </a:ext>
            </a:extLst>
          </p:cNvPr>
          <p:cNvSpPr txBox="1"/>
          <p:nvPr/>
        </p:nvSpPr>
        <p:spPr>
          <a:xfrm>
            <a:off x="9070736" y="3327557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Palatino Linotype" panose="02040502050505030304" pitchFamily="18" charset="0"/>
              </a:rPr>
              <a:t>+ ...</a:t>
            </a:r>
          </a:p>
        </p:txBody>
      </p:sp>
      <p:sp>
        <p:nvSpPr>
          <p:cNvPr id="135" name="Left Brace 134">
            <a:extLst>
              <a:ext uri="{FF2B5EF4-FFF2-40B4-BE49-F238E27FC236}">
                <a16:creationId xmlns:a16="http://schemas.microsoft.com/office/drawing/2014/main" id="{8F4F58F4-9675-79AA-5616-3B94217D9411}"/>
              </a:ext>
            </a:extLst>
          </p:cNvPr>
          <p:cNvSpPr/>
          <p:nvPr/>
        </p:nvSpPr>
        <p:spPr>
          <a:xfrm rot="5400000" flipH="1">
            <a:off x="3604735" y="3504676"/>
            <a:ext cx="129592" cy="1127994"/>
          </a:xfrm>
          <a:prstGeom prst="leftBrace">
            <a:avLst>
              <a:gd name="adj1" fmla="val 166959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00637-AAD4-2705-B790-8AA0D15A9FB3}"/>
              </a:ext>
            </a:extLst>
          </p:cNvPr>
          <p:cNvSpPr txBox="1"/>
          <p:nvPr/>
        </p:nvSpPr>
        <p:spPr>
          <a:xfrm>
            <a:off x="1727968" y="1539978"/>
            <a:ext cx="8799630" cy="1040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b="1" dirty="0">
                <a:solidFill>
                  <a:srgbClr val="C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những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;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đơn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trong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tổng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gọi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hạng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tử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đa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thức</a:t>
            </a:r>
            <a:r>
              <a:rPr lang="en-US" sz="2200" dirty="0">
                <a:solidFill>
                  <a:srgbClr val="00000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Comfortaa" panose="00000500000000000000" pitchFamily="2" charset="0"/>
              </a:rPr>
              <a:t>đó</a:t>
            </a:r>
            <a:endParaRPr lang="en-US" sz="2200" dirty="0">
              <a:solidFill>
                <a:srgbClr val="00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" name="Google Shape;1224;p57">
            <a:extLst>
              <a:ext uri="{FF2B5EF4-FFF2-40B4-BE49-F238E27FC236}">
                <a16:creationId xmlns:a16="http://schemas.microsoft.com/office/drawing/2014/main" id="{ACE81CE1-CF8A-0E0B-8235-70006BF83012}"/>
              </a:ext>
            </a:extLst>
          </p:cNvPr>
          <p:cNvSpPr/>
          <p:nvPr/>
        </p:nvSpPr>
        <p:spPr>
          <a:xfrm flipH="1">
            <a:off x="1175466" y="1524033"/>
            <a:ext cx="9690707" cy="1205340"/>
          </a:xfrm>
          <a:custGeom>
            <a:avLst/>
            <a:gdLst/>
            <a:ahLst/>
            <a:cxnLst/>
            <a:rect l="l" t="t" r="r" b="b"/>
            <a:pathLst>
              <a:path w="102623" h="24559" extrusionOk="0">
                <a:moveTo>
                  <a:pt x="3070" y="0"/>
                </a:moveTo>
                <a:lnTo>
                  <a:pt x="0" y="24559"/>
                </a:lnTo>
                <a:lnTo>
                  <a:pt x="100869" y="23682"/>
                </a:lnTo>
                <a:lnTo>
                  <a:pt x="102623" y="438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Google Shape;1236;p57">
            <a:extLst>
              <a:ext uri="{FF2B5EF4-FFF2-40B4-BE49-F238E27FC236}">
                <a16:creationId xmlns:a16="http://schemas.microsoft.com/office/drawing/2014/main" id="{AF729001-EEC7-2286-3884-81193E3E558A}"/>
              </a:ext>
            </a:extLst>
          </p:cNvPr>
          <p:cNvSpPr/>
          <p:nvPr/>
        </p:nvSpPr>
        <p:spPr>
          <a:xfrm>
            <a:off x="10256073" y="1333138"/>
            <a:ext cx="540233" cy="319637"/>
          </a:xfrm>
          <a:custGeom>
            <a:avLst/>
            <a:gdLst/>
            <a:ahLst/>
            <a:cxnLst/>
            <a:rect l="l" t="t" r="r" b="b"/>
            <a:pathLst>
              <a:path w="15676" h="7964" extrusionOk="0">
                <a:moveTo>
                  <a:pt x="7712" y="0"/>
                </a:moveTo>
                <a:cubicBezTo>
                  <a:pt x="5967" y="0"/>
                  <a:pt x="4489" y="1123"/>
                  <a:pt x="3950" y="2686"/>
                </a:cubicBezTo>
                <a:cubicBezTo>
                  <a:pt x="3593" y="2516"/>
                  <a:pt x="3192" y="2423"/>
                  <a:pt x="2771" y="2423"/>
                </a:cubicBezTo>
                <a:cubicBezTo>
                  <a:pt x="1240" y="2423"/>
                  <a:pt x="1" y="3662"/>
                  <a:pt x="1" y="5193"/>
                </a:cubicBezTo>
                <a:cubicBezTo>
                  <a:pt x="1" y="6724"/>
                  <a:pt x="1240" y="7963"/>
                  <a:pt x="2771" y="7963"/>
                </a:cubicBezTo>
                <a:lnTo>
                  <a:pt x="5218" y="7963"/>
                </a:lnTo>
                <a:cubicBezTo>
                  <a:pt x="5752" y="7959"/>
                  <a:pt x="6582" y="7959"/>
                  <a:pt x="7506" y="7955"/>
                </a:cubicBezTo>
                <a:cubicBezTo>
                  <a:pt x="7575" y="7959"/>
                  <a:pt x="7644" y="7963"/>
                  <a:pt x="7712" y="7963"/>
                </a:cubicBezTo>
                <a:cubicBezTo>
                  <a:pt x="7781" y="7963"/>
                  <a:pt x="7854" y="7959"/>
                  <a:pt x="7923" y="7955"/>
                </a:cubicBezTo>
                <a:cubicBezTo>
                  <a:pt x="10308" y="7955"/>
                  <a:pt x="13103" y="7963"/>
                  <a:pt x="13103" y="7963"/>
                </a:cubicBezTo>
                <a:cubicBezTo>
                  <a:pt x="14525" y="7963"/>
                  <a:pt x="15675" y="6813"/>
                  <a:pt x="15675" y="5391"/>
                </a:cubicBezTo>
                <a:cubicBezTo>
                  <a:pt x="15675" y="3974"/>
                  <a:pt x="14525" y="2824"/>
                  <a:pt x="13103" y="2824"/>
                </a:cubicBezTo>
                <a:cubicBezTo>
                  <a:pt x="12557" y="2824"/>
                  <a:pt x="12050" y="2998"/>
                  <a:pt x="11633" y="3290"/>
                </a:cubicBezTo>
                <a:cubicBezTo>
                  <a:pt x="11305" y="1422"/>
                  <a:pt x="9673" y="0"/>
                  <a:pt x="77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789;p66">
            <a:extLst>
              <a:ext uri="{FF2B5EF4-FFF2-40B4-BE49-F238E27FC236}">
                <a16:creationId xmlns:a16="http://schemas.microsoft.com/office/drawing/2014/main" id="{97BC4A69-238B-30A9-C4BC-7718AB6240C5}"/>
              </a:ext>
            </a:extLst>
          </p:cNvPr>
          <p:cNvGrpSpPr/>
          <p:nvPr/>
        </p:nvGrpSpPr>
        <p:grpSpPr>
          <a:xfrm>
            <a:off x="1407499" y="1704577"/>
            <a:ext cx="298665" cy="292876"/>
            <a:chOff x="1610311" y="3382885"/>
            <a:chExt cx="338903" cy="332334"/>
          </a:xfrm>
        </p:grpSpPr>
        <p:sp>
          <p:nvSpPr>
            <p:cNvPr id="7" name="Google Shape;2790;p66">
              <a:extLst>
                <a:ext uri="{FF2B5EF4-FFF2-40B4-BE49-F238E27FC236}">
                  <a16:creationId xmlns:a16="http://schemas.microsoft.com/office/drawing/2014/main" id="{BDEBCE29-BAAB-9DA3-C9C3-2C2442B87088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91;p66">
              <a:extLst>
                <a:ext uri="{FF2B5EF4-FFF2-40B4-BE49-F238E27FC236}">
                  <a16:creationId xmlns:a16="http://schemas.microsoft.com/office/drawing/2014/main" id="{7406113F-C432-6565-4243-D4E93EF8BA15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66">
              <a:extLst>
                <a:ext uri="{FF2B5EF4-FFF2-40B4-BE49-F238E27FC236}">
                  <a16:creationId xmlns:a16="http://schemas.microsoft.com/office/drawing/2014/main" id="{3AD6F9E8-D91E-C7F2-78DE-154F7F4F79C7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93;p66">
              <a:extLst>
                <a:ext uri="{FF2B5EF4-FFF2-40B4-BE49-F238E27FC236}">
                  <a16:creationId xmlns:a16="http://schemas.microsoft.com/office/drawing/2014/main" id="{FBF00FDC-881F-0E93-A25C-1BA1AAD9D2AA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94;p66">
              <a:extLst>
                <a:ext uri="{FF2B5EF4-FFF2-40B4-BE49-F238E27FC236}">
                  <a16:creationId xmlns:a16="http://schemas.microsoft.com/office/drawing/2014/main" id="{C76753C2-5EBF-B3FC-6096-4FC84ED3C99B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95;p66">
              <a:extLst>
                <a:ext uri="{FF2B5EF4-FFF2-40B4-BE49-F238E27FC236}">
                  <a16:creationId xmlns:a16="http://schemas.microsoft.com/office/drawing/2014/main" id="{DD1CD310-0D20-3133-99FC-2701CC41C1DD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796;p66">
              <a:extLst>
                <a:ext uri="{FF2B5EF4-FFF2-40B4-BE49-F238E27FC236}">
                  <a16:creationId xmlns:a16="http://schemas.microsoft.com/office/drawing/2014/main" id="{BBF01757-905E-BBE0-0912-6B98598C68E9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797;p66">
              <a:extLst>
                <a:ext uri="{FF2B5EF4-FFF2-40B4-BE49-F238E27FC236}">
                  <a16:creationId xmlns:a16="http://schemas.microsoft.com/office/drawing/2014/main" id="{8AD2A4CC-F02A-4976-08A9-FD0C1B9CB3D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98;p66">
              <a:extLst>
                <a:ext uri="{FF2B5EF4-FFF2-40B4-BE49-F238E27FC236}">
                  <a16:creationId xmlns:a16="http://schemas.microsoft.com/office/drawing/2014/main" id="{F71EC046-595E-33E6-B138-CDB4722F712F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99;p66">
              <a:extLst>
                <a:ext uri="{FF2B5EF4-FFF2-40B4-BE49-F238E27FC236}">
                  <a16:creationId xmlns:a16="http://schemas.microsoft.com/office/drawing/2014/main" id="{6DEFBE1D-83AF-A1A3-32B4-2468AD6BD5F3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800;p66">
              <a:extLst>
                <a:ext uri="{FF2B5EF4-FFF2-40B4-BE49-F238E27FC236}">
                  <a16:creationId xmlns:a16="http://schemas.microsoft.com/office/drawing/2014/main" id="{E920A86D-1EEA-E70D-9F86-A359B3932308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801;p66">
              <a:extLst>
                <a:ext uri="{FF2B5EF4-FFF2-40B4-BE49-F238E27FC236}">
                  <a16:creationId xmlns:a16="http://schemas.microsoft.com/office/drawing/2014/main" id="{155E409E-C7C9-A874-F447-A5D6808382E4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7318C78F-D4F8-F70D-4E72-92F1470F0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991" y="2523837"/>
            <a:ext cx="258178" cy="95378"/>
          </a:xfrm>
          <a:prstGeom prst="rect">
            <a:avLst/>
          </a:prstGeom>
        </p:spPr>
      </p:pic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2FD1D348-F37D-564A-F51B-B84680BBD466}"/>
              </a:ext>
            </a:extLst>
          </p:cNvPr>
          <p:cNvSpPr/>
          <p:nvPr/>
        </p:nvSpPr>
        <p:spPr>
          <a:xfrm>
            <a:off x="8522325" y="5201035"/>
            <a:ext cx="781827" cy="655145"/>
          </a:xfrm>
          <a:prstGeom prst="roundRect">
            <a:avLst>
              <a:gd name="adj" fmla="val 9072"/>
            </a:avLst>
          </a:prstGeom>
          <a:solidFill>
            <a:schemeClr val="accent1">
              <a:alpha val="48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Google Shape;2789;p66">
            <a:extLst>
              <a:ext uri="{FF2B5EF4-FFF2-40B4-BE49-F238E27FC236}">
                <a16:creationId xmlns:a16="http://schemas.microsoft.com/office/drawing/2014/main" id="{A8F5E840-07AF-5B98-ADA4-EB22308C8184}"/>
              </a:ext>
            </a:extLst>
          </p:cNvPr>
          <p:cNvGrpSpPr/>
          <p:nvPr/>
        </p:nvGrpSpPr>
        <p:grpSpPr>
          <a:xfrm>
            <a:off x="1409821" y="4814214"/>
            <a:ext cx="298665" cy="292876"/>
            <a:chOff x="1610311" y="3382885"/>
            <a:chExt cx="338903" cy="332334"/>
          </a:xfrm>
        </p:grpSpPr>
        <p:sp>
          <p:nvSpPr>
            <p:cNvPr id="171" name="Google Shape;2790;p66">
              <a:extLst>
                <a:ext uri="{FF2B5EF4-FFF2-40B4-BE49-F238E27FC236}">
                  <a16:creationId xmlns:a16="http://schemas.microsoft.com/office/drawing/2014/main" id="{55C57067-5FD1-266E-71DD-F55C0CFA3275}"/>
                </a:ext>
              </a:extLst>
            </p:cNvPr>
            <p:cNvSpPr/>
            <p:nvPr/>
          </p:nvSpPr>
          <p:spPr>
            <a:xfrm>
              <a:off x="1616340" y="3389707"/>
              <a:ext cx="324211" cy="319832"/>
            </a:xfrm>
            <a:custGeom>
              <a:avLst/>
              <a:gdLst/>
              <a:ahLst/>
              <a:cxnLst/>
              <a:rect l="l" t="t" r="r" b="b"/>
              <a:pathLst>
                <a:path w="10217" h="10079" extrusionOk="0">
                  <a:moveTo>
                    <a:pt x="2822" y="1"/>
                  </a:moveTo>
                  <a:cubicBezTo>
                    <a:pt x="1001" y="1025"/>
                    <a:pt x="1" y="2846"/>
                    <a:pt x="167" y="5120"/>
                  </a:cubicBezTo>
                  <a:cubicBezTo>
                    <a:pt x="382" y="7835"/>
                    <a:pt x="2394" y="9847"/>
                    <a:pt x="5108" y="10061"/>
                  </a:cubicBezTo>
                  <a:cubicBezTo>
                    <a:pt x="5268" y="10073"/>
                    <a:pt x="5425" y="10079"/>
                    <a:pt x="5580" y="10079"/>
                  </a:cubicBezTo>
                  <a:cubicBezTo>
                    <a:pt x="7633" y="10079"/>
                    <a:pt x="9264" y="9065"/>
                    <a:pt x="10216" y="7371"/>
                  </a:cubicBezTo>
                  <a:lnTo>
                    <a:pt x="9919" y="7240"/>
                  </a:lnTo>
                  <a:cubicBezTo>
                    <a:pt x="9413" y="7389"/>
                    <a:pt x="8886" y="7473"/>
                    <a:pt x="8336" y="7473"/>
                  </a:cubicBezTo>
                  <a:cubicBezTo>
                    <a:pt x="8187" y="7473"/>
                    <a:pt x="8035" y="7467"/>
                    <a:pt x="7883" y="7454"/>
                  </a:cubicBezTo>
                  <a:cubicBezTo>
                    <a:pt x="6835" y="7371"/>
                    <a:pt x="5882" y="6990"/>
                    <a:pt x="5073" y="6406"/>
                  </a:cubicBezTo>
                  <a:cubicBezTo>
                    <a:pt x="4727" y="6156"/>
                    <a:pt x="4287" y="6180"/>
                    <a:pt x="4001" y="5870"/>
                  </a:cubicBezTo>
                  <a:cubicBezTo>
                    <a:pt x="3787" y="5620"/>
                    <a:pt x="3739" y="5049"/>
                    <a:pt x="3572" y="4775"/>
                  </a:cubicBezTo>
                  <a:cubicBezTo>
                    <a:pt x="3132" y="4049"/>
                    <a:pt x="2846" y="3227"/>
                    <a:pt x="2775" y="2346"/>
                  </a:cubicBezTo>
                  <a:cubicBezTo>
                    <a:pt x="2715" y="1632"/>
                    <a:pt x="2799" y="953"/>
                    <a:pt x="2989" y="310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791;p66">
              <a:extLst>
                <a:ext uri="{FF2B5EF4-FFF2-40B4-BE49-F238E27FC236}">
                  <a16:creationId xmlns:a16="http://schemas.microsoft.com/office/drawing/2014/main" id="{B654B76F-6653-E5B8-2EDA-7384395EA5F3}"/>
                </a:ext>
              </a:extLst>
            </p:cNvPr>
            <p:cNvSpPr/>
            <p:nvPr/>
          </p:nvSpPr>
          <p:spPr>
            <a:xfrm>
              <a:off x="1652610" y="3511370"/>
              <a:ext cx="26846" cy="32526"/>
            </a:xfrm>
            <a:custGeom>
              <a:avLst/>
              <a:gdLst/>
              <a:ahLst/>
              <a:cxnLst/>
              <a:rect l="l" t="t" r="r" b="b"/>
              <a:pathLst>
                <a:path w="846" h="1025" extrusionOk="0">
                  <a:moveTo>
                    <a:pt x="429" y="1"/>
                  </a:moveTo>
                  <a:cubicBezTo>
                    <a:pt x="191" y="1"/>
                    <a:pt x="1" y="239"/>
                    <a:pt x="1" y="512"/>
                  </a:cubicBezTo>
                  <a:cubicBezTo>
                    <a:pt x="1" y="798"/>
                    <a:pt x="191" y="1024"/>
                    <a:pt x="429" y="1024"/>
                  </a:cubicBezTo>
                  <a:cubicBezTo>
                    <a:pt x="667" y="1024"/>
                    <a:pt x="846" y="798"/>
                    <a:pt x="846" y="512"/>
                  </a:cubicBezTo>
                  <a:cubicBezTo>
                    <a:pt x="846" y="239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792;p66">
              <a:extLst>
                <a:ext uri="{FF2B5EF4-FFF2-40B4-BE49-F238E27FC236}">
                  <a16:creationId xmlns:a16="http://schemas.microsoft.com/office/drawing/2014/main" id="{EEB69325-86EF-DCD4-34D7-CCD48A67DB94}"/>
                </a:ext>
              </a:extLst>
            </p:cNvPr>
            <p:cNvSpPr/>
            <p:nvPr/>
          </p:nvSpPr>
          <p:spPr>
            <a:xfrm>
              <a:off x="1715694" y="3646709"/>
              <a:ext cx="31034" cy="25545"/>
            </a:xfrm>
            <a:custGeom>
              <a:avLst/>
              <a:gdLst/>
              <a:ahLst/>
              <a:cxnLst/>
              <a:rect l="l" t="t" r="r" b="b"/>
              <a:pathLst>
                <a:path w="978" h="805" extrusionOk="0">
                  <a:moveTo>
                    <a:pt x="391" y="1"/>
                  </a:moveTo>
                  <a:cubicBezTo>
                    <a:pt x="284" y="1"/>
                    <a:pt x="185" y="40"/>
                    <a:pt x="120" y="117"/>
                  </a:cubicBezTo>
                  <a:cubicBezTo>
                    <a:pt x="1" y="272"/>
                    <a:pt x="60" y="534"/>
                    <a:pt x="263" y="689"/>
                  </a:cubicBezTo>
                  <a:cubicBezTo>
                    <a:pt x="364" y="766"/>
                    <a:pt x="480" y="805"/>
                    <a:pt x="586" y="805"/>
                  </a:cubicBezTo>
                  <a:cubicBezTo>
                    <a:pt x="692" y="805"/>
                    <a:pt x="787" y="766"/>
                    <a:pt x="846" y="689"/>
                  </a:cubicBezTo>
                  <a:cubicBezTo>
                    <a:pt x="977" y="534"/>
                    <a:pt x="906" y="284"/>
                    <a:pt x="715" y="117"/>
                  </a:cubicBezTo>
                  <a:cubicBezTo>
                    <a:pt x="614" y="40"/>
                    <a:pt x="498" y="1"/>
                    <a:pt x="391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793;p66">
              <a:extLst>
                <a:ext uri="{FF2B5EF4-FFF2-40B4-BE49-F238E27FC236}">
                  <a16:creationId xmlns:a16="http://schemas.microsoft.com/office/drawing/2014/main" id="{8DF4758E-986B-7410-9D45-DFB2D5C681DF}"/>
                </a:ext>
              </a:extLst>
            </p:cNvPr>
            <p:cNvSpPr/>
            <p:nvPr/>
          </p:nvSpPr>
          <p:spPr>
            <a:xfrm>
              <a:off x="1668857" y="3597524"/>
              <a:ext cx="26846" cy="26465"/>
            </a:xfrm>
            <a:custGeom>
              <a:avLst/>
              <a:gdLst/>
              <a:ahLst/>
              <a:cxnLst/>
              <a:rect l="l" t="t" r="r" b="b"/>
              <a:pathLst>
                <a:path w="846" h="834" extrusionOk="0">
                  <a:moveTo>
                    <a:pt x="429" y="0"/>
                  </a:moveTo>
                  <a:cubicBezTo>
                    <a:pt x="334" y="0"/>
                    <a:pt x="251" y="72"/>
                    <a:pt x="251" y="167"/>
                  </a:cubicBezTo>
                  <a:lnTo>
                    <a:pt x="251" y="250"/>
                  </a:lnTo>
                  <a:lnTo>
                    <a:pt x="167" y="250"/>
                  </a:lnTo>
                  <a:cubicBezTo>
                    <a:pt x="72" y="250"/>
                    <a:pt x="1" y="322"/>
                    <a:pt x="1" y="417"/>
                  </a:cubicBezTo>
                  <a:cubicBezTo>
                    <a:pt x="1" y="512"/>
                    <a:pt x="72" y="584"/>
                    <a:pt x="167" y="584"/>
                  </a:cubicBezTo>
                  <a:lnTo>
                    <a:pt x="251" y="584"/>
                  </a:lnTo>
                  <a:lnTo>
                    <a:pt x="251" y="667"/>
                  </a:lnTo>
                  <a:cubicBezTo>
                    <a:pt x="251" y="762"/>
                    <a:pt x="334" y="834"/>
                    <a:pt x="429" y="834"/>
                  </a:cubicBezTo>
                  <a:cubicBezTo>
                    <a:pt x="513" y="834"/>
                    <a:pt x="596" y="762"/>
                    <a:pt x="596" y="667"/>
                  </a:cubicBezTo>
                  <a:lnTo>
                    <a:pt x="596" y="584"/>
                  </a:lnTo>
                  <a:lnTo>
                    <a:pt x="679" y="584"/>
                  </a:lnTo>
                  <a:cubicBezTo>
                    <a:pt x="774" y="584"/>
                    <a:pt x="846" y="512"/>
                    <a:pt x="846" y="417"/>
                  </a:cubicBezTo>
                  <a:cubicBezTo>
                    <a:pt x="846" y="322"/>
                    <a:pt x="774" y="250"/>
                    <a:pt x="679" y="250"/>
                  </a:cubicBezTo>
                  <a:lnTo>
                    <a:pt x="596" y="250"/>
                  </a:lnTo>
                  <a:lnTo>
                    <a:pt x="596" y="167"/>
                  </a:lnTo>
                  <a:cubicBezTo>
                    <a:pt x="596" y="72"/>
                    <a:pt x="513" y="0"/>
                    <a:pt x="429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794;p66">
              <a:extLst>
                <a:ext uri="{FF2B5EF4-FFF2-40B4-BE49-F238E27FC236}">
                  <a16:creationId xmlns:a16="http://schemas.microsoft.com/office/drawing/2014/main" id="{E41B3453-562E-854C-21A8-F71FB3A6BA87}"/>
                </a:ext>
              </a:extLst>
            </p:cNvPr>
            <p:cNvSpPr/>
            <p:nvPr/>
          </p:nvSpPr>
          <p:spPr>
            <a:xfrm>
              <a:off x="1775796" y="3629446"/>
              <a:ext cx="27607" cy="27036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183" y="0"/>
                  </a:moveTo>
                  <a:cubicBezTo>
                    <a:pt x="140" y="0"/>
                    <a:pt x="95" y="18"/>
                    <a:pt x="60" y="54"/>
                  </a:cubicBezTo>
                  <a:cubicBezTo>
                    <a:pt x="0" y="113"/>
                    <a:pt x="0" y="220"/>
                    <a:pt x="60" y="292"/>
                  </a:cubicBezTo>
                  <a:lnTo>
                    <a:pt x="191" y="423"/>
                  </a:lnTo>
                  <a:lnTo>
                    <a:pt x="60" y="554"/>
                  </a:lnTo>
                  <a:cubicBezTo>
                    <a:pt x="0" y="625"/>
                    <a:pt x="0" y="732"/>
                    <a:pt x="60" y="792"/>
                  </a:cubicBezTo>
                  <a:cubicBezTo>
                    <a:pt x="95" y="828"/>
                    <a:pt x="131" y="852"/>
                    <a:pt x="179" y="852"/>
                  </a:cubicBezTo>
                  <a:cubicBezTo>
                    <a:pt x="226" y="852"/>
                    <a:pt x="262" y="828"/>
                    <a:pt x="298" y="792"/>
                  </a:cubicBezTo>
                  <a:lnTo>
                    <a:pt x="429" y="661"/>
                  </a:lnTo>
                  <a:lnTo>
                    <a:pt x="572" y="792"/>
                  </a:lnTo>
                  <a:cubicBezTo>
                    <a:pt x="595" y="828"/>
                    <a:pt x="643" y="852"/>
                    <a:pt x="691" y="852"/>
                  </a:cubicBezTo>
                  <a:cubicBezTo>
                    <a:pt x="726" y="852"/>
                    <a:pt x="774" y="828"/>
                    <a:pt x="810" y="792"/>
                  </a:cubicBezTo>
                  <a:cubicBezTo>
                    <a:pt x="869" y="732"/>
                    <a:pt x="869" y="625"/>
                    <a:pt x="810" y="554"/>
                  </a:cubicBezTo>
                  <a:lnTo>
                    <a:pt x="667" y="423"/>
                  </a:lnTo>
                  <a:lnTo>
                    <a:pt x="810" y="292"/>
                  </a:lnTo>
                  <a:cubicBezTo>
                    <a:pt x="869" y="220"/>
                    <a:pt x="869" y="113"/>
                    <a:pt x="810" y="54"/>
                  </a:cubicBezTo>
                  <a:cubicBezTo>
                    <a:pt x="774" y="18"/>
                    <a:pt x="729" y="0"/>
                    <a:pt x="686" y="0"/>
                  </a:cubicBezTo>
                  <a:cubicBezTo>
                    <a:pt x="643" y="0"/>
                    <a:pt x="601" y="18"/>
                    <a:pt x="572" y="54"/>
                  </a:cubicBezTo>
                  <a:lnTo>
                    <a:pt x="429" y="185"/>
                  </a:lnTo>
                  <a:lnTo>
                    <a:pt x="298" y="54"/>
                  </a:lnTo>
                  <a:cubicBezTo>
                    <a:pt x="268" y="18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795;p66">
              <a:extLst>
                <a:ext uri="{FF2B5EF4-FFF2-40B4-BE49-F238E27FC236}">
                  <a16:creationId xmlns:a16="http://schemas.microsoft.com/office/drawing/2014/main" id="{935CAE35-4650-EF30-FB62-21B4BF3FD292}"/>
                </a:ext>
              </a:extLst>
            </p:cNvPr>
            <p:cNvSpPr/>
            <p:nvPr/>
          </p:nvSpPr>
          <p:spPr>
            <a:xfrm>
              <a:off x="1668476" y="3463200"/>
              <a:ext cx="22340" cy="21768"/>
            </a:xfrm>
            <a:custGeom>
              <a:avLst/>
              <a:gdLst/>
              <a:ahLst/>
              <a:cxnLst/>
              <a:rect l="l" t="t" r="r" b="b"/>
              <a:pathLst>
                <a:path w="704" h="686" extrusionOk="0">
                  <a:moveTo>
                    <a:pt x="184" y="0"/>
                  </a:moveTo>
                  <a:cubicBezTo>
                    <a:pt x="141" y="0"/>
                    <a:pt x="96" y="18"/>
                    <a:pt x="60" y="54"/>
                  </a:cubicBezTo>
                  <a:cubicBezTo>
                    <a:pt x="1" y="114"/>
                    <a:pt x="1" y="221"/>
                    <a:pt x="60" y="292"/>
                  </a:cubicBezTo>
                  <a:lnTo>
                    <a:pt x="108" y="340"/>
                  </a:lnTo>
                  <a:lnTo>
                    <a:pt x="60" y="387"/>
                  </a:lnTo>
                  <a:cubicBezTo>
                    <a:pt x="1" y="459"/>
                    <a:pt x="1" y="566"/>
                    <a:pt x="60" y="626"/>
                  </a:cubicBezTo>
                  <a:cubicBezTo>
                    <a:pt x="96" y="661"/>
                    <a:pt x="144" y="685"/>
                    <a:pt x="179" y="685"/>
                  </a:cubicBezTo>
                  <a:cubicBezTo>
                    <a:pt x="227" y="685"/>
                    <a:pt x="263" y="661"/>
                    <a:pt x="298" y="626"/>
                  </a:cubicBezTo>
                  <a:lnTo>
                    <a:pt x="346" y="578"/>
                  </a:lnTo>
                  <a:lnTo>
                    <a:pt x="405" y="626"/>
                  </a:lnTo>
                  <a:cubicBezTo>
                    <a:pt x="429" y="661"/>
                    <a:pt x="477" y="685"/>
                    <a:pt x="525" y="685"/>
                  </a:cubicBezTo>
                  <a:cubicBezTo>
                    <a:pt x="560" y="685"/>
                    <a:pt x="608" y="661"/>
                    <a:pt x="644" y="626"/>
                  </a:cubicBezTo>
                  <a:cubicBezTo>
                    <a:pt x="703" y="566"/>
                    <a:pt x="703" y="459"/>
                    <a:pt x="644" y="387"/>
                  </a:cubicBezTo>
                  <a:lnTo>
                    <a:pt x="596" y="340"/>
                  </a:lnTo>
                  <a:lnTo>
                    <a:pt x="644" y="292"/>
                  </a:lnTo>
                  <a:cubicBezTo>
                    <a:pt x="703" y="221"/>
                    <a:pt x="703" y="114"/>
                    <a:pt x="644" y="54"/>
                  </a:cubicBezTo>
                  <a:cubicBezTo>
                    <a:pt x="608" y="18"/>
                    <a:pt x="563" y="0"/>
                    <a:pt x="520" y="0"/>
                  </a:cubicBezTo>
                  <a:cubicBezTo>
                    <a:pt x="477" y="0"/>
                    <a:pt x="435" y="18"/>
                    <a:pt x="405" y="54"/>
                  </a:cubicBezTo>
                  <a:lnTo>
                    <a:pt x="346" y="102"/>
                  </a:lnTo>
                  <a:lnTo>
                    <a:pt x="298" y="54"/>
                  </a:lnTo>
                  <a:cubicBezTo>
                    <a:pt x="269" y="18"/>
                    <a:pt x="227" y="0"/>
                    <a:pt x="184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796;p66">
              <a:extLst>
                <a:ext uri="{FF2B5EF4-FFF2-40B4-BE49-F238E27FC236}">
                  <a16:creationId xmlns:a16="http://schemas.microsoft.com/office/drawing/2014/main" id="{052C61CC-A950-8EF8-3C4E-59249228DF51}"/>
                </a:ext>
              </a:extLst>
            </p:cNvPr>
            <p:cNvSpPr/>
            <p:nvPr/>
          </p:nvSpPr>
          <p:spPr>
            <a:xfrm>
              <a:off x="1762563" y="3476623"/>
              <a:ext cx="48392" cy="48392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2" y="0"/>
                  </a:moveTo>
                  <a:cubicBezTo>
                    <a:pt x="715" y="0"/>
                    <a:pt x="679" y="36"/>
                    <a:pt x="679" y="83"/>
                  </a:cubicBezTo>
                  <a:cubicBezTo>
                    <a:pt x="679" y="417"/>
                    <a:pt x="417" y="679"/>
                    <a:pt x="84" y="679"/>
                  </a:cubicBezTo>
                  <a:cubicBezTo>
                    <a:pt x="48" y="679"/>
                    <a:pt x="0" y="715"/>
                    <a:pt x="0" y="762"/>
                  </a:cubicBezTo>
                  <a:cubicBezTo>
                    <a:pt x="0" y="810"/>
                    <a:pt x="48" y="845"/>
                    <a:pt x="84" y="845"/>
                  </a:cubicBezTo>
                  <a:cubicBezTo>
                    <a:pt x="417" y="845"/>
                    <a:pt x="679" y="1107"/>
                    <a:pt x="679" y="1441"/>
                  </a:cubicBezTo>
                  <a:cubicBezTo>
                    <a:pt x="679" y="1488"/>
                    <a:pt x="715" y="1524"/>
                    <a:pt x="762" y="1524"/>
                  </a:cubicBezTo>
                  <a:cubicBezTo>
                    <a:pt x="810" y="1524"/>
                    <a:pt x="846" y="1488"/>
                    <a:pt x="846" y="1441"/>
                  </a:cubicBezTo>
                  <a:cubicBezTo>
                    <a:pt x="846" y="1107"/>
                    <a:pt x="1120" y="845"/>
                    <a:pt x="1441" y="845"/>
                  </a:cubicBezTo>
                  <a:cubicBezTo>
                    <a:pt x="1489" y="845"/>
                    <a:pt x="1524" y="810"/>
                    <a:pt x="1524" y="762"/>
                  </a:cubicBezTo>
                  <a:cubicBezTo>
                    <a:pt x="1524" y="715"/>
                    <a:pt x="1489" y="679"/>
                    <a:pt x="1441" y="679"/>
                  </a:cubicBezTo>
                  <a:cubicBezTo>
                    <a:pt x="1120" y="679"/>
                    <a:pt x="846" y="417"/>
                    <a:pt x="846" y="83"/>
                  </a:cubicBezTo>
                  <a:cubicBezTo>
                    <a:pt x="846" y="36"/>
                    <a:pt x="810" y="0"/>
                    <a:pt x="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797;p66">
              <a:extLst>
                <a:ext uri="{FF2B5EF4-FFF2-40B4-BE49-F238E27FC236}">
                  <a16:creationId xmlns:a16="http://schemas.microsoft.com/office/drawing/2014/main" id="{5C4A040A-D460-E3B8-878A-62ACDF3A380E}"/>
                </a:ext>
              </a:extLst>
            </p:cNvPr>
            <p:cNvSpPr/>
            <p:nvPr/>
          </p:nvSpPr>
          <p:spPr>
            <a:xfrm>
              <a:off x="1840403" y="3538184"/>
              <a:ext cx="26846" cy="26877"/>
            </a:xfrm>
            <a:custGeom>
              <a:avLst/>
              <a:gdLst/>
              <a:ahLst/>
              <a:cxnLst/>
              <a:rect l="l" t="t" r="r" b="b"/>
              <a:pathLst>
                <a:path w="846" h="847" extrusionOk="0">
                  <a:moveTo>
                    <a:pt x="429" y="1"/>
                  </a:moveTo>
                  <a:cubicBezTo>
                    <a:pt x="333" y="1"/>
                    <a:pt x="250" y="84"/>
                    <a:pt x="250" y="179"/>
                  </a:cubicBezTo>
                  <a:lnTo>
                    <a:pt x="250" y="263"/>
                  </a:lnTo>
                  <a:lnTo>
                    <a:pt x="167" y="263"/>
                  </a:lnTo>
                  <a:cubicBezTo>
                    <a:pt x="71" y="263"/>
                    <a:pt x="0" y="334"/>
                    <a:pt x="0" y="429"/>
                  </a:cubicBezTo>
                  <a:cubicBezTo>
                    <a:pt x="0" y="525"/>
                    <a:pt x="71" y="596"/>
                    <a:pt x="167" y="596"/>
                  </a:cubicBezTo>
                  <a:lnTo>
                    <a:pt x="250" y="596"/>
                  </a:lnTo>
                  <a:lnTo>
                    <a:pt x="250" y="680"/>
                  </a:lnTo>
                  <a:cubicBezTo>
                    <a:pt x="250" y="775"/>
                    <a:pt x="333" y="846"/>
                    <a:pt x="429" y="846"/>
                  </a:cubicBezTo>
                  <a:cubicBezTo>
                    <a:pt x="512" y="846"/>
                    <a:pt x="595" y="775"/>
                    <a:pt x="595" y="680"/>
                  </a:cubicBezTo>
                  <a:lnTo>
                    <a:pt x="595" y="596"/>
                  </a:lnTo>
                  <a:lnTo>
                    <a:pt x="679" y="596"/>
                  </a:lnTo>
                  <a:cubicBezTo>
                    <a:pt x="774" y="596"/>
                    <a:pt x="845" y="525"/>
                    <a:pt x="845" y="429"/>
                  </a:cubicBezTo>
                  <a:cubicBezTo>
                    <a:pt x="845" y="334"/>
                    <a:pt x="774" y="263"/>
                    <a:pt x="679" y="263"/>
                  </a:cubicBezTo>
                  <a:lnTo>
                    <a:pt x="595" y="263"/>
                  </a:lnTo>
                  <a:lnTo>
                    <a:pt x="595" y="179"/>
                  </a:lnTo>
                  <a:cubicBezTo>
                    <a:pt x="595" y="84"/>
                    <a:pt x="512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798;p66">
              <a:extLst>
                <a:ext uri="{FF2B5EF4-FFF2-40B4-BE49-F238E27FC236}">
                  <a16:creationId xmlns:a16="http://schemas.microsoft.com/office/drawing/2014/main" id="{24D78477-BD5A-FF06-6799-06BFC720E4BC}"/>
                </a:ext>
              </a:extLst>
            </p:cNvPr>
            <p:cNvSpPr/>
            <p:nvPr/>
          </p:nvSpPr>
          <p:spPr>
            <a:xfrm>
              <a:off x="1610311" y="3382885"/>
              <a:ext cx="338903" cy="332334"/>
            </a:xfrm>
            <a:custGeom>
              <a:avLst/>
              <a:gdLst/>
              <a:ahLst/>
              <a:cxnLst/>
              <a:rect l="l" t="t" r="r" b="b"/>
              <a:pathLst>
                <a:path w="10680" h="10473" extrusionOk="0">
                  <a:moveTo>
                    <a:pt x="3101" y="1"/>
                  </a:moveTo>
                  <a:cubicBezTo>
                    <a:pt x="3072" y="1"/>
                    <a:pt x="3042" y="8"/>
                    <a:pt x="3012" y="25"/>
                  </a:cubicBezTo>
                  <a:cubicBezTo>
                    <a:pt x="1191" y="1049"/>
                    <a:pt x="0" y="3061"/>
                    <a:pt x="179" y="5335"/>
                  </a:cubicBezTo>
                  <a:cubicBezTo>
                    <a:pt x="381" y="8050"/>
                    <a:pt x="2584" y="10253"/>
                    <a:pt x="5298" y="10455"/>
                  </a:cubicBezTo>
                  <a:cubicBezTo>
                    <a:pt x="5449" y="10467"/>
                    <a:pt x="5599" y="10473"/>
                    <a:pt x="5748" y="10473"/>
                  </a:cubicBezTo>
                  <a:cubicBezTo>
                    <a:pt x="7835" y="10473"/>
                    <a:pt x="9653" y="9322"/>
                    <a:pt x="10609" y="7621"/>
                  </a:cubicBezTo>
                  <a:cubicBezTo>
                    <a:pt x="10680" y="7499"/>
                    <a:pt x="10585" y="7359"/>
                    <a:pt x="10452" y="7359"/>
                  </a:cubicBezTo>
                  <a:cubicBezTo>
                    <a:pt x="10429" y="7359"/>
                    <a:pt x="10406" y="7363"/>
                    <a:pt x="10382" y="7371"/>
                  </a:cubicBezTo>
                  <a:cubicBezTo>
                    <a:pt x="10299" y="7395"/>
                    <a:pt x="10204" y="7431"/>
                    <a:pt x="10109" y="7455"/>
                  </a:cubicBezTo>
                  <a:cubicBezTo>
                    <a:pt x="9227" y="8955"/>
                    <a:pt x="7596" y="9967"/>
                    <a:pt x="5727" y="9967"/>
                  </a:cubicBezTo>
                  <a:cubicBezTo>
                    <a:pt x="2929" y="9967"/>
                    <a:pt x="667" y="7705"/>
                    <a:pt x="667" y="4895"/>
                  </a:cubicBezTo>
                  <a:cubicBezTo>
                    <a:pt x="667" y="3037"/>
                    <a:pt x="1679" y="1406"/>
                    <a:pt x="3179" y="525"/>
                  </a:cubicBezTo>
                  <a:cubicBezTo>
                    <a:pt x="3203" y="430"/>
                    <a:pt x="3239" y="335"/>
                    <a:pt x="3262" y="240"/>
                  </a:cubicBezTo>
                  <a:cubicBezTo>
                    <a:pt x="3310" y="116"/>
                    <a:pt x="3214" y="1"/>
                    <a:pt x="3101" y="1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799;p66">
              <a:extLst>
                <a:ext uri="{FF2B5EF4-FFF2-40B4-BE49-F238E27FC236}">
                  <a16:creationId xmlns:a16="http://schemas.microsoft.com/office/drawing/2014/main" id="{D2F96893-A785-43F2-923B-395CA0CD3F5D}"/>
                </a:ext>
              </a:extLst>
            </p:cNvPr>
            <p:cNvSpPr/>
            <p:nvPr/>
          </p:nvSpPr>
          <p:spPr>
            <a:xfrm>
              <a:off x="1708903" y="3541230"/>
              <a:ext cx="68415" cy="70287"/>
            </a:xfrm>
            <a:custGeom>
              <a:avLst/>
              <a:gdLst/>
              <a:ahLst/>
              <a:cxnLst/>
              <a:rect l="l" t="t" r="r" b="b"/>
              <a:pathLst>
                <a:path w="2156" h="2215" extrusionOk="0">
                  <a:moveTo>
                    <a:pt x="655" y="0"/>
                  </a:moveTo>
                  <a:cubicBezTo>
                    <a:pt x="560" y="36"/>
                    <a:pt x="477" y="83"/>
                    <a:pt x="405" y="143"/>
                  </a:cubicBezTo>
                  <a:cubicBezTo>
                    <a:pt x="108" y="357"/>
                    <a:pt x="1" y="703"/>
                    <a:pt x="1" y="1095"/>
                  </a:cubicBezTo>
                  <a:cubicBezTo>
                    <a:pt x="1" y="1750"/>
                    <a:pt x="453" y="2215"/>
                    <a:pt x="1108" y="2215"/>
                  </a:cubicBezTo>
                  <a:cubicBezTo>
                    <a:pt x="1525" y="2215"/>
                    <a:pt x="1882" y="2060"/>
                    <a:pt x="2096" y="1738"/>
                  </a:cubicBezTo>
                  <a:cubicBezTo>
                    <a:pt x="2120" y="1703"/>
                    <a:pt x="2132" y="1667"/>
                    <a:pt x="2156" y="1631"/>
                  </a:cubicBezTo>
                  <a:cubicBezTo>
                    <a:pt x="1548" y="1191"/>
                    <a:pt x="1036" y="643"/>
                    <a:pt x="655" y="0"/>
                  </a:cubicBezTo>
                  <a:close/>
                </a:path>
              </a:pathLst>
            </a:custGeom>
            <a:solidFill>
              <a:srgbClr val="C9AD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800;p66">
              <a:extLst>
                <a:ext uri="{FF2B5EF4-FFF2-40B4-BE49-F238E27FC236}">
                  <a16:creationId xmlns:a16="http://schemas.microsoft.com/office/drawing/2014/main" id="{5A5A87BD-E951-FCD8-6241-BE14FEC4015E}"/>
                </a:ext>
              </a:extLst>
            </p:cNvPr>
            <p:cNvSpPr/>
            <p:nvPr/>
          </p:nvSpPr>
          <p:spPr>
            <a:xfrm>
              <a:off x="1805243" y="3663432"/>
              <a:ext cx="42744" cy="24847"/>
            </a:xfrm>
            <a:custGeom>
              <a:avLst/>
              <a:gdLst/>
              <a:ahLst/>
              <a:cxnLst/>
              <a:rect l="l" t="t" r="r" b="b"/>
              <a:pathLst>
                <a:path w="1347" h="783" extrusionOk="0">
                  <a:moveTo>
                    <a:pt x="869" y="0"/>
                  </a:moveTo>
                  <a:cubicBezTo>
                    <a:pt x="776" y="0"/>
                    <a:pt x="675" y="14"/>
                    <a:pt x="572" y="42"/>
                  </a:cubicBezTo>
                  <a:cubicBezTo>
                    <a:pt x="227" y="150"/>
                    <a:pt x="1" y="388"/>
                    <a:pt x="60" y="578"/>
                  </a:cubicBezTo>
                  <a:cubicBezTo>
                    <a:pt x="101" y="708"/>
                    <a:pt x="264" y="783"/>
                    <a:pt x="469" y="783"/>
                  </a:cubicBezTo>
                  <a:cubicBezTo>
                    <a:pt x="565" y="783"/>
                    <a:pt x="669" y="767"/>
                    <a:pt x="775" y="733"/>
                  </a:cubicBezTo>
                  <a:cubicBezTo>
                    <a:pt x="1120" y="638"/>
                    <a:pt x="1346" y="400"/>
                    <a:pt x="1299" y="209"/>
                  </a:cubicBezTo>
                  <a:cubicBezTo>
                    <a:pt x="1257" y="75"/>
                    <a:pt x="1086" y="0"/>
                    <a:pt x="869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801;p66">
              <a:extLst>
                <a:ext uri="{FF2B5EF4-FFF2-40B4-BE49-F238E27FC236}">
                  <a16:creationId xmlns:a16="http://schemas.microsoft.com/office/drawing/2014/main" id="{7C5314BD-C9A4-281D-06AB-EBA7A95FC2A7}"/>
                </a:ext>
              </a:extLst>
            </p:cNvPr>
            <p:cNvSpPr/>
            <p:nvPr/>
          </p:nvSpPr>
          <p:spPr>
            <a:xfrm>
              <a:off x="1706270" y="3545736"/>
              <a:ext cx="69177" cy="67685"/>
            </a:xfrm>
            <a:custGeom>
              <a:avLst/>
              <a:gdLst/>
              <a:ahLst/>
              <a:cxnLst/>
              <a:rect l="l" t="t" r="r" b="b"/>
              <a:pathLst>
                <a:path w="2180" h="2133" extrusionOk="0">
                  <a:moveTo>
                    <a:pt x="488" y="1"/>
                  </a:moveTo>
                  <a:lnTo>
                    <a:pt x="488" y="1"/>
                  </a:lnTo>
                  <a:cubicBezTo>
                    <a:pt x="191" y="215"/>
                    <a:pt x="0" y="561"/>
                    <a:pt x="0" y="953"/>
                  </a:cubicBezTo>
                  <a:cubicBezTo>
                    <a:pt x="0" y="1608"/>
                    <a:pt x="536" y="2132"/>
                    <a:pt x="1191" y="2132"/>
                  </a:cubicBezTo>
                  <a:cubicBezTo>
                    <a:pt x="1608" y="2132"/>
                    <a:pt x="1965" y="1918"/>
                    <a:pt x="2179" y="1596"/>
                  </a:cubicBezTo>
                  <a:lnTo>
                    <a:pt x="2179" y="1596"/>
                  </a:lnTo>
                  <a:cubicBezTo>
                    <a:pt x="1989" y="1739"/>
                    <a:pt x="1739" y="1823"/>
                    <a:pt x="1489" y="1823"/>
                  </a:cubicBezTo>
                  <a:cubicBezTo>
                    <a:pt x="834" y="1823"/>
                    <a:pt x="298" y="1299"/>
                    <a:pt x="298" y="644"/>
                  </a:cubicBezTo>
                  <a:cubicBezTo>
                    <a:pt x="298" y="406"/>
                    <a:pt x="369" y="180"/>
                    <a:pt x="488" y="1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AD939E1-A01F-79F3-CD17-BFCDC95A3AF0}"/>
              </a:ext>
            </a:extLst>
          </p:cNvPr>
          <p:cNvSpPr txBox="1"/>
          <p:nvPr/>
        </p:nvSpPr>
        <p:spPr>
          <a:xfrm>
            <a:off x="1741349" y="4672952"/>
            <a:ext cx="1245662" cy="53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Ví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#9Slide03 Comfortaa" panose="00000500000000000000" pitchFamily="2" charset="0"/>
              </a:rPr>
              <a:t>dụ</a:t>
            </a:r>
            <a:r>
              <a:rPr lang="en-US" sz="2200" b="1" dirty="0">
                <a:solidFill>
                  <a:srgbClr val="002060"/>
                </a:solidFill>
                <a:latin typeface="#9Slide03 Comfortaa" panose="00000500000000000000" pitchFamily="2" charset="0"/>
              </a:rPr>
              <a:t>: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82A5334-8BBC-6735-8AFD-E2DD711535C9}"/>
              </a:ext>
            </a:extLst>
          </p:cNvPr>
          <p:cNvSpPr txBox="1"/>
          <p:nvPr/>
        </p:nvSpPr>
        <p:spPr>
          <a:xfrm>
            <a:off x="2374001" y="5329082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</a:t>
            </a:r>
            <a:r>
              <a:rPr lang="en-US" sz="2400" i="1" dirty="0">
                <a:latin typeface="Palatino Linotype" panose="02040502050505030304" pitchFamily="18" charset="0"/>
              </a:rPr>
              <a:t> + </a:t>
            </a:r>
            <a:r>
              <a:rPr lang="en-US" sz="2400" dirty="0"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latin typeface="Palatino Linotype" panose="02040502050505030304" pitchFamily="18" charset="0"/>
              </a:rPr>
              <a:t>x + </a:t>
            </a:r>
            <a:r>
              <a:rPr lang="en-US" sz="2400" dirty="0">
                <a:latin typeface="Palatino Linotype" panose="02040502050505030304" pitchFamily="18" charset="0"/>
              </a:rPr>
              <a:t>1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1CA5B82-D28F-02DE-4978-4F3775858D0A}"/>
              </a:ext>
            </a:extLst>
          </p:cNvPr>
          <p:cNvSpPr txBox="1"/>
          <p:nvPr/>
        </p:nvSpPr>
        <p:spPr>
          <a:xfrm>
            <a:off x="4225584" y="5329082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Palatino Linotype" panose="02040502050505030304" pitchFamily="18" charset="0"/>
              </a:rPr>
              <a:t>3</a:t>
            </a:r>
            <a:r>
              <a:rPr lang="en-US" sz="2400" i="1" dirty="0" err="1">
                <a:latin typeface="Palatino Linotype" panose="02040502050505030304" pitchFamily="18" charset="0"/>
              </a:rPr>
              <a:t>xy</a:t>
            </a:r>
            <a:r>
              <a:rPr lang="en-US" sz="2400" i="1" dirty="0">
                <a:latin typeface="Palatino Linotype" panose="02040502050505030304" pitchFamily="18" charset="0"/>
              </a:rPr>
              <a:t> – </a:t>
            </a:r>
            <a:r>
              <a:rPr lang="en-US" sz="2400" dirty="0">
                <a:latin typeface="Palatino Linotype" panose="02040502050505030304" pitchFamily="18" charset="0"/>
              </a:rPr>
              <a:t>1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283287-AC19-F514-E2B8-688A0BFC6E97}"/>
              </a:ext>
            </a:extLst>
          </p:cNvPr>
          <p:cNvSpPr txBox="1"/>
          <p:nvPr/>
        </p:nvSpPr>
        <p:spPr>
          <a:xfrm>
            <a:off x="5607486" y="5329082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3</a:t>
            </a:r>
            <a:r>
              <a:rPr lang="en-US" sz="2400" i="1" dirty="0">
                <a:latin typeface="Palatino Linotype" panose="02040502050505030304" pitchFamily="18" charset="0"/>
              </a:rPr>
              <a:t> – 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2 </a:t>
            </a:r>
            <a:r>
              <a:rPr lang="en-US" sz="2400" i="1" dirty="0">
                <a:latin typeface="Palatino Linotype" panose="02040502050505030304" pitchFamily="18" charset="0"/>
              </a:rPr>
              <a:t>+ </a:t>
            </a:r>
            <a:r>
              <a:rPr lang="en-US" sz="2400" dirty="0" err="1">
                <a:latin typeface="Palatino Linotype" panose="02040502050505030304" pitchFamily="18" charset="0"/>
              </a:rPr>
              <a:t>2</a:t>
            </a:r>
            <a:r>
              <a:rPr lang="en-US" sz="2400" i="1" dirty="0" err="1">
                <a:latin typeface="Palatino Linotype" panose="02040502050505030304" pitchFamily="18" charset="0"/>
              </a:rPr>
              <a:t>y</a:t>
            </a:r>
            <a:r>
              <a:rPr lang="en-US" sz="2400" i="1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2F175EE-3866-477B-F10E-7A90A0673BDF}"/>
              </a:ext>
            </a:extLst>
          </p:cNvPr>
          <p:cNvSpPr txBox="1"/>
          <p:nvPr/>
        </p:nvSpPr>
        <p:spPr>
          <a:xfrm>
            <a:off x="8638624" y="532849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4</a:t>
            </a:r>
            <a:r>
              <a:rPr lang="en-US" sz="2400" i="1" dirty="0">
                <a:latin typeface="Palatino Linotype" panose="02040502050505030304" pitchFamily="18" charset="0"/>
              </a:rPr>
              <a:t>x</a:t>
            </a:r>
            <a:r>
              <a:rPr lang="en-US" sz="2400" i="1" baseline="30000" dirty="0">
                <a:latin typeface="Palatino Linotype" panose="02040502050505030304" pitchFamily="18" charset="0"/>
              </a:rPr>
              <a:t>5</a:t>
            </a:r>
            <a:endParaRPr lang="en-US" sz="2400" i="1" dirty="0">
              <a:latin typeface="Palatino Linotype" panose="02040502050505030304" pitchFamily="18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28435D2-6FD2-4353-0F93-3D0DAFD54D1D}"/>
              </a:ext>
            </a:extLst>
          </p:cNvPr>
          <p:cNvSpPr txBox="1"/>
          <p:nvPr/>
        </p:nvSpPr>
        <p:spPr>
          <a:xfrm>
            <a:off x="6604624" y="5870749"/>
            <a:ext cx="4708533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 b="1">
                <a:solidFill>
                  <a:srgbClr val="C00000"/>
                </a:solidFill>
                <a:latin typeface="#9Slide03 Comfortaa" panose="00000500000000000000" pitchFamily="2" charset="0"/>
              </a:defRPr>
            </a:lvl1pPr>
          </a:lstStyle>
          <a:p>
            <a:r>
              <a:rPr lang="en-US" sz="2000" b="0" dirty="0"/>
              <a:t>Mỗi đ</a:t>
            </a:r>
            <a:r>
              <a:rPr lang="vi-VN" sz="2000" b="0" dirty="0"/>
              <a:t>ơ</a:t>
            </a:r>
            <a:r>
              <a:rPr lang="en-US" sz="2000" b="0" dirty="0"/>
              <a:t>n </a:t>
            </a:r>
            <a:r>
              <a:rPr lang="en-US" sz="2000" b="0" dirty="0" err="1"/>
              <a:t>thức</a:t>
            </a:r>
            <a:r>
              <a:rPr lang="en-US" sz="2000" b="0" dirty="0"/>
              <a:t> </a:t>
            </a:r>
            <a:r>
              <a:rPr lang="en-US" sz="2000" b="0" dirty="0" err="1"/>
              <a:t>cũng</a:t>
            </a:r>
            <a:r>
              <a:rPr lang="en-US" sz="2000" b="0" dirty="0"/>
              <a:t> </a:t>
            </a:r>
            <a:r>
              <a:rPr lang="en-US" sz="2000" b="0" dirty="0" err="1"/>
              <a:t>là</a:t>
            </a:r>
            <a:r>
              <a:rPr lang="en-US" sz="2000" b="0" dirty="0"/>
              <a:t> </a:t>
            </a:r>
            <a:r>
              <a:rPr lang="en-US" sz="2000" b="0" dirty="0" err="1"/>
              <a:t>một</a:t>
            </a:r>
            <a:r>
              <a:rPr lang="en-US" sz="2000" b="0" dirty="0"/>
              <a:t> </a:t>
            </a:r>
            <a:r>
              <a:rPr lang="en-US" sz="2000" b="0" dirty="0" err="1"/>
              <a:t>đa</a:t>
            </a:r>
            <a:r>
              <a:rPr lang="en-US" sz="2000" b="0" dirty="0"/>
              <a:t> </a:t>
            </a:r>
            <a:r>
              <a:rPr lang="en-US" sz="2000" b="0" dirty="0" err="1"/>
              <a:t>thức</a:t>
            </a:r>
            <a:endParaRPr lang="en-US" sz="2000" b="0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1BA08B0-3B22-869B-3586-2DCB07176D90}"/>
              </a:ext>
            </a:extLst>
          </p:cNvPr>
          <p:cNvSpPr txBox="1"/>
          <p:nvPr/>
        </p:nvSpPr>
        <p:spPr>
          <a:xfrm>
            <a:off x="3072102" y="4092350"/>
            <a:ext cx="1390102" cy="4930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defRPr sz="2200" b="1">
                <a:solidFill>
                  <a:srgbClr val="C00000"/>
                </a:solidFill>
                <a:latin typeface="#9Slide03 Comfortaa" panose="00000500000000000000" pitchFamily="2" charset="0"/>
              </a:defRPr>
            </a:lvl1pPr>
          </a:lstStyle>
          <a:p>
            <a:r>
              <a:rPr lang="en-US" sz="2000" b="0" dirty="0"/>
              <a:t>Hạng tử</a:t>
            </a:r>
          </a:p>
        </p:txBody>
      </p:sp>
    </p:spTree>
    <p:extLst>
      <p:ext uri="{BB962C8B-B14F-4D97-AF65-F5344CB8AC3E}">
        <p14:creationId xmlns:p14="http://schemas.microsoft.com/office/powerpoint/2010/main" val="901308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9" grpId="0" animBg="1"/>
      <p:bldP spid="183" grpId="0"/>
      <p:bldP spid="184" grpId="0"/>
      <p:bldP spid="185" grpId="0"/>
      <p:bldP spid="186" grpId="0"/>
      <p:bldP spid="187" grpId="0"/>
      <p:bldP spid="1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2. Đa thức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3fQtX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B3fQtX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Hd9C1c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B3fQtX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B3fQtX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Hd9C1c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B3fQtXASLxaX0AAAB9AAAAHAAAAHVuaXZlcnNhbC9sb2NhbF9zZXR0aW5ncy54bWyzsa/IzVEoSy0qzszPs1Uy1DNQUkjNS85PycxLt1UKDXHTtVBSKC5JzEtJzMnPS7VVystXUrC347LJyU9OzAlOLSkBKixWKMhJrEwtCknNBTJKUv0Sc4EqwzIf7m4vUcg4vDlRR+HhrpV5CskPd88sUcgvzcnMS1XSt+MCAFBLAwQUAAIACAB3fQtXwTFqPx4ZAAChLgAAFwAAAHVuaXZlcnNhbC91bml2ZXJzYWwucG5n7Xp7VFJp2zflZDNm0zQ6lWVaaamZmpp5QsiZGuuxUcvxlAdqxCwTTBlF5FQ5NWXmsUQ8gM805ZQHRk0MU8wxRQVhOijZVmg8QImASoKIwIc9z7zr+9613vW8/35ryVqw197cv/u+rmv/ruv63XvtGyFBAetNtpqAQKD1x44ePgkCfWIPAhklf2psuEI2Jn9qOKxCnQz4GlTPtXxvOPkk0f87fxCoIX/d0pk1hvPPLh6NQoFAn3ctf1exUn6Dg0DOB48d9v8+M046yruZ/P6M1dsl9MG4/kzSp/Ir0tiCmW9Xde/4NJJydbMNdqf5kbhzZuc3flp0pW3Lr6ePb9rU1Hjg2O3D/l+eObqrO/7r6z5taFG5ZuB5RPrDoAgVViIQXybV1yvuBlWiWluZLQ9r9J1GBisOka+sNhx+Cw0x/ILSTZb9qQryX2U4vHIwOAS61PrNmm4aYd7RISHBgxpDqRsEp5ykhyt6azaDQI/REV+Z19h1v7gxnqp5Xe0SDxtJAYHexjnYyw7ksaTxVGYuPrVjFegSNj3VvyFr175du2hxhgFWDvaHD8c1gUBP/ebsrNBbWePKhmBYD/Ox0HCp/WTIyHnLfIAFwVtoxggGK1X/8E+tvtGhBaydq/sa/ts6Z0AY4P+6NLguR47Xa1wayzJsiQpP6MIzlX7uAnF25iVV98GMjyh+j1XkJvOhdi3zd63bWyoyJM9C1+9AWSMxx2W7g5uDibM3YSPTbY/PxuqntgnBWCaFHSq9eZcxCeFkMbVS+b7qgT4cY3TwUWDa+/F+J3m0IXyqqWPrcng45QaSRXY22EEfQNWNbsZwzD6Yrnb7IpAw7kmUjPtHmWRDdWPUpTdLAJwJ90CU1xLT8UWaeTVP/zztTZ1ZwNoCB2s6Cz6tNy2Z08q1OuuRH//88KrPlYe5PV6pQb+frVCU4svioXJew3ZyCYKdDiR8y60MBabrLtiynFkz70Cad8yFFyTddLdyUnx6KWZ0DNz6gQArsiwPpDu0eFoF5sEJMWSXFBRbU7Ic56wSdEhF1mpKRGaoM/z3AjbwnrRHYm10yVTZc+jti3TKNnByk2cpp+qDt7EyFQ7yNrmenKgEMvZT5ajjbsL4vD5UoqltkxxFzDPl5Mte3jZzCOiBbLcQ+ztTt13KQ3TYYiVb++iWTnZFdzW7gBKE5b0zyu8IZ50xdp2MmKwOVVF82nudlSrBQ1rEyXdk6KuVnXUywJA4IzVJ/q7GrL7MiCNFEWcUHkYTx9n80Oy6fZ60eOcvRIAlrSwPI+5U4UYf4x7CS/lUYBtQxmHzjMqliESGVBUvCDQLMC7AJGhe4QNFWm+5al/xeYUre7IhRpZSz8YPEILDVRf2UdU9TDZO0caow3TkwQGxYocRczbvTgyU7ujttgPSGhw8yi9M1VHfoBUYHzvVmYpQBjWKJ2htFIrGn4y2kESumh8gqmJLSWpFUXKwiE0/qxFLmqanxBflBF4fgd3aAx6v6PNp3D5MOV7OK3Ql3s/XNre3T7waDxmqfD+sbBiIJ8dwfVhZxWrIHkadqxM7XyKmdgYuM/5heMjEsUzBFYqdlExhq8vOk9FWBZNplFoe2w4zpnsg1FVuzr7OIaVPalzxzmZp3pItEo6jIP5pgUShLT3ItGZzLSSWki3ZP5vaihDcjNzzUXteovB0D2FiwQEeVnrJJ890RxM1gm8XH91D52rwx7dpfGBiKZe5hZ1ADuss0Baqe3zCjRi2L+niwKJ00cEeFQOMtAPK2FEH+bQSITt0+qUt8CNSOCB+XzFdrAb36YDoCBm6nsp3lQOBqB9hySnQvgyeypVlB1TChbfiy6TgeVSpnDcqL6wIVeCiWAvenPTx2T3iQLchPytiEQbG1UBJxanRNlG8UhcJTzqxiBHySO5CHDYqo4I2PHR8G0A+H8/4Oz65dh/GNerPcKJK6u3EpwX+rAWCrYEBl85YfYpwyb/8DzdhHBO59lW18S0GJLvKtKIH5DuMFIJDAIFSqcEYKML/fEcE60yQ8am7j46JtJSEFqNZKd6Sn9hRi7RjXYDU2ygajgYhEod8U75xFrcmizN0oSx5DLI5WIF34z64oBytGPTuaKlXpzUuk6GXeZTeAk2bgnABEq2a8LlKpjrKvbrPXY+rK5psxDmL22AI1P38xp1kErmYVSXNsAM0B51TiFzRPJL4bdCoiLGckw+/MldDjPJw2y2C36Awvqcj118U2WltFLhqZztFI1YyHAelY7FaHKzoxOlkfrMWokDK5XFjQ2u6k3x76BSfa/G6GCva4tnf6aPUviQorR7aUjmssviJm3BExDsNYXOGnZ+Q7mp+9L3ITbc4l4eIHKXiqBIUBgvJra0XRvNx3t7NPFUaHGYLAMEnN+U27mY5GX3gkH59tw1oeTMUyOvwdvgqbRvqRilii/z7oyLqX6EGmzreXLOVcL2pQPnNHLWOQ+LVeSrgfmoCPIxQse7f+dzhw6g8CL1MXeuFmoMTNBN4q1eVrRUco2vqud6ki171PJC3UQWGHEOcCgOkrXRhily++4aNUe80K1mfdMr4osKVrNI8iPei+8JYEDJsO6X4fE3nUIaehrxgK7GiReYDFi3tlao34LPUvMszvTjrcFWiAC3mNku9m//rJr1jvhYQ3DpeOmiSIFCRNBohee2JVWHvzKLKgMAzrvSdZD6JVsP6RboYAfz+neyCybUYSLqQ3uJJ81TERB9N/pt6/l0LEKM21y3sNsUjzCV3O6MC1y1H03wVp+WvJidevT0D99UrF10zrY1Kk2F0FMezPpgueUOganx5xGNjvSC3bKrpG7rRFLxtDmySi+mg5f3VNkp2kXBV1TllqW30NceQiRCB9yYA2Gqh8SOn2EkqYU6w0Y52g3NnsUHrfVTK0QcoJ82P2DhZnaMmFbLBHfEkLzDtRxgHKJqgN6X0uPI+NOC9g7yR8Zq59Cd18cLpUbm3Qn1H6zrkS41ngIc8rW7SxZMZ2hrEUdFkmuAWgiLn4TCa1yQJK6upfro4FSnWSDOkBqUiG2wyN8e8YGaF7Te6A3a1tsjuj+G+TY6hshWnfwwyvhrPBD+nptjx65ztLGxtAbYNoI7g56/COydqRAiKGKi/oMHT1W9WpVtaHNrDoCkyuEAxwoI/oMGnm7IyEimuvVth7vaxo9XqzN0MZBykDwwAZcWYYnXryFCbnudE3Js/XA1oPFK6GHgSm4ymHGz0q04bUQ55yH+uKB+ulzLwx/JkN5PZrwW2QOP2pzzAUz89QApwE0bKRrQUdyEBaaNxJbc4JXS1MdVL2/gp/GW+AuCS7wwUYVZwgEY/YYv4RdvI7mWlMr9vTTcDPlPU2YWLpdymxVncId24m/0+OpFQ3X3UOAb48oxLQJwTMyHuHv5N3r/VTZiLPZ22b49JjvZZzfchE6W30nbCFIm2fKuuQcZMBeaO8ryvsltrUIaysPaqyATNUJJ6/lnNgUsVwkYKOnRkfBY7qDzv/u8hg45RIb2EP0Bz9P+oiVLBSGvNh4Tpm5r1hixzXNNd2TP7GD/9ktTgIvMEgS7SzM3/d+Lq/52opsYkJ9JvZ4l4INkjtp6X7KH9rn8oyQozv6x1ZFMfFePbIXPzZf1Y+T/rx9iwkKUFFnTTxn99hgea652XJSWIe+J/VJs+a5a1cUh11fKAqf+4xApoBbQCWgGtgFZAK6AV0ApoBbQCWgGtgFZAK6AV0ApoBbQC+v8QJIsyMfn3c8NCFEavVUGTvnRGh32casb8Pz96jA1ZknfoiRtgep0+c6Eapn/fBdUp9IszD6C6YBqusXJYkIymW4NA7xZqrHWjXVC9iCdPAu+sdu855X3fm55f2PCG1KHR3ZzfXQMUR7iPl04u+J3l4MP8ZxV6NdFa9xdVJ540Hg1s1DIMszxVLL4kKoQk3vPJ+WN5sxv1s2K9WMYqmzuTZokC5z9+WJUZaxWSp/vTYBwL/rQxC+lMg+WZBik+zx1snYAUj2Oeha3plrw4N0kwjODZEZHtH4ek1dKaT+WPoPMMM0SOvms3BoEyISY5nnYmJsfyQkJAPNmQNR37IfsiYi0ITF2KO6UVFPFdvIf4p+oCZL4B9vaXEudfWdPL02Fz/o/pRiAK6crYwI0rXxfZmJs/bcrK2wC0T/wL7LKmu9xszVVbAwb5LhGqGe4S64et/dpUAuLCuzI8bGmM2haJVGrl+iebJerpRP3MEebsrRTCgavRms4NhJlZJpevjsSJffXK8fiZe1CN4meYbo5k/Z36V5QitjWvbhBTmNChbO5YyMQrMIWYJk5piaa50ROGtAHIUsLeYDXycuFIjxWwCsQL9J8VTaQ72s/FTI3q51TcvxxRP10Z+9btT027UJ/9czBxER38+ectJ+Fwcp0pOPQk/PfSdG1Pim4o7N5aEnu2n8klcAm8t35uBdYst2OYhq2PqOXyF+nJlT4ujclDrkMkTNq2QmkQplCCIqY9cRSL2K2NulpPBfjOIG88FM5LIlf3UgbdgjeCzrk/xqLS5GuO6I6cNbkxQV26qVfO0PRafdYsLZQ6fvUe32E5YLbZ7V6qqfnwuAfMidGN/Npi9mRpwiGI5lWKnsuS7yrNH4jZCt8BNZ4Ri3w9pRWh4iMllTcfcooxTe3DsigZ38suNHliabjcBeYeLCu/MpYxjBpwy1ejvgCdCw1p82aIr+y6ehgCX6IRFtAu//is+9ms5T+rHjdc6P/JdYugOIIhvuzQ0rD1ev54i08exi5wIjL3h/ERnPh+JWqq7bWzb0oikyvSlHxpM9klwHVNtUaf0oKRxUM+HeYvTllvvy2PclKYD6Peu+Vra01A556k+xeKP/vGmSYqDJIxqnoVf7oQVdr8Dt5kjCdP4TPhTSDk/bbJPJoU9OQIpT8ppLUooplFNasojuhroc2httVcXgC/FVqxwhgXkcxAvqsvOs7Syf5aoDg6Fh1YQ2UVHhg6/yAxgMqZjnJqIoUCaUg81jlKtCn4HahKWrLmiPGtb+KkkLmU1iY/i9KBKES8QEA9D2xeN9eWsM8TRs3l7TuqmxuFEX44pftqoZSOT4CoHPk8ownveMaIMmmxlwEEcxEapyJtZt1gVt5Zy6ZQC1YaDqoUt8HoUXW+Lr9NMvdUcztHhtooiEYmBz0BDkx1Q0L7VCQmYAP46n0XQ8Uj8WkGxvWEZ7+4o66br564I5deKgKi1j8Tr9IrvSAB/qmytszRdTngUq7+c3dSxIYXmBnOoxiibFWmgT2hFh0TwU7oqUU4bzd7gsQSmBW2gw5FG4fUCE/w93SYJQbEjQqYO9zYjzCCWcvTT7QOW6+pF215oWeBTkkm1924+hglxbTa+Mk3SKwHHi5X8pb9waf/7U9Pg2WPrkLFHhK0KnCI+ZEfU2BwvCLLxY9HZ2VmTC0N74H6NrEgwhHRp2u6b9UZ34se7zLj9Tm+V3MuB+o++Sn+5CfJwsq0vsQQDncA/d7nWrti7F1iiCmJy99rL1qrkRopKg4MNrXt/T1r/2hTpf77ucAzSJL4/LhmNv2On7ikD78tSPviyQHQnxkylcaDzL4KdokcQDkrLrm64CbQ+CJ219LqvmYjFhwMs2AjYZWUtaRxFbY/J7J9/Ay8F0G7nz89qmMgOo6I8LgHBqf28NazUreLA5WSx0jTtz/HkOSK9C2KvNz0fHzZ/C30ftOaeBKwVbKFJ238brx1FqwsU+yTWLrpIyPyFBnqdg6vrmVyJH65SPQ4O9j3PJ27fSII7mejeHob6LuEnwZMX7F8TdNi+6+c+OKWnrDR4cu03LHl/KibrtxMhmzeO255IwbaX5AsXPLeNDwUs1ks2rZ1TfdS4OKIy+TEbWn2LAUjQHCHuZ7E2ATeg4Qes7sY4QSp53nRatCb+u1edUXppgFszewfXQ9Hthj1mm5ipfNNLYsxM14CaSH6OEdhq3hinwbdBWTIBuU7W9rLKDFpmmq6Npyc//JeuIRxJGh7B3yLRlGkbTwlnGqLSpgmDeL4FYnjSivN6vCiSRbvcK3y5fOPOW+6X9X/k+n3rEupu7MnENz1Md7OrJ3ZyulxXOVaicUSTUmspwpvXExienkiLsjbrt9eF4+/a3sjGT0EvT8gPs20vveMob5Wi45T1dURrAJQ5TCK2ArekvINO/u81eGIjl5VspiK4pYyF1v7DTVQUXPwGCVmgrnnbkLHQdCfyteXeeCQm66/te1R+IQTtzZuNY1zv3i8x9f121VucZ1C3edC5iEzrOacF1rowtCGAoSaCULMhWZK9MSr2cBrDVCxtkgdIBKfrZm/Nd6yt10EJ2cm+7uaXB2RgeXPOS0b44nggx/bVrpMnKrz5YT1ZOsvyhDnsOHs3Ar3+zRmfWNiM2cv5mTqo4qjoCqE70zrwfiq7VijzlDy2h9q/F8n7c9E+LvSUaZJLCqyliLORZ84bFyJpV3bIDYuII3oHiA6wnoOLZ2sQZeO7A1YlzMcY587n1COwuCsgc1kuoUmIU7YG8nbLR7+vTU4wD1ufy6K10Dr22hi8jaqUoMZwRYMfJAKF+tEgcraEgvvxOMwvIETSeRAlMypCgAdAuLXho5XrirsXPLoWBsg6hRsuU0pg9Q/OfvWS485YnJ5n3vc6aj1f4jRJ2IaidcG6XYkgS4JSCGPyDzCjZTRk/8VJraN4ubheHxTRX7N6qTyBli4SlWmSI4crbbpw7gL7mwEePu8yz62cR+VIrPPCFukvjb4Ybl5FaJ6Pgzywwz2MWwxjYUwWwAdVpFFWgN6NPrD/vnXERhWot+zJOy3n7ltENEsvLi7+/unVB8K5hHVCPeKMtULAGYoN8Ufyw2y8O6a7gxBYQMTvJm91HePauSqZMevy5l1Jt+V2745W+uCbOZOGKrMVcJcMRWM00pgxEyNtAVaGEM6/zQhHJo/vkr9okV1a+1zVPDxf0XMV7hkqCI1CUo3/S9lgTm4ARWgNgOdi17/BW3ACfJnym3LKN6Sc26tL+/IrmxeqjZz7R9KDCuzE07QuZXwUOXJQC/4t0p+oalay6ykD1xMEgSmED3etSeklRtkj3iThcoPeFR5MFeL6SN4tzDbc7VF6cnVsSjKLcz4q5uhpLOQcDX58aNkxrLWyfgVd3Tj7FB0it/SPEw/34WVt6tutCm4vhtgC39sjuPc/e0S3tCzLggEXsQQEaOFKjU0rf6lqu2KR7PahY8pQoILEtUJRXKWGX1wyVAS4Yda+pXfNNG2V936Gjrnkd0NN5W1ZD9SS+UW4Dz1z7MMoyj576P3XZ0kZFrwtQsmOXXJPI8WWtXC/q6HVa+3siuihXE9hD4f+ktnQ0FXiCSlaA6UpooRofaEW1tqSg1lwGs8ewMk8wTk15+87BS3ftlFuvzSEOq+zJNfVFvNKKq8oVuoFzJVtSXed5Yat7Y8KSMstyIDR91J5k2DbR9tRO9VOPZacGI1D1OMM6OQjnzEWtWx+ugBqB4zlXnPl2chSgjoQd2Q7rhoSNDUAamjPYQzs9fcvM+QGb0PUJmE6m7GROLZOMK8jMJa7jMWMHV/RNzSZ6x7biklq4KiteA9mENWHV42G0oxX1iT9aIDyq0Cw23n7t4wVk0gG7w0xI4PX/qlvE5kdIm+xD2lzfMpWoqjwEYi1791Pmb8a589eC4GHhZiyxhwJRatGkuCYJpNcrDsZvGwh4JrcTV8ItHB4Jzc1fuXUyEHmuyIzEL04RhHNjzqNGJe4ZX28DPK5I1vrC5FsHnDTadEDsuV495wiU9XUpxB5ST4p0rgFw9SssGDp6WM4he7XerB3Y7j2BMhYGe1u8jyyQSF123IL7uJ0S/UnBt1Maq6FLzkSNB3HaLYzTP3o7Rgbl/2Ravb4ogju4TV79sfWQj+XmS3d1jQsyQC6Bz2zroc247oplt9dfpNHYWzspd35c6Y4+bm+eyFlH0OA+Ev5bsNJAxaGBFDVDM6DXXJ0w+6+Dzfirk4SCPsYiBLEhr3/U5fxOBypj+KtOUVVoMQtCz/2dbdLlMxc/Uvq69fGUvtW5fB1/X11JQuG4wTuVPV714EAmk/wC8075v5pziz/BQyPl8KuiS+V5WJ+qWqYDllPzMxydyq6Dia9bBiUb7J/W/hfdh/p6Ha5ZiFE8cKeaTXJWYA758zdlYXBaHEme+H2rVLOV/996Fz8q8jrK+o2+V4+XjaLlJLYy7Rw0Q8aUSkjKXsauK261e7NW0HzeDMzVOCzM2Llgn81yhaiM+U1LVAFmVpUXvYhp2ci4O9oMLe3tZ77OGVMQfhtaWKPu3jw/3X0AKM+K5cmSCwuWfY/rTJlsWfM7WcLSFZSi6Maoi1BcF7WIrrNSY54oX9LeLee9ZbPCHBY4BQpwzg1+JnOte6iKLwSMO+c+YvsXMdZRlpQyXOt+Z6THZZaguUBmS1bhnZbL2F9MdOqkOhYdeDtY7VvFgILTgeEWTY3p2H6WQatvjd3KIta+E6/0ytg7Xojatq+uGVXZSprhGKTb766WPcwiSQ0qEdg13n9qXXbHj5CQhEiIVQnx76MB+Y976QRykdVUSGQjjx0F+1/+uXaP7Tttkem7mg/+t5evlQU63z8r/HjgQdrv/69JX/A1BLAwQUAAIACAB3fQtXkXUJiEwAAABrAAAAGwAAAHVuaXZlcnNhbC91bml2ZXJzYWwucG5nLnhtbLOxr8jNUShLLSrOzM+zVTLUM1Cyt+PlsikoSi3LTC1XqACKAQUhQEmh0lbJxAjBLc9MKckAqjAwMUAIZqRmpmeU2CqZWyAE9YFmAgBQSwECAAAUAAIACADlCyFRNmFYAkcDAADhCQAAFAAAAAAAAAABAAAAAAAAAAAAdW5pdmVyc2FsL3BsYXllci54bWxQSwECAAAUAAIACAB3fQtXpmRal5QGAACRFwAAHQAAAAAAAAABAAAAAAB5AwAAdW5pdmVyc2FsL2NvbW1vbl9tZXNzYWdlcy5sbmdQSwECAAAUAAIACAB3fQtXFR5gG6MAAAB/AQAALgAAAAAAAAABAAAAAABICgAAdW5pdmVyc2FsL3BsYXliYWNrX2FuZF9uYXZpZ2F0aW9uX3NldHRpbmdzLnhtbFBLAQIAABQAAgAIAHd9C1cNPB/kAgUAABcZAAAnAAAAAAAAAAEAAAAAADcLAAB1bml2ZXJzYWwvZmxhc2hfcHVibGlzaGluZ19zZXR0aW5ncy54bWxQSwECAAAUAAIACAB3fQtXtFD3CpMDAAC0DAAAIQAAAAAAAAABAAAAAAB+EAAAdW5pdmVyc2FsL2ZsYXNoX3NraW5fc2V0dGluZ3MueG1sUEsBAgAAFAACAAgAd30LV5LIT/X+BAAAoRgAACYAAAAAAAAAAQAAAAAAUBQAAHVuaXZlcnNhbC9odG1sX3B1Ymxpc2hpbmdfc2V0dGluZ3MueG1sUEsBAgAAFAACAAgAd30LVzdJ7OC8AQAAfwYAAB8AAAAAAAAAAQAAAAAAkhkAAHVuaXZlcnNhbC9odG1sX3NraW5fc2V0dGluZ3MuanNQSwECAAAUAAIACAB3fQtXASLxaX0AAAB9AAAAHAAAAAAAAAABAAAAAACLGwAAdW5pdmVyc2FsL2xvY2FsX3NldHRpbmdzLnhtbFBLAQIAABQAAgAIAHd9C1fBMWo/HhkAAKEuAAAXAAAAAAAAAAAAAAAAAEIcAAB1bml2ZXJzYWwvdW5pdmVyc2FsLnBuZ1BLAQIAABQAAgAIAHd9C1eRdQmITAAAAGsAAAAbAAAAAAAAAAEAAAAAAJU1AAB1bml2ZXJzYWwvdW5pdmVyc2FsLnBuZy54bWxQSwUGAAAAAAoACgAGAwAAGjYAAAAA"/>
  <p:tag name="ISPRING_LMS_API_VERSION" val="SCORM 2004 (4th edition)"/>
  <p:tag name="ISPRING_ULTRA_SCORM_COURSE_ID" val="C68F2CB7-6771-494B-A461-8C2C3678F6A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`\u0018\uFFFD{F3558BC5-3075-45E6-A7D9-7BB9C018EF27}&quot;,&quot;E:\\SOẠN NỘI DUNG OLM\\PPT cho giáo viên OLM\\Bài 2. Đa thức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2. Đa thức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4DC506-1599-4863-BF5D-89CBE74FE057}:335"/>
</p:tagLst>
</file>

<file path=ppt/theme/theme1.xml><?xml version="1.0" encoding="utf-8"?>
<a:theme xmlns:a="http://schemas.openxmlformats.org/drawingml/2006/main" name="Space Digital Learning Slides By Slidesgo">
  <a:themeElements>
    <a:clrScheme name="Simple Light">
      <a:dk1>
        <a:srgbClr val="182347"/>
      </a:dk1>
      <a:lt1>
        <a:srgbClr val="FFFFFF"/>
      </a:lt1>
      <a:dk2>
        <a:srgbClr val="4F73F5"/>
      </a:dk2>
      <a:lt2>
        <a:srgbClr val="EFCA2E"/>
      </a:lt2>
      <a:accent1>
        <a:srgbClr val="E6E7E8"/>
      </a:accent1>
      <a:accent2>
        <a:srgbClr val="FFFFFF"/>
      </a:accent2>
      <a:accent3>
        <a:srgbClr val="4F73F5"/>
      </a:accent3>
      <a:accent4>
        <a:srgbClr val="EFCA2E"/>
      </a:accent4>
      <a:accent5>
        <a:srgbClr val="E6E7E8"/>
      </a:accent5>
      <a:accent6>
        <a:srgbClr val="4F73F5"/>
      </a:accent6>
      <a:hlink>
        <a:srgbClr val="1823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al Wind Day by Slidesgo">
  <a:themeElements>
    <a:clrScheme name="Simple Light">
      <a:dk1>
        <a:srgbClr val="4499CB"/>
      </a:dk1>
      <a:lt1>
        <a:srgbClr val="E9FCFF"/>
      </a:lt1>
      <a:dk2>
        <a:srgbClr val="166796"/>
      </a:dk2>
      <a:lt2>
        <a:srgbClr val="63ADD8"/>
      </a:lt2>
      <a:accent1>
        <a:srgbClr val="FFFFFF"/>
      </a:accent1>
      <a:accent2>
        <a:srgbClr val="C8F1F7"/>
      </a:accent2>
      <a:accent3>
        <a:srgbClr val="2179AC"/>
      </a:accent3>
      <a:accent4>
        <a:srgbClr val="FFFFFF"/>
      </a:accent4>
      <a:accent5>
        <a:srgbClr val="FFFFFF"/>
      </a:accent5>
      <a:accent6>
        <a:srgbClr val="FFFFFF"/>
      </a:accent6>
      <a:hlink>
        <a:srgbClr val="4499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1822</Words>
  <Application>Microsoft Office PowerPoint</Application>
  <PresentationFormat>Màn hình rộng</PresentationFormat>
  <Paragraphs>254</Paragraphs>
  <Slides>27</Slides>
  <Notes>27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27</vt:i4>
      </vt:variant>
    </vt:vector>
  </HeadingPairs>
  <TitlesOfParts>
    <vt:vector size="45" baseType="lpstr">
      <vt:lpstr>Overpass</vt:lpstr>
      <vt:lpstr>Open Sans</vt:lpstr>
      <vt:lpstr>#9Slide03 Comfortaa</vt:lpstr>
      <vt:lpstr>Denk One</vt:lpstr>
      <vt:lpstr>#9Slide07 SVNSalty Sans</vt:lpstr>
      <vt:lpstr>#9Slide03 BoosterNextFYThin</vt:lpstr>
      <vt:lpstr>Cambria Math</vt:lpstr>
      <vt:lpstr>#9Slide07 SVNBango</vt:lpstr>
      <vt:lpstr>Roboto Condensed</vt:lpstr>
      <vt:lpstr>Roboto</vt:lpstr>
      <vt:lpstr>Roboto Condensed Light</vt:lpstr>
      <vt:lpstr>Palatino Linotype</vt:lpstr>
      <vt:lpstr>Rubik</vt:lpstr>
      <vt:lpstr>Calibri</vt:lpstr>
      <vt:lpstr>#9Slide03 Bebas Neue ZSmall</vt:lpstr>
      <vt:lpstr>Arial</vt:lpstr>
      <vt:lpstr>Space Digital Learning Slides By Slidesgo</vt:lpstr>
      <vt:lpstr>Global Wind Day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2. Đa thức</dc:title>
  <dc:creator>Dell</dc:creator>
  <cp:lastModifiedBy>Cẩm Vân</cp:lastModifiedBy>
  <cp:revision>132</cp:revision>
  <dcterms:created xsi:type="dcterms:W3CDTF">2022-05-05T07:36:15Z</dcterms:created>
  <dcterms:modified xsi:type="dcterms:W3CDTF">2024-02-17T05:32:36Z</dcterms:modified>
</cp:coreProperties>
</file>