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7" r:id="rId4"/>
    <p:sldId id="273" r:id="rId5"/>
    <p:sldId id="289" r:id="rId6"/>
    <p:sldId id="290" r:id="rId7"/>
    <p:sldId id="275" r:id="rId8"/>
    <p:sldId id="291" r:id="rId9"/>
    <p:sldId id="292" r:id="rId10"/>
    <p:sldId id="283" r:id="rId11"/>
    <p:sldId id="282" r:id="rId12"/>
    <p:sldId id="284" r:id="rId13"/>
    <p:sldId id="285" r:id="rId14"/>
    <p:sldId id="293" r:id="rId15"/>
    <p:sldId id="357" r:id="rId16"/>
  </p:sldIdLst>
  <p:sldSz cx="12192000" cy="6858000"/>
  <p:notesSz cx="6858000" cy="9144000"/>
  <p:embeddedFontLst>
    <p:embeddedFont>
      <p:font typeface="#9Slide03 Comfortaa" panose="00000500000000000000" pitchFamily="2" charset="0"/>
      <p:regular r:id="rId18"/>
    </p:embeddedFont>
    <p:embeddedFont>
      <p:font typeface="#9Slide07 SVNAppleberry" panose="02040603050506020204" pitchFamily="18" charset="0"/>
      <p:regular r:id="rId19"/>
    </p:embeddedFont>
    <p:embeddedFont>
      <p:font typeface="#9Slide07 SVNNexa Rust Slab Bla" panose="020B0606040200020203" pitchFamily="34" charset="0"/>
      <p:bold r:id="rId20"/>
    </p:embeddedFont>
    <p:embeddedFont>
      <p:font typeface="#9Slide07 SVNSalty Sans" panose="02000000000000000000" pitchFamily="2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alatino Linotype" panose="02040502050505030304" pitchFamily="18" charset="0"/>
      <p:regular r:id="rId26"/>
      <p:bold r:id="rId27"/>
      <p:italic r:id="rId28"/>
      <p:boldItalic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Cẩm" userId="9319acf799cdbbb4" providerId="LiveId" clId="{97240FB6-6293-479A-B821-376ABCA5CEF6}"/>
    <pc:docChg chg="delSld">
      <pc:chgData name="Vân Cẩm" userId="9319acf799cdbbb4" providerId="LiveId" clId="{97240FB6-6293-479A-B821-376ABCA5CEF6}" dt="2024-09-22T16:26:37.021" v="0" actId="47"/>
      <pc:docMkLst>
        <pc:docMk/>
      </pc:docMkLst>
      <pc:sldChg chg="del">
        <pc:chgData name="Vân Cẩm" userId="9319acf799cdbbb4" providerId="LiveId" clId="{97240FB6-6293-479A-B821-376ABCA5CEF6}" dt="2024-09-22T16:26:37.021" v="0" actId="47"/>
        <pc:sldMkLst>
          <pc:docMk/>
          <pc:sldMk cId="2710684355" sldId="335"/>
        </pc:sldMkLst>
      </pc:sldChg>
    </pc:docChg>
  </pc:docChgLst>
  <pc:docChgLst>
    <pc:chgData name="quynhtran quỳnh" userId="b6c8865cec044387" providerId="LiveId" clId="{4C985F0D-D089-4DD2-AC1A-232FB0793D3A}"/>
    <pc:docChg chg="modSld">
      <pc:chgData name="quynhtran quỳnh" userId="b6c8865cec044387" providerId="LiveId" clId="{4C985F0D-D089-4DD2-AC1A-232FB0793D3A}" dt="2023-09-06T09:15:27.495" v="0" actId="1076"/>
      <pc:docMkLst>
        <pc:docMk/>
      </pc:docMkLst>
      <pc:sldChg chg="modSp mod">
        <pc:chgData name="quynhtran quỳnh" userId="b6c8865cec044387" providerId="LiveId" clId="{4C985F0D-D089-4DD2-AC1A-232FB0793D3A}" dt="2023-09-06T09:15:27.495" v="0" actId="1076"/>
        <pc:sldMkLst>
          <pc:docMk/>
          <pc:sldMk cId="2710684355" sldId="335"/>
        </pc:sldMkLst>
        <pc:spChg chg="mod">
          <ac:chgData name="quynhtran quỳnh" userId="b6c8865cec044387" providerId="LiveId" clId="{4C985F0D-D089-4DD2-AC1A-232FB0793D3A}" dt="2023-09-06T09:15:27.495" v="0" actId="1076"/>
          <ac:spMkLst>
            <pc:docMk/>
            <pc:sldMk cId="2710684355" sldId="335"/>
            <ac:spMk id="4" creationId="{D81AFDC9-7381-3C88-A60D-BE300CD30E69}"/>
          </ac:spMkLst>
        </pc:spChg>
      </pc:sldChg>
    </pc:docChg>
  </pc:docChgLst>
  <pc:docChgLst>
    <pc:chgData name="Vân Cẩm" userId="9319acf799cdbbb4" providerId="LiveId" clId="{DFF83FA9-535B-45FC-B329-C640E242D545}"/>
    <pc:docChg chg="custSel modSld">
      <pc:chgData name="Vân Cẩm" userId="9319acf799cdbbb4" providerId="LiveId" clId="{DFF83FA9-535B-45FC-B329-C640E242D545}" dt="2024-02-20T08:39:05.516" v="10" actId="947"/>
      <pc:docMkLst>
        <pc:docMk/>
      </pc:docMkLst>
      <pc:sldChg chg="addSp delSp modSp mod">
        <pc:chgData name="Vân Cẩm" userId="9319acf799cdbbb4" providerId="LiveId" clId="{DFF83FA9-535B-45FC-B329-C640E242D545}" dt="2024-02-20T07:51:19.656" v="3" actId="21"/>
        <pc:sldMkLst>
          <pc:docMk/>
          <pc:sldMk cId="0" sldId="257"/>
        </pc:sldMkLst>
        <pc:spChg chg="add del mod">
          <ac:chgData name="Vân Cẩm" userId="9319acf799cdbbb4" providerId="LiveId" clId="{DFF83FA9-535B-45FC-B329-C640E242D545}" dt="2024-02-20T07:51:19.656" v="3" actId="21"/>
          <ac:spMkLst>
            <pc:docMk/>
            <pc:sldMk cId="0" sldId="257"/>
            <ac:spMk id="11" creationId="{10CA0674-9B19-BF58-BC21-70F9B587F196}"/>
          </ac:spMkLst>
        </pc:spChg>
      </pc:sldChg>
      <pc:sldChg chg="addSp modSp mod">
        <pc:chgData name="Vân Cẩm" userId="9319acf799cdbbb4" providerId="LiveId" clId="{DFF83FA9-535B-45FC-B329-C640E242D545}" dt="2024-02-20T08:39:05.516" v="10" actId="947"/>
        <pc:sldMkLst>
          <pc:docMk/>
          <pc:sldMk cId="1506611875" sldId="291"/>
        </pc:sldMkLst>
        <pc:spChg chg="add mod">
          <ac:chgData name="Vân Cẩm" userId="9319acf799cdbbb4" providerId="LiveId" clId="{DFF83FA9-535B-45FC-B329-C640E242D545}" dt="2024-02-20T08:39:05.516" v="10" actId="947"/>
          <ac:spMkLst>
            <pc:docMk/>
            <pc:sldMk cId="1506611875" sldId="291"/>
            <ac:spMk id="4" creationId="{89E2BE2E-9954-CAD0-6273-43DE0BE131EA}"/>
          </ac:spMkLst>
        </pc:spChg>
        <pc:spChg chg="mod">
          <ac:chgData name="Vân Cẩm" userId="9319acf799cdbbb4" providerId="LiveId" clId="{DFF83FA9-535B-45FC-B329-C640E242D545}" dt="2024-02-20T08:38:29.524" v="5" actId="2711"/>
          <ac:spMkLst>
            <pc:docMk/>
            <pc:sldMk cId="1506611875" sldId="291"/>
            <ac:spMk id="30" creationId="{250E3E26-1FBD-9226-24D7-5FA5DFB0F2D3}"/>
          </ac:spMkLst>
        </pc:spChg>
        <pc:grpChg chg="mod">
          <ac:chgData name="Vân Cẩm" userId="9319acf799cdbbb4" providerId="LiveId" clId="{DFF83FA9-535B-45FC-B329-C640E242D545}" dt="2024-02-17T05:43:10.921" v="0" actId="1076"/>
          <ac:grpSpMkLst>
            <pc:docMk/>
            <pc:sldMk cId="1506611875" sldId="291"/>
            <ac:grpSpMk id="43" creationId="{ECBB171C-420E-8258-DBA2-37B1FDE5465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E340-EEB5-4B07-8DC9-81EA176B0B8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80BC-6B4E-4A9A-89FB-53A99411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17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61EF-D928-3C4C-B171-B04DABDB0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F469-9203-6FED-5C7D-C6823A200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9C632-E60C-DA6D-C0F0-B2AFC3ED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FB23-D28E-74F3-ECCE-052E78B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8890-DB39-0B75-57BA-AAD5B900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DE1B-EE58-C79D-2797-64DFB73B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737F8-F81D-21DA-23D6-C375718EF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E28CF-1A84-59C9-0119-97DCBE78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35413-5A75-CFC6-2311-F7F7BD20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D819E-1503-4D63-FD27-6E2FE9F6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152EB-C779-B6F0-8F66-BC0A0DE69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304BF-927E-F2B8-0144-902D6742B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A1F0-77F2-4C0A-F22D-32606643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4EABB-1E3B-81C9-02B1-F9653D3B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40FD-44F0-4052-7082-87ED00EF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7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6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3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48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A6E3-52FF-3AFB-66A7-07961D6A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B507-0B00-A67B-1C26-A4A6007FD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0A9DA-1C93-C777-9ED1-52373D0B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79093-3061-2C22-A937-AED138B8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7B5AF-80ED-0934-3E50-FD91A7A8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6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8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01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022926" y="818851"/>
            <a:ext cx="8146140" cy="5220303"/>
          </a:xfrm>
          <a:custGeom>
            <a:avLst/>
            <a:gdLst/>
            <a:ahLst/>
            <a:cxnLst/>
            <a:rect l="l" t="t" r="r" b="b"/>
            <a:pathLst>
              <a:path w="71401" h="45756" extrusionOk="0">
                <a:moveTo>
                  <a:pt x="36753" y="0"/>
                </a:moveTo>
                <a:cubicBezTo>
                  <a:pt x="35536" y="0"/>
                  <a:pt x="34318" y="54"/>
                  <a:pt x="33102" y="162"/>
                </a:cubicBezTo>
                <a:cubicBezTo>
                  <a:pt x="26810" y="709"/>
                  <a:pt x="20700" y="2533"/>
                  <a:pt x="15138" y="5512"/>
                </a:cubicBezTo>
                <a:cubicBezTo>
                  <a:pt x="12037" y="7092"/>
                  <a:pt x="9180" y="9068"/>
                  <a:pt x="6597" y="11408"/>
                </a:cubicBezTo>
                <a:cubicBezTo>
                  <a:pt x="4651" y="13110"/>
                  <a:pt x="3040" y="15208"/>
                  <a:pt x="1885" y="17518"/>
                </a:cubicBezTo>
                <a:cubicBezTo>
                  <a:pt x="335" y="20649"/>
                  <a:pt x="1" y="24205"/>
                  <a:pt x="913" y="27548"/>
                </a:cubicBezTo>
                <a:cubicBezTo>
                  <a:pt x="1642" y="30375"/>
                  <a:pt x="3040" y="32989"/>
                  <a:pt x="4925" y="35208"/>
                </a:cubicBezTo>
                <a:cubicBezTo>
                  <a:pt x="8238" y="39159"/>
                  <a:pt x="12615" y="42047"/>
                  <a:pt x="17509" y="43567"/>
                </a:cubicBezTo>
                <a:cubicBezTo>
                  <a:pt x="21886" y="44965"/>
                  <a:pt x="26445" y="45694"/>
                  <a:pt x="31035" y="45755"/>
                </a:cubicBezTo>
                <a:cubicBezTo>
                  <a:pt x="32372" y="45694"/>
                  <a:pt x="33679" y="45694"/>
                  <a:pt x="34986" y="45603"/>
                </a:cubicBezTo>
                <a:cubicBezTo>
                  <a:pt x="41734" y="45087"/>
                  <a:pt x="48360" y="43445"/>
                  <a:pt x="54561" y="40740"/>
                </a:cubicBezTo>
                <a:cubicBezTo>
                  <a:pt x="58239" y="39190"/>
                  <a:pt x="61674" y="37093"/>
                  <a:pt x="64743" y="34570"/>
                </a:cubicBezTo>
                <a:cubicBezTo>
                  <a:pt x="66719" y="32989"/>
                  <a:pt x="68361" y="31013"/>
                  <a:pt x="69576" y="28825"/>
                </a:cubicBezTo>
                <a:cubicBezTo>
                  <a:pt x="71005" y="26211"/>
                  <a:pt x="71400" y="23171"/>
                  <a:pt x="70640" y="20314"/>
                </a:cubicBezTo>
                <a:cubicBezTo>
                  <a:pt x="70245" y="18703"/>
                  <a:pt x="69607" y="17183"/>
                  <a:pt x="68756" y="15755"/>
                </a:cubicBezTo>
                <a:cubicBezTo>
                  <a:pt x="67206" y="13232"/>
                  <a:pt x="65260" y="11013"/>
                  <a:pt x="62981" y="9189"/>
                </a:cubicBezTo>
                <a:cubicBezTo>
                  <a:pt x="59759" y="6575"/>
                  <a:pt x="56142" y="4478"/>
                  <a:pt x="52251" y="3019"/>
                </a:cubicBezTo>
                <a:cubicBezTo>
                  <a:pt x="47308" y="1017"/>
                  <a:pt x="42044" y="0"/>
                  <a:pt x="367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62033" y="1976900"/>
            <a:ext cx="58680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72767" y="4477100"/>
            <a:ext cx="54468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919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5453677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36392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63711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33800" y="5339934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4"/>
          <p:cNvGrpSpPr/>
          <p:nvPr/>
        </p:nvGrpSpPr>
        <p:grpSpPr>
          <a:xfrm rot="10800000">
            <a:off x="10582113" y="-54164"/>
            <a:ext cx="1789031" cy="758003"/>
            <a:chOff x="9901650" y="4076025"/>
            <a:chExt cx="1028100" cy="435600"/>
          </a:xfrm>
        </p:grpSpPr>
        <p:sp>
          <p:nvSpPr>
            <p:cNvPr id="21" name="Google Shape;21;p4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6538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76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2500" y="1435033"/>
            <a:ext cx="1028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333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>
            <a:off x="-167600" y="53459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5"/>
          <p:cNvGrpSpPr/>
          <p:nvPr/>
        </p:nvGrpSpPr>
        <p:grpSpPr>
          <a:xfrm>
            <a:off x="10491633" y="6101377"/>
            <a:ext cx="1785193" cy="756376"/>
            <a:chOff x="9901650" y="4076025"/>
            <a:chExt cx="1028100" cy="435600"/>
          </a:xfrm>
        </p:grpSpPr>
        <p:sp>
          <p:nvSpPr>
            <p:cNvPr id="30" name="Google Shape;30;p5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5"/>
          <p:cNvGrpSpPr/>
          <p:nvPr/>
        </p:nvGrpSpPr>
        <p:grpSpPr>
          <a:xfrm rot="4500186">
            <a:off x="743505" y="-1202310"/>
            <a:ext cx="628836" cy="3062595"/>
            <a:chOff x="-452262" y="1482675"/>
            <a:chExt cx="290575" cy="1415175"/>
          </a:xfrm>
        </p:grpSpPr>
        <p:sp>
          <p:nvSpPr>
            <p:cNvPr id="34" name="Google Shape;34;p5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049955" y="2438417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049961" y="2929917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7044216" y="4023084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147120" y="4514584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37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 rot="10800000" flipH="1">
            <a:off x="9898429" y="-36100"/>
            <a:ext cx="2329675" cy="987069"/>
            <a:chOff x="9901650" y="4076025"/>
            <a:chExt cx="1028100" cy="435600"/>
          </a:xfrm>
        </p:grpSpPr>
        <p:sp>
          <p:nvSpPr>
            <p:cNvPr id="45" name="Google Shape;45;p6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6"/>
          <p:cNvGrpSpPr/>
          <p:nvPr/>
        </p:nvGrpSpPr>
        <p:grpSpPr>
          <a:xfrm rot="10128232">
            <a:off x="-522524" y="-1293156"/>
            <a:ext cx="3563520" cy="2922907"/>
            <a:chOff x="-642202" y="-472454"/>
            <a:chExt cx="2438633" cy="2000241"/>
          </a:xfrm>
        </p:grpSpPr>
        <p:sp>
          <p:nvSpPr>
            <p:cNvPr id="49" name="Google Shape;49;p6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136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 rot="-10560335" flipH="1">
            <a:off x="-3529326" y="438963"/>
            <a:ext cx="11894809" cy="6707055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2500" y="1351100"/>
            <a:ext cx="4670000" cy="7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952500" y="2078100"/>
            <a:ext cx="5550400" cy="34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078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 rot="10800000" flipH="1">
            <a:off x="-310416" y="1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 rot="10800000">
            <a:off x="-138361" y="1611150"/>
            <a:ext cx="13854395" cy="5318516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952500" y="3533200"/>
            <a:ext cx="6636400" cy="2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93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FBA3-0D03-DB6A-F7A4-24B00FE3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3A8FB-08F0-4A74-A58C-1FCB670D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58AAC-9446-B5F2-6DA2-90A34838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06B3C-AEA2-4AD7-A0AC-E6696364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9B10-103F-6553-7995-56528202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rot="10800000" flipH="1">
            <a:off x="-19733" y="-109451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456567" y="3429008"/>
            <a:ext cx="5393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903200" y="4402200"/>
            <a:ext cx="6385600" cy="1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964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3777900" y="-26767"/>
            <a:ext cx="9811091" cy="3766309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0"/>
          <p:cNvSpPr/>
          <p:nvPr/>
        </p:nvSpPr>
        <p:spPr>
          <a:xfrm flipH="1">
            <a:off x="-133800" y="4751767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10"/>
          <p:cNvGrpSpPr/>
          <p:nvPr/>
        </p:nvGrpSpPr>
        <p:grpSpPr>
          <a:xfrm rot="6349653">
            <a:off x="11481842" y="-1245323"/>
            <a:ext cx="581405" cy="2865379"/>
            <a:chOff x="3896775" y="1880525"/>
            <a:chExt cx="320050" cy="1577325"/>
          </a:xfrm>
        </p:grpSpPr>
        <p:sp>
          <p:nvSpPr>
            <p:cNvPr id="73" name="Google Shape;73;p10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960767" y="652543"/>
            <a:ext cx="6278800" cy="1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67" b="1"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608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11"/>
          <p:cNvGrpSpPr/>
          <p:nvPr/>
        </p:nvGrpSpPr>
        <p:grpSpPr>
          <a:xfrm>
            <a:off x="-1913681" y="-1169962"/>
            <a:ext cx="16019648" cy="9197943"/>
            <a:chOff x="-1437511" y="-712597"/>
            <a:chExt cx="12014736" cy="6898457"/>
          </a:xfrm>
        </p:grpSpPr>
        <p:sp>
          <p:nvSpPr>
            <p:cNvPr id="79" name="Google Shape;79;p11"/>
            <p:cNvSpPr/>
            <p:nvPr/>
          </p:nvSpPr>
          <p:spPr>
            <a:xfrm rot="-523283">
              <a:off x="-1223958" y="1765030"/>
              <a:ext cx="10682627" cy="3631918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1"/>
            <p:cNvSpPr/>
            <p:nvPr/>
          </p:nvSpPr>
          <p:spPr>
            <a:xfrm rot="10319412">
              <a:off x="-366568" y="17234"/>
              <a:ext cx="10736392" cy="3728751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2412733" y="2304267"/>
            <a:ext cx="7366800" cy="1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960584" y="3965736"/>
            <a:ext cx="6270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41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531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flipH="1">
            <a:off x="-133800" y="4938368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121751" y="2056908"/>
            <a:ext cx="390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21217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2121751" y="3690467"/>
            <a:ext cx="390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2121764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264268" y="2056908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72642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264268" y="3690467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7264267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1020533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053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500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474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73820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4"/>
          <p:cNvSpPr/>
          <p:nvPr/>
        </p:nvSpPr>
        <p:spPr>
          <a:xfrm rot="10560308">
            <a:off x="2220933" y="452941"/>
            <a:ext cx="12499232" cy="7047891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502700" y="3934467"/>
            <a:ext cx="47368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4386600" y="2255133"/>
            <a:ext cx="6852800" cy="1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0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074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 rot="-9014310">
            <a:off x="9889764" y="-1488499"/>
            <a:ext cx="3341209" cy="2996932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5"/>
          <p:cNvSpPr/>
          <p:nvPr/>
        </p:nvSpPr>
        <p:spPr>
          <a:xfrm rot="5400000" flipH="1">
            <a:off x="2702488" y="-3068757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rot="150579">
            <a:off x="-19636" y="5458504"/>
            <a:ext cx="12231313" cy="4627400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hasCustomPrompt="1"/>
          </p:nvPr>
        </p:nvSpPr>
        <p:spPr>
          <a:xfrm>
            <a:off x="3756384" y="1664567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3756384" y="2557833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9525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9525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4" hasCustomPrompt="1"/>
          </p:nvPr>
        </p:nvSpPr>
        <p:spPr>
          <a:xfrm>
            <a:off x="65603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5"/>
          </p:nvPr>
        </p:nvSpPr>
        <p:spPr>
          <a:xfrm>
            <a:off x="65603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736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rot="10675135" flipH="1">
            <a:off x="-310293" y="-2864412"/>
            <a:ext cx="12812588" cy="484731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52600" y="1875600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2" hasCustomPrompt="1"/>
          </p:nvPr>
        </p:nvSpPr>
        <p:spPr>
          <a:xfrm>
            <a:off x="13867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9525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3" hasCustomPrompt="1"/>
          </p:nvPr>
        </p:nvSpPr>
        <p:spPr>
          <a:xfrm>
            <a:off x="49304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"/>
          </p:nvPr>
        </p:nvSpPr>
        <p:spPr>
          <a:xfrm>
            <a:off x="44962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5" hasCustomPrompt="1"/>
          </p:nvPr>
        </p:nvSpPr>
        <p:spPr>
          <a:xfrm>
            <a:off x="84741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6"/>
          </p:nvPr>
        </p:nvSpPr>
        <p:spPr>
          <a:xfrm>
            <a:off x="80399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7"/>
          </p:nvPr>
        </p:nvSpPr>
        <p:spPr>
          <a:xfrm>
            <a:off x="13867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8"/>
          </p:nvPr>
        </p:nvSpPr>
        <p:spPr>
          <a:xfrm>
            <a:off x="49304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9"/>
          </p:nvPr>
        </p:nvSpPr>
        <p:spPr>
          <a:xfrm>
            <a:off x="84741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67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/>
          <p:nvPr/>
        </p:nvSpPr>
        <p:spPr>
          <a:xfrm rot="176771">
            <a:off x="1165561" y="648625"/>
            <a:ext cx="9861184" cy="5560756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65984" y="2591517"/>
            <a:ext cx="6286400" cy="1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526784" y="4195417"/>
            <a:ext cx="55648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261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 rot="-5400000">
            <a:off x="6431501" y="-1536692"/>
            <a:ext cx="996448" cy="4069808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8"/>
          <p:cNvSpPr/>
          <p:nvPr/>
        </p:nvSpPr>
        <p:spPr>
          <a:xfrm>
            <a:off x="9301167" y="5294885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8"/>
          <p:cNvGrpSpPr/>
          <p:nvPr/>
        </p:nvGrpSpPr>
        <p:grpSpPr>
          <a:xfrm rot="671768" flipH="1">
            <a:off x="-414257" y="5167744"/>
            <a:ext cx="3563520" cy="2922907"/>
            <a:chOff x="-642202" y="-472454"/>
            <a:chExt cx="2438633" cy="2000241"/>
          </a:xfrm>
        </p:grpSpPr>
        <p:sp>
          <p:nvSpPr>
            <p:cNvPr id="135" name="Google Shape;135;p18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8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8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8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8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8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6882884" y="1909951"/>
            <a:ext cx="4284000" cy="1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733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6432633" y="3723633"/>
            <a:ext cx="47340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6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1E82-9226-A464-A445-40987209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449E7-0CED-48A2-0719-173D0780A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20A63-29DC-00F9-56E1-9BF50DD3B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FEAE3-20AF-83E2-729D-3C66F6B3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CA595-7A5E-BAF7-55FA-5D65BCE3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6E07-7975-9EEE-48E6-94254273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 rot="1569258">
            <a:off x="-718040" y="5437494"/>
            <a:ext cx="3341016" cy="299675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9"/>
          <p:cNvSpPr/>
          <p:nvPr/>
        </p:nvSpPr>
        <p:spPr>
          <a:xfrm rot="-5400000">
            <a:off x="9056691" y="-2113687"/>
            <a:ext cx="1123197" cy="5147377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" name="Google Shape;146;p19"/>
          <p:cNvGrpSpPr/>
          <p:nvPr/>
        </p:nvGrpSpPr>
        <p:grpSpPr>
          <a:xfrm rot="-6349605" flipH="1">
            <a:off x="981773" y="-1251399"/>
            <a:ext cx="628375" cy="3096861"/>
            <a:chOff x="3896775" y="1880525"/>
            <a:chExt cx="320050" cy="1577325"/>
          </a:xfrm>
        </p:grpSpPr>
        <p:sp>
          <p:nvSpPr>
            <p:cNvPr id="147" name="Google Shape;147;p19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264417" y="3621100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718417" y="2147784"/>
            <a:ext cx="3476400" cy="1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96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0"/>
          <p:cNvSpPr/>
          <p:nvPr/>
        </p:nvSpPr>
        <p:spPr>
          <a:xfrm rot="-5522663" flipH="1">
            <a:off x="8881954" y="2870610"/>
            <a:ext cx="996471" cy="7133959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0"/>
          <p:cNvSpPr/>
          <p:nvPr/>
        </p:nvSpPr>
        <p:spPr>
          <a:xfrm rot="10444265">
            <a:off x="-141853" y="-621560"/>
            <a:ext cx="3208989" cy="1914528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6626080" y="3538701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626080" y="2221967"/>
            <a:ext cx="2554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507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 rot="-1266872">
            <a:off x="7675844" y="5317415"/>
            <a:ext cx="5520243" cy="49514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1"/>
          <p:cNvSpPr/>
          <p:nvPr/>
        </p:nvSpPr>
        <p:spPr>
          <a:xfrm rot="5400000" flipH="1">
            <a:off x="2410366" y="-2565942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1"/>
          <p:cNvSpPr/>
          <p:nvPr/>
        </p:nvSpPr>
        <p:spPr>
          <a:xfrm rot="153375" flipH="1">
            <a:off x="-74633" y="5189594"/>
            <a:ext cx="2837953" cy="2297689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1424831" y="3831684"/>
            <a:ext cx="37700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531503" y="2491133"/>
            <a:ext cx="2663200" cy="10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687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 rot="-134773">
            <a:off x="8824321" y="-663029"/>
            <a:ext cx="3410451" cy="2761200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3849000" y="3163951"/>
            <a:ext cx="4494000" cy="1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849000" y="2310051"/>
            <a:ext cx="4494000" cy="7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flipH="1">
            <a:off x="-19724" y="469342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/>
          <p:nvPr/>
        </p:nvSpPr>
        <p:spPr>
          <a:xfrm rot="9565910">
            <a:off x="-859267" y="-2840016"/>
            <a:ext cx="5602588" cy="502529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0171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 rot="10800000">
            <a:off x="-73349" y="-127983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3"/>
          <p:cNvSpPr/>
          <p:nvPr/>
        </p:nvSpPr>
        <p:spPr>
          <a:xfrm rot="5400000" flipH="1">
            <a:off x="9186400" y="-2550965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23"/>
          <p:cNvGrpSpPr/>
          <p:nvPr/>
        </p:nvGrpSpPr>
        <p:grpSpPr>
          <a:xfrm rot="-933629" flipH="1">
            <a:off x="9457726" y="5232279"/>
            <a:ext cx="3563557" cy="2922939"/>
            <a:chOff x="-642202" y="-472454"/>
            <a:chExt cx="2438633" cy="2000241"/>
          </a:xfrm>
        </p:grpSpPr>
        <p:sp>
          <p:nvSpPr>
            <p:cNvPr id="173" name="Google Shape;173;p23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3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3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3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3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23"/>
          <p:cNvGrpSpPr/>
          <p:nvPr/>
        </p:nvGrpSpPr>
        <p:grpSpPr>
          <a:xfrm rot="3490825">
            <a:off x="-914352" y="4981470"/>
            <a:ext cx="2475763" cy="2836221"/>
            <a:chOff x="4744625" y="2208475"/>
            <a:chExt cx="2290600" cy="2624100"/>
          </a:xfrm>
        </p:grpSpPr>
        <p:sp>
          <p:nvSpPr>
            <p:cNvPr id="180" name="Google Shape;180;p23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1"/>
          </p:nvPr>
        </p:nvSpPr>
        <p:spPr>
          <a:xfrm>
            <a:off x="952600" y="27156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2"/>
          </p:nvPr>
        </p:nvSpPr>
        <p:spPr>
          <a:xfrm>
            <a:off x="952603" y="32484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3"/>
          </p:nvPr>
        </p:nvSpPr>
        <p:spPr>
          <a:xfrm>
            <a:off x="8643800" y="38332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4"/>
          </p:nvPr>
        </p:nvSpPr>
        <p:spPr>
          <a:xfrm>
            <a:off x="8643803" y="43660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556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601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 rot="-9648782">
            <a:off x="9733397" y="-1778635"/>
            <a:ext cx="3341147" cy="2996876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" name="Google Shape;204;p26"/>
          <p:cNvGrpSpPr/>
          <p:nvPr/>
        </p:nvGrpSpPr>
        <p:grpSpPr>
          <a:xfrm rot="5400000">
            <a:off x="10760454" y="5213849"/>
            <a:ext cx="554668" cy="2733609"/>
            <a:chOff x="3896775" y="1880525"/>
            <a:chExt cx="320050" cy="1577325"/>
          </a:xfrm>
        </p:grpSpPr>
        <p:sp>
          <p:nvSpPr>
            <p:cNvPr id="205" name="Google Shape;205;p26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26"/>
          <p:cNvSpPr/>
          <p:nvPr/>
        </p:nvSpPr>
        <p:spPr>
          <a:xfrm flipH="1">
            <a:off x="-64565" y="5198536"/>
            <a:ext cx="1614345" cy="1744337"/>
          </a:xfrm>
          <a:custGeom>
            <a:avLst/>
            <a:gdLst/>
            <a:ahLst/>
            <a:cxnLst/>
            <a:rect l="l" t="t" r="r" b="b"/>
            <a:pathLst>
              <a:path w="36064" h="38968" extrusionOk="0">
                <a:moveTo>
                  <a:pt x="25342" y="1"/>
                </a:moveTo>
                <a:cubicBezTo>
                  <a:pt x="19302" y="1"/>
                  <a:pt x="13215" y="1869"/>
                  <a:pt x="8407" y="5483"/>
                </a:cubicBezTo>
                <a:cubicBezTo>
                  <a:pt x="6144" y="7176"/>
                  <a:pt x="3728" y="9382"/>
                  <a:pt x="2473" y="11988"/>
                </a:cubicBezTo>
                <a:cubicBezTo>
                  <a:pt x="1046" y="14974"/>
                  <a:pt x="418" y="18854"/>
                  <a:pt x="266" y="22126"/>
                </a:cubicBezTo>
                <a:cubicBezTo>
                  <a:pt x="76" y="26387"/>
                  <a:pt x="875" y="31009"/>
                  <a:pt x="4109" y="33976"/>
                </a:cubicBezTo>
                <a:cubicBezTo>
                  <a:pt x="7133" y="36753"/>
                  <a:pt x="11298" y="38160"/>
                  <a:pt x="15293" y="38788"/>
                </a:cubicBezTo>
                <a:cubicBezTo>
                  <a:pt x="16216" y="38904"/>
                  <a:pt x="17148" y="38967"/>
                  <a:pt x="18083" y="38967"/>
                </a:cubicBezTo>
                <a:cubicBezTo>
                  <a:pt x="18535" y="38967"/>
                  <a:pt x="18987" y="38952"/>
                  <a:pt x="19439" y="38921"/>
                </a:cubicBezTo>
                <a:cubicBezTo>
                  <a:pt x="20029" y="38883"/>
                  <a:pt x="20638" y="38845"/>
                  <a:pt x="21208" y="38826"/>
                </a:cubicBezTo>
                <a:cubicBezTo>
                  <a:pt x="25811" y="38598"/>
                  <a:pt x="30338" y="38141"/>
                  <a:pt x="34960" y="38141"/>
                </a:cubicBezTo>
                <a:cubicBezTo>
                  <a:pt x="34977" y="38141"/>
                  <a:pt x="35072" y="38140"/>
                  <a:pt x="35200" y="38140"/>
                </a:cubicBezTo>
                <a:cubicBezTo>
                  <a:pt x="35520" y="38140"/>
                  <a:pt x="36044" y="38150"/>
                  <a:pt x="36044" y="38218"/>
                </a:cubicBezTo>
                <a:lnTo>
                  <a:pt x="36044" y="36030"/>
                </a:lnTo>
                <a:cubicBezTo>
                  <a:pt x="35702" y="36030"/>
                  <a:pt x="35379" y="36049"/>
                  <a:pt x="35036" y="36068"/>
                </a:cubicBezTo>
                <a:cubicBezTo>
                  <a:pt x="32126" y="35421"/>
                  <a:pt x="29749" y="33538"/>
                  <a:pt x="27904" y="31047"/>
                </a:cubicBezTo>
                <a:cubicBezTo>
                  <a:pt x="27257" y="30172"/>
                  <a:pt x="26648" y="29011"/>
                  <a:pt x="25906" y="28060"/>
                </a:cubicBezTo>
                <a:lnTo>
                  <a:pt x="25906" y="28060"/>
                </a:lnTo>
                <a:cubicBezTo>
                  <a:pt x="27409" y="29506"/>
                  <a:pt x="28512" y="31332"/>
                  <a:pt x="30072" y="32740"/>
                </a:cubicBezTo>
                <a:cubicBezTo>
                  <a:pt x="31803" y="34280"/>
                  <a:pt x="33857" y="35269"/>
                  <a:pt x="36044" y="35935"/>
                </a:cubicBezTo>
                <a:lnTo>
                  <a:pt x="36044" y="34927"/>
                </a:lnTo>
                <a:cubicBezTo>
                  <a:pt x="34846" y="34566"/>
                  <a:pt x="33705" y="34052"/>
                  <a:pt x="32621" y="33424"/>
                </a:cubicBezTo>
                <a:cubicBezTo>
                  <a:pt x="29882" y="31789"/>
                  <a:pt x="28493" y="28992"/>
                  <a:pt x="26116" y="26976"/>
                </a:cubicBezTo>
                <a:cubicBezTo>
                  <a:pt x="24962" y="26011"/>
                  <a:pt x="23405" y="25176"/>
                  <a:pt x="21849" y="25176"/>
                </a:cubicBezTo>
                <a:cubicBezTo>
                  <a:pt x="21352" y="25176"/>
                  <a:pt x="20855" y="25261"/>
                  <a:pt x="20371" y="25455"/>
                </a:cubicBezTo>
                <a:cubicBezTo>
                  <a:pt x="19306" y="25721"/>
                  <a:pt x="18355" y="26349"/>
                  <a:pt x="17708" y="27243"/>
                </a:cubicBezTo>
                <a:cubicBezTo>
                  <a:pt x="17024" y="28118"/>
                  <a:pt x="16700" y="29373"/>
                  <a:pt x="16986" y="30381"/>
                </a:cubicBezTo>
                <a:cubicBezTo>
                  <a:pt x="17005" y="30876"/>
                  <a:pt x="17214" y="31332"/>
                  <a:pt x="17575" y="31655"/>
                </a:cubicBezTo>
                <a:cubicBezTo>
                  <a:pt x="17784" y="31960"/>
                  <a:pt x="18070" y="32188"/>
                  <a:pt x="18393" y="32321"/>
                </a:cubicBezTo>
                <a:cubicBezTo>
                  <a:pt x="18634" y="32421"/>
                  <a:pt x="18886" y="32467"/>
                  <a:pt x="19136" y="32467"/>
                </a:cubicBezTo>
                <a:cubicBezTo>
                  <a:pt x="20367" y="32467"/>
                  <a:pt x="21576" y="31357"/>
                  <a:pt x="21417" y="30077"/>
                </a:cubicBezTo>
                <a:cubicBezTo>
                  <a:pt x="21322" y="29373"/>
                  <a:pt x="20885" y="28745"/>
                  <a:pt x="20257" y="28384"/>
                </a:cubicBezTo>
                <a:cubicBezTo>
                  <a:pt x="21303" y="28384"/>
                  <a:pt x="22311" y="29050"/>
                  <a:pt x="22407" y="30343"/>
                </a:cubicBezTo>
                <a:cubicBezTo>
                  <a:pt x="22521" y="31922"/>
                  <a:pt x="21113" y="33101"/>
                  <a:pt x="19610" y="33158"/>
                </a:cubicBezTo>
                <a:cubicBezTo>
                  <a:pt x="19569" y="33159"/>
                  <a:pt x="19527" y="33160"/>
                  <a:pt x="19486" y="33160"/>
                </a:cubicBezTo>
                <a:cubicBezTo>
                  <a:pt x="16672" y="33160"/>
                  <a:pt x="15071" y="30002"/>
                  <a:pt x="15540" y="27528"/>
                </a:cubicBezTo>
                <a:cubicBezTo>
                  <a:pt x="15978" y="25340"/>
                  <a:pt x="17518" y="23534"/>
                  <a:pt x="19610" y="22754"/>
                </a:cubicBezTo>
                <a:cubicBezTo>
                  <a:pt x="20186" y="22551"/>
                  <a:pt x="20764" y="22461"/>
                  <a:pt x="21337" y="22461"/>
                </a:cubicBezTo>
                <a:cubicBezTo>
                  <a:pt x="23134" y="22461"/>
                  <a:pt x="24878" y="23346"/>
                  <a:pt x="26306" y="24427"/>
                </a:cubicBezTo>
                <a:cubicBezTo>
                  <a:pt x="29634" y="26957"/>
                  <a:pt x="32145" y="30457"/>
                  <a:pt x="35398" y="33101"/>
                </a:cubicBezTo>
                <a:cubicBezTo>
                  <a:pt x="35607" y="33272"/>
                  <a:pt x="35816" y="33443"/>
                  <a:pt x="36025" y="33596"/>
                </a:cubicBezTo>
                <a:lnTo>
                  <a:pt x="36025" y="32036"/>
                </a:lnTo>
                <a:cubicBezTo>
                  <a:pt x="34561" y="30818"/>
                  <a:pt x="33172" y="29544"/>
                  <a:pt x="31841" y="28175"/>
                </a:cubicBezTo>
                <a:cubicBezTo>
                  <a:pt x="29078" y="25377"/>
                  <a:pt x="25769" y="21325"/>
                  <a:pt x="21469" y="21325"/>
                </a:cubicBezTo>
                <a:cubicBezTo>
                  <a:pt x="21092" y="21325"/>
                  <a:pt x="20707" y="21356"/>
                  <a:pt x="20314" y="21422"/>
                </a:cubicBezTo>
                <a:cubicBezTo>
                  <a:pt x="16605" y="22050"/>
                  <a:pt x="13752" y="25949"/>
                  <a:pt x="14437" y="29639"/>
                </a:cubicBezTo>
                <a:cubicBezTo>
                  <a:pt x="14883" y="32015"/>
                  <a:pt x="17349" y="34309"/>
                  <a:pt x="19710" y="34309"/>
                </a:cubicBezTo>
                <a:cubicBezTo>
                  <a:pt x="20770" y="34309"/>
                  <a:pt x="21810" y="33846"/>
                  <a:pt x="22635" y="32721"/>
                </a:cubicBezTo>
                <a:cubicBezTo>
                  <a:pt x="23624" y="31370"/>
                  <a:pt x="23586" y="29164"/>
                  <a:pt x="22159" y="28118"/>
                </a:cubicBezTo>
                <a:cubicBezTo>
                  <a:pt x="21689" y="27765"/>
                  <a:pt x="21117" y="27571"/>
                  <a:pt x="20540" y="27571"/>
                </a:cubicBezTo>
                <a:cubicBezTo>
                  <a:pt x="20369" y="27571"/>
                  <a:pt x="20198" y="27588"/>
                  <a:pt x="20029" y="27623"/>
                </a:cubicBezTo>
                <a:cubicBezTo>
                  <a:pt x="20181" y="27547"/>
                  <a:pt x="20333" y="27490"/>
                  <a:pt x="20485" y="27433"/>
                </a:cubicBezTo>
                <a:cubicBezTo>
                  <a:pt x="20521" y="27431"/>
                  <a:pt x="20557" y="27431"/>
                  <a:pt x="20592" y="27431"/>
                </a:cubicBezTo>
                <a:cubicBezTo>
                  <a:pt x="21579" y="27431"/>
                  <a:pt x="22502" y="27939"/>
                  <a:pt x="23034" y="28783"/>
                </a:cubicBezTo>
                <a:cubicBezTo>
                  <a:pt x="23890" y="30191"/>
                  <a:pt x="23548" y="32131"/>
                  <a:pt x="22349" y="33234"/>
                </a:cubicBezTo>
                <a:cubicBezTo>
                  <a:pt x="21448" y="34069"/>
                  <a:pt x="20437" y="34422"/>
                  <a:pt x="19428" y="34422"/>
                </a:cubicBezTo>
                <a:cubicBezTo>
                  <a:pt x="16986" y="34422"/>
                  <a:pt x="14551" y="32359"/>
                  <a:pt x="13676" y="30058"/>
                </a:cubicBezTo>
                <a:cubicBezTo>
                  <a:pt x="11520" y="24425"/>
                  <a:pt x="16075" y="18793"/>
                  <a:pt x="21549" y="18793"/>
                </a:cubicBezTo>
                <a:cubicBezTo>
                  <a:pt x="22545" y="18793"/>
                  <a:pt x="23572" y="18980"/>
                  <a:pt x="24594" y="19387"/>
                </a:cubicBezTo>
                <a:cubicBezTo>
                  <a:pt x="27523" y="20547"/>
                  <a:pt x="29501" y="23153"/>
                  <a:pt x="31499" y="25455"/>
                </a:cubicBezTo>
                <a:cubicBezTo>
                  <a:pt x="32944" y="27147"/>
                  <a:pt x="34447" y="28783"/>
                  <a:pt x="36044" y="30343"/>
                </a:cubicBezTo>
                <a:lnTo>
                  <a:pt x="36044" y="28840"/>
                </a:lnTo>
                <a:cubicBezTo>
                  <a:pt x="35455" y="28270"/>
                  <a:pt x="34865" y="27661"/>
                  <a:pt x="34314" y="27052"/>
                </a:cubicBezTo>
                <a:cubicBezTo>
                  <a:pt x="30728" y="23240"/>
                  <a:pt x="27239" y="17851"/>
                  <a:pt x="21584" y="17851"/>
                </a:cubicBezTo>
                <a:cubicBezTo>
                  <a:pt x="21089" y="17851"/>
                  <a:pt x="20578" y="17892"/>
                  <a:pt x="20048" y="17979"/>
                </a:cubicBezTo>
                <a:cubicBezTo>
                  <a:pt x="14627" y="18873"/>
                  <a:pt x="11165" y="24256"/>
                  <a:pt x="12592" y="29563"/>
                </a:cubicBezTo>
                <a:cubicBezTo>
                  <a:pt x="13406" y="32531"/>
                  <a:pt x="16551" y="35327"/>
                  <a:pt x="19591" y="35327"/>
                </a:cubicBezTo>
                <a:cubicBezTo>
                  <a:pt x="20953" y="35327"/>
                  <a:pt x="22295" y="34765"/>
                  <a:pt x="23396" y="33405"/>
                </a:cubicBezTo>
                <a:cubicBezTo>
                  <a:pt x="24556" y="31960"/>
                  <a:pt x="24727" y="29696"/>
                  <a:pt x="23681" y="28175"/>
                </a:cubicBezTo>
                <a:lnTo>
                  <a:pt x="23681" y="28175"/>
                </a:lnTo>
                <a:cubicBezTo>
                  <a:pt x="24385" y="28954"/>
                  <a:pt x="24803" y="29944"/>
                  <a:pt x="24841" y="30990"/>
                </a:cubicBezTo>
                <a:lnTo>
                  <a:pt x="24841" y="31047"/>
                </a:lnTo>
                <a:cubicBezTo>
                  <a:pt x="24898" y="32644"/>
                  <a:pt x="24214" y="33957"/>
                  <a:pt x="23148" y="34984"/>
                </a:cubicBezTo>
                <a:cubicBezTo>
                  <a:pt x="21980" y="35447"/>
                  <a:pt x="20744" y="35668"/>
                  <a:pt x="19512" y="35668"/>
                </a:cubicBezTo>
                <a:cubicBezTo>
                  <a:pt x="15732" y="35668"/>
                  <a:pt x="12006" y="33578"/>
                  <a:pt x="10500" y="29963"/>
                </a:cubicBezTo>
                <a:cubicBezTo>
                  <a:pt x="8388" y="24884"/>
                  <a:pt x="10709" y="19026"/>
                  <a:pt x="15578" y="16553"/>
                </a:cubicBezTo>
                <a:cubicBezTo>
                  <a:pt x="17540" y="15554"/>
                  <a:pt x="19390" y="15119"/>
                  <a:pt x="21144" y="15119"/>
                </a:cubicBezTo>
                <a:cubicBezTo>
                  <a:pt x="26975" y="15119"/>
                  <a:pt x="31746" y="19924"/>
                  <a:pt x="36044" y="24808"/>
                </a:cubicBezTo>
                <a:lnTo>
                  <a:pt x="36044" y="23077"/>
                </a:lnTo>
                <a:cubicBezTo>
                  <a:pt x="33344" y="19958"/>
                  <a:pt x="30471" y="16990"/>
                  <a:pt x="26610" y="15298"/>
                </a:cubicBezTo>
                <a:cubicBezTo>
                  <a:pt x="24844" y="14525"/>
                  <a:pt x="22939" y="14137"/>
                  <a:pt x="21047" y="14137"/>
                </a:cubicBezTo>
                <a:cubicBezTo>
                  <a:pt x="17722" y="14137"/>
                  <a:pt x="14431" y="15332"/>
                  <a:pt x="11983" y="17732"/>
                </a:cubicBezTo>
                <a:cubicBezTo>
                  <a:pt x="8350" y="21270"/>
                  <a:pt x="7456" y="27205"/>
                  <a:pt x="10024" y="31617"/>
                </a:cubicBezTo>
                <a:cubicBezTo>
                  <a:pt x="11879" y="34822"/>
                  <a:pt x="15396" y="36697"/>
                  <a:pt x="18956" y="36697"/>
                </a:cubicBezTo>
                <a:cubicBezTo>
                  <a:pt x="19009" y="36697"/>
                  <a:pt x="19063" y="36697"/>
                  <a:pt x="19116" y="36696"/>
                </a:cubicBezTo>
                <a:lnTo>
                  <a:pt x="19116" y="36696"/>
                </a:lnTo>
                <a:cubicBezTo>
                  <a:pt x="18735" y="36738"/>
                  <a:pt x="18357" y="36758"/>
                  <a:pt x="17982" y="36758"/>
                </a:cubicBezTo>
                <a:cubicBezTo>
                  <a:pt x="12766" y="36758"/>
                  <a:pt x="8298" y="32776"/>
                  <a:pt x="7837" y="27452"/>
                </a:cubicBezTo>
                <a:cubicBezTo>
                  <a:pt x="7247" y="21099"/>
                  <a:pt x="11374" y="14993"/>
                  <a:pt x="17233" y="12654"/>
                </a:cubicBezTo>
                <a:cubicBezTo>
                  <a:pt x="18826" y="12020"/>
                  <a:pt x="20365" y="11737"/>
                  <a:pt x="21848" y="11737"/>
                </a:cubicBezTo>
                <a:cubicBezTo>
                  <a:pt x="26506" y="11737"/>
                  <a:pt x="30603" y="14535"/>
                  <a:pt x="34066" y="18056"/>
                </a:cubicBezTo>
                <a:cubicBezTo>
                  <a:pt x="34732" y="18740"/>
                  <a:pt x="35398" y="19444"/>
                  <a:pt x="36044" y="20148"/>
                </a:cubicBezTo>
                <a:lnTo>
                  <a:pt x="36044" y="18246"/>
                </a:lnTo>
                <a:cubicBezTo>
                  <a:pt x="34257" y="16325"/>
                  <a:pt x="32259" y="14613"/>
                  <a:pt x="30110" y="13129"/>
                </a:cubicBezTo>
                <a:cubicBezTo>
                  <a:pt x="27589" y="11430"/>
                  <a:pt x="24791" y="10595"/>
                  <a:pt x="21999" y="10595"/>
                </a:cubicBezTo>
                <a:cubicBezTo>
                  <a:pt x="18978" y="10595"/>
                  <a:pt x="15964" y="11573"/>
                  <a:pt x="13315" y="13491"/>
                </a:cubicBezTo>
                <a:cubicBezTo>
                  <a:pt x="10328" y="15659"/>
                  <a:pt x="8160" y="18759"/>
                  <a:pt x="7171" y="22316"/>
                </a:cubicBezTo>
                <a:cubicBezTo>
                  <a:pt x="7437" y="20376"/>
                  <a:pt x="8084" y="18531"/>
                  <a:pt x="9092" y="16838"/>
                </a:cubicBezTo>
                <a:cubicBezTo>
                  <a:pt x="11891" y="12122"/>
                  <a:pt x="17378" y="9434"/>
                  <a:pt x="22824" y="9434"/>
                </a:cubicBezTo>
                <a:cubicBezTo>
                  <a:pt x="24780" y="9434"/>
                  <a:pt x="26731" y="9781"/>
                  <a:pt x="28550" y="10504"/>
                </a:cubicBezTo>
                <a:cubicBezTo>
                  <a:pt x="31556" y="11703"/>
                  <a:pt x="33952" y="13890"/>
                  <a:pt x="36064" y="16306"/>
                </a:cubicBezTo>
                <a:lnTo>
                  <a:pt x="36064" y="14575"/>
                </a:lnTo>
                <a:cubicBezTo>
                  <a:pt x="33248" y="11646"/>
                  <a:pt x="29996" y="9306"/>
                  <a:pt x="25697" y="8640"/>
                </a:cubicBezTo>
                <a:cubicBezTo>
                  <a:pt x="24840" y="8510"/>
                  <a:pt x="23972" y="8446"/>
                  <a:pt x="23101" y="8446"/>
                </a:cubicBezTo>
                <a:cubicBezTo>
                  <a:pt x="17095" y="8446"/>
                  <a:pt x="11010" y="11489"/>
                  <a:pt x="8103" y="16838"/>
                </a:cubicBezTo>
                <a:cubicBezTo>
                  <a:pt x="4850" y="22868"/>
                  <a:pt x="5782" y="31465"/>
                  <a:pt x="10899" y="36239"/>
                </a:cubicBezTo>
                <a:cubicBezTo>
                  <a:pt x="9187" y="34965"/>
                  <a:pt x="7856" y="33234"/>
                  <a:pt x="7076" y="31237"/>
                </a:cubicBezTo>
                <a:cubicBezTo>
                  <a:pt x="5459" y="27128"/>
                  <a:pt x="5630" y="22373"/>
                  <a:pt x="7000" y="18227"/>
                </a:cubicBezTo>
                <a:cubicBezTo>
                  <a:pt x="9516" y="10613"/>
                  <a:pt x="16799" y="5008"/>
                  <a:pt x="24745" y="5008"/>
                </a:cubicBezTo>
                <a:cubicBezTo>
                  <a:pt x="26109" y="5008"/>
                  <a:pt x="27492" y="5173"/>
                  <a:pt x="28874" y="5521"/>
                </a:cubicBezTo>
                <a:cubicBezTo>
                  <a:pt x="31460" y="6206"/>
                  <a:pt x="33895" y="7366"/>
                  <a:pt x="36044" y="8945"/>
                </a:cubicBezTo>
                <a:lnTo>
                  <a:pt x="36044" y="8165"/>
                </a:lnTo>
                <a:cubicBezTo>
                  <a:pt x="32727" y="5909"/>
                  <a:pt x="28990" y="4434"/>
                  <a:pt x="24822" y="4434"/>
                </a:cubicBezTo>
                <a:cubicBezTo>
                  <a:pt x="24210" y="4434"/>
                  <a:pt x="23589" y="4466"/>
                  <a:pt x="22958" y="4532"/>
                </a:cubicBezTo>
                <a:cubicBezTo>
                  <a:pt x="13999" y="5464"/>
                  <a:pt x="7095" y="12559"/>
                  <a:pt x="5649" y="21251"/>
                </a:cubicBezTo>
                <a:cubicBezTo>
                  <a:pt x="5060" y="24827"/>
                  <a:pt x="5288" y="28821"/>
                  <a:pt x="6848" y="32169"/>
                </a:cubicBezTo>
                <a:cubicBezTo>
                  <a:pt x="5459" y="29982"/>
                  <a:pt x="4508" y="27547"/>
                  <a:pt x="4032" y="25017"/>
                </a:cubicBezTo>
                <a:cubicBezTo>
                  <a:pt x="3157" y="20262"/>
                  <a:pt x="4717" y="15640"/>
                  <a:pt x="7913" y="12083"/>
                </a:cubicBezTo>
                <a:cubicBezTo>
                  <a:pt x="10899" y="8754"/>
                  <a:pt x="14950" y="5958"/>
                  <a:pt x="19230" y="4608"/>
                </a:cubicBezTo>
                <a:cubicBezTo>
                  <a:pt x="20915" y="4076"/>
                  <a:pt x="22621" y="3830"/>
                  <a:pt x="24316" y="3830"/>
                </a:cubicBezTo>
                <a:cubicBezTo>
                  <a:pt x="27594" y="3830"/>
                  <a:pt x="30835" y="4752"/>
                  <a:pt x="33819" y="6320"/>
                </a:cubicBezTo>
                <a:cubicBezTo>
                  <a:pt x="34580" y="6719"/>
                  <a:pt x="35322" y="7157"/>
                  <a:pt x="36044" y="7613"/>
                </a:cubicBezTo>
                <a:lnTo>
                  <a:pt x="36044" y="6415"/>
                </a:lnTo>
                <a:cubicBezTo>
                  <a:pt x="34123" y="5236"/>
                  <a:pt x="32069" y="4323"/>
                  <a:pt x="29920" y="3676"/>
                </a:cubicBezTo>
                <a:cubicBezTo>
                  <a:pt x="28216" y="3173"/>
                  <a:pt x="26505" y="2939"/>
                  <a:pt x="24815" y="2939"/>
                </a:cubicBezTo>
                <a:cubicBezTo>
                  <a:pt x="17806" y="2939"/>
                  <a:pt x="11150" y="6965"/>
                  <a:pt x="6828" y="12559"/>
                </a:cubicBezTo>
                <a:cubicBezTo>
                  <a:pt x="4128" y="16058"/>
                  <a:pt x="2796" y="20186"/>
                  <a:pt x="3443" y="24599"/>
                </a:cubicBezTo>
                <a:cubicBezTo>
                  <a:pt x="4070" y="28688"/>
                  <a:pt x="6087" y="32435"/>
                  <a:pt x="8788" y="35536"/>
                </a:cubicBezTo>
                <a:cubicBezTo>
                  <a:pt x="8388" y="35307"/>
                  <a:pt x="7989" y="35060"/>
                  <a:pt x="7589" y="34832"/>
                </a:cubicBezTo>
                <a:cubicBezTo>
                  <a:pt x="5782" y="33538"/>
                  <a:pt x="4299" y="31884"/>
                  <a:pt x="3215" y="29963"/>
                </a:cubicBezTo>
                <a:cubicBezTo>
                  <a:pt x="0" y="24123"/>
                  <a:pt x="1141" y="16610"/>
                  <a:pt x="4926" y="11303"/>
                </a:cubicBezTo>
                <a:cubicBezTo>
                  <a:pt x="8826" y="5825"/>
                  <a:pt x="15483" y="2592"/>
                  <a:pt x="22102" y="1831"/>
                </a:cubicBezTo>
                <a:cubicBezTo>
                  <a:pt x="23176" y="1698"/>
                  <a:pt x="24252" y="1631"/>
                  <a:pt x="25326" y="1631"/>
                </a:cubicBezTo>
                <a:cubicBezTo>
                  <a:pt x="29008" y="1631"/>
                  <a:pt x="32657" y="2411"/>
                  <a:pt x="36044" y="3942"/>
                </a:cubicBezTo>
                <a:lnTo>
                  <a:pt x="36044" y="2173"/>
                </a:lnTo>
                <a:cubicBezTo>
                  <a:pt x="33762" y="1165"/>
                  <a:pt x="31327" y="499"/>
                  <a:pt x="28855" y="214"/>
                </a:cubicBezTo>
                <a:cubicBezTo>
                  <a:pt x="27692" y="71"/>
                  <a:pt x="26518" y="1"/>
                  <a:pt x="253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1677167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2"/>
          </p:nvPr>
        </p:nvSpPr>
        <p:spPr>
          <a:xfrm>
            <a:off x="1677167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3"/>
          </p:nvPr>
        </p:nvSpPr>
        <p:spPr>
          <a:xfrm>
            <a:off x="1677167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"/>
          </p:nvPr>
        </p:nvSpPr>
        <p:spPr>
          <a:xfrm>
            <a:off x="1677167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5"/>
          </p:nvPr>
        </p:nvSpPr>
        <p:spPr>
          <a:xfrm>
            <a:off x="7691033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6"/>
          </p:nvPr>
        </p:nvSpPr>
        <p:spPr>
          <a:xfrm>
            <a:off x="7691033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7"/>
          </p:nvPr>
        </p:nvSpPr>
        <p:spPr>
          <a:xfrm>
            <a:off x="7691033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8"/>
          </p:nvPr>
        </p:nvSpPr>
        <p:spPr>
          <a:xfrm>
            <a:off x="7691033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0261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7"/>
          <p:cNvGrpSpPr/>
          <p:nvPr/>
        </p:nvGrpSpPr>
        <p:grpSpPr>
          <a:xfrm rot="-4504178" flipH="1">
            <a:off x="10801258" y="-1340975"/>
            <a:ext cx="679845" cy="3311020"/>
            <a:chOff x="-452262" y="1482675"/>
            <a:chExt cx="290575" cy="1415175"/>
          </a:xfrm>
        </p:grpSpPr>
        <p:sp>
          <p:nvSpPr>
            <p:cNvPr id="219" name="Google Shape;219;p27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" name="Google Shape;223;p27"/>
          <p:cNvSpPr/>
          <p:nvPr/>
        </p:nvSpPr>
        <p:spPr>
          <a:xfrm rot="251751" flipH="1">
            <a:off x="-3806564" y="5509389"/>
            <a:ext cx="9069120" cy="3431067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rot="-170234">
            <a:off x="9418729" y="5474487"/>
            <a:ext cx="2838007" cy="1914483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1329517" y="24399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2"/>
          </p:nvPr>
        </p:nvSpPr>
        <p:spPr>
          <a:xfrm>
            <a:off x="1135117" y="28647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3"/>
          </p:nvPr>
        </p:nvSpPr>
        <p:spPr>
          <a:xfrm>
            <a:off x="1329517" y="42024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"/>
          </p:nvPr>
        </p:nvSpPr>
        <p:spPr>
          <a:xfrm>
            <a:off x="1135117" y="46272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5"/>
          </p:nvPr>
        </p:nvSpPr>
        <p:spPr>
          <a:xfrm>
            <a:off x="8038673" y="24316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6"/>
          </p:nvPr>
        </p:nvSpPr>
        <p:spPr>
          <a:xfrm>
            <a:off x="8038673" y="28565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7"/>
          </p:nvPr>
        </p:nvSpPr>
        <p:spPr>
          <a:xfrm>
            <a:off x="8038673" y="41941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8"/>
          </p:nvPr>
        </p:nvSpPr>
        <p:spPr>
          <a:xfrm>
            <a:off x="8038673" y="46190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365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8"/>
          <p:cNvGrpSpPr/>
          <p:nvPr/>
        </p:nvGrpSpPr>
        <p:grpSpPr>
          <a:xfrm>
            <a:off x="10156567" y="5976495"/>
            <a:ext cx="2165864" cy="917616"/>
            <a:chOff x="1658500" y="686975"/>
            <a:chExt cx="1624398" cy="688212"/>
          </a:xfrm>
        </p:grpSpPr>
        <p:sp>
          <p:nvSpPr>
            <p:cNvPr id="236" name="Google Shape;236;p28"/>
            <p:cNvSpPr/>
            <p:nvPr/>
          </p:nvSpPr>
          <p:spPr>
            <a:xfrm>
              <a:off x="1658500" y="686975"/>
              <a:ext cx="1624398" cy="687454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022877" y="946086"/>
              <a:ext cx="1217193" cy="429101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155119" y="1193901"/>
              <a:ext cx="719769" cy="180543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28"/>
          <p:cNvGrpSpPr/>
          <p:nvPr/>
        </p:nvGrpSpPr>
        <p:grpSpPr>
          <a:xfrm rot="-3720456">
            <a:off x="-285028" y="5301713"/>
            <a:ext cx="1499715" cy="2094087"/>
            <a:chOff x="3800725" y="3881500"/>
            <a:chExt cx="621525" cy="867850"/>
          </a:xfrm>
        </p:grpSpPr>
        <p:sp>
          <p:nvSpPr>
            <p:cNvPr id="240" name="Google Shape;240;p28"/>
            <p:cNvSpPr/>
            <p:nvPr/>
          </p:nvSpPr>
          <p:spPr>
            <a:xfrm>
              <a:off x="3800725" y="4419325"/>
              <a:ext cx="95125" cy="160275"/>
            </a:xfrm>
            <a:custGeom>
              <a:avLst/>
              <a:gdLst/>
              <a:ahLst/>
              <a:cxnLst/>
              <a:rect l="l" t="t" r="r" b="b"/>
              <a:pathLst>
                <a:path w="3805" h="6411" extrusionOk="0">
                  <a:moveTo>
                    <a:pt x="2986" y="0"/>
                  </a:moveTo>
                  <a:lnTo>
                    <a:pt x="2986" y="0"/>
                  </a:lnTo>
                  <a:cubicBezTo>
                    <a:pt x="1902" y="1484"/>
                    <a:pt x="913" y="3044"/>
                    <a:pt x="0" y="4641"/>
                  </a:cubicBezTo>
                  <a:cubicBezTo>
                    <a:pt x="1313" y="5174"/>
                    <a:pt x="2587" y="5783"/>
                    <a:pt x="3804" y="6410"/>
                  </a:cubicBezTo>
                  <a:cubicBezTo>
                    <a:pt x="2834" y="4413"/>
                    <a:pt x="2549" y="2169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888675" y="4283800"/>
              <a:ext cx="96575" cy="339075"/>
            </a:xfrm>
            <a:custGeom>
              <a:avLst/>
              <a:gdLst/>
              <a:ahLst/>
              <a:cxnLst/>
              <a:rect l="l" t="t" r="r" b="b"/>
              <a:pathLst>
                <a:path w="3863" h="13563" extrusionOk="0">
                  <a:moveTo>
                    <a:pt x="3862" y="0"/>
                  </a:moveTo>
                  <a:lnTo>
                    <a:pt x="3862" y="0"/>
                  </a:lnTo>
                  <a:cubicBezTo>
                    <a:pt x="2873" y="1104"/>
                    <a:pt x="1922" y="2226"/>
                    <a:pt x="1009" y="3386"/>
                  </a:cubicBezTo>
                  <a:cubicBezTo>
                    <a:pt x="1" y="7000"/>
                    <a:pt x="495" y="10481"/>
                    <a:pt x="2873" y="13334"/>
                  </a:cubicBezTo>
                  <a:lnTo>
                    <a:pt x="3273" y="13562"/>
                  </a:lnTo>
                  <a:cubicBezTo>
                    <a:pt x="1751" y="9130"/>
                    <a:pt x="1979" y="4280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969050" y="4080275"/>
              <a:ext cx="224000" cy="546875"/>
            </a:xfrm>
            <a:custGeom>
              <a:avLst/>
              <a:gdLst/>
              <a:ahLst/>
              <a:cxnLst/>
              <a:rect l="l" t="t" r="r" b="b"/>
              <a:pathLst>
                <a:path w="8960" h="21875" extrusionOk="0">
                  <a:moveTo>
                    <a:pt x="8959" y="0"/>
                  </a:moveTo>
                  <a:cubicBezTo>
                    <a:pt x="6753" y="1979"/>
                    <a:pt x="4604" y="3995"/>
                    <a:pt x="2568" y="6087"/>
                  </a:cubicBezTo>
                  <a:cubicBezTo>
                    <a:pt x="58" y="11470"/>
                    <a:pt x="0" y="16948"/>
                    <a:pt x="2226" y="21874"/>
                  </a:cubicBezTo>
                  <a:cubicBezTo>
                    <a:pt x="1522" y="17595"/>
                    <a:pt x="2036" y="13011"/>
                    <a:pt x="3500" y="9302"/>
                  </a:cubicBezTo>
                  <a:cubicBezTo>
                    <a:pt x="4851" y="5859"/>
                    <a:pt x="6753" y="2815"/>
                    <a:pt x="8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029450" y="3881500"/>
              <a:ext cx="392800" cy="867850"/>
            </a:xfrm>
            <a:custGeom>
              <a:avLst/>
              <a:gdLst/>
              <a:ahLst/>
              <a:cxnLst/>
              <a:rect l="l" t="t" r="r" b="b"/>
              <a:pathLst>
                <a:path w="15712" h="34714" extrusionOk="0">
                  <a:moveTo>
                    <a:pt x="15711" y="1"/>
                  </a:moveTo>
                  <a:lnTo>
                    <a:pt x="15711" y="1"/>
                  </a:lnTo>
                  <a:cubicBezTo>
                    <a:pt x="15084" y="533"/>
                    <a:pt x="14475" y="1066"/>
                    <a:pt x="13847" y="1598"/>
                  </a:cubicBezTo>
                  <a:cubicBezTo>
                    <a:pt x="10424" y="5193"/>
                    <a:pt x="7190" y="8902"/>
                    <a:pt x="4717" y="13220"/>
                  </a:cubicBezTo>
                  <a:cubicBezTo>
                    <a:pt x="1065" y="19611"/>
                    <a:pt x="0" y="27334"/>
                    <a:pt x="2796" y="33439"/>
                  </a:cubicBezTo>
                  <a:cubicBezTo>
                    <a:pt x="3310" y="33858"/>
                    <a:pt x="3785" y="34276"/>
                    <a:pt x="4261" y="34714"/>
                  </a:cubicBezTo>
                  <a:cubicBezTo>
                    <a:pt x="2929" y="28228"/>
                    <a:pt x="3918" y="21152"/>
                    <a:pt x="6486" y="14951"/>
                  </a:cubicBezTo>
                  <a:cubicBezTo>
                    <a:pt x="8769" y="9454"/>
                    <a:pt x="12040" y="4585"/>
                    <a:pt x="15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" name="Google Shape;244;p28"/>
          <p:cNvGrpSpPr/>
          <p:nvPr/>
        </p:nvGrpSpPr>
        <p:grpSpPr>
          <a:xfrm rot="7295061" flipH="1">
            <a:off x="86621" y="-898632"/>
            <a:ext cx="2475947" cy="2836432"/>
            <a:chOff x="4744625" y="2208475"/>
            <a:chExt cx="2290600" cy="2624100"/>
          </a:xfrm>
        </p:grpSpPr>
        <p:sp>
          <p:nvSpPr>
            <p:cNvPr id="245" name="Google Shape;245;p28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28"/>
          <p:cNvSpPr/>
          <p:nvPr/>
        </p:nvSpPr>
        <p:spPr>
          <a:xfrm rot="-1319001">
            <a:off x="10954409" y="-339151"/>
            <a:ext cx="1472271" cy="2307009"/>
          </a:xfrm>
          <a:custGeom>
            <a:avLst/>
            <a:gdLst/>
            <a:ahLst/>
            <a:cxnLst/>
            <a:rect l="l" t="t" r="r" b="b"/>
            <a:pathLst>
              <a:path w="39545" h="61966" extrusionOk="0">
                <a:moveTo>
                  <a:pt x="15572" y="900"/>
                </a:moveTo>
                <a:cubicBezTo>
                  <a:pt x="17064" y="900"/>
                  <a:pt x="18582" y="1171"/>
                  <a:pt x="20068" y="1746"/>
                </a:cubicBezTo>
                <a:cubicBezTo>
                  <a:pt x="20981" y="2107"/>
                  <a:pt x="21856" y="2544"/>
                  <a:pt x="22692" y="3039"/>
                </a:cubicBezTo>
                <a:cubicBezTo>
                  <a:pt x="20828" y="2259"/>
                  <a:pt x="18869" y="1746"/>
                  <a:pt x="16872" y="1498"/>
                </a:cubicBezTo>
                <a:cubicBezTo>
                  <a:pt x="16377" y="1444"/>
                  <a:pt x="15888" y="1418"/>
                  <a:pt x="15408" y="1418"/>
                </a:cubicBezTo>
                <a:cubicBezTo>
                  <a:pt x="10319" y="1418"/>
                  <a:pt x="6131" y="4397"/>
                  <a:pt x="3976" y="9107"/>
                </a:cubicBezTo>
                <a:cubicBezTo>
                  <a:pt x="3348" y="10514"/>
                  <a:pt x="2854" y="11960"/>
                  <a:pt x="2530" y="13462"/>
                </a:cubicBezTo>
                <a:cubicBezTo>
                  <a:pt x="2702" y="11237"/>
                  <a:pt x="3405" y="9069"/>
                  <a:pt x="4585" y="7186"/>
                </a:cubicBezTo>
                <a:lnTo>
                  <a:pt x="4547" y="7186"/>
                </a:lnTo>
                <a:cubicBezTo>
                  <a:pt x="7017" y="3253"/>
                  <a:pt x="11182" y="900"/>
                  <a:pt x="15572" y="900"/>
                </a:cubicBezTo>
                <a:close/>
                <a:moveTo>
                  <a:pt x="19817" y="19134"/>
                </a:moveTo>
                <a:cubicBezTo>
                  <a:pt x="20328" y="19134"/>
                  <a:pt x="20837" y="19292"/>
                  <a:pt x="21266" y="19606"/>
                </a:cubicBezTo>
                <a:cubicBezTo>
                  <a:pt x="21418" y="19720"/>
                  <a:pt x="21551" y="19853"/>
                  <a:pt x="21665" y="20006"/>
                </a:cubicBezTo>
                <a:lnTo>
                  <a:pt x="21646" y="20025"/>
                </a:lnTo>
                <a:lnTo>
                  <a:pt x="21627" y="20006"/>
                </a:lnTo>
                <a:cubicBezTo>
                  <a:pt x="21066" y="19521"/>
                  <a:pt x="20360" y="19267"/>
                  <a:pt x="19646" y="19267"/>
                </a:cubicBezTo>
                <a:cubicBezTo>
                  <a:pt x="19295" y="19267"/>
                  <a:pt x="18942" y="19329"/>
                  <a:pt x="18603" y="19454"/>
                </a:cubicBezTo>
                <a:cubicBezTo>
                  <a:pt x="18980" y="19240"/>
                  <a:pt x="19399" y="19134"/>
                  <a:pt x="19817" y="19134"/>
                </a:cubicBezTo>
                <a:close/>
                <a:moveTo>
                  <a:pt x="19170" y="18276"/>
                </a:moveTo>
                <a:cubicBezTo>
                  <a:pt x="19395" y="18276"/>
                  <a:pt x="19619" y="18294"/>
                  <a:pt x="19839" y="18332"/>
                </a:cubicBezTo>
                <a:cubicBezTo>
                  <a:pt x="20106" y="18389"/>
                  <a:pt x="20353" y="18446"/>
                  <a:pt x="20600" y="18541"/>
                </a:cubicBezTo>
                <a:cubicBezTo>
                  <a:pt x="20411" y="18507"/>
                  <a:pt x="20220" y="18490"/>
                  <a:pt x="20029" y="18490"/>
                </a:cubicBezTo>
                <a:cubicBezTo>
                  <a:pt x="19469" y="18490"/>
                  <a:pt x="18909" y="18633"/>
                  <a:pt x="18413" y="18902"/>
                </a:cubicBezTo>
                <a:cubicBezTo>
                  <a:pt x="16815" y="19226"/>
                  <a:pt x="15807" y="20538"/>
                  <a:pt x="15560" y="21984"/>
                </a:cubicBezTo>
                <a:cubicBezTo>
                  <a:pt x="15028" y="19790"/>
                  <a:pt x="17122" y="18276"/>
                  <a:pt x="19170" y="18276"/>
                </a:cubicBezTo>
                <a:close/>
                <a:moveTo>
                  <a:pt x="19406" y="20612"/>
                </a:moveTo>
                <a:cubicBezTo>
                  <a:pt x="19804" y="20612"/>
                  <a:pt x="20199" y="20758"/>
                  <a:pt x="20505" y="21033"/>
                </a:cubicBezTo>
                <a:cubicBezTo>
                  <a:pt x="20886" y="21337"/>
                  <a:pt x="21095" y="21793"/>
                  <a:pt x="21114" y="22269"/>
                </a:cubicBezTo>
                <a:cubicBezTo>
                  <a:pt x="21057" y="21851"/>
                  <a:pt x="20847" y="21489"/>
                  <a:pt x="20524" y="21223"/>
                </a:cubicBezTo>
                <a:cubicBezTo>
                  <a:pt x="20171" y="20906"/>
                  <a:pt x="19717" y="20746"/>
                  <a:pt x="19256" y="20746"/>
                </a:cubicBezTo>
                <a:cubicBezTo>
                  <a:pt x="18997" y="20746"/>
                  <a:pt x="18736" y="20797"/>
                  <a:pt x="18489" y="20899"/>
                </a:cubicBezTo>
                <a:cubicBezTo>
                  <a:pt x="18768" y="20705"/>
                  <a:pt x="19088" y="20612"/>
                  <a:pt x="19406" y="20612"/>
                </a:cubicBezTo>
                <a:close/>
                <a:moveTo>
                  <a:pt x="19484" y="20016"/>
                </a:moveTo>
                <a:cubicBezTo>
                  <a:pt x="19831" y="20016"/>
                  <a:pt x="20186" y="20084"/>
                  <a:pt x="20543" y="20234"/>
                </a:cubicBezTo>
                <a:cubicBezTo>
                  <a:pt x="22065" y="20880"/>
                  <a:pt x="22369" y="22706"/>
                  <a:pt x="21361" y="23658"/>
                </a:cubicBezTo>
                <a:cubicBezTo>
                  <a:pt x="21875" y="22421"/>
                  <a:pt x="21608" y="20899"/>
                  <a:pt x="20296" y="20310"/>
                </a:cubicBezTo>
                <a:cubicBezTo>
                  <a:pt x="19966" y="20165"/>
                  <a:pt x="19631" y="20098"/>
                  <a:pt x="19303" y="20098"/>
                </a:cubicBezTo>
                <a:cubicBezTo>
                  <a:pt x="18213" y="20098"/>
                  <a:pt x="17210" y="20840"/>
                  <a:pt x="16815" y="21908"/>
                </a:cubicBezTo>
                <a:cubicBezTo>
                  <a:pt x="16758" y="22060"/>
                  <a:pt x="16720" y="22212"/>
                  <a:pt x="16682" y="22364"/>
                </a:cubicBezTo>
                <a:cubicBezTo>
                  <a:pt x="16682" y="22060"/>
                  <a:pt x="16720" y="21774"/>
                  <a:pt x="16796" y="21508"/>
                </a:cubicBezTo>
                <a:cubicBezTo>
                  <a:pt x="17455" y="20649"/>
                  <a:pt x="18427" y="20016"/>
                  <a:pt x="19484" y="20016"/>
                </a:cubicBezTo>
                <a:close/>
                <a:moveTo>
                  <a:pt x="19298" y="21432"/>
                </a:moveTo>
                <a:cubicBezTo>
                  <a:pt x="19307" y="21432"/>
                  <a:pt x="19316" y="21432"/>
                  <a:pt x="19326" y="21432"/>
                </a:cubicBezTo>
                <a:cubicBezTo>
                  <a:pt x="20429" y="21470"/>
                  <a:pt x="20752" y="22687"/>
                  <a:pt x="20201" y="23486"/>
                </a:cubicBezTo>
                <a:cubicBezTo>
                  <a:pt x="19948" y="23881"/>
                  <a:pt x="19526" y="24105"/>
                  <a:pt x="19085" y="24105"/>
                </a:cubicBezTo>
                <a:cubicBezTo>
                  <a:pt x="18995" y="24105"/>
                  <a:pt x="18903" y="24095"/>
                  <a:pt x="18812" y="24076"/>
                </a:cubicBezTo>
                <a:lnTo>
                  <a:pt x="18793" y="24076"/>
                </a:lnTo>
                <a:cubicBezTo>
                  <a:pt x="18432" y="23981"/>
                  <a:pt x="18089" y="23810"/>
                  <a:pt x="17804" y="23543"/>
                </a:cubicBezTo>
                <a:cubicBezTo>
                  <a:pt x="17804" y="23524"/>
                  <a:pt x="17804" y="23486"/>
                  <a:pt x="17804" y="23467"/>
                </a:cubicBezTo>
                <a:cubicBezTo>
                  <a:pt x="17653" y="22506"/>
                  <a:pt x="18231" y="21432"/>
                  <a:pt x="19298" y="21432"/>
                </a:cubicBezTo>
                <a:close/>
                <a:moveTo>
                  <a:pt x="16606" y="4370"/>
                </a:moveTo>
                <a:cubicBezTo>
                  <a:pt x="7609" y="5493"/>
                  <a:pt x="2036" y="17761"/>
                  <a:pt x="9112" y="24647"/>
                </a:cubicBezTo>
                <a:cubicBezTo>
                  <a:pt x="9758" y="25274"/>
                  <a:pt x="10500" y="25807"/>
                  <a:pt x="11318" y="26225"/>
                </a:cubicBezTo>
                <a:lnTo>
                  <a:pt x="11280" y="26225"/>
                </a:lnTo>
                <a:cubicBezTo>
                  <a:pt x="7495" y="24456"/>
                  <a:pt x="4794" y="20671"/>
                  <a:pt x="4908" y="16163"/>
                </a:cubicBezTo>
                <a:cubicBezTo>
                  <a:pt x="5098" y="9696"/>
                  <a:pt x="10348" y="4827"/>
                  <a:pt x="16606" y="4370"/>
                </a:cubicBezTo>
                <a:close/>
                <a:moveTo>
                  <a:pt x="17555" y="5188"/>
                </a:moveTo>
                <a:cubicBezTo>
                  <a:pt x="17581" y="5188"/>
                  <a:pt x="17607" y="5188"/>
                  <a:pt x="17633" y="5188"/>
                </a:cubicBezTo>
                <a:cubicBezTo>
                  <a:pt x="24461" y="5245"/>
                  <a:pt x="29103" y="11047"/>
                  <a:pt x="33173" y="15707"/>
                </a:cubicBezTo>
                <a:lnTo>
                  <a:pt x="33154" y="15707"/>
                </a:lnTo>
                <a:lnTo>
                  <a:pt x="33306" y="15878"/>
                </a:lnTo>
                <a:cubicBezTo>
                  <a:pt x="29374" y="11646"/>
                  <a:pt x="24870" y="7525"/>
                  <a:pt x="18815" y="7525"/>
                </a:cubicBezTo>
                <a:cubicBezTo>
                  <a:pt x="18719" y="7525"/>
                  <a:pt x="18623" y="7526"/>
                  <a:pt x="18527" y="7528"/>
                </a:cubicBezTo>
                <a:cubicBezTo>
                  <a:pt x="12421" y="7642"/>
                  <a:pt x="7495" y="13348"/>
                  <a:pt x="8997" y="19473"/>
                </a:cubicBezTo>
                <a:cubicBezTo>
                  <a:pt x="9682" y="22193"/>
                  <a:pt x="11489" y="24494"/>
                  <a:pt x="13981" y="25807"/>
                </a:cubicBezTo>
                <a:cubicBezTo>
                  <a:pt x="14704" y="26168"/>
                  <a:pt x="15465" y="26435"/>
                  <a:pt x="16263" y="26587"/>
                </a:cubicBezTo>
                <a:cubicBezTo>
                  <a:pt x="16147" y="26592"/>
                  <a:pt x="16031" y="26594"/>
                  <a:pt x="15915" y="26594"/>
                </a:cubicBezTo>
                <a:cubicBezTo>
                  <a:pt x="11907" y="26594"/>
                  <a:pt x="7996" y="23740"/>
                  <a:pt x="6905" y="19378"/>
                </a:cubicBezTo>
                <a:cubicBezTo>
                  <a:pt x="5275" y="12802"/>
                  <a:pt x="10631" y="5188"/>
                  <a:pt x="17555" y="5188"/>
                </a:cubicBezTo>
                <a:close/>
                <a:moveTo>
                  <a:pt x="15183" y="2418"/>
                </a:moveTo>
                <a:cubicBezTo>
                  <a:pt x="17678" y="2418"/>
                  <a:pt x="20273" y="3114"/>
                  <a:pt x="22692" y="4275"/>
                </a:cubicBezTo>
                <a:cubicBezTo>
                  <a:pt x="23720" y="4770"/>
                  <a:pt x="24709" y="5341"/>
                  <a:pt x="25660" y="6006"/>
                </a:cubicBezTo>
                <a:cubicBezTo>
                  <a:pt x="23796" y="4865"/>
                  <a:pt x="21722" y="4123"/>
                  <a:pt x="19554" y="3838"/>
                </a:cubicBezTo>
                <a:cubicBezTo>
                  <a:pt x="18955" y="3761"/>
                  <a:pt x="18351" y="3723"/>
                  <a:pt x="17747" y="3723"/>
                </a:cubicBezTo>
                <a:cubicBezTo>
                  <a:pt x="13708" y="3723"/>
                  <a:pt x="9668" y="5426"/>
                  <a:pt x="7152" y="8669"/>
                </a:cubicBezTo>
                <a:cubicBezTo>
                  <a:pt x="4528" y="12017"/>
                  <a:pt x="3634" y="16772"/>
                  <a:pt x="5250" y="20766"/>
                </a:cubicBezTo>
                <a:cubicBezTo>
                  <a:pt x="6487" y="23791"/>
                  <a:pt x="9017" y="26130"/>
                  <a:pt x="12136" y="27157"/>
                </a:cubicBezTo>
                <a:cubicBezTo>
                  <a:pt x="9454" y="27100"/>
                  <a:pt x="6924" y="26244"/>
                  <a:pt x="4927" y="24019"/>
                </a:cubicBezTo>
                <a:cubicBezTo>
                  <a:pt x="4680" y="23753"/>
                  <a:pt x="4452" y="23448"/>
                  <a:pt x="4242" y="23144"/>
                </a:cubicBezTo>
                <a:cubicBezTo>
                  <a:pt x="3596" y="21660"/>
                  <a:pt x="3120" y="20101"/>
                  <a:pt x="2816" y="18503"/>
                </a:cubicBezTo>
                <a:lnTo>
                  <a:pt x="2797" y="18503"/>
                </a:lnTo>
                <a:cubicBezTo>
                  <a:pt x="2511" y="14432"/>
                  <a:pt x="4109" y="9810"/>
                  <a:pt x="6182" y="6957"/>
                </a:cubicBezTo>
                <a:cubicBezTo>
                  <a:pt x="8516" y="3732"/>
                  <a:pt x="11755" y="2418"/>
                  <a:pt x="15183" y="2418"/>
                </a:cubicBezTo>
                <a:close/>
                <a:moveTo>
                  <a:pt x="19611" y="26530"/>
                </a:moveTo>
                <a:lnTo>
                  <a:pt x="19611" y="26530"/>
                </a:lnTo>
                <a:cubicBezTo>
                  <a:pt x="19040" y="26910"/>
                  <a:pt x="18413" y="27233"/>
                  <a:pt x="17766" y="27462"/>
                </a:cubicBezTo>
                <a:cubicBezTo>
                  <a:pt x="16251" y="27988"/>
                  <a:pt x="14637" y="28223"/>
                  <a:pt x="13016" y="28223"/>
                </a:cubicBezTo>
                <a:cubicBezTo>
                  <a:pt x="12296" y="28223"/>
                  <a:pt x="11575" y="28177"/>
                  <a:pt x="10862" y="28089"/>
                </a:cubicBezTo>
                <a:cubicBezTo>
                  <a:pt x="10633" y="27975"/>
                  <a:pt x="10424" y="27861"/>
                  <a:pt x="10215" y="27747"/>
                </a:cubicBezTo>
                <a:lnTo>
                  <a:pt x="10215" y="27747"/>
                </a:lnTo>
                <a:cubicBezTo>
                  <a:pt x="10978" y="27873"/>
                  <a:pt x="11749" y="27936"/>
                  <a:pt x="12520" y="27936"/>
                </a:cubicBezTo>
                <a:cubicBezTo>
                  <a:pt x="13495" y="27936"/>
                  <a:pt x="14470" y="27835"/>
                  <a:pt x="15427" y="27633"/>
                </a:cubicBezTo>
                <a:cubicBezTo>
                  <a:pt x="15940" y="27633"/>
                  <a:pt x="16435" y="27595"/>
                  <a:pt x="16929" y="27500"/>
                </a:cubicBezTo>
                <a:cubicBezTo>
                  <a:pt x="17043" y="27481"/>
                  <a:pt x="17024" y="27290"/>
                  <a:pt x="16910" y="27290"/>
                </a:cubicBezTo>
                <a:lnTo>
                  <a:pt x="16834" y="27290"/>
                </a:lnTo>
                <a:cubicBezTo>
                  <a:pt x="17100" y="27214"/>
                  <a:pt x="17367" y="27138"/>
                  <a:pt x="17633" y="27062"/>
                </a:cubicBezTo>
                <a:cubicBezTo>
                  <a:pt x="18032" y="26967"/>
                  <a:pt x="18432" y="26834"/>
                  <a:pt x="18831" y="26682"/>
                </a:cubicBezTo>
                <a:cubicBezTo>
                  <a:pt x="19098" y="26644"/>
                  <a:pt x="19345" y="26606"/>
                  <a:pt x="19611" y="26530"/>
                </a:cubicBezTo>
                <a:close/>
                <a:moveTo>
                  <a:pt x="8408" y="28184"/>
                </a:moveTo>
                <a:lnTo>
                  <a:pt x="8712" y="28375"/>
                </a:lnTo>
                <a:lnTo>
                  <a:pt x="8446" y="28222"/>
                </a:lnTo>
                <a:lnTo>
                  <a:pt x="8408" y="28184"/>
                </a:lnTo>
                <a:close/>
                <a:moveTo>
                  <a:pt x="18411" y="16694"/>
                </a:moveTo>
                <a:cubicBezTo>
                  <a:pt x="19425" y="16694"/>
                  <a:pt x="20516" y="17092"/>
                  <a:pt x="21494" y="17704"/>
                </a:cubicBezTo>
                <a:cubicBezTo>
                  <a:pt x="24461" y="19530"/>
                  <a:pt x="26858" y="22098"/>
                  <a:pt x="29502" y="24304"/>
                </a:cubicBezTo>
                <a:cubicBezTo>
                  <a:pt x="31918" y="26320"/>
                  <a:pt x="34752" y="27994"/>
                  <a:pt x="37757" y="28869"/>
                </a:cubicBezTo>
                <a:cubicBezTo>
                  <a:pt x="36007" y="28698"/>
                  <a:pt x="34276" y="28318"/>
                  <a:pt x="32621" y="27728"/>
                </a:cubicBezTo>
                <a:cubicBezTo>
                  <a:pt x="28722" y="26263"/>
                  <a:pt x="26915" y="23201"/>
                  <a:pt x="24176" y="20329"/>
                </a:cubicBezTo>
                <a:cubicBezTo>
                  <a:pt x="22855" y="18949"/>
                  <a:pt x="20966" y="17659"/>
                  <a:pt x="19010" y="17659"/>
                </a:cubicBezTo>
                <a:cubicBezTo>
                  <a:pt x="18432" y="17659"/>
                  <a:pt x="17848" y="17771"/>
                  <a:pt x="17272" y="18027"/>
                </a:cubicBezTo>
                <a:cubicBezTo>
                  <a:pt x="15959" y="18579"/>
                  <a:pt x="15122" y="19891"/>
                  <a:pt x="15198" y="21318"/>
                </a:cubicBezTo>
                <a:cubicBezTo>
                  <a:pt x="15122" y="20995"/>
                  <a:pt x="15065" y="20671"/>
                  <a:pt x="15027" y="20348"/>
                </a:cubicBezTo>
                <a:lnTo>
                  <a:pt x="15008" y="20367"/>
                </a:lnTo>
                <a:cubicBezTo>
                  <a:pt x="15046" y="19777"/>
                  <a:pt x="15198" y="19188"/>
                  <a:pt x="15465" y="18655"/>
                </a:cubicBezTo>
                <a:cubicBezTo>
                  <a:pt x="16133" y="17246"/>
                  <a:pt x="17218" y="16694"/>
                  <a:pt x="18411" y="16694"/>
                </a:cubicBezTo>
                <a:close/>
                <a:moveTo>
                  <a:pt x="11984" y="28679"/>
                </a:moveTo>
                <a:lnTo>
                  <a:pt x="11984" y="28679"/>
                </a:lnTo>
                <a:cubicBezTo>
                  <a:pt x="12647" y="28766"/>
                  <a:pt x="13316" y="28809"/>
                  <a:pt x="13984" y="28809"/>
                </a:cubicBezTo>
                <a:cubicBezTo>
                  <a:pt x="14486" y="28809"/>
                  <a:pt x="14986" y="28785"/>
                  <a:pt x="15484" y="28736"/>
                </a:cubicBezTo>
                <a:lnTo>
                  <a:pt x="15484" y="28736"/>
                </a:lnTo>
                <a:cubicBezTo>
                  <a:pt x="15103" y="29040"/>
                  <a:pt x="14780" y="29440"/>
                  <a:pt x="14571" y="29896"/>
                </a:cubicBezTo>
                <a:cubicBezTo>
                  <a:pt x="13696" y="29516"/>
                  <a:pt x="12840" y="29116"/>
                  <a:pt x="11984" y="28679"/>
                </a:cubicBezTo>
                <a:close/>
                <a:moveTo>
                  <a:pt x="17595" y="28375"/>
                </a:moveTo>
                <a:lnTo>
                  <a:pt x="17595" y="28375"/>
                </a:lnTo>
                <a:cubicBezTo>
                  <a:pt x="17291" y="28584"/>
                  <a:pt x="17043" y="28850"/>
                  <a:pt x="16834" y="29174"/>
                </a:cubicBezTo>
                <a:cubicBezTo>
                  <a:pt x="16568" y="29630"/>
                  <a:pt x="16435" y="30144"/>
                  <a:pt x="16454" y="30676"/>
                </a:cubicBezTo>
                <a:cubicBezTo>
                  <a:pt x="16130" y="30543"/>
                  <a:pt x="15807" y="30410"/>
                  <a:pt x="15503" y="30296"/>
                </a:cubicBezTo>
                <a:cubicBezTo>
                  <a:pt x="15655" y="29896"/>
                  <a:pt x="15769" y="29516"/>
                  <a:pt x="16073" y="29174"/>
                </a:cubicBezTo>
                <a:cubicBezTo>
                  <a:pt x="16321" y="28907"/>
                  <a:pt x="16625" y="28679"/>
                  <a:pt x="16967" y="28527"/>
                </a:cubicBezTo>
                <a:cubicBezTo>
                  <a:pt x="17176" y="28470"/>
                  <a:pt x="17386" y="28432"/>
                  <a:pt x="17595" y="28375"/>
                </a:cubicBezTo>
                <a:close/>
                <a:moveTo>
                  <a:pt x="18888" y="28184"/>
                </a:moveTo>
                <a:cubicBezTo>
                  <a:pt x="18204" y="29078"/>
                  <a:pt x="17861" y="30201"/>
                  <a:pt x="18127" y="31285"/>
                </a:cubicBezTo>
                <a:lnTo>
                  <a:pt x="18127" y="31304"/>
                </a:lnTo>
                <a:cubicBezTo>
                  <a:pt x="17956" y="31228"/>
                  <a:pt x="17766" y="31171"/>
                  <a:pt x="17595" y="31095"/>
                </a:cubicBezTo>
                <a:cubicBezTo>
                  <a:pt x="17062" y="29839"/>
                  <a:pt x="17861" y="28888"/>
                  <a:pt x="18888" y="28184"/>
                </a:cubicBezTo>
                <a:close/>
                <a:moveTo>
                  <a:pt x="23263" y="22060"/>
                </a:moveTo>
                <a:lnTo>
                  <a:pt x="23263" y="22060"/>
                </a:lnTo>
                <a:cubicBezTo>
                  <a:pt x="25260" y="25198"/>
                  <a:pt x="27048" y="28337"/>
                  <a:pt x="30472" y="30315"/>
                </a:cubicBezTo>
                <a:lnTo>
                  <a:pt x="30472" y="30334"/>
                </a:lnTo>
                <a:cubicBezTo>
                  <a:pt x="31176" y="30733"/>
                  <a:pt x="31937" y="31095"/>
                  <a:pt x="32697" y="31399"/>
                </a:cubicBezTo>
                <a:cubicBezTo>
                  <a:pt x="32260" y="31266"/>
                  <a:pt x="31784" y="31095"/>
                  <a:pt x="31347" y="30923"/>
                </a:cubicBezTo>
                <a:cubicBezTo>
                  <a:pt x="27410" y="29364"/>
                  <a:pt x="23929" y="26358"/>
                  <a:pt x="23263" y="22060"/>
                </a:cubicBezTo>
                <a:close/>
                <a:moveTo>
                  <a:pt x="20068" y="27367"/>
                </a:moveTo>
                <a:cubicBezTo>
                  <a:pt x="19231" y="28717"/>
                  <a:pt x="19136" y="30410"/>
                  <a:pt x="19801" y="31836"/>
                </a:cubicBezTo>
                <a:lnTo>
                  <a:pt x="19801" y="31855"/>
                </a:lnTo>
                <a:lnTo>
                  <a:pt x="19383" y="31722"/>
                </a:lnTo>
                <a:cubicBezTo>
                  <a:pt x="18869" y="30296"/>
                  <a:pt x="18793" y="28717"/>
                  <a:pt x="19820" y="27595"/>
                </a:cubicBezTo>
                <a:lnTo>
                  <a:pt x="19934" y="27538"/>
                </a:lnTo>
                <a:cubicBezTo>
                  <a:pt x="19973" y="27519"/>
                  <a:pt x="20011" y="27462"/>
                  <a:pt x="19992" y="27424"/>
                </a:cubicBezTo>
                <a:lnTo>
                  <a:pt x="20068" y="27367"/>
                </a:lnTo>
                <a:close/>
                <a:moveTo>
                  <a:pt x="21057" y="26682"/>
                </a:moveTo>
                <a:cubicBezTo>
                  <a:pt x="20448" y="28698"/>
                  <a:pt x="20866" y="30885"/>
                  <a:pt x="22198" y="32540"/>
                </a:cubicBezTo>
                <a:cubicBezTo>
                  <a:pt x="21913" y="32464"/>
                  <a:pt x="21627" y="32369"/>
                  <a:pt x="21342" y="32293"/>
                </a:cubicBezTo>
                <a:cubicBezTo>
                  <a:pt x="19973" y="30638"/>
                  <a:pt x="19801" y="28546"/>
                  <a:pt x="21057" y="26682"/>
                </a:cubicBezTo>
                <a:close/>
                <a:moveTo>
                  <a:pt x="21589" y="26568"/>
                </a:moveTo>
                <a:cubicBezTo>
                  <a:pt x="21513" y="28318"/>
                  <a:pt x="22065" y="30029"/>
                  <a:pt x="23168" y="31399"/>
                </a:cubicBezTo>
                <a:cubicBezTo>
                  <a:pt x="23720" y="32084"/>
                  <a:pt x="24366" y="32692"/>
                  <a:pt x="25089" y="33187"/>
                </a:cubicBezTo>
                <a:cubicBezTo>
                  <a:pt x="24937" y="33149"/>
                  <a:pt x="24785" y="33130"/>
                  <a:pt x="24614" y="33092"/>
                </a:cubicBezTo>
                <a:cubicBezTo>
                  <a:pt x="22255" y="31513"/>
                  <a:pt x="21095" y="29345"/>
                  <a:pt x="21589" y="26568"/>
                </a:cubicBezTo>
                <a:close/>
                <a:moveTo>
                  <a:pt x="22997" y="23848"/>
                </a:moveTo>
                <a:lnTo>
                  <a:pt x="22997" y="23848"/>
                </a:lnTo>
                <a:cubicBezTo>
                  <a:pt x="23891" y="29059"/>
                  <a:pt x="29198" y="32160"/>
                  <a:pt x="34752" y="33282"/>
                </a:cubicBezTo>
                <a:cubicBezTo>
                  <a:pt x="32793" y="33282"/>
                  <a:pt x="30871" y="33054"/>
                  <a:pt x="28950" y="32274"/>
                </a:cubicBezTo>
                <a:cubicBezTo>
                  <a:pt x="25222" y="30771"/>
                  <a:pt x="22940" y="27652"/>
                  <a:pt x="22997" y="23848"/>
                </a:cubicBezTo>
                <a:close/>
                <a:moveTo>
                  <a:pt x="22217" y="25712"/>
                </a:moveTo>
                <a:cubicBezTo>
                  <a:pt x="22502" y="28413"/>
                  <a:pt x="24423" y="31057"/>
                  <a:pt x="26668" y="32483"/>
                </a:cubicBezTo>
                <a:cubicBezTo>
                  <a:pt x="27581" y="33054"/>
                  <a:pt x="28589" y="33529"/>
                  <a:pt x="29635" y="33853"/>
                </a:cubicBezTo>
                <a:lnTo>
                  <a:pt x="29141" y="33815"/>
                </a:lnTo>
                <a:cubicBezTo>
                  <a:pt x="25298" y="32654"/>
                  <a:pt x="21856" y="29896"/>
                  <a:pt x="22217" y="25712"/>
                </a:cubicBezTo>
                <a:close/>
                <a:moveTo>
                  <a:pt x="15386" y="0"/>
                </a:moveTo>
                <a:cubicBezTo>
                  <a:pt x="13687" y="0"/>
                  <a:pt x="11983" y="335"/>
                  <a:pt x="10329" y="1061"/>
                </a:cubicBezTo>
                <a:cubicBezTo>
                  <a:pt x="2340" y="4542"/>
                  <a:pt x="1" y="14147"/>
                  <a:pt x="2816" y="21889"/>
                </a:cubicBezTo>
                <a:cubicBezTo>
                  <a:pt x="4280" y="25826"/>
                  <a:pt x="6125" y="29611"/>
                  <a:pt x="8294" y="33206"/>
                </a:cubicBezTo>
                <a:cubicBezTo>
                  <a:pt x="8769" y="34024"/>
                  <a:pt x="9283" y="34823"/>
                  <a:pt x="9777" y="35622"/>
                </a:cubicBezTo>
                <a:cubicBezTo>
                  <a:pt x="12402" y="39768"/>
                  <a:pt x="15217" y="43858"/>
                  <a:pt x="18565" y="47452"/>
                </a:cubicBezTo>
                <a:cubicBezTo>
                  <a:pt x="24423" y="53748"/>
                  <a:pt x="31594" y="58694"/>
                  <a:pt x="39545" y="61965"/>
                </a:cubicBezTo>
                <a:lnTo>
                  <a:pt x="39545" y="59778"/>
                </a:lnTo>
                <a:cubicBezTo>
                  <a:pt x="35912" y="58237"/>
                  <a:pt x="32431" y="56373"/>
                  <a:pt x="29160" y="54167"/>
                </a:cubicBezTo>
                <a:cubicBezTo>
                  <a:pt x="23206" y="50191"/>
                  <a:pt x="18070" y="45094"/>
                  <a:pt x="14057" y="39159"/>
                </a:cubicBezTo>
                <a:cubicBezTo>
                  <a:pt x="12669" y="37086"/>
                  <a:pt x="11356" y="34956"/>
                  <a:pt x="10063" y="32826"/>
                </a:cubicBezTo>
                <a:lnTo>
                  <a:pt x="10063" y="32826"/>
                </a:lnTo>
                <a:cubicBezTo>
                  <a:pt x="10481" y="33453"/>
                  <a:pt x="10919" y="34081"/>
                  <a:pt x="11375" y="34690"/>
                </a:cubicBezTo>
                <a:cubicBezTo>
                  <a:pt x="17823" y="45531"/>
                  <a:pt x="27752" y="53882"/>
                  <a:pt x="39545" y="58351"/>
                </a:cubicBezTo>
                <a:lnTo>
                  <a:pt x="39545" y="57400"/>
                </a:lnTo>
                <a:cubicBezTo>
                  <a:pt x="37167" y="56563"/>
                  <a:pt x="34866" y="55555"/>
                  <a:pt x="32640" y="54376"/>
                </a:cubicBezTo>
                <a:cubicBezTo>
                  <a:pt x="26154" y="50857"/>
                  <a:pt x="20448" y="46045"/>
                  <a:pt x="15921" y="40206"/>
                </a:cubicBezTo>
                <a:lnTo>
                  <a:pt x="15921" y="40206"/>
                </a:lnTo>
                <a:cubicBezTo>
                  <a:pt x="19136" y="43629"/>
                  <a:pt x="22692" y="46730"/>
                  <a:pt x="26554" y="49412"/>
                </a:cubicBezTo>
                <a:cubicBezTo>
                  <a:pt x="30586" y="52227"/>
                  <a:pt x="34942" y="54566"/>
                  <a:pt x="39545" y="56335"/>
                </a:cubicBezTo>
                <a:lnTo>
                  <a:pt x="39545" y="55118"/>
                </a:lnTo>
                <a:cubicBezTo>
                  <a:pt x="35113" y="53482"/>
                  <a:pt x="30871" y="51352"/>
                  <a:pt x="26934" y="48765"/>
                </a:cubicBezTo>
                <a:cubicBezTo>
                  <a:pt x="21266" y="45037"/>
                  <a:pt x="16511" y="40377"/>
                  <a:pt x="12459" y="35108"/>
                </a:cubicBezTo>
                <a:lnTo>
                  <a:pt x="12459" y="35108"/>
                </a:lnTo>
                <a:cubicBezTo>
                  <a:pt x="16815" y="39768"/>
                  <a:pt x="22046" y="43743"/>
                  <a:pt x="27391" y="46787"/>
                </a:cubicBezTo>
                <a:cubicBezTo>
                  <a:pt x="31233" y="48974"/>
                  <a:pt x="35303" y="50743"/>
                  <a:pt x="39545" y="52056"/>
                </a:cubicBezTo>
                <a:lnTo>
                  <a:pt x="39545" y="50895"/>
                </a:lnTo>
                <a:cubicBezTo>
                  <a:pt x="35474" y="49678"/>
                  <a:pt x="31556" y="48061"/>
                  <a:pt x="27828" y="46026"/>
                </a:cubicBezTo>
                <a:cubicBezTo>
                  <a:pt x="23472" y="43667"/>
                  <a:pt x="19440" y="40776"/>
                  <a:pt x="15807" y="37429"/>
                </a:cubicBezTo>
                <a:cubicBezTo>
                  <a:pt x="14932" y="36611"/>
                  <a:pt x="14095" y="35774"/>
                  <a:pt x="13296" y="34918"/>
                </a:cubicBezTo>
                <a:lnTo>
                  <a:pt x="13296" y="34918"/>
                </a:lnTo>
                <a:cubicBezTo>
                  <a:pt x="20657" y="41423"/>
                  <a:pt x="29901" y="45988"/>
                  <a:pt x="39545" y="48365"/>
                </a:cubicBezTo>
                <a:lnTo>
                  <a:pt x="39545" y="47243"/>
                </a:lnTo>
                <a:cubicBezTo>
                  <a:pt x="31461" y="45246"/>
                  <a:pt x="23853" y="41651"/>
                  <a:pt x="17176" y="36668"/>
                </a:cubicBezTo>
                <a:lnTo>
                  <a:pt x="17176" y="36668"/>
                </a:lnTo>
                <a:cubicBezTo>
                  <a:pt x="23872" y="40890"/>
                  <a:pt x="31746" y="43439"/>
                  <a:pt x="39545" y="45417"/>
                </a:cubicBezTo>
                <a:lnTo>
                  <a:pt x="39545" y="44067"/>
                </a:lnTo>
                <a:cubicBezTo>
                  <a:pt x="30700" y="41936"/>
                  <a:pt x="22141" y="39007"/>
                  <a:pt x="14818" y="33758"/>
                </a:cubicBezTo>
                <a:lnTo>
                  <a:pt x="14818" y="33758"/>
                </a:lnTo>
                <a:cubicBezTo>
                  <a:pt x="15560" y="34195"/>
                  <a:pt x="16301" y="34613"/>
                  <a:pt x="17024" y="35032"/>
                </a:cubicBezTo>
                <a:cubicBezTo>
                  <a:pt x="21095" y="37333"/>
                  <a:pt x="25393" y="39236"/>
                  <a:pt x="29825" y="40738"/>
                </a:cubicBezTo>
                <a:cubicBezTo>
                  <a:pt x="33002" y="41822"/>
                  <a:pt x="36254" y="42697"/>
                  <a:pt x="39526" y="43382"/>
                </a:cubicBezTo>
                <a:lnTo>
                  <a:pt x="39526" y="42032"/>
                </a:lnTo>
                <a:cubicBezTo>
                  <a:pt x="36445" y="41461"/>
                  <a:pt x="33401" y="40700"/>
                  <a:pt x="30415" y="39730"/>
                </a:cubicBezTo>
                <a:cubicBezTo>
                  <a:pt x="25945" y="38284"/>
                  <a:pt x="21608" y="36458"/>
                  <a:pt x="17481" y="34252"/>
                </a:cubicBezTo>
                <a:cubicBezTo>
                  <a:pt x="16054" y="33510"/>
                  <a:pt x="14704" y="32673"/>
                  <a:pt x="13372" y="31817"/>
                </a:cubicBezTo>
                <a:lnTo>
                  <a:pt x="13372" y="31817"/>
                </a:lnTo>
                <a:cubicBezTo>
                  <a:pt x="14380" y="32312"/>
                  <a:pt x="15388" y="32768"/>
                  <a:pt x="16416" y="33206"/>
                </a:cubicBezTo>
                <a:cubicBezTo>
                  <a:pt x="23586" y="37238"/>
                  <a:pt x="31423" y="40034"/>
                  <a:pt x="39526" y="41461"/>
                </a:cubicBezTo>
                <a:lnTo>
                  <a:pt x="39526" y="40396"/>
                </a:lnTo>
                <a:cubicBezTo>
                  <a:pt x="33896" y="39445"/>
                  <a:pt x="28399" y="37828"/>
                  <a:pt x="23130" y="35603"/>
                </a:cubicBezTo>
                <a:lnTo>
                  <a:pt x="23130" y="35603"/>
                </a:lnTo>
                <a:cubicBezTo>
                  <a:pt x="28437" y="37200"/>
                  <a:pt x="33972" y="38227"/>
                  <a:pt x="39526" y="38931"/>
                </a:cubicBezTo>
                <a:lnTo>
                  <a:pt x="39526" y="37676"/>
                </a:lnTo>
                <a:cubicBezTo>
                  <a:pt x="34714" y="37067"/>
                  <a:pt x="29958" y="36154"/>
                  <a:pt x="25260" y="34956"/>
                </a:cubicBezTo>
                <a:lnTo>
                  <a:pt x="25260" y="34956"/>
                </a:lnTo>
                <a:cubicBezTo>
                  <a:pt x="25546" y="35013"/>
                  <a:pt x="25850" y="35070"/>
                  <a:pt x="26154" y="35127"/>
                </a:cubicBezTo>
                <a:cubicBezTo>
                  <a:pt x="29162" y="35646"/>
                  <a:pt x="32206" y="35908"/>
                  <a:pt x="35254" y="35908"/>
                </a:cubicBezTo>
                <a:cubicBezTo>
                  <a:pt x="36678" y="35908"/>
                  <a:pt x="38103" y="35851"/>
                  <a:pt x="39526" y="35736"/>
                </a:cubicBezTo>
                <a:lnTo>
                  <a:pt x="39526" y="31266"/>
                </a:lnTo>
                <a:cubicBezTo>
                  <a:pt x="39479" y="31266"/>
                  <a:pt x="39432" y="31266"/>
                  <a:pt x="39385" y="31266"/>
                </a:cubicBezTo>
                <a:cubicBezTo>
                  <a:pt x="36219" y="31266"/>
                  <a:pt x="33113" y="30631"/>
                  <a:pt x="30320" y="28888"/>
                </a:cubicBezTo>
                <a:cubicBezTo>
                  <a:pt x="27124" y="26891"/>
                  <a:pt x="25393" y="23581"/>
                  <a:pt x="23054" y="20766"/>
                </a:cubicBezTo>
                <a:cubicBezTo>
                  <a:pt x="22940" y="20310"/>
                  <a:pt x="22712" y="19891"/>
                  <a:pt x="22388" y="19549"/>
                </a:cubicBezTo>
                <a:lnTo>
                  <a:pt x="22388" y="19549"/>
                </a:lnTo>
                <a:cubicBezTo>
                  <a:pt x="22959" y="19967"/>
                  <a:pt x="23472" y="20462"/>
                  <a:pt x="23929" y="20976"/>
                </a:cubicBezTo>
                <a:cubicBezTo>
                  <a:pt x="25660" y="22935"/>
                  <a:pt x="26839" y="25179"/>
                  <a:pt x="28950" y="26796"/>
                </a:cubicBezTo>
                <a:cubicBezTo>
                  <a:pt x="32032" y="29135"/>
                  <a:pt x="35760" y="29934"/>
                  <a:pt x="39526" y="30125"/>
                </a:cubicBezTo>
                <a:lnTo>
                  <a:pt x="39526" y="28051"/>
                </a:lnTo>
                <a:cubicBezTo>
                  <a:pt x="37243" y="27785"/>
                  <a:pt x="35018" y="27024"/>
                  <a:pt x="33040" y="25826"/>
                </a:cubicBezTo>
                <a:cubicBezTo>
                  <a:pt x="29635" y="23791"/>
                  <a:pt x="26858" y="20899"/>
                  <a:pt x="23701" y="18522"/>
                </a:cubicBezTo>
                <a:cubicBezTo>
                  <a:pt x="22254" y="17431"/>
                  <a:pt x="20254" y="16021"/>
                  <a:pt x="18365" y="16021"/>
                </a:cubicBezTo>
                <a:cubicBezTo>
                  <a:pt x="17521" y="16021"/>
                  <a:pt x="16699" y="16303"/>
                  <a:pt x="15959" y="17019"/>
                </a:cubicBezTo>
                <a:cubicBezTo>
                  <a:pt x="15541" y="17419"/>
                  <a:pt x="15217" y="17894"/>
                  <a:pt x="14970" y="18427"/>
                </a:cubicBezTo>
                <a:cubicBezTo>
                  <a:pt x="15160" y="16335"/>
                  <a:pt x="16225" y="14566"/>
                  <a:pt x="18717" y="14318"/>
                </a:cubicBezTo>
                <a:cubicBezTo>
                  <a:pt x="18817" y="14309"/>
                  <a:pt x="18917" y="14305"/>
                  <a:pt x="19017" y="14305"/>
                </a:cubicBezTo>
                <a:cubicBezTo>
                  <a:pt x="20769" y="14305"/>
                  <a:pt x="22562" y="15673"/>
                  <a:pt x="23948" y="16753"/>
                </a:cubicBezTo>
                <a:cubicBezTo>
                  <a:pt x="25336" y="17856"/>
                  <a:pt x="26725" y="18978"/>
                  <a:pt x="28094" y="20139"/>
                </a:cubicBezTo>
                <a:cubicBezTo>
                  <a:pt x="31518" y="23049"/>
                  <a:pt x="35265" y="26092"/>
                  <a:pt x="39526" y="27576"/>
                </a:cubicBezTo>
                <a:lnTo>
                  <a:pt x="39526" y="26872"/>
                </a:lnTo>
                <a:cubicBezTo>
                  <a:pt x="37205" y="25940"/>
                  <a:pt x="35018" y="24704"/>
                  <a:pt x="33021" y="23201"/>
                </a:cubicBezTo>
                <a:cubicBezTo>
                  <a:pt x="29388" y="20519"/>
                  <a:pt x="26192" y="17057"/>
                  <a:pt x="22274" y="14775"/>
                </a:cubicBezTo>
                <a:cubicBezTo>
                  <a:pt x="21172" y="14124"/>
                  <a:pt x="20032" y="13772"/>
                  <a:pt x="18963" y="13772"/>
                </a:cubicBezTo>
                <a:cubicBezTo>
                  <a:pt x="17282" y="13772"/>
                  <a:pt x="15774" y="14641"/>
                  <a:pt x="14856" y="16582"/>
                </a:cubicBezTo>
                <a:cubicBezTo>
                  <a:pt x="13734" y="18959"/>
                  <a:pt x="13905" y="21717"/>
                  <a:pt x="15046" y="24000"/>
                </a:cubicBezTo>
                <a:cubicBezTo>
                  <a:pt x="13734" y="22307"/>
                  <a:pt x="13467" y="18997"/>
                  <a:pt x="13467" y="17457"/>
                </a:cubicBezTo>
                <a:cubicBezTo>
                  <a:pt x="13467" y="14813"/>
                  <a:pt x="14628" y="11960"/>
                  <a:pt x="17386" y="11180"/>
                </a:cubicBezTo>
                <a:cubicBezTo>
                  <a:pt x="18003" y="11003"/>
                  <a:pt x="18602" y="10922"/>
                  <a:pt x="19184" y="10922"/>
                </a:cubicBezTo>
                <a:cubicBezTo>
                  <a:pt x="22924" y="10922"/>
                  <a:pt x="25934" y="14265"/>
                  <a:pt x="28190" y="16981"/>
                </a:cubicBezTo>
                <a:cubicBezTo>
                  <a:pt x="31328" y="20766"/>
                  <a:pt x="35056" y="24742"/>
                  <a:pt x="39545" y="26701"/>
                </a:cubicBezTo>
                <a:lnTo>
                  <a:pt x="39545" y="25522"/>
                </a:lnTo>
                <a:cubicBezTo>
                  <a:pt x="36616" y="24228"/>
                  <a:pt x="34010" y="22117"/>
                  <a:pt x="31784" y="19796"/>
                </a:cubicBezTo>
                <a:cubicBezTo>
                  <a:pt x="28627" y="16525"/>
                  <a:pt x="25850" y="11770"/>
                  <a:pt x="21152" y="10647"/>
                </a:cubicBezTo>
                <a:cubicBezTo>
                  <a:pt x="20524" y="10497"/>
                  <a:pt x="19905" y="10423"/>
                  <a:pt x="19306" y="10423"/>
                </a:cubicBezTo>
                <a:cubicBezTo>
                  <a:pt x="16273" y="10423"/>
                  <a:pt x="13741" y="12305"/>
                  <a:pt x="13106" y="15593"/>
                </a:cubicBezTo>
                <a:cubicBezTo>
                  <a:pt x="12669" y="17856"/>
                  <a:pt x="13125" y="20386"/>
                  <a:pt x="13829" y="22535"/>
                </a:cubicBezTo>
                <a:cubicBezTo>
                  <a:pt x="14114" y="23429"/>
                  <a:pt x="14552" y="24190"/>
                  <a:pt x="15160" y="24685"/>
                </a:cubicBezTo>
                <a:cubicBezTo>
                  <a:pt x="14304" y="24304"/>
                  <a:pt x="13524" y="23772"/>
                  <a:pt x="12859" y="23125"/>
                </a:cubicBezTo>
                <a:cubicBezTo>
                  <a:pt x="8598" y="19035"/>
                  <a:pt x="10025" y="11598"/>
                  <a:pt x="15674" y="9582"/>
                </a:cubicBezTo>
                <a:cubicBezTo>
                  <a:pt x="16760" y="9192"/>
                  <a:pt x="17838" y="9018"/>
                  <a:pt x="18900" y="9018"/>
                </a:cubicBezTo>
                <a:cubicBezTo>
                  <a:pt x="23584" y="9018"/>
                  <a:pt x="27933" y="12416"/>
                  <a:pt x="31081" y="15688"/>
                </a:cubicBezTo>
                <a:cubicBezTo>
                  <a:pt x="33858" y="18579"/>
                  <a:pt x="36387" y="21851"/>
                  <a:pt x="39545" y="24380"/>
                </a:cubicBezTo>
                <a:lnTo>
                  <a:pt x="39545" y="22250"/>
                </a:lnTo>
                <a:cubicBezTo>
                  <a:pt x="38158" y="21072"/>
                  <a:pt x="36865" y="19798"/>
                  <a:pt x="35649" y="18430"/>
                </a:cubicBezTo>
                <a:lnTo>
                  <a:pt x="35649" y="18430"/>
                </a:lnTo>
                <a:cubicBezTo>
                  <a:pt x="36849" y="19678"/>
                  <a:pt x="38158" y="20829"/>
                  <a:pt x="39545" y="21870"/>
                </a:cubicBezTo>
                <a:lnTo>
                  <a:pt x="39545" y="17400"/>
                </a:lnTo>
                <a:cubicBezTo>
                  <a:pt x="38309" y="16582"/>
                  <a:pt x="37129" y="15669"/>
                  <a:pt x="36026" y="14699"/>
                </a:cubicBezTo>
                <a:cubicBezTo>
                  <a:pt x="35665" y="14337"/>
                  <a:pt x="35303" y="13976"/>
                  <a:pt x="34942" y="13596"/>
                </a:cubicBezTo>
                <a:cubicBezTo>
                  <a:pt x="33839" y="12112"/>
                  <a:pt x="32793" y="10647"/>
                  <a:pt x="31746" y="9468"/>
                </a:cubicBezTo>
                <a:cubicBezTo>
                  <a:pt x="30510" y="8079"/>
                  <a:pt x="29122" y="6843"/>
                  <a:pt x="27619" y="5778"/>
                </a:cubicBezTo>
                <a:cubicBezTo>
                  <a:pt x="26078" y="4275"/>
                  <a:pt x="24366" y="2982"/>
                  <a:pt x="22502" y="1917"/>
                </a:cubicBezTo>
                <a:cubicBezTo>
                  <a:pt x="20258" y="694"/>
                  <a:pt x="17829" y="0"/>
                  <a:pt x="153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1"/>
          </p:nvPr>
        </p:nvSpPr>
        <p:spPr>
          <a:xfrm>
            <a:off x="994383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2"/>
          </p:nvPr>
        </p:nvSpPr>
        <p:spPr>
          <a:xfrm>
            <a:off x="99438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3"/>
          </p:nvPr>
        </p:nvSpPr>
        <p:spPr>
          <a:xfrm>
            <a:off x="4548984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"/>
          </p:nvPr>
        </p:nvSpPr>
        <p:spPr>
          <a:xfrm>
            <a:off x="454901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5"/>
          </p:nvPr>
        </p:nvSpPr>
        <p:spPr>
          <a:xfrm>
            <a:off x="8103617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6"/>
          </p:nvPr>
        </p:nvSpPr>
        <p:spPr>
          <a:xfrm>
            <a:off x="8103620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7"/>
          </p:nvPr>
        </p:nvSpPr>
        <p:spPr>
          <a:xfrm>
            <a:off x="9943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8"/>
          </p:nvPr>
        </p:nvSpPr>
        <p:spPr>
          <a:xfrm>
            <a:off x="994387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9"/>
          </p:nvPr>
        </p:nvSpPr>
        <p:spPr>
          <a:xfrm>
            <a:off x="45489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3"/>
          </p:nvPr>
        </p:nvSpPr>
        <p:spPr>
          <a:xfrm>
            <a:off x="4548985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14"/>
          </p:nvPr>
        </p:nvSpPr>
        <p:spPr>
          <a:xfrm>
            <a:off x="8103617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5"/>
          </p:nvPr>
        </p:nvSpPr>
        <p:spPr>
          <a:xfrm>
            <a:off x="8103620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326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 rot="10800000">
            <a:off x="-354041" y="-127912"/>
            <a:ext cx="2591908" cy="1516245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29"/>
          <p:cNvGrpSpPr/>
          <p:nvPr/>
        </p:nvGrpSpPr>
        <p:grpSpPr>
          <a:xfrm rot="10334952">
            <a:off x="9054517" y="4769274"/>
            <a:ext cx="3563371" cy="2922785"/>
            <a:chOff x="-642202" y="-472454"/>
            <a:chExt cx="2438633" cy="2000241"/>
          </a:xfrm>
        </p:grpSpPr>
        <p:sp>
          <p:nvSpPr>
            <p:cNvPr id="265" name="Google Shape;265;p29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9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9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9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9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9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31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A7D6-2B1C-0D96-EB5D-325217FF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8170D-8EBC-65E9-8CFD-112C8E9A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42DBF-1B8F-B104-5B48-4CC4733A7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9C51C-F296-70A6-0FB4-4036A120C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DDD8F-8014-18FD-0C3C-5A95DADEF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244330-B01B-E030-5AE2-109E3496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7BECE-BB92-1E30-EA5D-0A4A10B4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20A29-03FB-E2E7-A742-45D2C98B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9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 rot="-1109488" flipH="1">
            <a:off x="9464237" y="5759129"/>
            <a:ext cx="3340769" cy="2996537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/>
          <p:nvPr/>
        </p:nvSpPr>
        <p:spPr>
          <a:xfrm rot="-5400000" flipH="1">
            <a:off x="2314420" y="2854444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30"/>
          <p:cNvGrpSpPr/>
          <p:nvPr/>
        </p:nvGrpSpPr>
        <p:grpSpPr>
          <a:xfrm rot="-1320491" flipH="1">
            <a:off x="-668689" y="-743924"/>
            <a:ext cx="3563535" cy="2922919"/>
            <a:chOff x="-642202" y="-472454"/>
            <a:chExt cx="2438633" cy="2000241"/>
          </a:xfrm>
        </p:grpSpPr>
        <p:sp>
          <p:nvSpPr>
            <p:cNvPr id="276" name="Google Shape;276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30"/>
          <p:cNvGrpSpPr/>
          <p:nvPr/>
        </p:nvGrpSpPr>
        <p:grpSpPr>
          <a:xfrm rot="1430838">
            <a:off x="9297131" y="-743915"/>
            <a:ext cx="3563548" cy="2922931"/>
            <a:chOff x="-642202" y="-472454"/>
            <a:chExt cx="2438633" cy="2000241"/>
          </a:xfrm>
        </p:grpSpPr>
        <p:sp>
          <p:nvSpPr>
            <p:cNvPr id="283" name="Google Shape;283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909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 rot="-9066185" flipH="1">
            <a:off x="9695233" y="-1577914"/>
            <a:ext cx="3341108" cy="299684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1"/>
          <p:cNvSpPr/>
          <p:nvPr/>
        </p:nvSpPr>
        <p:spPr>
          <a:xfrm rot="3087110">
            <a:off x="-1494069" y="5284690"/>
            <a:ext cx="3341105" cy="29968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32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952500" y="710575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2"/>
          <p:cNvSpPr/>
          <p:nvPr/>
        </p:nvSpPr>
        <p:spPr>
          <a:xfrm rot="-9705753" flipH="1">
            <a:off x="8227151" y="-2983354"/>
            <a:ext cx="4939773" cy="4430780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/>
          <p:nvPr/>
        </p:nvSpPr>
        <p:spPr>
          <a:xfrm>
            <a:off x="9424767" y="5581501"/>
            <a:ext cx="3012975" cy="1762680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46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83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32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299" name="Google Shape;299;p32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0363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 rot="5400000" flipH="1">
            <a:off x="-424605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6710967" y="3291600"/>
            <a:ext cx="45284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78211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02694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/>
          <p:nvPr/>
        </p:nvSpPr>
        <p:spPr>
          <a:xfrm rot="-5400000" flipH="1">
            <a:off x="5807744" y="334907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54048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7039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7373867" y="2980600"/>
            <a:ext cx="38652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1"/>
          </p:nvPr>
        </p:nvSpPr>
        <p:spPr>
          <a:xfrm>
            <a:off x="7821100" y="4459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568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35"/>
          <p:cNvSpPr/>
          <p:nvPr/>
        </p:nvSpPr>
        <p:spPr>
          <a:xfrm rot="5400000">
            <a:off x="-366023" y="242840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8387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6"/>
          <p:cNvSpPr/>
          <p:nvPr/>
        </p:nvSpPr>
        <p:spPr>
          <a:xfrm rot="-9534199">
            <a:off x="300170" y="313020"/>
            <a:ext cx="13128165" cy="7403019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3345000" y="1219200"/>
            <a:ext cx="5502000" cy="1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651400" y="2631333"/>
            <a:ext cx="4889200" cy="14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 txBox="1"/>
          <p:nvPr/>
        </p:nvSpPr>
        <p:spPr>
          <a:xfrm>
            <a:off x="3535800" y="4906156"/>
            <a:ext cx="5120400" cy="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1639523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7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326" name="Google Shape;326;p37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0" name="Google Shape;330;p37"/>
          <p:cNvSpPr/>
          <p:nvPr/>
        </p:nvSpPr>
        <p:spPr>
          <a:xfrm rot="-5400000" flipH="1">
            <a:off x="8641387" y="2853501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386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/>
          <p:nvPr/>
        </p:nvSpPr>
        <p:spPr>
          <a:xfrm rot="-139919" flipH="1">
            <a:off x="-525410" y="5309496"/>
            <a:ext cx="12813169" cy="484753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8"/>
          <p:cNvSpPr/>
          <p:nvPr/>
        </p:nvSpPr>
        <p:spPr>
          <a:xfrm rot="-10124960" flipH="1">
            <a:off x="8333375" y="-3119815"/>
            <a:ext cx="4939709" cy="4430723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58733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 rot="10800000">
            <a:off x="-599" y="-954621"/>
            <a:ext cx="12193188" cy="8129033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25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0936-AAEB-20D3-77BD-494C6B77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E9384-1B27-F2AB-B1DD-66D0C25F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5DD79-BC7B-03DA-80AD-067DC9ED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0C9EE-4999-07BA-BAA3-EDEB163A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7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>
            <a:spLocks noGrp="1"/>
          </p:cNvSpPr>
          <p:nvPr>
            <p:ph type="ctrTitle"/>
          </p:nvPr>
        </p:nvSpPr>
        <p:spPr>
          <a:xfrm>
            <a:off x="960000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49" name="Google Shape;449;p22"/>
          <p:cNvSpPr txBox="1">
            <a:spLocks noGrp="1"/>
          </p:cNvSpPr>
          <p:nvPr>
            <p:ph type="subTitle" idx="1"/>
          </p:nvPr>
        </p:nvSpPr>
        <p:spPr>
          <a:xfrm>
            <a:off x="960000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0" name="Google Shape;450;p22"/>
          <p:cNvSpPr txBox="1">
            <a:spLocks noGrp="1"/>
          </p:cNvSpPr>
          <p:nvPr>
            <p:ph type="ctrTitle" idx="2"/>
          </p:nvPr>
        </p:nvSpPr>
        <p:spPr>
          <a:xfrm>
            <a:off x="3650452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1" name="Google Shape;451;p22"/>
          <p:cNvSpPr txBox="1">
            <a:spLocks noGrp="1"/>
          </p:cNvSpPr>
          <p:nvPr>
            <p:ph type="subTitle" idx="3"/>
          </p:nvPr>
        </p:nvSpPr>
        <p:spPr>
          <a:xfrm>
            <a:off x="3650452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2" name="Google Shape;452;p22"/>
          <p:cNvSpPr txBox="1">
            <a:spLocks noGrp="1"/>
          </p:cNvSpPr>
          <p:nvPr>
            <p:ph type="ctrTitle" idx="4"/>
          </p:nvPr>
        </p:nvSpPr>
        <p:spPr>
          <a:xfrm>
            <a:off x="6340904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5"/>
          </p:nvPr>
        </p:nvSpPr>
        <p:spPr>
          <a:xfrm>
            <a:off x="6340904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ctrTitle" idx="6"/>
          </p:nvPr>
        </p:nvSpPr>
        <p:spPr>
          <a:xfrm>
            <a:off x="9031355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7"/>
          </p:nvPr>
        </p:nvSpPr>
        <p:spPr>
          <a:xfrm>
            <a:off x="9031355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/>
          <p:nvPr/>
        </p:nvSpPr>
        <p:spPr>
          <a:xfrm flipH="1">
            <a:off x="8" y="5686135"/>
            <a:ext cx="1432889" cy="1171869"/>
          </a:xfrm>
          <a:custGeom>
            <a:avLst/>
            <a:gdLst/>
            <a:ahLst/>
            <a:cxnLst/>
            <a:rect l="l" t="t" r="r" b="b"/>
            <a:pathLst>
              <a:path w="8978" h="7343" extrusionOk="0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2"/>
          <p:cNvSpPr/>
          <p:nvPr/>
        </p:nvSpPr>
        <p:spPr>
          <a:xfrm rot="10800000">
            <a:off x="9105702" y="7"/>
            <a:ext cx="3086292" cy="1943088"/>
          </a:xfrm>
          <a:custGeom>
            <a:avLst/>
            <a:gdLst/>
            <a:ahLst/>
            <a:cxnLst/>
            <a:rect l="l" t="t" r="r" b="b"/>
            <a:pathLst>
              <a:path w="23016" h="14492" extrusionOk="0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2"/>
          <p:cNvSpPr/>
          <p:nvPr/>
        </p:nvSpPr>
        <p:spPr>
          <a:xfrm flipH="1">
            <a:off x="11150977" y="295924"/>
            <a:ext cx="164608" cy="164139"/>
          </a:xfrm>
          <a:custGeom>
            <a:avLst/>
            <a:gdLst/>
            <a:ahLst/>
            <a:cxnLst/>
            <a:rect l="l" t="t" r="r" b="b"/>
            <a:pathLst>
              <a:path w="3858" h="3847" extrusionOk="0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2"/>
          <p:cNvSpPr/>
          <p:nvPr/>
        </p:nvSpPr>
        <p:spPr>
          <a:xfrm flipH="1">
            <a:off x="10650283" y="681198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2"/>
          <p:cNvSpPr/>
          <p:nvPr/>
        </p:nvSpPr>
        <p:spPr>
          <a:xfrm flipH="1">
            <a:off x="11596584" y="7873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2"/>
          <p:cNvSpPr/>
          <p:nvPr/>
        </p:nvSpPr>
        <p:spPr>
          <a:xfrm flipH="1">
            <a:off x="960003" y="6152422"/>
            <a:ext cx="133216" cy="133420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2"/>
          <p:cNvSpPr/>
          <p:nvPr/>
        </p:nvSpPr>
        <p:spPr>
          <a:xfrm flipH="1">
            <a:off x="216417" y="64769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2"/>
          <p:cNvSpPr/>
          <p:nvPr/>
        </p:nvSpPr>
        <p:spPr>
          <a:xfrm flipH="1">
            <a:off x="11775987" y="1356970"/>
            <a:ext cx="164648" cy="1647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057567" y="224499"/>
            <a:ext cx="306480" cy="30697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506783" y="6046230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362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8436D-C708-45CC-E7BC-7DA46F5A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74A3-C8A1-1E01-A89A-D15092BA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AF78-3560-98CE-969D-BAE6450B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7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3370-7690-CEAE-7409-98625C1A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11041-D2BF-B9D8-AF35-97B62434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75FFF-8F99-BBC8-719E-E4DE5D0E6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CE58-D0D3-DF80-65FE-69D89AF8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54571-EEB2-C613-C3B4-3BCC27FE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C68A4-BFD7-7594-C5F6-0A753675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617F-8C80-09BF-D680-F5A0AFA0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91177-2932-17C3-DCB8-98A7C3E80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E950-74E8-BE27-ABE7-0C1B1FE2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704BB-9E2C-94C3-8DC9-3ACADE0F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D288E-2DF5-26A6-9DD6-4529EFD4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6B379-A8CE-5772-220F-03AF8A36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AB5EC-CF60-5936-3D9C-EA3645E1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DB347-2609-1F45-3FB3-7BA074A89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B9FB8-1396-6CD3-398B-7A75993B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DAC1-96A9-46BC-B2AE-3D7A56AB601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BED8-D9C7-2DAD-B7AD-59C8DE384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0AA1-7B6B-46C7-1868-A72285C9E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DF7DF-C312-4C8E-A228-F0CD371A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5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655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C79FCFE0-CE40-EE3A-2CC6-BB984B47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86" r="16535"/>
          <a:stretch>
            <a:fillRect/>
          </a:stretch>
        </p:blipFill>
        <p:spPr>
          <a:xfrm rot="-5400000">
            <a:off x="4260201" y="-389140"/>
            <a:ext cx="3624457" cy="72152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64797" y="2114153"/>
            <a:ext cx="7215264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2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+mn-cs"/>
              </a:rPr>
              <a:t>CỘNG, TRỪ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55287" y="5577926"/>
            <a:ext cx="5481420" cy="626466"/>
            <a:chOff x="0" y="0"/>
            <a:chExt cx="2165499" cy="2474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5499" cy="247493"/>
            </a:xfrm>
            <a:custGeom>
              <a:avLst/>
              <a:gdLst/>
              <a:ahLst/>
              <a:cxnLst/>
              <a:rect l="l" t="t" r="r" b="b"/>
              <a:pathLst>
                <a:path w="2165499" h="247493">
                  <a:moveTo>
                    <a:pt x="23540" y="0"/>
                  </a:moveTo>
                  <a:lnTo>
                    <a:pt x="2141960" y="0"/>
                  </a:lnTo>
                  <a:cubicBezTo>
                    <a:pt x="2148203" y="0"/>
                    <a:pt x="2154190" y="2480"/>
                    <a:pt x="2158605" y="6895"/>
                  </a:cubicBezTo>
                  <a:cubicBezTo>
                    <a:pt x="2163019" y="11309"/>
                    <a:pt x="2165499" y="17297"/>
                    <a:pt x="2165499" y="23540"/>
                  </a:cubicBezTo>
                  <a:lnTo>
                    <a:pt x="2165499" y="223953"/>
                  </a:lnTo>
                  <a:cubicBezTo>
                    <a:pt x="2165499" y="236954"/>
                    <a:pt x="2154960" y="247493"/>
                    <a:pt x="2141960" y="247493"/>
                  </a:cubicBezTo>
                  <a:lnTo>
                    <a:pt x="23540" y="247493"/>
                  </a:lnTo>
                  <a:cubicBezTo>
                    <a:pt x="17297" y="247493"/>
                    <a:pt x="11309" y="245013"/>
                    <a:pt x="6895" y="240598"/>
                  </a:cubicBezTo>
                  <a:cubicBezTo>
                    <a:pt x="2480" y="236184"/>
                    <a:pt x="0" y="230196"/>
                    <a:pt x="0" y="223953"/>
                  </a:cubicBezTo>
                  <a:lnTo>
                    <a:pt x="0" y="23540"/>
                  </a:lnTo>
                  <a:cubicBezTo>
                    <a:pt x="0" y="17297"/>
                    <a:pt x="2480" y="11309"/>
                    <a:pt x="6895" y="6895"/>
                  </a:cubicBezTo>
                  <a:cubicBezTo>
                    <a:pt x="11309" y="2480"/>
                    <a:pt x="17297" y="0"/>
                    <a:pt x="23540" y="0"/>
                  </a:cubicBezTo>
                  <a:close/>
                </a:path>
              </a:pathLst>
            </a:custGeom>
            <a:solidFill>
              <a:srgbClr val="FDECCF"/>
            </a:solidFill>
            <a:ln w="762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058400" y="4687338"/>
            <a:ext cx="1854221" cy="19026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4130">
            <a:off x="9658392" y="1564589"/>
            <a:ext cx="800015" cy="1212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7D1E39-D061-68BF-6B1C-FCD157BBE531}"/>
              </a:ext>
            </a:extLst>
          </p:cNvPr>
          <p:cNvSpPr txBox="1"/>
          <p:nvPr/>
        </p:nvSpPr>
        <p:spPr>
          <a:xfrm>
            <a:off x="4297266" y="3366293"/>
            <a:ext cx="3597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ĐA THỨC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D03DCA-B7E9-AC17-5D72-B5FDC19D0A58}"/>
              </a:ext>
            </a:extLst>
          </p:cNvPr>
          <p:cNvGrpSpPr/>
          <p:nvPr/>
        </p:nvGrpSpPr>
        <p:grpSpPr>
          <a:xfrm>
            <a:off x="3618001" y="5713599"/>
            <a:ext cx="764539" cy="360998"/>
            <a:chOff x="3056685" y="4511040"/>
            <a:chExt cx="1248120" cy="74972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0B816F9-BBF4-6B40-C9AF-642E51E2C1B4}"/>
                </a:ext>
              </a:extLst>
            </p:cNvPr>
            <p:cNvSpPr/>
            <p:nvPr/>
          </p:nvSpPr>
          <p:spPr>
            <a:xfrm>
              <a:off x="3056685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18C6079-D18B-73A4-C9C7-48437A49E7BB}"/>
                </a:ext>
              </a:extLst>
            </p:cNvPr>
            <p:cNvSpPr/>
            <p:nvPr/>
          </p:nvSpPr>
          <p:spPr>
            <a:xfrm>
              <a:off x="3680745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90D9D3-EADC-78BC-7176-5403256B076D}"/>
              </a:ext>
            </a:extLst>
          </p:cNvPr>
          <p:cNvGrpSpPr/>
          <p:nvPr/>
        </p:nvGrpSpPr>
        <p:grpSpPr>
          <a:xfrm>
            <a:off x="4794251" y="5713599"/>
            <a:ext cx="764539" cy="360998"/>
            <a:chOff x="4717542" y="4511040"/>
            <a:chExt cx="1248120" cy="7497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F665477-CF39-3C9C-80D2-9529ADCAF4DF}"/>
                </a:ext>
              </a:extLst>
            </p:cNvPr>
            <p:cNvSpPr/>
            <p:nvPr/>
          </p:nvSpPr>
          <p:spPr>
            <a:xfrm>
              <a:off x="4717542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77A2215-C3B7-29E9-7893-5CCAB88AB439}"/>
                </a:ext>
              </a:extLst>
            </p:cNvPr>
            <p:cNvSpPr/>
            <p:nvPr/>
          </p:nvSpPr>
          <p:spPr>
            <a:xfrm>
              <a:off x="5341602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F4E52C9-FE17-6441-A4BB-4996FC5057E7}"/>
              </a:ext>
            </a:extLst>
          </p:cNvPr>
          <p:cNvSpPr txBox="1"/>
          <p:nvPr/>
        </p:nvSpPr>
        <p:spPr>
          <a:xfrm>
            <a:off x="4425810" y="5655361"/>
            <a:ext cx="27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82347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43746-2F7F-6D77-574D-8820AEF74076}"/>
              </a:ext>
            </a:extLst>
          </p:cNvPr>
          <p:cNvSpPr/>
          <p:nvPr/>
        </p:nvSpPr>
        <p:spPr>
          <a:xfrm>
            <a:off x="3325791" y="3941472"/>
            <a:ext cx="2133918" cy="53370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BF18A-329D-F0EF-9D3C-518F3C4FBE34}"/>
              </a:ext>
            </a:extLst>
          </p:cNvPr>
          <p:cNvSpPr/>
          <p:nvPr/>
        </p:nvSpPr>
        <p:spPr>
          <a:xfrm>
            <a:off x="5688965" y="3941472"/>
            <a:ext cx="2842192" cy="533701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 ĐA THỨC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D3F6F58-41A1-E472-04F3-158C50759F34}"/>
              </a:ext>
            </a:extLst>
          </p:cNvPr>
          <p:cNvGrpSpPr/>
          <p:nvPr/>
        </p:nvGrpSpPr>
        <p:grpSpPr>
          <a:xfrm>
            <a:off x="690958" y="1765962"/>
            <a:ext cx="10726342" cy="1615413"/>
            <a:chOff x="6648450" y="1206094"/>
            <a:chExt cx="5049519" cy="1184682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5BED0676-AD5B-1315-940D-AFDE003D7A7F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2F1A9FBC-DF10-A416-95FC-4F40749673A3}"/>
                </a:ext>
              </a:extLst>
            </p:cNvPr>
            <p:cNvSpPr/>
            <p:nvPr/>
          </p:nvSpPr>
          <p:spPr>
            <a:xfrm>
              <a:off x="6695572" y="1242235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3F2B4DEE-44DC-D2CB-ED58-A0D10B89E450}"/>
              </a:ext>
            </a:extLst>
          </p:cNvPr>
          <p:cNvSpPr txBox="1"/>
          <p:nvPr/>
        </p:nvSpPr>
        <p:spPr>
          <a:xfrm>
            <a:off x="1105733" y="2225939"/>
            <a:ext cx="859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Rút gọn và tính giá trị biểu thức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tại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 = 2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và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= –1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trong đó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6DDE8F6-B91E-B166-4A6F-678F879B5E95}"/>
              </a:ext>
            </a:extLst>
          </p:cNvPr>
          <p:cNvGrpSpPr/>
          <p:nvPr/>
        </p:nvGrpSpPr>
        <p:grpSpPr>
          <a:xfrm>
            <a:off x="1105733" y="1491606"/>
            <a:ext cx="1125101" cy="624633"/>
            <a:chOff x="8838050" y="2625550"/>
            <a:chExt cx="1125101" cy="624633"/>
          </a:xfrm>
        </p:grpSpPr>
        <p:grpSp>
          <p:nvGrpSpPr>
            <p:cNvPr id="86" name="Group 25">
              <a:extLst>
                <a:ext uri="{FF2B5EF4-FFF2-40B4-BE49-F238E27FC236}">
                  <a16:creationId xmlns:a16="http://schemas.microsoft.com/office/drawing/2014/main" id="{A05F9E77-14FF-03BB-2589-ACC2F4F200EB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88" name="Freeform 26">
                <a:extLst>
                  <a:ext uri="{FF2B5EF4-FFF2-40B4-BE49-F238E27FC236}">
                    <a16:creationId xmlns:a16="http://schemas.microsoft.com/office/drawing/2014/main" id="{1E67BEB0-982F-E15F-D026-41C3093262E5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TextBox 27">
                <a:extLst>
                  <a:ext uri="{FF2B5EF4-FFF2-40B4-BE49-F238E27FC236}">
                    <a16:creationId xmlns:a16="http://schemas.microsoft.com/office/drawing/2014/main" id="{987297F2-CE76-20D6-6072-E53C95D8997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7" name="TextBox 28">
              <a:extLst>
                <a:ext uri="{FF2B5EF4-FFF2-40B4-BE49-F238E27FC236}">
                  <a16:creationId xmlns:a16="http://schemas.microsoft.com/office/drawing/2014/main" id="{154C5151-AF9B-A9DA-4DDE-7B152D07B42E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?5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4657517-8388-2087-B085-8028BC6CB64C}"/>
              </a:ext>
            </a:extLst>
          </p:cNvPr>
          <p:cNvSpPr txBox="1"/>
          <p:nvPr/>
        </p:nvSpPr>
        <p:spPr>
          <a:xfrm>
            <a:off x="2627650" y="2764724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– (7,5x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lang="en-US" sz="24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18A62-7F9C-F7C7-E563-6406FB380A60}"/>
              </a:ext>
            </a:extLst>
          </p:cNvPr>
          <p:cNvSpPr txBox="1"/>
          <p:nvPr/>
        </p:nvSpPr>
        <p:spPr>
          <a:xfrm>
            <a:off x="991127" y="3951824"/>
            <a:ext cx="767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–(7,5x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(3xy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B12690-8BEA-4F55-4BAF-5501D50E3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90958" y="3873712"/>
            <a:ext cx="300169" cy="30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6C02A4-5F2A-ECD2-2B10-32C60A8F3ECF}"/>
              </a:ext>
            </a:extLst>
          </p:cNvPr>
          <p:cNvSpPr txBox="1"/>
          <p:nvPr/>
        </p:nvSpPr>
        <p:spPr>
          <a:xfrm>
            <a:off x="1337171" y="459641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E1A9B-EEA5-F25F-373D-5224D3E82F29}"/>
              </a:ext>
            </a:extLst>
          </p:cNvPr>
          <p:cNvSpPr txBox="1"/>
          <p:nvPr/>
        </p:nvSpPr>
        <p:spPr>
          <a:xfrm>
            <a:off x="3272880" y="4586688"/>
            <a:ext cx="4886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F3E1C-21BF-63E7-DA80-1AA3BC1A89D5}"/>
              </a:ext>
            </a:extLst>
          </p:cNvPr>
          <p:cNvSpPr txBox="1"/>
          <p:nvPr/>
        </p:nvSpPr>
        <p:spPr>
          <a:xfrm>
            <a:off x="1337171" y="5167727"/>
            <a:ext cx="739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(–7,5x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3FA4BC7-DDAE-531D-0CF5-160CAEDA91C0}"/>
              </a:ext>
            </a:extLst>
          </p:cNvPr>
          <p:cNvSpPr/>
          <p:nvPr/>
        </p:nvSpPr>
        <p:spPr>
          <a:xfrm flipV="1">
            <a:off x="5534186" y="3197792"/>
            <a:ext cx="137160" cy="30016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C36610D-730F-80E3-2379-2BBB2C3B3C60}"/>
              </a:ext>
            </a:extLst>
          </p:cNvPr>
          <p:cNvSpPr/>
          <p:nvPr/>
        </p:nvSpPr>
        <p:spPr>
          <a:xfrm flipV="1">
            <a:off x="9021705" y="3197792"/>
            <a:ext cx="137160" cy="30016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D416A35-046E-959C-F30C-A75DFBC8A2B5}"/>
              </a:ext>
            </a:extLst>
          </p:cNvPr>
          <p:cNvSpPr/>
          <p:nvPr/>
        </p:nvSpPr>
        <p:spPr>
          <a:xfrm flipV="1">
            <a:off x="6303330" y="3191698"/>
            <a:ext cx="137160" cy="30016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6A8F1D5-4D1D-E9E5-45B0-3A4168C402DE}"/>
              </a:ext>
            </a:extLst>
          </p:cNvPr>
          <p:cNvSpPr/>
          <p:nvPr/>
        </p:nvSpPr>
        <p:spPr>
          <a:xfrm flipV="1">
            <a:off x="8168865" y="3194754"/>
            <a:ext cx="137160" cy="30016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D0460-5752-536C-693C-101DFB4F3E65}"/>
              </a:ext>
            </a:extLst>
          </p:cNvPr>
          <p:cNvSpPr txBox="1"/>
          <p:nvPr/>
        </p:nvSpPr>
        <p:spPr>
          <a:xfrm>
            <a:off x="1333555" y="5740906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8C4D4-880A-ACC6-0806-001AB808699D}"/>
              </a:ext>
            </a:extLst>
          </p:cNvPr>
          <p:cNvSpPr txBox="1"/>
          <p:nvPr/>
        </p:nvSpPr>
        <p:spPr>
          <a:xfrm>
            <a:off x="4201775" y="5740907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AC2D0-5AE5-F154-399C-3D2FE60532A3}"/>
              </a:ext>
            </a:extLst>
          </p:cNvPr>
          <p:cNvSpPr txBox="1"/>
          <p:nvPr/>
        </p:nvSpPr>
        <p:spPr>
          <a:xfrm>
            <a:off x="6638566" y="5738176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+ 5xy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4" grpId="0"/>
      <p:bldP spid="92" grpId="0"/>
      <p:bldP spid="2" grpId="0"/>
      <p:bldP spid="5" grpId="0"/>
      <p:bldP spid="9" grpId="0"/>
      <p:bldP spid="12" grpId="0"/>
      <p:bldP spid="14" grpId="0" animBg="1"/>
      <p:bldP spid="15" grpId="0" animBg="1"/>
      <p:bldP spid="16" grpId="0" animBg="1"/>
      <p:bldP spid="17" grpId="0" animBg="1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BF18A-329D-F0EF-9D3C-518F3C4FBE34}"/>
              </a:ext>
            </a:extLst>
          </p:cNvPr>
          <p:cNvSpPr/>
          <p:nvPr/>
        </p:nvSpPr>
        <p:spPr>
          <a:xfrm>
            <a:off x="5462557" y="5664586"/>
            <a:ext cx="930621" cy="53370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 ĐA THỨC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18A62-7F9C-F7C7-E563-6406FB380A60}"/>
              </a:ext>
            </a:extLst>
          </p:cNvPr>
          <p:cNvSpPr txBox="1"/>
          <p:nvPr/>
        </p:nvSpPr>
        <p:spPr>
          <a:xfrm>
            <a:off x="767252" y="3943049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–(7,5x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(3xy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B12690-8BEA-4F55-4BAF-5501D50E3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2990" y="3792965"/>
            <a:ext cx="300169" cy="30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6C02A4-5F2A-ECD2-2B10-32C60A8F3ECF}"/>
              </a:ext>
            </a:extLst>
          </p:cNvPr>
          <p:cNvSpPr txBox="1"/>
          <p:nvPr/>
        </p:nvSpPr>
        <p:spPr>
          <a:xfrm>
            <a:off x="1057896" y="456118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E1A9B-EEA5-F25F-373D-5224D3E82F29}"/>
              </a:ext>
            </a:extLst>
          </p:cNvPr>
          <p:cNvSpPr txBox="1"/>
          <p:nvPr/>
        </p:nvSpPr>
        <p:spPr>
          <a:xfrm>
            <a:off x="2645778" y="4561187"/>
            <a:ext cx="3724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F3E1C-21BF-63E7-DA80-1AA3BC1A89D5}"/>
              </a:ext>
            </a:extLst>
          </p:cNvPr>
          <p:cNvSpPr txBox="1"/>
          <p:nvPr/>
        </p:nvSpPr>
        <p:spPr>
          <a:xfrm>
            <a:off x="1049819" y="5153511"/>
            <a:ext cx="558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(–7,5x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+ 7,5x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]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D0460-5752-536C-693C-101DFB4F3E65}"/>
              </a:ext>
            </a:extLst>
          </p:cNvPr>
          <p:cNvSpPr txBox="1"/>
          <p:nvPr/>
        </p:nvSpPr>
        <p:spPr>
          <a:xfrm>
            <a:off x="1014222" y="5740907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8C4D4-880A-ACC6-0806-001AB808699D}"/>
              </a:ext>
            </a:extLst>
          </p:cNvPr>
          <p:cNvSpPr txBox="1"/>
          <p:nvPr/>
        </p:nvSpPr>
        <p:spPr>
          <a:xfrm>
            <a:off x="3191534" y="5740907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+ 3xy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AC2D0-5AE5-F154-399C-3D2FE60532A3}"/>
              </a:ext>
            </a:extLst>
          </p:cNvPr>
          <p:cNvSpPr txBox="1"/>
          <p:nvPr/>
        </p:nvSpPr>
        <p:spPr>
          <a:xfrm>
            <a:off x="5094907" y="5740907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  x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+ 5xy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C64706F-518E-C758-BE82-5BE18667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925062" y="3792965"/>
            <a:ext cx="300169" cy="3001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F217D-CA57-C755-A33A-1899EC8D69CE}"/>
              </a:ext>
            </a:extLst>
          </p:cNvPr>
          <p:cNvSpPr txBox="1"/>
          <p:nvPr/>
        </p:nvSpPr>
        <p:spPr>
          <a:xfrm>
            <a:off x="7201738" y="3850716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Thay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 = 2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= -1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vào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ta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được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DC517-5F38-C1AB-7518-C139CE93C046}"/>
              </a:ext>
            </a:extLst>
          </p:cNvPr>
          <p:cNvCxnSpPr>
            <a:cxnSpLocks/>
          </p:cNvCxnSpPr>
          <p:nvPr/>
        </p:nvCxnSpPr>
        <p:spPr>
          <a:xfrm>
            <a:off x="6778223" y="3789236"/>
            <a:ext cx="0" cy="2455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2CECE5-8D1E-D982-A772-BD0BA69BCD01}"/>
              </a:ext>
            </a:extLst>
          </p:cNvPr>
          <p:cNvSpPr txBox="1"/>
          <p:nvPr/>
        </p:nvSpPr>
        <p:spPr>
          <a:xfrm>
            <a:off x="8184584" y="4561187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+ 5. 2. (-1)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9E15F8-01A7-74BB-27C6-15E5DC3F8C57}"/>
              </a:ext>
            </a:extLst>
          </p:cNvPr>
          <p:cNvSpPr txBox="1"/>
          <p:nvPr/>
        </p:nvSpPr>
        <p:spPr>
          <a:xfrm>
            <a:off x="8540856" y="510734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8 + (-10)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440B33-D64A-3ABA-990C-ECFEFF098ECD}"/>
              </a:ext>
            </a:extLst>
          </p:cNvPr>
          <p:cNvSpPr txBox="1"/>
          <p:nvPr/>
        </p:nvSpPr>
        <p:spPr>
          <a:xfrm>
            <a:off x="10070597" y="5110432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-2.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72E220-EEBB-9EC5-E358-DD25DF38611F}"/>
              </a:ext>
            </a:extLst>
          </p:cNvPr>
          <p:cNvGrpSpPr/>
          <p:nvPr/>
        </p:nvGrpSpPr>
        <p:grpSpPr>
          <a:xfrm>
            <a:off x="690958" y="1765962"/>
            <a:ext cx="10726342" cy="1615413"/>
            <a:chOff x="6648450" y="1206094"/>
            <a:chExt cx="5049519" cy="118468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63CB393-88D6-86C1-CD84-920E4935169F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F1CFB8A-2B78-033E-DB8B-75CD6C8BE41C}"/>
                </a:ext>
              </a:extLst>
            </p:cNvPr>
            <p:cNvSpPr/>
            <p:nvPr/>
          </p:nvSpPr>
          <p:spPr>
            <a:xfrm>
              <a:off x="6695572" y="1242235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F631C7-0D18-0DED-FB59-6912447F689B}"/>
              </a:ext>
            </a:extLst>
          </p:cNvPr>
          <p:cNvSpPr txBox="1"/>
          <p:nvPr/>
        </p:nvSpPr>
        <p:spPr>
          <a:xfrm>
            <a:off x="1105733" y="2225939"/>
            <a:ext cx="859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Rút gọn và tính giá trị biểu thức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tại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 = 2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và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= –1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trong đó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5FBEAF-8136-FE33-825B-AEA88698454A}"/>
              </a:ext>
            </a:extLst>
          </p:cNvPr>
          <p:cNvGrpSpPr/>
          <p:nvPr/>
        </p:nvGrpSpPr>
        <p:grpSpPr>
          <a:xfrm>
            <a:off x="1105733" y="1491606"/>
            <a:ext cx="1125101" cy="624633"/>
            <a:chOff x="8838050" y="2625550"/>
            <a:chExt cx="1125101" cy="624633"/>
          </a:xfrm>
        </p:grpSpPr>
        <p:grpSp>
          <p:nvGrpSpPr>
            <p:cNvPr id="17" name="Group 25">
              <a:extLst>
                <a:ext uri="{FF2B5EF4-FFF2-40B4-BE49-F238E27FC236}">
                  <a16:creationId xmlns:a16="http://schemas.microsoft.com/office/drawing/2014/main" id="{505CFB3E-89C1-B6F5-4B27-9D53F94552E2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FFFF1381-DF2C-BA10-E5BB-CB36F63B96D2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7">
                <a:extLst>
                  <a:ext uri="{FF2B5EF4-FFF2-40B4-BE49-F238E27FC236}">
                    <a16:creationId xmlns:a16="http://schemas.microsoft.com/office/drawing/2014/main" id="{1788553D-3A25-E482-1E31-EB5FD7A37F4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BB630F4B-75CC-7EB9-CA1D-5AE9F50791AE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30654C0-0319-B98C-7DB9-6D45AAF370C5}"/>
              </a:ext>
            </a:extLst>
          </p:cNvPr>
          <p:cNvSpPr txBox="1"/>
          <p:nvPr/>
        </p:nvSpPr>
        <p:spPr>
          <a:xfrm>
            <a:off x="2627650" y="2764724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  =  (x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+ 2xy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– (7,5x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lang="en-US" sz="24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(3xy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+ 7,5x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8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929BF29-8B0C-40A6-D42D-7A3AD0B0BEB8}"/>
              </a:ext>
            </a:extLst>
          </p:cNvPr>
          <p:cNvSpPr/>
          <p:nvPr/>
        </p:nvSpPr>
        <p:spPr>
          <a:xfrm>
            <a:off x="6676696" y="4129499"/>
            <a:ext cx="1044724" cy="90965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F7A85C-9993-EB2F-3117-7B0A78C9A740}"/>
              </a:ext>
            </a:extLst>
          </p:cNvPr>
          <p:cNvSpPr/>
          <p:nvPr/>
        </p:nvSpPr>
        <p:spPr>
          <a:xfrm>
            <a:off x="7724825" y="4129499"/>
            <a:ext cx="1044724" cy="909655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AFF814-7BB9-8D2F-C9FA-C101F6967626}"/>
              </a:ext>
            </a:extLst>
          </p:cNvPr>
          <p:cNvSpPr/>
          <p:nvPr/>
        </p:nvSpPr>
        <p:spPr>
          <a:xfrm>
            <a:off x="4575579" y="4129499"/>
            <a:ext cx="2095013" cy="909655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57D0F-D5FB-486D-B3CB-F9932DF13DBD}"/>
              </a:ext>
            </a:extLst>
          </p:cNvPr>
          <p:cNvSpPr txBox="1"/>
          <p:nvPr/>
        </p:nvSpPr>
        <p:spPr>
          <a:xfrm>
            <a:off x="521407" y="1394136"/>
            <a:ext cx="10681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Trong buổi sinh hoạt câu lạc bộ Toán học của lớp, hai bạn tính giá trị của hai đa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12F78-03E0-4EEC-C5DF-524B31FF9EA2}"/>
              </a:ext>
            </a:extLst>
          </p:cNvPr>
          <p:cNvSpPr txBox="1"/>
          <p:nvPr/>
        </p:nvSpPr>
        <p:spPr>
          <a:xfrm>
            <a:off x="3314700" y="1955889"/>
            <a:ext cx="2413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P</a:t>
            </a:r>
            <a:r>
              <a:rPr lang="en-US" sz="2200" dirty="0">
                <a:latin typeface="Palatino Linotype" panose="02040502050505030304" pitchFamily="18" charset="0"/>
              </a:rPr>
              <a:t> = </a:t>
            </a:r>
            <a:r>
              <a:rPr lang="en-US" sz="22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x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latin typeface="Palatino Linotype" panose="02040502050505030304" pitchFamily="18" charset="0"/>
              </a:rPr>
              <a:t>xy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dirty="0">
                <a:latin typeface="Palatino Linotype" panose="02040502050505030304" pitchFamily="18" charset="0"/>
              </a:rPr>
              <a:t> + 22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D4281-0F00-7207-2BA1-221E5E477B2A}"/>
              </a:ext>
            </a:extLst>
          </p:cNvPr>
          <p:cNvSpPr txBox="1"/>
          <p:nvPr/>
        </p:nvSpPr>
        <p:spPr>
          <a:xfrm>
            <a:off x="7534275" y="1955889"/>
            <a:ext cx="2470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Q</a:t>
            </a:r>
            <a:r>
              <a:rPr lang="en-US" sz="2200" dirty="0">
                <a:latin typeface="Palatino Linotype" panose="02040502050505030304" pitchFamily="18" charset="0"/>
              </a:rPr>
              <a:t> = </a:t>
            </a:r>
            <a:r>
              <a:rPr lang="en-US" sz="2200" i="1" dirty="0" err="1">
                <a:latin typeface="Palatino Linotype" panose="02040502050505030304" pitchFamily="18" charset="0"/>
              </a:rPr>
              <a:t>xy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dirty="0">
                <a:latin typeface="Palatino Linotype" panose="02040502050505030304" pitchFamily="18" charset="0"/>
              </a:rPr>
              <a:t> – </a:t>
            </a:r>
            <a:r>
              <a:rPr lang="en-US" sz="22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x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 + 23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9EA1C-5C75-5489-8509-63092F1AD403}"/>
              </a:ext>
            </a:extLst>
          </p:cNvPr>
          <p:cNvSpPr txBox="1"/>
          <p:nvPr/>
        </p:nvSpPr>
        <p:spPr>
          <a:xfrm>
            <a:off x="521407" y="2517645"/>
            <a:ext cx="857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tại những giá trị cho trước của </a:t>
            </a:r>
            <a:r>
              <a:rPr lang="en-US" sz="2200" i="1" dirty="0">
                <a:latin typeface="Palatino Linotype" panose="02040502050505030304" pitchFamily="18" charset="0"/>
              </a:rPr>
              <a:t>x</a:t>
            </a:r>
            <a:r>
              <a:rPr lang="en-US" sz="2200" dirty="0">
                <a:latin typeface="Palatino Linotype" panose="02040502050505030304" pitchFamily="18" charset="0"/>
              </a:rPr>
              <a:t> và </a:t>
            </a:r>
            <a:r>
              <a:rPr lang="en-US" sz="2200" i="1" dirty="0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. Kết quả được ghi lại như sau: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E3657E-8306-2425-2432-F6CCFDE56715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C0320-0A58-9894-38B1-6F0D74D6D924}"/>
              </a:ext>
            </a:extLst>
          </p:cNvPr>
          <p:cNvSpPr txBox="1"/>
          <p:nvPr/>
        </p:nvSpPr>
        <p:spPr>
          <a:xfrm>
            <a:off x="5347654" y="418827"/>
            <a:ext cx="149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MỞ ĐẦU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743A2E-087C-F249-3337-9315B412D4C0}"/>
              </a:ext>
            </a:extLst>
          </p:cNvPr>
          <p:cNvGrpSpPr/>
          <p:nvPr/>
        </p:nvGrpSpPr>
        <p:grpSpPr>
          <a:xfrm>
            <a:off x="3416351" y="3224398"/>
            <a:ext cx="5359298" cy="1813482"/>
            <a:chOff x="4215675" y="3740509"/>
            <a:chExt cx="4785450" cy="16193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B6D231-9D1D-E285-2EC7-EB4A40306255}"/>
                </a:ext>
              </a:extLst>
            </p:cNvPr>
            <p:cNvSpPr/>
            <p:nvPr/>
          </p:nvSpPr>
          <p:spPr>
            <a:xfrm>
              <a:off x="4215675" y="3750088"/>
              <a:ext cx="1023783" cy="1609724"/>
            </a:xfrm>
            <a:prstGeom prst="rect">
              <a:avLst/>
            </a:prstGeom>
            <a:solidFill>
              <a:srgbClr val="00B0F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702F46-93A0-926C-3CC4-F407F487A0D9}"/>
                </a:ext>
              </a:extLst>
            </p:cNvPr>
            <p:cNvSpPr/>
            <p:nvPr/>
          </p:nvSpPr>
          <p:spPr>
            <a:xfrm>
              <a:off x="4219575" y="3745298"/>
              <a:ext cx="4781550" cy="1609725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Palatino Linotype" panose="020405020505050303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8CEAC7-FCBE-A0CD-1AFB-57EB68B4B74B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145335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2E962B-1057-FD85-42A7-DA573EE1BEB4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945409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F8957E-3D31-77B0-821D-9DE6E1CA66FD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545372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1E1BD5-3A30-DE09-90B8-8A1CC8EB51C9}"/>
                </a:ext>
              </a:extLst>
            </p:cNvPr>
            <p:cNvCxnSpPr>
              <a:cxnSpLocks/>
            </p:cNvCxnSpPr>
            <p:nvPr/>
          </p:nvCxnSpPr>
          <p:spPr>
            <a:xfrm>
              <a:off x="5241321" y="3740509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CED5CF9-F14E-97D6-68E5-7A764B2E94E8}"/>
                </a:ext>
              </a:extLst>
            </p:cNvPr>
            <p:cNvCxnSpPr>
              <a:cxnSpLocks/>
            </p:cNvCxnSpPr>
            <p:nvPr/>
          </p:nvCxnSpPr>
          <p:spPr>
            <a:xfrm>
              <a:off x="6180807" y="3745298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96EA9E-0400-2C48-B197-832D885B3A56}"/>
                </a:ext>
              </a:extLst>
            </p:cNvPr>
            <p:cNvCxnSpPr>
              <a:cxnSpLocks/>
            </p:cNvCxnSpPr>
            <p:nvPr/>
          </p:nvCxnSpPr>
          <p:spPr>
            <a:xfrm>
              <a:off x="7120293" y="3745298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440575-7645-CAA1-D449-3F8D17A232B1}"/>
                </a:ext>
              </a:extLst>
            </p:cNvPr>
            <p:cNvCxnSpPr>
              <a:cxnSpLocks/>
            </p:cNvCxnSpPr>
            <p:nvPr/>
          </p:nvCxnSpPr>
          <p:spPr>
            <a:xfrm>
              <a:off x="8059779" y="3740509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B7D16A3-8927-3FD0-DECA-5CC2368756BC}"/>
              </a:ext>
            </a:extLst>
          </p:cNvPr>
          <p:cNvSpPr txBox="1"/>
          <p:nvPr/>
        </p:nvSpPr>
        <p:spPr>
          <a:xfrm>
            <a:off x="3823788" y="3228296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05E6C1-6F10-F0C4-C5D2-C6A19B69869F}"/>
              </a:ext>
            </a:extLst>
          </p:cNvPr>
          <p:cNvSpPr txBox="1"/>
          <p:nvPr/>
        </p:nvSpPr>
        <p:spPr>
          <a:xfrm>
            <a:off x="3823788" y="3659183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E3AF6A-238D-241D-19FB-D583D0EE2B34}"/>
              </a:ext>
            </a:extLst>
          </p:cNvPr>
          <p:cNvSpPr txBox="1"/>
          <p:nvPr/>
        </p:nvSpPr>
        <p:spPr>
          <a:xfrm>
            <a:off x="3810163" y="4143693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8D20F7-514B-27BC-6533-8BDF536B4B9A}"/>
              </a:ext>
            </a:extLst>
          </p:cNvPr>
          <p:cNvSpPr txBox="1"/>
          <p:nvPr/>
        </p:nvSpPr>
        <p:spPr>
          <a:xfrm>
            <a:off x="3786919" y="4573783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Q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B13A6-6195-FF0F-16F1-3D391C1DB9F1}"/>
              </a:ext>
            </a:extLst>
          </p:cNvPr>
          <p:cNvSpPr txBox="1"/>
          <p:nvPr/>
        </p:nvSpPr>
        <p:spPr>
          <a:xfrm>
            <a:off x="4964758" y="3235168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273CC3-839C-067C-60BA-A02DF7CD6AE9}"/>
              </a:ext>
            </a:extLst>
          </p:cNvPr>
          <p:cNvSpPr txBox="1"/>
          <p:nvPr/>
        </p:nvSpPr>
        <p:spPr>
          <a:xfrm>
            <a:off x="5989735" y="3235168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77CAF2-F8CE-DA90-BC05-87B60D1A0207}"/>
              </a:ext>
            </a:extLst>
          </p:cNvPr>
          <p:cNvSpPr txBox="1"/>
          <p:nvPr/>
        </p:nvSpPr>
        <p:spPr>
          <a:xfrm>
            <a:off x="7051390" y="3235168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3E9395-A85F-2247-AC47-D169873C38B2}"/>
              </a:ext>
            </a:extLst>
          </p:cNvPr>
          <p:cNvSpPr txBox="1"/>
          <p:nvPr/>
        </p:nvSpPr>
        <p:spPr>
          <a:xfrm>
            <a:off x="8109857" y="3235168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0D2070-3D03-92E9-FD0D-A2C019CF5B33}"/>
              </a:ext>
            </a:extLst>
          </p:cNvPr>
          <p:cNvSpPr txBox="1"/>
          <p:nvPr/>
        </p:nvSpPr>
        <p:spPr>
          <a:xfrm>
            <a:off x="8109857" y="369861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68BFCA-FD21-7423-C4D1-581C9F196ACA}"/>
              </a:ext>
            </a:extLst>
          </p:cNvPr>
          <p:cNvSpPr txBox="1"/>
          <p:nvPr/>
        </p:nvSpPr>
        <p:spPr>
          <a:xfrm>
            <a:off x="7051390" y="3696244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E7A18-BEB4-BCAD-AFB1-597C1069D4CD}"/>
              </a:ext>
            </a:extLst>
          </p:cNvPr>
          <p:cNvSpPr txBox="1"/>
          <p:nvPr/>
        </p:nvSpPr>
        <p:spPr>
          <a:xfrm>
            <a:off x="6027058" y="370345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E0180F-48C7-630E-88E1-E669A25E3E4E}"/>
              </a:ext>
            </a:extLst>
          </p:cNvPr>
          <p:cNvSpPr txBox="1"/>
          <p:nvPr/>
        </p:nvSpPr>
        <p:spPr>
          <a:xfrm>
            <a:off x="4919874" y="368661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-1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89E37B-F054-20CA-A3FE-D0887AC378D0}"/>
              </a:ext>
            </a:extLst>
          </p:cNvPr>
          <p:cNvSpPr txBox="1"/>
          <p:nvPr/>
        </p:nvSpPr>
        <p:spPr>
          <a:xfrm>
            <a:off x="4896631" y="4149356"/>
            <a:ext cx="466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1B7234-0FAE-AEEB-4728-E7848012B4BF}"/>
              </a:ext>
            </a:extLst>
          </p:cNvPr>
          <p:cNvSpPr txBox="1"/>
          <p:nvPr/>
        </p:nvSpPr>
        <p:spPr>
          <a:xfrm>
            <a:off x="5948671" y="4149356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30AE38-013F-C82F-F9C3-19F76FB83C93}"/>
              </a:ext>
            </a:extLst>
          </p:cNvPr>
          <p:cNvSpPr txBox="1"/>
          <p:nvPr/>
        </p:nvSpPr>
        <p:spPr>
          <a:xfrm>
            <a:off x="6980858" y="4149356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38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197617-5903-66A1-8F51-A7233E1B32EB}"/>
              </a:ext>
            </a:extLst>
          </p:cNvPr>
          <p:cNvSpPr txBox="1"/>
          <p:nvPr/>
        </p:nvSpPr>
        <p:spPr>
          <a:xfrm>
            <a:off x="8039325" y="4149356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363AA7-3D8D-F9F8-53A7-EDEAE1F200E7}"/>
              </a:ext>
            </a:extLst>
          </p:cNvPr>
          <p:cNvSpPr txBox="1"/>
          <p:nvPr/>
        </p:nvSpPr>
        <p:spPr>
          <a:xfrm>
            <a:off x="8039325" y="460645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9248CC-1875-6359-33CC-A680E8FA29D5}"/>
              </a:ext>
            </a:extLst>
          </p:cNvPr>
          <p:cNvSpPr txBox="1"/>
          <p:nvPr/>
        </p:nvSpPr>
        <p:spPr>
          <a:xfrm>
            <a:off x="6980858" y="460645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86843E-6A79-570A-59E2-22F9DBA34EF6}"/>
              </a:ext>
            </a:extLst>
          </p:cNvPr>
          <p:cNvSpPr txBox="1"/>
          <p:nvPr/>
        </p:nvSpPr>
        <p:spPr>
          <a:xfrm>
            <a:off x="5936133" y="460645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E02F35-277D-1A84-265A-C53259F0CA50}"/>
              </a:ext>
            </a:extLst>
          </p:cNvPr>
          <p:cNvSpPr txBox="1"/>
          <p:nvPr/>
        </p:nvSpPr>
        <p:spPr>
          <a:xfrm>
            <a:off x="4896631" y="460645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D8C86-F862-01A7-7228-E615C7E66A7E}"/>
              </a:ext>
            </a:extLst>
          </p:cNvPr>
          <p:cNvSpPr txBox="1"/>
          <p:nvPr/>
        </p:nvSpPr>
        <p:spPr>
          <a:xfrm>
            <a:off x="1231170" y="5509300"/>
            <a:ext cx="54248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P + Q  =  (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+ 22) + (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+ 23)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C8BBEC2-835C-1EBF-347F-E4460F02A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31001" y="5424574"/>
            <a:ext cx="300169" cy="3001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AEBBAC-44D9-DE71-B654-23EA41BAEACA}"/>
              </a:ext>
            </a:extLst>
          </p:cNvPr>
          <p:cNvSpPr txBox="1"/>
          <p:nvPr/>
        </p:nvSpPr>
        <p:spPr>
          <a:xfrm>
            <a:off x="6563456" y="5507241"/>
            <a:ext cx="4230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= 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+ 22 +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AF133-D0D8-8CBC-6E2F-A609719F4C64}"/>
              </a:ext>
            </a:extLst>
          </p:cNvPr>
          <p:cNvSpPr txBox="1"/>
          <p:nvPr/>
        </p:nvSpPr>
        <p:spPr>
          <a:xfrm>
            <a:off x="2017922" y="6034640"/>
            <a:ext cx="4798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=  (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2x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) + (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xy</a:t>
            </a:r>
            <a:r>
              <a:rPr lang="en-US" sz="2200" i="1" baseline="30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) + (22 + 23)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AFBED-3E6F-23BD-6B3A-65B2C65416D1}"/>
              </a:ext>
            </a:extLst>
          </p:cNvPr>
          <p:cNvSpPr txBox="1"/>
          <p:nvPr/>
        </p:nvSpPr>
        <p:spPr>
          <a:xfrm>
            <a:off x="6732532" y="6034640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=  45</a:t>
            </a:r>
          </a:p>
        </p:txBody>
      </p:sp>
    </p:spTree>
    <p:extLst>
      <p:ext uri="{BB962C8B-B14F-4D97-AF65-F5344CB8AC3E}">
        <p14:creationId xmlns:p14="http://schemas.microsoft.com/office/powerpoint/2010/main" val="1069662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3529557" y="2677120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4388150" y="2547868"/>
            <a:ext cx="4625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HẸN GẶP LẠI!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391142-A18E-1C11-840C-FC840C7CA049}"/>
              </a:ext>
            </a:extLst>
          </p:cNvPr>
          <p:cNvSpPr txBox="1"/>
          <p:nvPr/>
        </p:nvSpPr>
        <p:spPr>
          <a:xfrm>
            <a:off x="2780811" y="3968136"/>
            <a:ext cx="7264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8F1F7">
                    <a:lumMod val="50000"/>
                  </a:srgbClr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 CON TRONG CÁC BÀI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23014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257D0F-D5FB-486D-B3CB-F9932DF13DBD}"/>
              </a:ext>
            </a:extLst>
          </p:cNvPr>
          <p:cNvSpPr txBox="1"/>
          <p:nvPr/>
        </p:nvSpPr>
        <p:spPr>
          <a:xfrm>
            <a:off x="521407" y="1617873"/>
            <a:ext cx="10681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Trong buổi sinh hoạt câu lạc bộ Toán học của lớp, hai bạn tính giá trị của hai đa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12F78-03E0-4EEC-C5DF-524B31FF9EA2}"/>
              </a:ext>
            </a:extLst>
          </p:cNvPr>
          <p:cNvSpPr txBox="1"/>
          <p:nvPr/>
        </p:nvSpPr>
        <p:spPr>
          <a:xfrm>
            <a:off x="3314700" y="2247722"/>
            <a:ext cx="2413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P</a:t>
            </a:r>
            <a:r>
              <a:rPr lang="en-US" sz="2200" dirty="0">
                <a:latin typeface="Palatino Linotype" panose="02040502050505030304" pitchFamily="18" charset="0"/>
              </a:rPr>
              <a:t> = </a:t>
            </a:r>
            <a:r>
              <a:rPr lang="en-US" sz="22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x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 – </a:t>
            </a:r>
            <a:r>
              <a:rPr lang="en-US" sz="2200" i="1" dirty="0" err="1">
                <a:latin typeface="Palatino Linotype" panose="02040502050505030304" pitchFamily="18" charset="0"/>
              </a:rPr>
              <a:t>xy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dirty="0">
                <a:latin typeface="Palatino Linotype" panose="02040502050505030304" pitchFamily="18" charset="0"/>
              </a:rPr>
              <a:t> + 22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D4281-0F00-7207-2BA1-221E5E477B2A}"/>
              </a:ext>
            </a:extLst>
          </p:cNvPr>
          <p:cNvSpPr txBox="1"/>
          <p:nvPr/>
        </p:nvSpPr>
        <p:spPr>
          <a:xfrm>
            <a:off x="7534275" y="2247722"/>
            <a:ext cx="2470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Q</a:t>
            </a:r>
            <a:r>
              <a:rPr lang="en-US" sz="2200" dirty="0">
                <a:latin typeface="Palatino Linotype" panose="02040502050505030304" pitchFamily="18" charset="0"/>
              </a:rPr>
              <a:t> = </a:t>
            </a:r>
            <a:r>
              <a:rPr lang="en-US" sz="2200" i="1" dirty="0" err="1">
                <a:latin typeface="Palatino Linotype" panose="02040502050505030304" pitchFamily="18" charset="0"/>
              </a:rPr>
              <a:t>xy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dirty="0">
                <a:latin typeface="Palatino Linotype" panose="02040502050505030304" pitchFamily="18" charset="0"/>
              </a:rPr>
              <a:t> – </a:t>
            </a:r>
            <a:r>
              <a:rPr lang="en-US" sz="22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x</a:t>
            </a:r>
            <a:r>
              <a:rPr lang="en-US" sz="2200" baseline="30000" dirty="0" err="1">
                <a:latin typeface="Palatino Linotype" panose="02040502050505030304" pitchFamily="18" charset="0"/>
              </a:rPr>
              <a:t>2</a:t>
            </a:r>
            <a:r>
              <a:rPr lang="en-US" sz="2200" i="1" dirty="0" err="1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 + 23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9EA1C-5C75-5489-8509-63092F1AD403}"/>
              </a:ext>
            </a:extLst>
          </p:cNvPr>
          <p:cNvSpPr txBox="1"/>
          <p:nvPr/>
        </p:nvSpPr>
        <p:spPr>
          <a:xfrm>
            <a:off x="521407" y="2897026"/>
            <a:ext cx="857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tại những giá trị cho trước của </a:t>
            </a:r>
            <a:r>
              <a:rPr lang="en-US" sz="2200" i="1" dirty="0">
                <a:latin typeface="Palatino Linotype" panose="02040502050505030304" pitchFamily="18" charset="0"/>
              </a:rPr>
              <a:t>x</a:t>
            </a:r>
            <a:r>
              <a:rPr lang="en-US" sz="2200" dirty="0">
                <a:latin typeface="Palatino Linotype" panose="02040502050505030304" pitchFamily="18" charset="0"/>
              </a:rPr>
              <a:t> và </a:t>
            </a:r>
            <a:r>
              <a:rPr lang="en-US" sz="2200" i="1" dirty="0">
                <a:latin typeface="Palatino Linotype" panose="02040502050505030304" pitchFamily="18" charset="0"/>
              </a:rPr>
              <a:t>y</a:t>
            </a:r>
            <a:r>
              <a:rPr lang="en-US" sz="2200" dirty="0">
                <a:latin typeface="Palatino Linotype" panose="02040502050505030304" pitchFamily="18" charset="0"/>
              </a:rPr>
              <a:t>. Kết quả được ghi lại như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ADDD2-C5BD-AF61-FD3C-E8B3B425CE97}"/>
              </a:ext>
            </a:extLst>
          </p:cNvPr>
          <p:cNvSpPr txBox="1"/>
          <p:nvPr/>
        </p:nvSpPr>
        <p:spPr>
          <a:xfrm>
            <a:off x="521407" y="5693127"/>
            <a:ext cx="84008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Trên bảng có 1 cột sai kết quả, làm sao để phát hiện nhanh cột đó?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E3657E-8306-2425-2432-F6CCFDE56715}"/>
              </a:ext>
            </a:extLst>
          </p:cNvPr>
          <p:cNvSpPr/>
          <p:nvPr/>
        </p:nvSpPr>
        <p:spPr>
          <a:xfrm>
            <a:off x="0" y="338646"/>
            <a:ext cx="12192000" cy="77937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C0320-0A58-9894-38B1-6F0D74D6D924}"/>
              </a:ext>
            </a:extLst>
          </p:cNvPr>
          <p:cNvSpPr txBox="1"/>
          <p:nvPr/>
        </p:nvSpPr>
        <p:spPr>
          <a:xfrm>
            <a:off x="5347654" y="462369"/>
            <a:ext cx="149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MỞ ĐẦU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743A2E-087C-F249-3337-9315B412D4C0}"/>
              </a:ext>
            </a:extLst>
          </p:cNvPr>
          <p:cNvGrpSpPr/>
          <p:nvPr/>
        </p:nvGrpSpPr>
        <p:grpSpPr>
          <a:xfrm>
            <a:off x="3416351" y="3603779"/>
            <a:ext cx="5359298" cy="1813482"/>
            <a:chOff x="4215675" y="3740509"/>
            <a:chExt cx="4785450" cy="16193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B6D231-9D1D-E285-2EC7-EB4A40306255}"/>
                </a:ext>
              </a:extLst>
            </p:cNvPr>
            <p:cNvSpPr/>
            <p:nvPr/>
          </p:nvSpPr>
          <p:spPr>
            <a:xfrm>
              <a:off x="4215675" y="3750088"/>
              <a:ext cx="1023783" cy="1609724"/>
            </a:xfrm>
            <a:prstGeom prst="rect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702F46-93A0-926C-3CC4-F407F487A0D9}"/>
                </a:ext>
              </a:extLst>
            </p:cNvPr>
            <p:cNvSpPr/>
            <p:nvPr/>
          </p:nvSpPr>
          <p:spPr>
            <a:xfrm>
              <a:off x="4219575" y="3745298"/>
              <a:ext cx="4781550" cy="1609725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Palatino Linotype" panose="020405020505050303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8CEAC7-FCBE-A0CD-1AFB-57EB68B4B74B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145335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2E962B-1057-FD85-42A7-DA573EE1BEB4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945409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F8957E-3D31-77B0-821D-9DE6E1CA66FD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5" y="4545372"/>
              <a:ext cx="47815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1E1BD5-3A30-DE09-90B8-8A1CC8EB51C9}"/>
                </a:ext>
              </a:extLst>
            </p:cNvPr>
            <p:cNvCxnSpPr>
              <a:cxnSpLocks/>
            </p:cNvCxnSpPr>
            <p:nvPr/>
          </p:nvCxnSpPr>
          <p:spPr>
            <a:xfrm>
              <a:off x="5241321" y="3740509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CED5CF9-F14E-97D6-68E5-7A764B2E94E8}"/>
                </a:ext>
              </a:extLst>
            </p:cNvPr>
            <p:cNvCxnSpPr>
              <a:cxnSpLocks/>
            </p:cNvCxnSpPr>
            <p:nvPr/>
          </p:nvCxnSpPr>
          <p:spPr>
            <a:xfrm>
              <a:off x="6180807" y="3745298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96EA9E-0400-2C48-B197-832D885B3A56}"/>
                </a:ext>
              </a:extLst>
            </p:cNvPr>
            <p:cNvCxnSpPr>
              <a:cxnSpLocks/>
            </p:cNvCxnSpPr>
            <p:nvPr/>
          </p:nvCxnSpPr>
          <p:spPr>
            <a:xfrm>
              <a:off x="7120293" y="3745298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440575-7645-CAA1-D449-3F8D17A232B1}"/>
                </a:ext>
              </a:extLst>
            </p:cNvPr>
            <p:cNvCxnSpPr>
              <a:cxnSpLocks/>
            </p:cNvCxnSpPr>
            <p:nvPr/>
          </p:nvCxnSpPr>
          <p:spPr>
            <a:xfrm>
              <a:off x="8059779" y="3740509"/>
              <a:ext cx="0" cy="16097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B7D16A3-8927-3FD0-DECA-5CC2368756BC}"/>
              </a:ext>
            </a:extLst>
          </p:cNvPr>
          <p:cNvSpPr txBox="1"/>
          <p:nvPr/>
        </p:nvSpPr>
        <p:spPr>
          <a:xfrm>
            <a:off x="3823788" y="3607677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05E6C1-6F10-F0C4-C5D2-C6A19B69869F}"/>
              </a:ext>
            </a:extLst>
          </p:cNvPr>
          <p:cNvSpPr txBox="1"/>
          <p:nvPr/>
        </p:nvSpPr>
        <p:spPr>
          <a:xfrm>
            <a:off x="3823788" y="4038564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E3AF6A-238D-241D-19FB-D583D0EE2B34}"/>
              </a:ext>
            </a:extLst>
          </p:cNvPr>
          <p:cNvSpPr txBox="1"/>
          <p:nvPr/>
        </p:nvSpPr>
        <p:spPr>
          <a:xfrm>
            <a:off x="3810163" y="4523074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8D20F7-514B-27BC-6533-8BDF536B4B9A}"/>
              </a:ext>
            </a:extLst>
          </p:cNvPr>
          <p:cNvSpPr txBox="1"/>
          <p:nvPr/>
        </p:nvSpPr>
        <p:spPr>
          <a:xfrm>
            <a:off x="3786919" y="4953164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Q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B13A6-6195-FF0F-16F1-3D391C1DB9F1}"/>
              </a:ext>
            </a:extLst>
          </p:cNvPr>
          <p:cNvSpPr txBox="1"/>
          <p:nvPr/>
        </p:nvSpPr>
        <p:spPr>
          <a:xfrm>
            <a:off x="4964758" y="3614549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273CC3-839C-067C-60BA-A02DF7CD6AE9}"/>
              </a:ext>
            </a:extLst>
          </p:cNvPr>
          <p:cNvSpPr txBox="1"/>
          <p:nvPr/>
        </p:nvSpPr>
        <p:spPr>
          <a:xfrm>
            <a:off x="5989735" y="361454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77CAF2-F8CE-DA90-BC05-87B60D1A0207}"/>
              </a:ext>
            </a:extLst>
          </p:cNvPr>
          <p:cNvSpPr txBox="1"/>
          <p:nvPr/>
        </p:nvSpPr>
        <p:spPr>
          <a:xfrm>
            <a:off x="7051390" y="3614549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3E9395-A85F-2247-AC47-D169873C38B2}"/>
              </a:ext>
            </a:extLst>
          </p:cNvPr>
          <p:cNvSpPr txBox="1"/>
          <p:nvPr/>
        </p:nvSpPr>
        <p:spPr>
          <a:xfrm>
            <a:off x="8109857" y="3614549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0D2070-3D03-92E9-FD0D-A2C019CF5B33}"/>
              </a:ext>
            </a:extLst>
          </p:cNvPr>
          <p:cNvSpPr txBox="1"/>
          <p:nvPr/>
        </p:nvSpPr>
        <p:spPr>
          <a:xfrm>
            <a:off x="8109857" y="407799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68BFCA-FD21-7423-C4D1-581C9F196ACA}"/>
              </a:ext>
            </a:extLst>
          </p:cNvPr>
          <p:cNvSpPr txBox="1"/>
          <p:nvPr/>
        </p:nvSpPr>
        <p:spPr>
          <a:xfrm>
            <a:off x="7051390" y="4075625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E7A18-BEB4-BCAD-AFB1-597C1069D4CD}"/>
              </a:ext>
            </a:extLst>
          </p:cNvPr>
          <p:cNvSpPr txBox="1"/>
          <p:nvPr/>
        </p:nvSpPr>
        <p:spPr>
          <a:xfrm>
            <a:off x="6027058" y="408283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E0180F-48C7-630E-88E1-E669A25E3E4E}"/>
              </a:ext>
            </a:extLst>
          </p:cNvPr>
          <p:cNvSpPr txBox="1"/>
          <p:nvPr/>
        </p:nvSpPr>
        <p:spPr>
          <a:xfrm>
            <a:off x="4919874" y="4065992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-1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89E37B-F054-20CA-A3FE-D0887AC378D0}"/>
              </a:ext>
            </a:extLst>
          </p:cNvPr>
          <p:cNvSpPr txBox="1"/>
          <p:nvPr/>
        </p:nvSpPr>
        <p:spPr>
          <a:xfrm>
            <a:off x="4896631" y="4528737"/>
            <a:ext cx="466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1B7234-0FAE-AEEB-4728-E7848012B4BF}"/>
              </a:ext>
            </a:extLst>
          </p:cNvPr>
          <p:cNvSpPr txBox="1"/>
          <p:nvPr/>
        </p:nvSpPr>
        <p:spPr>
          <a:xfrm>
            <a:off x="5948671" y="452873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30AE38-013F-C82F-F9C3-19F76FB83C93}"/>
              </a:ext>
            </a:extLst>
          </p:cNvPr>
          <p:cNvSpPr txBox="1"/>
          <p:nvPr/>
        </p:nvSpPr>
        <p:spPr>
          <a:xfrm>
            <a:off x="6980858" y="452873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38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197617-5903-66A1-8F51-A7233E1B32EB}"/>
              </a:ext>
            </a:extLst>
          </p:cNvPr>
          <p:cNvSpPr txBox="1"/>
          <p:nvPr/>
        </p:nvSpPr>
        <p:spPr>
          <a:xfrm>
            <a:off x="8039325" y="452873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363AA7-3D8D-F9F8-53A7-EDEAE1F200E7}"/>
              </a:ext>
            </a:extLst>
          </p:cNvPr>
          <p:cNvSpPr txBox="1"/>
          <p:nvPr/>
        </p:nvSpPr>
        <p:spPr>
          <a:xfrm>
            <a:off x="8039325" y="498583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9248CC-1875-6359-33CC-A680E8FA29D5}"/>
              </a:ext>
            </a:extLst>
          </p:cNvPr>
          <p:cNvSpPr txBox="1"/>
          <p:nvPr/>
        </p:nvSpPr>
        <p:spPr>
          <a:xfrm>
            <a:off x="6980858" y="498583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86843E-6A79-570A-59E2-22F9DBA34EF6}"/>
              </a:ext>
            </a:extLst>
          </p:cNvPr>
          <p:cNvSpPr txBox="1"/>
          <p:nvPr/>
        </p:nvSpPr>
        <p:spPr>
          <a:xfrm>
            <a:off x="5936133" y="498583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E02F35-277D-1A84-265A-C53259F0CA50}"/>
              </a:ext>
            </a:extLst>
          </p:cNvPr>
          <p:cNvSpPr txBox="1"/>
          <p:nvPr/>
        </p:nvSpPr>
        <p:spPr>
          <a:xfrm>
            <a:off x="4896631" y="498583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58208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 animBg="1"/>
      <p:bldP spid="1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19759" y="1784174"/>
            <a:ext cx="10829696" cy="1853971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E3E26-1FBD-9226-24D7-5FA5DFB0F2D3}"/>
              </a:ext>
            </a:extLst>
          </p:cNvPr>
          <p:cNvSpPr txBox="1"/>
          <p:nvPr/>
        </p:nvSpPr>
        <p:spPr>
          <a:xfrm>
            <a:off x="1034534" y="228858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hai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91789-FF59-2324-EC17-EDCF5CC2C3CE}"/>
              </a:ext>
            </a:extLst>
          </p:cNvPr>
          <p:cNvGrpSpPr/>
          <p:nvPr/>
        </p:nvGrpSpPr>
        <p:grpSpPr>
          <a:xfrm>
            <a:off x="1034534" y="1509818"/>
            <a:ext cx="1125101" cy="624633"/>
            <a:chOff x="8838050" y="2625550"/>
            <a:chExt cx="1125101" cy="624633"/>
          </a:xfrm>
        </p:grpSpPr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E3143E82-06ED-18C1-3F34-70D67FB41281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7CBF0F3-5533-7EFF-74FB-2A1F3C517B7C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AC796E2-91F8-0940-59BE-2E19EAE0BD8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C008579A-9C49-CCFC-D9EC-4C915A16EDCD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2ADCBC6-2322-6C33-5BC7-71F7F8214424}"/>
              </a:ext>
            </a:extLst>
          </p:cNvPr>
          <p:cNvSpPr txBox="1"/>
          <p:nvPr/>
        </p:nvSpPr>
        <p:spPr>
          <a:xfrm>
            <a:off x="4162085" y="2288586"/>
            <a:ext cx="234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A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3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7493987" y="2288586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B = 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y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–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C7E1B1-D697-C270-0D61-0CB4F2CC1634}"/>
              </a:ext>
            </a:extLst>
          </p:cNvPr>
          <p:cNvSpPr txBox="1"/>
          <p:nvPr/>
        </p:nvSpPr>
        <p:spPr>
          <a:xfrm>
            <a:off x="2077169" y="2949151"/>
            <a:ext cx="226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Lập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tổng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+ B.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DC893E-39CF-6538-012E-B81B25E7F2C4}"/>
              </a:ext>
            </a:extLst>
          </p:cNvPr>
          <p:cNvGrpSpPr/>
          <p:nvPr/>
        </p:nvGrpSpPr>
        <p:grpSpPr>
          <a:xfrm>
            <a:off x="1821356" y="3006953"/>
            <a:ext cx="278678" cy="332720"/>
            <a:chOff x="7029084" y="5582799"/>
            <a:chExt cx="278678" cy="3327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E0BCFC-88A4-2E44-DBBB-429343F4494C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9BE4A7-5C4B-9755-8737-15105F9AFC00}"/>
                </a:ext>
              </a:extLst>
            </p:cNvPr>
            <p:cNvSpPr txBox="1"/>
            <p:nvPr/>
          </p:nvSpPr>
          <p:spPr>
            <a:xfrm>
              <a:off x="7029084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366B87-74F0-231B-9238-B92E3CBF78F9}"/>
              </a:ext>
            </a:extLst>
          </p:cNvPr>
          <p:cNvGrpSpPr/>
          <p:nvPr/>
        </p:nvGrpSpPr>
        <p:grpSpPr>
          <a:xfrm>
            <a:off x="5694792" y="3001854"/>
            <a:ext cx="278678" cy="332720"/>
            <a:chOff x="7017179" y="6036460"/>
            <a:chExt cx="278678" cy="33272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E69338-AE48-41E7-5780-88CD4A4D718A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DE7FDA-B79F-7085-139A-268F9693DD85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C074F34-C1EE-D95C-33D9-04A52D71C9FF}"/>
              </a:ext>
            </a:extLst>
          </p:cNvPr>
          <p:cNvSpPr txBox="1"/>
          <p:nvPr/>
        </p:nvSpPr>
        <p:spPr>
          <a:xfrm>
            <a:off x="5973470" y="2937381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Thu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gọn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nhận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được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FA2A26-AE5C-8304-8DC6-A258F44B42B5}"/>
              </a:ext>
            </a:extLst>
          </p:cNvPr>
          <p:cNvSpPr txBox="1"/>
          <p:nvPr/>
        </p:nvSpPr>
        <p:spPr>
          <a:xfrm>
            <a:off x="1393565" y="3853257"/>
            <a:ext cx="319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+ B  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8B367B-426B-69A6-F3E1-1101A58E3CAD}"/>
              </a:ext>
            </a:extLst>
          </p:cNvPr>
          <p:cNvSpPr txBox="1"/>
          <p:nvPr/>
        </p:nvSpPr>
        <p:spPr>
          <a:xfrm>
            <a:off x="4452425" y="385610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9C7094-0BA2-D868-4D4E-39635E910E4D}"/>
              </a:ext>
            </a:extLst>
          </p:cNvPr>
          <p:cNvGrpSpPr/>
          <p:nvPr/>
        </p:nvGrpSpPr>
        <p:grpSpPr>
          <a:xfrm>
            <a:off x="1034534" y="3901743"/>
            <a:ext cx="278678" cy="332720"/>
            <a:chOff x="7019559" y="5582799"/>
            <a:chExt cx="278678" cy="33272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AD2080-C4E9-24FE-959E-7BF85173D9F4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2D7786F-E6C2-32D0-C2F8-C8CF3AEAFDE0}"/>
                </a:ext>
              </a:extLst>
            </p:cNvPr>
            <p:cNvSpPr txBox="1"/>
            <p:nvPr/>
          </p:nvSpPr>
          <p:spPr>
            <a:xfrm>
              <a:off x="7019559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F79C2E-D80F-3038-BD54-51EFBB751517}"/>
              </a:ext>
            </a:extLst>
          </p:cNvPr>
          <p:cNvSpPr txBox="1"/>
          <p:nvPr/>
        </p:nvSpPr>
        <p:spPr>
          <a:xfrm>
            <a:off x="950063" y="4415887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Quy tắc dấu ngoặc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7BF69-7748-A5E5-F27C-C46A64EA5F36}"/>
              </a:ext>
            </a:extLst>
          </p:cNvPr>
          <p:cNvSpPr txBox="1"/>
          <p:nvPr/>
        </p:nvSpPr>
        <p:spPr>
          <a:xfrm>
            <a:off x="2513973" y="4621553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A3450F-C6E5-A3C6-C92B-D0103E23F020}"/>
              </a:ext>
            </a:extLst>
          </p:cNvPr>
          <p:cNvSpPr/>
          <p:nvPr/>
        </p:nvSpPr>
        <p:spPr>
          <a:xfrm>
            <a:off x="2938204" y="5019947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5F72AD-F839-1565-3CAA-79444C2F7452}"/>
              </a:ext>
            </a:extLst>
          </p:cNvPr>
          <p:cNvSpPr/>
          <p:nvPr/>
        </p:nvSpPr>
        <p:spPr>
          <a:xfrm>
            <a:off x="3598051" y="5019947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6E8676-9AAC-4C7A-5960-D9DD42A76111}"/>
              </a:ext>
            </a:extLst>
          </p:cNvPr>
          <p:cNvSpPr/>
          <p:nvPr/>
        </p:nvSpPr>
        <p:spPr>
          <a:xfrm>
            <a:off x="4257898" y="5019947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D5F1D020-BDB1-74CB-26A8-A5372BD600BD}"/>
              </a:ext>
            </a:extLst>
          </p:cNvPr>
          <p:cNvSpPr/>
          <p:nvPr/>
        </p:nvSpPr>
        <p:spPr>
          <a:xfrm>
            <a:off x="2843896" y="4970665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D5272824-E002-A688-24E9-862C84811234}"/>
              </a:ext>
            </a:extLst>
          </p:cNvPr>
          <p:cNvSpPr/>
          <p:nvPr/>
        </p:nvSpPr>
        <p:spPr>
          <a:xfrm flipH="1">
            <a:off x="4683014" y="4970664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12B7C-3112-A3B7-DD8A-A94078A4CB5A}"/>
              </a:ext>
            </a:extLst>
          </p:cNvPr>
          <p:cNvSpPr txBox="1"/>
          <p:nvPr/>
        </p:nvSpPr>
        <p:spPr>
          <a:xfrm>
            <a:off x="3303853" y="49524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CCD64-4160-5895-BDEF-244ED6761874}"/>
              </a:ext>
            </a:extLst>
          </p:cNvPr>
          <p:cNvSpPr txBox="1"/>
          <p:nvPr/>
        </p:nvSpPr>
        <p:spPr>
          <a:xfrm>
            <a:off x="3956783" y="4626316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36D7F-09CD-C888-3DC6-817F78AC1EF5}"/>
              </a:ext>
            </a:extLst>
          </p:cNvPr>
          <p:cNvSpPr txBox="1"/>
          <p:nvPr/>
        </p:nvSpPr>
        <p:spPr>
          <a:xfrm>
            <a:off x="5107585" y="4618431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DF191D-0C32-ADDC-7E33-0B062438B122}"/>
              </a:ext>
            </a:extLst>
          </p:cNvPr>
          <p:cNvSpPr/>
          <p:nvPr/>
        </p:nvSpPr>
        <p:spPr>
          <a:xfrm>
            <a:off x="5633416" y="5016825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0A9616-DB53-1629-F917-F29C7C6250BD}"/>
              </a:ext>
            </a:extLst>
          </p:cNvPr>
          <p:cNvSpPr/>
          <p:nvPr/>
        </p:nvSpPr>
        <p:spPr>
          <a:xfrm>
            <a:off x="6293263" y="5016825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9DE056-6B63-A3DC-160D-4BCFF4667351}"/>
              </a:ext>
            </a:extLst>
          </p:cNvPr>
          <p:cNvSpPr/>
          <p:nvPr/>
        </p:nvSpPr>
        <p:spPr>
          <a:xfrm>
            <a:off x="6953110" y="5016825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A52FED7A-107C-B958-17B7-7F7A6BF8CBB6}"/>
              </a:ext>
            </a:extLst>
          </p:cNvPr>
          <p:cNvSpPr/>
          <p:nvPr/>
        </p:nvSpPr>
        <p:spPr>
          <a:xfrm>
            <a:off x="5399408" y="4967543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B6337709-2AA2-B504-4C8A-C4808D68EB42}"/>
              </a:ext>
            </a:extLst>
          </p:cNvPr>
          <p:cNvSpPr/>
          <p:nvPr/>
        </p:nvSpPr>
        <p:spPr>
          <a:xfrm flipH="1">
            <a:off x="7378226" y="4967542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5BC8C6-8ADA-5492-BECC-75EE080EB186}"/>
              </a:ext>
            </a:extLst>
          </p:cNvPr>
          <p:cNvSpPr txBox="1"/>
          <p:nvPr/>
        </p:nvSpPr>
        <p:spPr>
          <a:xfrm>
            <a:off x="5999065" y="494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ACC9E-8CD5-E7D6-2F51-C4D1FB93E612}"/>
              </a:ext>
            </a:extLst>
          </p:cNvPr>
          <p:cNvSpPr txBox="1"/>
          <p:nvPr/>
        </p:nvSpPr>
        <p:spPr>
          <a:xfrm>
            <a:off x="6651995" y="4623194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D3B4E0-11CA-04D1-4D3F-A2DAD7BBE9D9}"/>
              </a:ext>
            </a:extLst>
          </p:cNvPr>
          <p:cNvSpPr txBox="1"/>
          <p:nvPr/>
        </p:nvSpPr>
        <p:spPr>
          <a:xfrm>
            <a:off x="7477032" y="496433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9E2D09-A55C-B032-9645-B6D3769C659B}"/>
              </a:ext>
            </a:extLst>
          </p:cNvPr>
          <p:cNvSpPr txBox="1"/>
          <p:nvPr/>
        </p:nvSpPr>
        <p:spPr>
          <a:xfrm>
            <a:off x="5356920" y="494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C5E8E-E92F-422D-E2AD-CB8CE7587234}"/>
              </a:ext>
            </a:extLst>
          </p:cNvPr>
          <p:cNvSpPr txBox="1"/>
          <p:nvPr/>
        </p:nvSpPr>
        <p:spPr>
          <a:xfrm>
            <a:off x="7723263" y="4643687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5C15642-804D-AA3D-6E5E-2F42B832F88D}"/>
              </a:ext>
            </a:extLst>
          </p:cNvPr>
          <p:cNvSpPr/>
          <p:nvPr/>
        </p:nvSpPr>
        <p:spPr>
          <a:xfrm>
            <a:off x="8016145" y="5016826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E0F98D-8E5F-0312-4ED3-7A37B9A39E37}"/>
              </a:ext>
            </a:extLst>
          </p:cNvPr>
          <p:cNvSpPr txBox="1"/>
          <p:nvPr/>
        </p:nvSpPr>
        <p:spPr>
          <a:xfrm>
            <a:off x="8407212" y="4643687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9E94179-4302-4B9E-5962-914DC023C6AC}"/>
              </a:ext>
            </a:extLst>
          </p:cNvPr>
          <p:cNvSpPr/>
          <p:nvPr/>
        </p:nvSpPr>
        <p:spPr>
          <a:xfrm>
            <a:off x="8715894" y="5016825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5236AB-95C2-8238-BF4E-DEF2E81EC0D5}"/>
              </a:ext>
            </a:extLst>
          </p:cNvPr>
          <p:cNvSpPr txBox="1"/>
          <p:nvPr/>
        </p:nvSpPr>
        <p:spPr>
          <a:xfrm>
            <a:off x="9099326" y="494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C91CC3F-62F7-B3C4-4909-0251135204C1}"/>
              </a:ext>
            </a:extLst>
          </p:cNvPr>
          <p:cNvSpPr/>
          <p:nvPr/>
        </p:nvSpPr>
        <p:spPr>
          <a:xfrm>
            <a:off x="9419148" y="5013084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1B9131-3079-8359-91F7-8BEB6FD35A6E}"/>
              </a:ext>
            </a:extLst>
          </p:cNvPr>
          <p:cNvSpPr txBox="1"/>
          <p:nvPr/>
        </p:nvSpPr>
        <p:spPr>
          <a:xfrm>
            <a:off x="4820259" y="49456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89EBEC-F832-964C-77EB-E943C628C32C}"/>
              </a:ext>
            </a:extLst>
          </p:cNvPr>
          <p:cNvGrpSpPr/>
          <p:nvPr/>
        </p:nvGrpSpPr>
        <p:grpSpPr>
          <a:xfrm>
            <a:off x="1048194" y="5720376"/>
            <a:ext cx="278678" cy="332720"/>
            <a:chOff x="7017179" y="6036460"/>
            <a:chExt cx="278678" cy="3327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29C164B-10D2-DB01-8783-B6F6CB11E7F9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9A82CA-57F0-621D-5B3F-97016BB576C4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77EBD55-BD80-9AB6-1565-CC414BE02BC9}"/>
              </a:ext>
            </a:extLst>
          </p:cNvPr>
          <p:cNvSpPr txBox="1"/>
          <p:nvPr/>
        </p:nvSpPr>
        <p:spPr>
          <a:xfrm>
            <a:off x="7219828" y="5678100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3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07D1309-C2B5-F3A3-B0B6-35888A055602}"/>
              </a:ext>
            </a:extLst>
          </p:cNvPr>
          <p:cNvSpPr txBox="1"/>
          <p:nvPr/>
        </p:nvSpPr>
        <p:spPr>
          <a:xfrm>
            <a:off x="1393565" y="5675257"/>
            <a:ext cx="319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+ B  = 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04238C3-5859-8C79-C5AE-40F9972CB5EF}"/>
              </a:ext>
            </a:extLst>
          </p:cNvPr>
          <p:cNvSpPr txBox="1"/>
          <p:nvPr/>
        </p:nvSpPr>
        <p:spPr>
          <a:xfrm>
            <a:off x="4452425" y="567810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C093B5-7EAE-782E-9B72-951FBE5F0361}"/>
              </a:ext>
            </a:extLst>
          </p:cNvPr>
          <p:cNvSpPr txBox="1"/>
          <p:nvPr/>
        </p:nvSpPr>
        <p:spPr>
          <a:xfrm>
            <a:off x="2247091" y="6200447"/>
            <a:ext cx="5519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(1 + 3)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7CF3F3-8430-428A-AAF9-28C88B36D144}"/>
              </a:ext>
            </a:extLst>
          </p:cNvPr>
          <p:cNvSpPr txBox="1"/>
          <p:nvPr/>
        </p:nvSpPr>
        <p:spPr>
          <a:xfrm>
            <a:off x="7477032" y="6167363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4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4" grpId="0"/>
      <p:bldP spid="45" grpId="0"/>
      <p:bldP spid="46" grpId="0"/>
      <p:bldP spid="53" grpId="0"/>
      <p:bldP spid="63" grpId="0"/>
      <p:bldP spid="64" grpId="0"/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31" grpId="0" animBg="1"/>
      <p:bldP spid="32" grpId="0"/>
      <p:bldP spid="57" grpId="0"/>
      <p:bldP spid="77" grpId="0"/>
      <p:bldP spid="79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19759" y="1784174"/>
            <a:ext cx="10829696" cy="1853971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E3E26-1FBD-9226-24D7-5FA5DFB0F2D3}"/>
              </a:ext>
            </a:extLst>
          </p:cNvPr>
          <p:cNvSpPr txBox="1"/>
          <p:nvPr/>
        </p:nvSpPr>
        <p:spPr>
          <a:xfrm>
            <a:off x="1034534" y="2288586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hai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91789-FF59-2324-EC17-EDCF5CC2C3CE}"/>
              </a:ext>
            </a:extLst>
          </p:cNvPr>
          <p:cNvGrpSpPr/>
          <p:nvPr/>
        </p:nvGrpSpPr>
        <p:grpSpPr>
          <a:xfrm>
            <a:off x="1034534" y="1509818"/>
            <a:ext cx="1125101" cy="624633"/>
            <a:chOff x="8838050" y="2625550"/>
            <a:chExt cx="1125101" cy="624633"/>
          </a:xfrm>
        </p:grpSpPr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E3143E82-06ED-18C1-3F34-70D67FB41281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7CBF0F3-5533-7EFF-74FB-2A1F3C517B7C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AC796E2-91F8-0940-59BE-2E19EAE0BD8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C008579A-9C49-CCFC-D9EC-4C915A16EDCD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2ADCBC6-2322-6C33-5BC7-71F7F8214424}"/>
              </a:ext>
            </a:extLst>
          </p:cNvPr>
          <p:cNvSpPr txBox="1"/>
          <p:nvPr/>
        </p:nvSpPr>
        <p:spPr>
          <a:xfrm>
            <a:off x="4162085" y="2288586"/>
            <a:ext cx="234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A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3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7493987" y="2288586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B = 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y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–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C7E1B1-D697-C270-0D61-0CB4F2CC1634}"/>
              </a:ext>
            </a:extLst>
          </p:cNvPr>
          <p:cNvSpPr txBox="1"/>
          <p:nvPr/>
        </p:nvSpPr>
        <p:spPr>
          <a:xfrm>
            <a:off x="2077169" y="2949151"/>
            <a:ext cx="225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Lập hiệu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DC893E-39CF-6538-012E-B81B25E7F2C4}"/>
              </a:ext>
            </a:extLst>
          </p:cNvPr>
          <p:cNvGrpSpPr/>
          <p:nvPr/>
        </p:nvGrpSpPr>
        <p:grpSpPr>
          <a:xfrm>
            <a:off x="1821356" y="2987497"/>
            <a:ext cx="278678" cy="332720"/>
            <a:chOff x="7029084" y="5582799"/>
            <a:chExt cx="278678" cy="3327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E0BCFC-88A4-2E44-DBBB-429343F4494C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9BE4A7-5C4B-9755-8737-15105F9AFC00}"/>
                </a:ext>
              </a:extLst>
            </p:cNvPr>
            <p:cNvSpPr txBox="1"/>
            <p:nvPr/>
          </p:nvSpPr>
          <p:spPr>
            <a:xfrm>
              <a:off x="7029084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366B87-74F0-231B-9238-B92E3CBF78F9}"/>
              </a:ext>
            </a:extLst>
          </p:cNvPr>
          <p:cNvGrpSpPr/>
          <p:nvPr/>
        </p:nvGrpSpPr>
        <p:grpSpPr>
          <a:xfrm>
            <a:off x="5694792" y="2992126"/>
            <a:ext cx="278678" cy="332720"/>
            <a:chOff x="7017179" y="6036460"/>
            <a:chExt cx="278678" cy="33272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E69338-AE48-41E7-5780-88CD4A4D718A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DE7FDA-B79F-7085-139A-268F9693DD85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C074F34-C1EE-D95C-33D9-04A52D71C9FF}"/>
              </a:ext>
            </a:extLst>
          </p:cNvPr>
          <p:cNvSpPr txBox="1"/>
          <p:nvPr/>
        </p:nvSpPr>
        <p:spPr>
          <a:xfrm>
            <a:off x="5973470" y="2937381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Thu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gọn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nhận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được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FA2A26-AE5C-8304-8DC6-A258F44B42B5}"/>
              </a:ext>
            </a:extLst>
          </p:cNvPr>
          <p:cNvSpPr txBox="1"/>
          <p:nvPr/>
        </p:nvSpPr>
        <p:spPr>
          <a:xfrm>
            <a:off x="1393565" y="3853257"/>
            <a:ext cx="319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  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8B367B-426B-69A6-F3E1-1101A58E3CAD}"/>
              </a:ext>
            </a:extLst>
          </p:cNvPr>
          <p:cNvSpPr txBox="1"/>
          <p:nvPr/>
        </p:nvSpPr>
        <p:spPr>
          <a:xfrm>
            <a:off x="4452425" y="385610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9C7094-0BA2-D868-4D4E-39635E910E4D}"/>
              </a:ext>
            </a:extLst>
          </p:cNvPr>
          <p:cNvGrpSpPr/>
          <p:nvPr/>
        </p:nvGrpSpPr>
        <p:grpSpPr>
          <a:xfrm>
            <a:off x="1034534" y="3901743"/>
            <a:ext cx="278678" cy="332720"/>
            <a:chOff x="7019559" y="5582799"/>
            <a:chExt cx="278678" cy="33272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AD2080-C4E9-24FE-959E-7BF85173D9F4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2D7786F-E6C2-32D0-C2F8-C8CF3AEAFDE0}"/>
                </a:ext>
              </a:extLst>
            </p:cNvPr>
            <p:cNvSpPr txBox="1"/>
            <p:nvPr/>
          </p:nvSpPr>
          <p:spPr>
            <a:xfrm>
              <a:off x="7019559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F79C2E-D80F-3038-BD54-51EFBB751517}"/>
              </a:ext>
            </a:extLst>
          </p:cNvPr>
          <p:cNvSpPr txBox="1"/>
          <p:nvPr/>
        </p:nvSpPr>
        <p:spPr>
          <a:xfrm>
            <a:off x="950063" y="4415887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Quy tắc dấu ngoặc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7BF69-7748-A5E5-F27C-C46A64EA5F36}"/>
              </a:ext>
            </a:extLst>
          </p:cNvPr>
          <p:cNvSpPr txBox="1"/>
          <p:nvPr/>
        </p:nvSpPr>
        <p:spPr>
          <a:xfrm>
            <a:off x="2513973" y="4621553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A3450F-C6E5-A3C6-C92B-D0103E23F020}"/>
              </a:ext>
            </a:extLst>
          </p:cNvPr>
          <p:cNvSpPr/>
          <p:nvPr/>
        </p:nvSpPr>
        <p:spPr>
          <a:xfrm>
            <a:off x="2938204" y="5019947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5F72AD-F839-1565-3CAA-79444C2F7452}"/>
              </a:ext>
            </a:extLst>
          </p:cNvPr>
          <p:cNvSpPr/>
          <p:nvPr/>
        </p:nvSpPr>
        <p:spPr>
          <a:xfrm>
            <a:off x="3598051" y="5019947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6E8676-9AAC-4C7A-5960-D9DD42A76111}"/>
              </a:ext>
            </a:extLst>
          </p:cNvPr>
          <p:cNvSpPr/>
          <p:nvPr/>
        </p:nvSpPr>
        <p:spPr>
          <a:xfrm>
            <a:off x="4257898" y="5019947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D5F1D020-BDB1-74CB-26A8-A5372BD600BD}"/>
              </a:ext>
            </a:extLst>
          </p:cNvPr>
          <p:cNvSpPr/>
          <p:nvPr/>
        </p:nvSpPr>
        <p:spPr>
          <a:xfrm>
            <a:off x="2843896" y="4970665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D5272824-E002-A688-24E9-862C84811234}"/>
              </a:ext>
            </a:extLst>
          </p:cNvPr>
          <p:cNvSpPr/>
          <p:nvPr/>
        </p:nvSpPr>
        <p:spPr>
          <a:xfrm flipH="1">
            <a:off x="4683014" y="4970664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12B7C-3112-A3B7-DD8A-A94078A4CB5A}"/>
              </a:ext>
            </a:extLst>
          </p:cNvPr>
          <p:cNvSpPr txBox="1"/>
          <p:nvPr/>
        </p:nvSpPr>
        <p:spPr>
          <a:xfrm>
            <a:off x="3303853" y="49524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CCD64-4160-5895-BDEF-244ED6761874}"/>
              </a:ext>
            </a:extLst>
          </p:cNvPr>
          <p:cNvSpPr txBox="1"/>
          <p:nvPr/>
        </p:nvSpPr>
        <p:spPr>
          <a:xfrm>
            <a:off x="3956783" y="4626316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36D7F-09CD-C888-3DC6-817F78AC1EF5}"/>
              </a:ext>
            </a:extLst>
          </p:cNvPr>
          <p:cNvSpPr txBox="1"/>
          <p:nvPr/>
        </p:nvSpPr>
        <p:spPr>
          <a:xfrm>
            <a:off x="5107585" y="4618431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DF191D-0C32-ADDC-7E33-0B062438B122}"/>
              </a:ext>
            </a:extLst>
          </p:cNvPr>
          <p:cNvSpPr/>
          <p:nvPr/>
        </p:nvSpPr>
        <p:spPr>
          <a:xfrm>
            <a:off x="5633416" y="5016825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0A9616-DB53-1629-F917-F29C7C6250BD}"/>
              </a:ext>
            </a:extLst>
          </p:cNvPr>
          <p:cNvSpPr/>
          <p:nvPr/>
        </p:nvSpPr>
        <p:spPr>
          <a:xfrm>
            <a:off x="6293263" y="5016825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9DE056-6B63-A3DC-160D-4BCFF4667351}"/>
              </a:ext>
            </a:extLst>
          </p:cNvPr>
          <p:cNvSpPr/>
          <p:nvPr/>
        </p:nvSpPr>
        <p:spPr>
          <a:xfrm>
            <a:off x="6953110" y="5016825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A52FED7A-107C-B958-17B7-7F7A6BF8CBB6}"/>
              </a:ext>
            </a:extLst>
          </p:cNvPr>
          <p:cNvSpPr/>
          <p:nvPr/>
        </p:nvSpPr>
        <p:spPr>
          <a:xfrm>
            <a:off x="5399408" y="4967543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B6337709-2AA2-B504-4C8A-C4808D68EB42}"/>
              </a:ext>
            </a:extLst>
          </p:cNvPr>
          <p:cNvSpPr/>
          <p:nvPr/>
        </p:nvSpPr>
        <p:spPr>
          <a:xfrm flipH="1">
            <a:off x="7378226" y="4967542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5BC8C6-8ADA-5492-BECC-75EE080EB186}"/>
              </a:ext>
            </a:extLst>
          </p:cNvPr>
          <p:cNvSpPr txBox="1"/>
          <p:nvPr/>
        </p:nvSpPr>
        <p:spPr>
          <a:xfrm>
            <a:off x="5999065" y="494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ACC9E-8CD5-E7D6-2F51-C4D1FB93E612}"/>
              </a:ext>
            </a:extLst>
          </p:cNvPr>
          <p:cNvSpPr txBox="1"/>
          <p:nvPr/>
        </p:nvSpPr>
        <p:spPr>
          <a:xfrm>
            <a:off x="6651995" y="4623194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D3B4E0-11CA-04D1-4D3F-A2DAD7BBE9D9}"/>
              </a:ext>
            </a:extLst>
          </p:cNvPr>
          <p:cNvSpPr txBox="1"/>
          <p:nvPr/>
        </p:nvSpPr>
        <p:spPr>
          <a:xfrm>
            <a:off x="7477032" y="496433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9E2D09-A55C-B032-9645-B6D3769C659B}"/>
              </a:ext>
            </a:extLst>
          </p:cNvPr>
          <p:cNvSpPr txBox="1"/>
          <p:nvPr/>
        </p:nvSpPr>
        <p:spPr>
          <a:xfrm>
            <a:off x="5356920" y="494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C5E8E-E92F-422D-E2AD-CB8CE7587234}"/>
              </a:ext>
            </a:extLst>
          </p:cNvPr>
          <p:cNvSpPr txBox="1"/>
          <p:nvPr/>
        </p:nvSpPr>
        <p:spPr>
          <a:xfrm>
            <a:off x="7723263" y="4643687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5C15642-804D-AA3D-6E5E-2F42B832F88D}"/>
              </a:ext>
            </a:extLst>
          </p:cNvPr>
          <p:cNvSpPr/>
          <p:nvPr/>
        </p:nvSpPr>
        <p:spPr>
          <a:xfrm>
            <a:off x="8016145" y="5016826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E0F98D-8E5F-0312-4ED3-7A37B9A39E37}"/>
              </a:ext>
            </a:extLst>
          </p:cNvPr>
          <p:cNvSpPr txBox="1"/>
          <p:nvPr/>
        </p:nvSpPr>
        <p:spPr>
          <a:xfrm>
            <a:off x="8407212" y="4643687"/>
            <a:ext cx="377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–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9E94179-4302-4B9E-5962-914DC023C6AC}"/>
              </a:ext>
            </a:extLst>
          </p:cNvPr>
          <p:cNvSpPr/>
          <p:nvPr/>
        </p:nvSpPr>
        <p:spPr>
          <a:xfrm>
            <a:off x="8715894" y="5016825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5236AB-95C2-8238-BF4E-DEF2E81EC0D5}"/>
              </a:ext>
            </a:extLst>
          </p:cNvPr>
          <p:cNvSpPr txBox="1"/>
          <p:nvPr/>
        </p:nvSpPr>
        <p:spPr>
          <a:xfrm>
            <a:off x="9099326" y="494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C91CC3F-62F7-B3C4-4909-0251135204C1}"/>
              </a:ext>
            </a:extLst>
          </p:cNvPr>
          <p:cNvSpPr/>
          <p:nvPr/>
        </p:nvSpPr>
        <p:spPr>
          <a:xfrm>
            <a:off x="9419148" y="5013084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1B9131-3079-8359-91F7-8BEB6FD35A6E}"/>
              </a:ext>
            </a:extLst>
          </p:cNvPr>
          <p:cNvSpPr txBox="1"/>
          <p:nvPr/>
        </p:nvSpPr>
        <p:spPr>
          <a:xfrm>
            <a:off x="4820259" y="49456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89EBEC-F832-964C-77EB-E943C628C32C}"/>
              </a:ext>
            </a:extLst>
          </p:cNvPr>
          <p:cNvGrpSpPr/>
          <p:nvPr/>
        </p:nvGrpSpPr>
        <p:grpSpPr>
          <a:xfrm>
            <a:off x="1048194" y="5720376"/>
            <a:ext cx="278678" cy="332720"/>
            <a:chOff x="7017179" y="6036460"/>
            <a:chExt cx="278678" cy="3327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29C164B-10D2-DB01-8783-B6F6CB11E7F9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9A82CA-57F0-621D-5B3F-97016BB576C4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77EBD55-BD80-9AB6-1565-CC414BE02BC9}"/>
              </a:ext>
            </a:extLst>
          </p:cNvPr>
          <p:cNvSpPr txBox="1"/>
          <p:nvPr/>
        </p:nvSpPr>
        <p:spPr>
          <a:xfrm>
            <a:off x="4297153" y="5668394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07D1309-C2B5-F3A3-B0B6-35888A055602}"/>
              </a:ext>
            </a:extLst>
          </p:cNvPr>
          <p:cNvSpPr txBox="1"/>
          <p:nvPr/>
        </p:nvSpPr>
        <p:spPr>
          <a:xfrm>
            <a:off x="1393565" y="5675257"/>
            <a:ext cx="299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B  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3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C093B5-7EAE-782E-9B72-951FBE5F0361}"/>
              </a:ext>
            </a:extLst>
          </p:cNvPr>
          <p:cNvSpPr txBox="1"/>
          <p:nvPr/>
        </p:nvSpPr>
        <p:spPr>
          <a:xfrm>
            <a:off x="2257730" y="6169725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(1 – 3)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7CF3F3-8430-428A-AAF9-28C88B36D144}"/>
              </a:ext>
            </a:extLst>
          </p:cNvPr>
          <p:cNvSpPr txBox="1"/>
          <p:nvPr/>
        </p:nvSpPr>
        <p:spPr>
          <a:xfrm>
            <a:off x="7456623" y="6166058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2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4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7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74070" y="2663038"/>
            <a:ext cx="10810084" cy="2443983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grpSp>
        <p:nvGrpSpPr>
          <p:cNvPr id="34" name="Group 25">
            <a:extLst>
              <a:ext uri="{FF2B5EF4-FFF2-40B4-BE49-F238E27FC236}">
                <a16:creationId xmlns:a16="http://schemas.microsoft.com/office/drawing/2014/main" id="{E3143E82-06ED-18C1-3F34-70D67FB41281}"/>
              </a:ext>
            </a:extLst>
          </p:cNvPr>
          <p:cNvGrpSpPr/>
          <p:nvPr/>
        </p:nvGrpSpPr>
        <p:grpSpPr>
          <a:xfrm>
            <a:off x="1336495" y="2388682"/>
            <a:ext cx="1795811" cy="624633"/>
            <a:chOff x="0" y="-57150"/>
            <a:chExt cx="5976841" cy="3318218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7CBF0F3-5533-7EFF-74FB-2A1F3C517B7C}"/>
                </a:ext>
              </a:extLst>
            </p:cNvPr>
            <p:cNvSpPr/>
            <p:nvPr/>
          </p:nvSpPr>
          <p:spPr>
            <a:xfrm>
              <a:off x="5" y="0"/>
              <a:ext cx="5976836" cy="3261068"/>
            </a:xfrm>
            <a:custGeom>
              <a:avLst/>
              <a:gdLst/>
              <a:ahLst/>
              <a:cxnLst/>
              <a:rect l="l" t="t" r="r" b="b"/>
              <a:pathLst>
                <a:path w="10266628" h="3261068">
                  <a:moveTo>
                    <a:pt x="267061" y="0"/>
                  </a:moveTo>
                  <a:lnTo>
                    <a:pt x="9999567" y="0"/>
                  </a:lnTo>
                  <a:cubicBezTo>
                    <a:pt x="10147060" y="0"/>
                    <a:pt x="10266628" y="119567"/>
                    <a:pt x="10266628" y="267061"/>
                  </a:cubicBezTo>
                  <a:lnTo>
                    <a:pt x="10266628" y="2994007"/>
                  </a:lnTo>
                  <a:cubicBezTo>
                    <a:pt x="10266628" y="3064836"/>
                    <a:pt x="10238491" y="3132764"/>
                    <a:pt x="10188408" y="3182848"/>
                  </a:cubicBezTo>
                  <a:cubicBezTo>
                    <a:pt x="10138324" y="3232931"/>
                    <a:pt x="10070396" y="3261068"/>
                    <a:pt x="9999567" y="3261068"/>
                  </a:cubicBezTo>
                  <a:lnTo>
                    <a:pt x="267061" y="3261068"/>
                  </a:lnTo>
                  <a:cubicBezTo>
                    <a:pt x="196232" y="3261068"/>
                    <a:pt x="128304" y="3232931"/>
                    <a:pt x="78220" y="3182848"/>
                  </a:cubicBezTo>
                  <a:cubicBezTo>
                    <a:pt x="28137" y="3132764"/>
                    <a:pt x="0" y="3064836"/>
                    <a:pt x="0" y="2994007"/>
                  </a:cubicBezTo>
                  <a:lnTo>
                    <a:pt x="0" y="267061"/>
                  </a:lnTo>
                  <a:cubicBezTo>
                    <a:pt x="0" y="196232"/>
                    <a:pt x="28137" y="128304"/>
                    <a:pt x="78220" y="78220"/>
                  </a:cubicBezTo>
                  <a:cubicBezTo>
                    <a:pt x="128304" y="28137"/>
                    <a:pt x="196232" y="0"/>
                    <a:pt x="26706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9AC796E2-91F8-0940-59BE-2E19EAE0BD81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934774" y="3062899"/>
            <a:ext cx="10522987" cy="114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Cộng (hay trừ) hai đa thức tức là thu gọn đa thức nhận được sau khi nối hai đa thức đã cho bởi dấu “+” (hay dấu “-”)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C7E1B1-D697-C270-0D61-0CB4F2CC1634}"/>
              </a:ext>
            </a:extLst>
          </p:cNvPr>
          <p:cNvSpPr txBox="1"/>
          <p:nvPr/>
        </p:nvSpPr>
        <p:spPr>
          <a:xfrm>
            <a:off x="1641121" y="4380485"/>
            <a:ext cx="424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Lập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+ B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(hay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– B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DC893E-39CF-6538-012E-B81B25E7F2C4}"/>
              </a:ext>
            </a:extLst>
          </p:cNvPr>
          <p:cNvGrpSpPr/>
          <p:nvPr/>
        </p:nvGrpSpPr>
        <p:grpSpPr>
          <a:xfrm>
            <a:off x="1350160" y="4422158"/>
            <a:ext cx="278678" cy="332720"/>
            <a:chOff x="7029084" y="5582799"/>
            <a:chExt cx="278678" cy="33272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E0BCFC-88A4-2E44-DBBB-429343F4494C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rgbClr val="EFCA2E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9BE4A7-5C4B-9755-8737-15105F9AFC00}"/>
                </a:ext>
              </a:extLst>
            </p:cNvPr>
            <p:cNvSpPr txBox="1"/>
            <p:nvPr/>
          </p:nvSpPr>
          <p:spPr>
            <a:xfrm>
              <a:off x="7029084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366B87-74F0-231B-9238-B92E3CBF78F9}"/>
              </a:ext>
            </a:extLst>
          </p:cNvPr>
          <p:cNvGrpSpPr/>
          <p:nvPr/>
        </p:nvGrpSpPr>
        <p:grpSpPr>
          <a:xfrm>
            <a:off x="6646315" y="4422158"/>
            <a:ext cx="278678" cy="332720"/>
            <a:chOff x="7017179" y="6036460"/>
            <a:chExt cx="278678" cy="33272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E69338-AE48-41E7-5780-88CD4A4D718A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rgbClr val="4F73F5">
                <a:lumMod val="40000"/>
                <a:lumOff val="60000"/>
              </a:srgbClr>
            </a:solidFill>
            <a:ln w="158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DE7FDA-B79F-7085-139A-268F9693DD85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82347"/>
                  </a:solidFill>
                  <a:effectLst/>
                  <a:uLnTx/>
                  <a:uFillTx/>
                  <a:latin typeface="#9Slide03 Comfortaa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C074F34-C1EE-D95C-33D9-04A52D71C9FF}"/>
              </a:ext>
            </a:extLst>
          </p:cNvPr>
          <p:cNvSpPr txBox="1"/>
          <p:nvPr/>
        </p:nvSpPr>
        <p:spPr>
          <a:xfrm>
            <a:off x="6906893" y="4380485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Thu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gọn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nhận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được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AE9F4-EA60-8749-10B4-2967B8E40E40}"/>
              </a:ext>
            </a:extLst>
          </p:cNvPr>
          <p:cNvSpPr txBox="1"/>
          <p:nvPr/>
        </p:nvSpPr>
        <p:spPr>
          <a:xfrm>
            <a:off x="1419915" y="2496958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QUY TẮC</a:t>
            </a:r>
          </a:p>
        </p:txBody>
      </p:sp>
    </p:spTree>
    <p:extLst>
      <p:ext uri="{BB962C8B-B14F-4D97-AF65-F5344CB8AC3E}">
        <p14:creationId xmlns:p14="http://schemas.microsoft.com/office/powerpoint/2010/main" val="8555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599439" y="1843719"/>
            <a:ext cx="10829696" cy="1747653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E3E26-1FBD-9226-24D7-5FA5DFB0F2D3}"/>
              </a:ext>
            </a:extLst>
          </p:cNvPr>
          <p:cNvSpPr txBox="1"/>
          <p:nvPr/>
        </p:nvSpPr>
        <p:spPr>
          <a:xfrm>
            <a:off x="1034534" y="2288586"/>
            <a:ext cx="467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Tìm</a:t>
            </a:r>
            <a:r>
              <a:rPr kumimoji="0" lang="en-US" sz="2400" b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tổng và hiệu của hai đa thức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91789-FF59-2324-EC17-EDCF5CC2C3CE}"/>
              </a:ext>
            </a:extLst>
          </p:cNvPr>
          <p:cNvGrpSpPr/>
          <p:nvPr/>
        </p:nvGrpSpPr>
        <p:grpSpPr>
          <a:xfrm>
            <a:off x="1034534" y="1509818"/>
            <a:ext cx="1125101" cy="624633"/>
            <a:chOff x="8838050" y="2625550"/>
            <a:chExt cx="1125101" cy="624633"/>
          </a:xfrm>
        </p:grpSpPr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E3143E82-06ED-18C1-3F34-70D67FB41281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7CBF0F3-5533-7EFF-74FB-2A1F3C517B7C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AC796E2-91F8-0940-59BE-2E19EAE0BD8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C008579A-9C49-CCFC-D9EC-4C915A16EDCD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2ADCBC6-2322-6C33-5BC7-71F7F8214424}"/>
              </a:ext>
            </a:extLst>
          </p:cNvPr>
          <p:cNvSpPr txBox="1"/>
          <p:nvPr/>
        </p:nvSpPr>
        <p:spPr>
          <a:xfrm>
            <a:off x="2509810" y="2844964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C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6872637" y="2844159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D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= x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yz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–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FA2A26-AE5C-8304-8DC6-A258F44B42B5}"/>
              </a:ext>
            </a:extLst>
          </p:cNvPr>
          <p:cNvSpPr txBox="1"/>
          <p:nvPr/>
        </p:nvSpPr>
        <p:spPr>
          <a:xfrm>
            <a:off x="1393565" y="3931078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 + D  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+ 2)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8B367B-426B-69A6-F3E1-1101A58E3CAD}"/>
              </a:ext>
            </a:extLst>
          </p:cNvPr>
          <p:cNvSpPr txBox="1"/>
          <p:nvPr/>
        </p:nvSpPr>
        <p:spPr>
          <a:xfrm>
            <a:off x="5177917" y="3931077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+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xyz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C84C6-3493-2536-333B-11B785167CC2}"/>
              </a:ext>
            </a:extLst>
          </p:cNvPr>
          <p:cNvSpPr txBox="1"/>
          <p:nvPr/>
        </p:nvSpPr>
        <p:spPr>
          <a:xfrm>
            <a:off x="2288509" y="4547873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+ 2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2CCC11-8B4A-EDF9-D10C-4EDEAD45A30A}"/>
              </a:ext>
            </a:extLst>
          </p:cNvPr>
          <p:cNvSpPr txBox="1"/>
          <p:nvPr/>
        </p:nvSpPr>
        <p:spPr>
          <a:xfrm>
            <a:off x="2288509" y="5164668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(2 – 1)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AD07A-FFAD-AB49-6ED4-D5AB157CCE1D}"/>
              </a:ext>
            </a:extLst>
          </p:cNvPr>
          <p:cNvSpPr txBox="1"/>
          <p:nvPr/>
        </p:nvSpPr>
        <p:spPr>
          <a:xfrm>
            <a:off x="2288509" y="5781463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10x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79BF8600-025E-C076-78AD-6EA97A901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56273" y="3931077"/>
            <a:ext cx="300169" cy="3001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9E2BE2E-9954-CAD0-6273-43DE0BE131EA}"/>
              </a:ext>
            </a:extLst>
          </p:cNvPr>
          <p:cNvSpPr txBox="1"/>
          <p:nvPr/>
        </p:nvSpPr>
        <p:spPr>
          <a:xfrm>
            <a:off x="3978321" y="1295909"/>
            <a:ext cx="651256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Phóng sự về cách tiêu tiền</a:t>
            </a:r>
          </a:p>
        </p:txBody>
      </p:sp>
    </p:spTree>
    <p:extLst>
      <p:ext uri="{BB962C8B-B14F-4D97-AF65-F5344CB8AC3E}">
        <p14:creationId xmlns:p14="http://schemas.microsoft.com/office/powerpoint/2010/main" val="15066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5" grpId="0"/>
      <p:bldP spid="63" grpId="0"/>
      <p:bldP spid="64" grpId="0"/>
      <p:bldP spid="2" grpId="0"/>
      <p:bldP spid="33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19759" y="1784174"/>
            <a:ext cx="10829696" cy="1747653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95572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HAI ĐA THỨC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E3E26-1FBD-9226-24D7-5FA5DFB0F2D3}"/>
              </a:ext>
            </a:extLst>
          </p:cNvPr>
          <p:cNvSpPr txBox="1"/>
          <p:nvPr/>
        </p:nvSpPr>
        <p:spPr>
          <a:xfrm>
            <a:off x="1034534" y="2288586"/>
            <a:ext cx="467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Tìm</a:t>
            </a:r>
            <a:r>
              <a:rPr kumimoji="0" lang="en-US" sz="2400" b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tổng và </a:t>
            </a:r>
            <a:r>
              <a:rPr kumimoji="0" lang="en-US" sz="2400" b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hiệu của hai đa thức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91789-FF59-2324-EC17-EDCF5CC2C3CE}"/>
              </a:ext>
            </a:extLst>
          </p:cNvPr>
          <p:cNvGrpSpPr/>
          <p:nvPr/>
        </p:nvGrpSpPr>
        <p:grpSpPr>
          <a:xfrm>
            <a:off x="1034534" y="1509818"/>
            <a:ext cx="1125101" cy="624633"/>
            <a:chOff x="8838050" y="2625550"/>
            <a:chExt cx="1125101" cy="624633"/>
          </a:xfrm>
        </p:grpSpPr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E3143E82-06ED-18C1-3F34-70D67FB41281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B7CBF0F3-5533-7EFF-74FB-2A1F3C517B7C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AC796E2-91F8-0940-59BE-2E19EAE0BD8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C008579A-9C49-CCFC-D9EC-4C915A16EDCD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2ADCBC6-2322-6C33-5BC7-71F7F8214424}"/>
              </a:ext>
            </a:extLst>
          </p:cNvPr>
          <p:cNvSpPr txBox="1"/>
          <p:nvPr/>
        </p:nvSpPr>
        <p:spPr>
          <a:xfrm>
            <a:off x="2509810" y="2844964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C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+ 2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6872637" y="2844159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D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= x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yz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–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FA2A26-AE5C-8304-8DC6-A258F44B42B5}"/>
              </a:ext>
            </a:extLst>
          </p:cNvPr>
          <p:cNvSpPr txBox="1"/>
          <p:nvPr/>
        </p:nvSpPr>
        <p:spPr>
          <a:xfrm>
            <a:off x="1393565" y="3931078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D  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+ 2)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8B367B-426B-69A6-F3E1-1101A58E3CAD}"/>
              </a:ext>
            </a:extLst>
          </p:cNvPr>
          <p:cNvSpPr txBox="1"/>
          <p:nvPr/>
        </p:nvSpPr>
        <p:spPr>
          <a:xfrm>
            <a:off x="5177917" y="3931077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xyz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C84C6-3493-2536-333B-11B785167CC2}"/>
              </a:ext>
            </a:extLst>
          </p:cNvPr>
          <p:cNvSpPr txBox="1"/>
          <p:nvPr/>
        </p:nvSpPr>
        <p:spPr>
          <a:xfrm>
            <a:off x="2288509" y="4547873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+ 2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+ 1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2CCC11-8B4A-EDF9-D10C-4EDEAD45A30A}"/>
              </a:ext>
            </a:extLst>
          </p:cNvPr>
          <p:cNvSpPr txBox="1"/>
          <p:nvPr/>
        </p:nvSpPr>
        <p:spPr>
          <a:xfrm>
            <a:off x="2288509" y="5164668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5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5x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)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(2 + 1)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AD07A-FFAD-AB49-6ED4-D5AB157CCE1D}"/>
              </a:ext>
            </a:extLst>
          </p:cNvPr>
          <p:cNvSpPr txBox="1"/>
          <p:nvPr/>
        </p:nvSpPr>
        <p:spPr>
          <a:xfrm>
            <a:off x="2288509" y="5781463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30"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9x</a:t>
            </a:r>
            <a:r>
              <a:rPr kumimoji="0" 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3z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prstClr val="black"/>
                </a:solidFill>
                <a:latin typeface="Palatino Linotype" panose="02040502050505030304" pitchFamily="18" charset="0"/>
              </a:rPr>
              <a:t>xyz</a:t>
            </a:r>
            <a:r>
              <a:rPr lang="en-US" sz="2400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+ 3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B4B02D-DA4E-3CEA-2E8E-7BC628CDF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56273" y="3931077"/>
            <a:ext cx="300169" cy="3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2" grpId="0"/>
      <p:bldP spid="3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A94C3A9-F068-F944-B932-75F82BFF5A84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3FAC5D8-C3D7-9DAE-D9A0-2E6ED1063E7A}"/>
              </a:ext>
            </a:extLst>
          </p:cNvPr>
          <p:cNvSpPr txBox="1"/>
          <p:nvPr/>
        </p:nvSpPr>
        <p:spPr>
          <a:xfrm>
            <a:off x="4125749" y="426720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 ĐA THỨC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21A543A-D7A6-BC61-4E0C-B97E09968F9C}"/>
              </a:ext>
            </a:extLst>
          </p:cNvPr>
          <p:cNvGrpSpPr/>
          <p:nvPr/>
        </p:nvGrpSpPr>
        <p:grpSpPr>
          <a:xfrm>
            <a:off x="732829" y="1629891"/>
            <a:ext cx="10726342" cy="1131441"/>
            <a:chOff x="6648450" y="1206094"/>
            <a:chExt cx="5049519" cy="1184682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45C324E-7DE5-4D39-B576-A1E94B93CDB9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11E7B0E0-99AC-3177-E63A-F653EDE4275E}"/>
                </a:ext>
              </a:extLst>
            </p:cNvPr>
            <p:cNvSpPr/>
            <p:nvPr/>
          </p:nvSpPr>
          <p:spPr>
            <a:xfrm>
              <a:off x="6695572" y="1234472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27A3705-7A32-6F84-3170-348CC60596AE}"/>
              </a:ext>
            </a:extLst>
          </p:cNvPr>
          <p:cNvSpPr txBox="1"/>
          <p:nvPr/>
        </p:nvSpPr>
        <p:spPr>
          <a:xfrm>
            <a:off x="1272646" y="2118777"/>
            <a:ext cx="99533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Cho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G = 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H =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0,5x + 5.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Tính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G + H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và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G – H.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1BF4351-84E9-BE2B-0678-1C55A276CBBC}"/>
              </a:ext>
            </a:extLst>
          </p:cNvPr>
          <p:cNvGrpSpPr/>
          <p:nvPr/>
        </p:nvGrpSpPr>
        <p:grpSpPr>
          <a:xfrm>
            <a:off x="1147604" y="1355535"/>
            <a:ext cx="1125101" cy="624633"/>
            <a:chOff x="8838050" y="2625550"/>
            <a:chExt cx="1125101" cy="624633"/>
          </a:xfrm>
        </p:grpSpPr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D3E57F0A-BB11-02C7-26DA-389ECFAE8AE8}"/>
                </a:ext>
              </a:extLst>
            </p:cNvPr>
            <p:cNvGrpSpPr/>
            <p:nvPr/>
          </p:nvGrpSpPr>
          <p:grpSpPr>
            <a:xfrm>
              <a:off x="8838050" y="2625550"/>
              <a:ext cx="1125101" cy="624633"/>
              <a:chOff x="0" y="-57150"/>
              <a:chExt cx="5976841" cy="3318218"/>
            </a:xfrm>
          </p:grpSpPr>
          <p:sp>
            <p:nvSpPr>
              <p:cNvPr id="77" name="Freeform 26">
                <a:extLst>
                  <a:ext uri="{FF2B5EF4-FFF2-40B4-BE49-F238E27FC236}">
                    <a16:creationId xmlns:a16="http://schemas.microsoft.com/office/drawing/2014/main" id="{01209404-94A9-7F21-E7CB-5C0126436139}"/>
                  </a:ext>
                </a:extLst>
              </p:cNvPr>
              <p:cNvSpPr/>
              <p:nvPr/>
            </p:nvSpPr>
            <p:spPr>
              <a:xfrm>
                <a:off x="5" y="0"/>
                <a:ext cx="5976836" cy="3261068"/>
              </a:xfrm>
              <a:custGeom>
                <a:avLst/>
                <a:gdLst/>
                <a:ahLst/>
                <a:cxnLst/>
                <a:rect l="l" t="t" r="r" b="b"/>
                <a:pathLst>
                  <a:path w="10266628" h="3261068">
                    <a:moveTo>
                      <a:pt x="267061" y="0"/>
                    </a:moveTo>
                    <a:lnTo>
                      <a:pt x="9999567" y="0"/>
                    </a:lnTo>
                    <a:cubicBezTo>
                      <a:pt x="10147060" y="0"/>
                      <a:pt x="10266628" y="119567"/>
                      <a:pt x="10266628" y="267061"/>
                    </a:cubicBezTo>
                    <a:lnTo>
                      <a:pt x="10266628" y="2994007"/>
                    </a:lnTo>
                    <a:cubicBezTo>
                      <a:pt x="10266628" y="3064836"/>
                      <a:pt x="10238491" y="3132764"/>
                      <a:pt x="10188408" y="3182848"/>
                    </a:cubicBezTo>
                    <a:cubicBezTo>
                      <a:pt x="10138324" y="3232931"/>
                      <a:pt x="10070396" y="3261068"/>
                      <a:pt x="9999567" y="3261068"/>
                    </a:cubicBezTo>
                    <a:lnTo>
                      <a:pt x="267061" y="3261068"/>
                    </a:lnTo>
                    <a:cubicBezTo>
                      <a:pt x="196232" y="3261068"/>
                      <a:pt x="128304" y="3232931"/>
                      <a:pt x="78220" y="3182848"/>
                    </a:cubicBezTo>
                    <a:cubicBezTo>
                      <a:pt x="28137" y="3132764"/>
                      <a:pt x="0" y="3064836"/>
                      <a:pt x="0" y="2994007"/>
                    </a:cubicBezTo>
                    <a:lnTo>
                      <a:pt x="0" y="267061"/>
                    </a:lnTo>
                    <a:cubicBezTo>
                      <a:pt x="0" y="196232"/>
                      <a:pt x="28137" y="128304"/>
                      <a:pt x="78220" y="78220"/>
                    </a:cubicBezTo>
                    <a:cubicBezTo>
                      <a:pt x="128304" y="28137"/>
                      <a:pt x="196232" y="0"/>
                      <a:pt x="2670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TextBox 27">
                <a:extLst>
                  <a:ext uri="{FF2B5EF4-FFF2-40B4-BE49-F238E27FC236}">
                    <a16:creationId xmlns:a16="http://schemas.microsoft.com/office/drawing/2014/main" id="{E052FC4E-D6FA-5F7B-A461-90BA06F116A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" name="TextBox 28">
              <a:extLst>
                <a:ext uri="{FF2B5EF4-FFF2-40B4-BE49-F238E27FC236}">
                  <a16:creationId xmlns:a16="http://schemas.microsoft.com/office/drawing/2014/main" id="{D660297D-F4CA-7A4A-16FA-16D05C50FE9E}"/>
                </a:ext>
              </a:extLst>
            </p:cNvPr>
            <p:cNvSpPr txBox="1"/>
            <p:nvPr/>
          </p:nvSpPr>
          <p:spPr>
            <a:xfrm>
              <a:off x="9214429" y="2760737"/>
              <a:ext cx="410443" cy="378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FDECCF"/>
                  </a:solidFill>
                  <a:effectLst/>
                  <a:uLnTx/>
                  <a:uFillTx/>
                  <a:latin typeface="#9Slide07 SVNAppleberry" panose="02040603050506020204" pitchFamily="18" charset="0"/>
                  <a:ea typeface="+mn-ea"/>
                  <a:cs typeface="+mn-cs"/>
                </a:rPr>
                <a:t>?4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CE52040E-2EEC-B24A-2043-23ABFBE8D623}"/>
              </a:ext>
            </a:extLst>
          </p:cNvPr>
          <p:cNvSpPr txBox="1"/>
          <p:nvPr/>
        </p:nvSpPr>
        <p:spPr>
          <a:xfrm>
            <a:off x="1190084" y="3199441"/>
            <a:ext cx="5759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 + H  =  (x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3) + (3x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0,5x + 5)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AE431AC4-0C9B-2F7B-9A0B-2B0752444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9915" y="3207349"/>
            <a:ext cx="300169" cy="30016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503AB74-903F-F992-75EF-A6664864B336}"/>
              </a:ext>
            </a:extLst>
          </p:cNvPr>
          <p:cNvSpPr txBox="1"/>
          <p:nvPr/>
        </p:nvSpPr>
        <p:spPr>
          <a:xfrm>
            <a:off x="1224106" y="5027860"/>
            <a:ext cx="5759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 – H  =  (x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3) – (3x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0,5x + 5)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93AD3066-0B49-7E0F-7F2A-12CFD578F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9914" y="5041202"/>
            <a:ext cx="300169" cy="30016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8B1A90E-2E96-AD7E-A8AC-BDDB226260F4}"/>
              </a:ext>
            </a:extLst>
          </p:cNvPr>
          <p:cNvSpPr txBox="1"/>
          <p:nvPr/>
        </p:nvSpPr>
        <p:spPr>
          <a:xfrm>
            <a:off x="2031803" y="3731480"/>
            <a:ext cx="4535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 + 3x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– 0,5x + 5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FA9CD93-CE64-C922-A9E0-9A9306C05C65}"/>
              </a:ext>
            </a:extLst>
          </p:cNvPr>
          <p:cNvSpPr txBox="1"/>
          <p:nvPr/>
        </p:nvSpPr>
        <p:spPr>
          <a:xfrm>
            <a:off x="2060987" y="5559899"/>
            <a:ext cx="4535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3xy – 3 –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+ 0,5x – 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535E260-19CB-C288-A76F-814D71F94D8F}"/>
              </a:ext>
            </a:extLst>
          </p:cNvPr>
          <p:cNvSpPr txBox="1"/>
          <p:nvPr/>
        </p:nvSpPr>
        <p:spPr>
          <a:xfrm>
            <a:off x="2031803" y="4267151"/>
            <a:ext cx="5243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+ 3x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(–3xy +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– 0,5x + (5 – 3)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5EAB2BA-1AF0-AD2D-F4DC-2DC3C6204329}"/>
              </a:ext>
            </a:extLst>
          </p:cNvPr>
          <p:cNvSpPr txBox="1"/>
          <p:nvPr/>
        </p:nvSpPr>
        <p:spPr>
          <a:xfrm>
            <a:off x="7194912" y="4267151"/>
            <a:ext cx="2959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4x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2xy – 0,5x + 2.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161C97-9AD6-1425-2C59-A572F6101F71}"/>
              </a:ext>
            </a:extLst>
          </p:cNvPr>
          <p:cNvSpPr txBox="1"/>
          <p:nvPr/>
        </p:nvSpPr>
        <p:spPr>
          <a:xfrm>
            <a:off x="2070715" y="6091938"/>
            <a:ext cx="5384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(x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3x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y) + (–3xy –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xy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 + 0,5x + (–5 – 3)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4144C22-C464-EBAE-2191-1D0D7141641D}"/>
              </a:ext>
            </a:extLst>
          </p:cNvPr>
          <p:cNvSpPr txBox="1"/>
          <p:nvPr/>
        </p:nvSpPr>
        <p:spPr>
          <a:xfrm>
            <a:off x="7355267" y="6086810"/>
            <a:ext cx="31005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  –2x</a:t>
            </a:r>
            <a:r>
              <a:rPr kumimoji="0" lang="en-US" sz="2200" b="0" i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 – 4xy + 0,5x – 8.</a:t>
            </a:r>
          </a:p>
        </p:txBody>
      </p:sp>
    </p:spTree>
    <p:extLst>
      <p:ext uri="{BB962C8B-B14F-4D97-AF65-F5344CB8AC3E}">
        <p14:creationId xmlns:p14="http://schemas.microsoft.com/office/powerpoint/2010/main" val="2989180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  <p:bldP spid="81" grpId="0"/>
      <p:bldP spid="83" grpId="0"/>
      <p:bldP spid="84" grpId="0"/>
      <p:bldP spid="86" grpId="0"/>
      <p:bldP spid="90" grpId="0"/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CBB171C-420E-8258-DBA2-37B1FDE5465C}"/>
              </a:ext>
            </a:extLst>
          </p:cNvPr>
          <p:cNvGrpSpPr/>
          <p:nvPr/>
        </p:nvGrpSpPr>
        <p:grpSpPr>
          <a:xfrm>
            <a:off x="690958" y="2184626"/>
            <a:ext cx="10726342" cy="2766753"/>
            <a:chOff x="6648450" y="1206094"/>
            <a:chExt cx="5049519" cy="1184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51C4797-CEE5-F15A-92C6-2B26C200105A}"/>
                </a:ext>
              </a:extLst>
            </p:cNvPr>
            <p:cNvSpPr/>
            <p:nvPr/>
          </p:nvSpPr>
          <p:spPr>
            <a:xfrm>
              <a:off x="6648450" y="1206094"/>
              <a:ext cx="5049519" cy="118468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81B53EB-30A8-1D74-8717-D9D2A3525E13}"/>
                </a:ext>
              </a:extLst>
            </p:cNvPr>
            <p:cNvSpPr/>
            <p:nvPr/>
          </p:nvSpPr>
          <p:spPr>
            <a:xfrm>
              <a:off x="6688793" y="1249548"/>
              <a:ext cx="4990069" cy="1128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FA15D5-7B85-693F-D566-31E2B9ED050C}"/>
              </a:ext>
            </a:extLst>
          </p:cNvPr>
          <p:cNvSpPr/>
          <p:nvPr/>
        </p:nvSpPr>
        <p:spPr>
          <a:xfrm>
            <a:off x="-412750" y="338646"/>
            <a:ext cx="13017500" cy="779373"/>
          </a:xfrm>
          <a:prstGeom prst="round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29860-4252-B39E-94CC-41FEB60E38A6}"/>
              </a:ext>
            </a:extLst>
          </p:cNvPr>
          <p:cNvSpPr txBox="1"/>
          <p:nvPr/>
        </p:nvSpPr>
        <p:spPr>
          <a:xfrm>
            <a:off x="4125749" y="426720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CỘNG TRỪ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 ĐA THỨC</a:t>
            </a:r>
          </a:p>
        </p:txBody>
      </p:sp>
      <p:grpSp>
        <p:nvGrpSpPr>
          <p:cNvPr id="34" name="Group 25">
            <a:extLst>
              <a:ext uri="{FF2B5EF4-FFF2-40B4-BE49-F238E27FC236}">
                <a16:creationId xmlns:a16="http://schemas.microsoft.com/office/drawing/2014/main" id="{E3143E82-06ED-18C1-3F34-70D67FB41281}"/>
              </a:ext>
            </a:extLst>
          </p:cNvPr>
          <p:cNvGrpSpPr/>
          <p:nvPr/>
        </p:nvGrpSpPr>
        <p:grpSpPr>
          <a:xfrm>
            <a:off x="1353383" y="1910270"/>
            <a:ext cx="1341179" cy="624633"/>
            <a:chOff x="0" y="-57150"/>
            <a:chExt cx="7124706" cy="3318218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7CBF0F3-5533-7EFF-74FB-2A1F3C517B7C}"/>
                </a:ext>
              </a:extLst>
            </p:cNvPr>
            <p:cNvSpPr/>
            <p:nvPr/>
          </p:nvSpPr>
          <p:spPr>
            <a:xfrm>
              <a:off x="5" y="-1"/>
              <a:ext cx="7124701" cy="3261069"/>
            </a:xfrm>
            <a:custGeom>
              <a:avLst/>
              <a:gdLst/>
              <a:ahLst/>
              <a:cxnLst/>
              <a:rect l="l" t="t" r="r" b="b"/>
              <a:pathLst>
                <a:path w="10266628" h="3261068">
                  <a:moveTo>
                    <a:pt x="267061" y="0"/>
                  </a:moveTo>
                  <a:lnTo>
                    <a:pt x="9999567" y="0"/>
                  </a:lnTo>
                  <a:cubicBezTo>
                    <a:pt x="10147060" y="0"/>
                    <a:pt x="10266628" y="119567"/>
                    <a:pt x="10266628" y="267061"/>
                  </a:cubicBezTo>
                  <a:lnTo>
                    <a:pt x="10266628" y="2994007"/>
                  </a:lnTo>
                  <a:cubicBezTo>
                    <a:pt x="10266628" y="3064836"/>
                    <a:pt x="10238491" y="3132764"/>
                    <a:pt x="10188408" y="3182848"/>
                  </a:cubicBezTo>
                  <a:cubicBezTo>
                    <a:pt x="10138324" y="3232931"/>
                    <a:pt x="10070396" y="3261068"/>
                    <a:pt x="9999567" y="3261068"/>
                  </a:cubicBezTo>
                  <a:lnTo>
                    <a:pt x="267061" y="3261068"/>
                  </a:lnTo>
                  <a:cubicBezTo>
                    <a:pt x="196232" y="3261068"/>
                    <a:pt x="128304" y="3232931"/>
                    <a:pt x="78220" y="3182848"/>
                  </a:cubicBezTo>
                  <a:cubicBezTo>
                    <a:pt x="28137" y="3132764"/>
                    <a:pt x="0" y="3064836"/>
                    <a:pt x="0" y="2994007"/>
                  </a:cubicBezTo>
                  <a:lnTo>
                    <a:pt x="0" y="267061"/>
                  </a:lnTo>
                  <a:cubicBezTo>
                    <a:pt x="0" y="196232"/>
                    <a:pt x="28137" y="128304"/>
                    <a:pt x="78220" y="78220"/>
                  </a:cubicBezTo>
                  <a:cubicBezTo>
                    <a:pt x="128304" y="28137"/>
                    <a:pt x="196232" y="0"/>
                    <a:pt x="26706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9AC796E2-91F8-0940-59BE-2E19EAE0BD81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4B9470C-9362-DAB1-F39C-AACCDFDBD5FA}"/>
              </a:ext>
            </a:extLst>
          </p:cNvPr>
          <p:cNvSpPr txBox="1"/>
          <p:nvPr/>
        </p:nvSpPr>
        <p:spPr>
          <a:xfrm>
            <a:off x="1884034" y="2624009"/>
            <a:ext cx="8385300" cy="58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Phép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cộng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thức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cũng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có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các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tính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chất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giao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hoán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kết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hợp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7783C5-03BC-D202-7DF8-2AC0362FF0EC}"/>
              </a:ext>
            </a:extLst>
          </p:cNvPr>
          <p:cNvSpPr/>
          <p:nvPr/>
        </p:nvSpPr>
        <p:spPr>
          <a:xfrm>
            <a:off x="3012036" y="3455084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8A893F1-0B2C-0B0F-A68F-43AE5349C566}"/>
              </a:ext>
            </a:extLst>
          </p:cNvPr>
          <p:cNvSpPr/>
          <p:nvPr/>
        </p:nvSpPr>
        <p:spPr>
          <a:xfrm>
            <a:off x="3671883" y="3455084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26E99C3-8A87-434B-A4EB-034915E6593C}"/>
              </a:ext>
            </a:extLst>
          </p:cNvPr>
          <p:cNvSpPr/>
          <p:nvPr/>
        </p:nvSpPr>
        <p:spPr>
          <a:xfrm>
            <a:off x="4331730" y="3455084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015603-3292-FF23-2C39-361701410331}"/>
              </a:ext>
            </a:extLst>
          </p:cNvPr>
          <p:cNvSpPr txBox="1"/>
          <p:nvPr/>
        </p:nvSpPr>
        <p:spPr>
          <a:xfrm>
            <a:off x="3385877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EF5571-88E8-B0C4-2EC5-1777DEBD16ED}"/>
              </a:ext>
            </a:extLst>
          </p:cNvPr>
          <p:cNvSpPr txBox="1"/>
          <p:nvPr/>
        </p:nvSpPr>
        <p:spPr>
          <a:xfrm>
            <a:off x="4048012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B4B5CDD-8EC7-DE45-13CE-F04FE29C3EC6}"/>
              </a:ext>
            </a:extLst>
          </p:cNvPr>
          <p:cNvSpPr/>
          <p:nvPr/>
        </p:nvSpPr>
        <p:spPr>
          <a:xfrm>
            <a:off x="5380767" y="3455084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BEEB2EA-FF48-E84D-7093-6BA96FCA4C3C}"/>
              </a:ext>
            </a:extLst>
          </p:cNvPr>
          <p:cNvSpPr/>
          <p:nvPr/>
        </p:nvSpPr>
        <p:spPr>
          <a:xfrm>
            <a:off x="6040614" y="3455084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9E8B4F8-EAB5-FBD9-8B1D-D380A0810960}"/>
              </a:ext>
            </a:extLst>
          </p:cNvPr>
          <p:cNvSpPr/>
          <p:nvPr/>
        </p:nvSpPr>
        <p:spPr>
          <a:xfrm>
            <a:off x="6795711" y="3455084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BAA74767-44F9-A769-C677-408EE31BC9E8}"/>
              </a:ext>
            </a:extLst>
          </p:cNvPr>
          <p:cNvSpPr/>
          <p:nvPr/>
        </p:nvSpPr>
        <p:spPr>
          <a:xfrm flipH="1">
            <a:off x="6477877" y="3405801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B12E71-9E14-C794-8607-8317BCF18E03}"/>
              </a:ext>
            </a:extLst>
          </p:cNvPr>
          <p:cNvSpPr txBox="1"/>
          <p:nvPr/>
        </p:nvSpPr>
        <p:spPr>
          <a:xfrm>
            <a:off x="5754608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C170367-ABBD-8CF4-32F8-9BBDF11A154D}"/>
              </a:ext>
            </a:extLst>
          </p:cNvPr>
          <p:cNvSpPr txBox="1"/>
          <p:nvPr/>
        </p:nvSpPr>
        <p:spPr>
          <a:xfrm>
            <a:off x="6511993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644D2BEF-EEDC-16D6-6B36-595DF9649C95}"/>
              </a:ext>
            </a:extLst>
          </p:cNvPr>
          <p:cNvSpPr/>
          <p:nvPr/>
        </p:nvSpPr>
        <p:spPr>
          <a:xfrm>
            <a:off x="5278012" y="3405800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15B0DEB-FA68-71D7-F4FA-04A35BD39A1E}"/>
              </a:ext>
            </a:extLst>
          </p:cNvPr>
          <p:cNvSpPr/>
          <p:nvPr/>
        </p:nvSpPr>
        <p:spPr>
          <a:xfrm>
            <a:off x="7747957" y="3455084"/>
            <a:ext cx="377026" cy="265173"/>
          </a:xfrm>
          <a:prstGeom prst="roundRect">
            <a:avLst/>
          </a:prstGeom>
          <a:solidFill>
            <a:srgbClr val="00B05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91ED9BB-E3A9-17A3-E759-0669257E73A2}"/>
              </a:ext>
            </a:extLst>
          </p:cNvPr>
          <p:cNvSpPr/>
          <p:nvPr/>
        </p:nvSpPr>
        <p:spPr>
          <a:xfrm>
            <a:off x="8560204" y="3455084"/>
            <a:ext cx="377026" cy="265173"/>
          </a:xfrm>
          <a:prstGeom prst="roundRect">
            <a:avLst/>
          </a:prstGeom>
          <a:solidFill>
            <a:srgbClr val="FFC000">
              <a:alpha val="62000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D52CE1C-7D3E-8422-0510-603BA5A55EA7}"/>
              </a:ext>
            </a:extLst>
          </p:cNvPr>
          <p:cNvSpPr/>
          <p:nvPr/>
        </p:nvSpPr>
        <p:spPr>
          <a:xfrm>
            <a:off x="9220051" y="3455084"/>
            <a:ext cx="377026" cy="265173"/>
          </a:xfrm>
          <a:prstGeom prst="roundRect">
            <a:avLst/>
          </a:prstGeom>
          <a:solidFill>
            <a:srgbClr val="FF5050">
              <a:alpha val="61961"/>
            </a:srgbClr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Left Bracket 70">
            <a:extLst>
              <a:ext uri="{FF2B5EF4-FFF2-40B4-BE49-F238E27FC236}">
                <a16:creationId xmlns:a16="http://schemas.microsoft.com/office/drawing/2014/main" id="{0EBF2D8C-C908-FB02-1E6C-E1F86C941F72}"/>
              </a:ext>
            </a:extLst>
          </p:cNvPr>
          <p:cNvSpPr/>
          <p:nvPr/>
        </p:nvSpPr>
        <p:spPr>
          <a:xfrm flipH="1">
            <a:off x="9645167" y="3405801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2AF4FF-F120-DD58-E1AF-079939200255}"/>
              </a:ext>
            </a:extLst>
          </p:cNvPr>
          <p:cNvSpPr txBox="1"/>
          <p:nvPr/>
        </p:nvSpPr>
        <p:spPr>
          <a:xfrm>
            <a:off x="8131323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25191C-317F-5A31-2408-2F6FCC2E1C0E}"/>
              </a:ext>
            </a:extLst>
          </p:cNvPr>
          <p:cNvSpPr txBox="1"/>
          <p:nvPr/>
        </p:nvSpPr>
        <p:spPr>
          <a:xfrm>
            <a:off x="8936333" y="33851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+</a:t>
            </a:r>
          </a:p>
        </p:txBody>
      </p:sp>
      <p:sp>
        <p:nvSpPr>
          <p:cNvPr id="74" name="Left Bracket 73">
            <a:extLst>
              <a:ext uri="{FF2B5EF4-FFF2-40B4-BE49-F238E27FC236}">
                <a16:creationId xmlns:a16="http://schemas.microsoft.com/office/drawing/2014/main" id="{7E2A2B90-3FEB-E669-8AB3-53D71EC49004}"/>
              </a:ext>
            </a:extLst>
          </p:cNvPr>
          <p:cNvSpPr/>
          <p:nvPr/>
        </p:nvSpPr>
        <p:spPr>
          <a:xfrm>
            <a:off x="8454827" y="3405800"/>
            <a:ext cx="49213" cy="358775"/>
          </a:xfrm>
          <a:prstGeom prst="leftBracket">
            <a:avLst>
              <a:gd name="adj" fmla="val 26278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AF0D8A8-EC1A-9BEB-CAFB-5BEB8FE89190}"/>
              </a:ext>
            </a:extLst>
          </p:cNvPr>
          <p:cNvSpPr txBox="1"/>
          <p:nvPr/>
        </p:nvSpPr>
        <p:spPr>
          <a:xfrm>
            <a:off x="4854421" y="33802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64C89DF-0DF6-0B6A-FC2B-293C892516BD}"/>
              </a:ext>
            </a:extLst>
          </p:cNvPr>
          <p:cNvSpPr txBox="1"/>
          <p:nvPr/>
        </p:nvSpPr>
        <p:spPr>
          <a:xfrm>
            <a:off x="7294986" y="33802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188B2E8-44C6-7512-C6AD-E1E129B1C4AF}"/>
              </a:ext>
            </a:extLst>
          </p:cNvPr>
          <p:cNvSpPr txBox="1"/>
          <p:nvPr/>
        </p:nvSpPr>
        <p:spPr>
          <a:xfrm>
            <a:off x="1884034" y="4092814"/>
            <a:ext cx="7644895" cy="58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Nếu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– B = C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thì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= B + 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nếu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= B + C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thì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 – B = 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98BCC-5566-8CD8-A8DB-89981CCA677E}"/>
              </a:ext>
            </a:extLst>
          </p:cNvPr>
          <p:cNvSpPr txBox="1"/>
          <p:nvPr/>
        </p:nvSpPr>
        <p:spPr>
          <a:xfrm>
            <a:off x="1410429" y="2017941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CHÚ Ý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2E65CC-49AA-8F2C-DB25-EE9A77D132D7}"/>
              </a:ext>
            </a:extLst>
          </p:cNvPr>
          <p:cNvSpPr/>
          <p:nvPr/>
        </p:nvSpPr>
        <p:spPr>
          <a:xfrm flipH="1">
            <a:off x="1632807" y="2879985"/>
            <a:ext cx="208378" cy="2083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D63B67-7FD3-8B7E-31FA-606D27236F0B}"/>
              </a:ext>
            </a:extLst>
          </p:cNvPr>
          <p:cNvSpPr/>
          <p:nvPr/>
        </p:nvSpPr>
        <p:spPr>
          <a:xfrm flipH="1">
            <a:off x="1632807" y="4342554"/>
            <a:ext cx="208378" cy="2083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32" grpId="0" animBg="1"/>
      <p:bldP spid="33" grpId="0" animBg="1"/>
      <p:bldP spid="39" grpId="0"/>
      <p:bldP spid="42" grpId="0"/>
      <p:bldP spid="58" grpId="0" animBg="1"/>
      <p:bldP spid="60" grpId="0" animBg="1"/>
      <p:bldP spid="63" grpId="0" animBg="1"/>
      <p:bldP spid="64" grpId="0" animBg="1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 animBg="1"/>
      <p:bldP spid="75" grpId="0"/>
      <p:bldP spid="76" grpId="0"/>
      <p:bldP spid="80" grpId="0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lobal Wind Day by Slidesgo">
  <a:themeElements>
    <a:clrScheme name="Simple Light">
      <a:dk1>
        <a:srgbClr val="4499CB"/>
      </a:dk1>
      <a:lt1>
        <a:srgbClr val="E9FCFF"/>
      </a:lt1>
      <a:dk2>
        <a:srgbClr val="166796"/>
      </a:dk2>
      <a:lt2>
        <a:srgbClr val="63ADD8"/>
      </a:lt2>
      <a:accent1>
        <a:srgbClr val="FFFFFF"/>
      </a:accent1>
      <a:accent2>
        <a:srgbClr val="C8F1F7"/>
      </a:accent2>
      <a:accent3>
        <a:srgbClr val="2179AC"/>
      </a:accent3>
      <a:accent4>
        <a:srgbClr val="FFFFFF"/>
      </a:accent4>
      <a:accent5>
        <a:srgbClr val="FFFFFF"/>
      </a:accent5>
      <a:accent6>
        <a:srgbClr val="FFFFFF"/>
      </a:accent6>
      <a:hlink>
        <a:srgbClr val="449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1298</Words>
  <Application>Microsoft Office PowerPoint</Application>
  <PresentationFormat>Màn hình rộng</PresentationFormat>
  <Paragraphs>210</Paragraphs>
  <Slides>13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13</vt:i4>
      </vt:variant>
    </vt:vector>
  </HeadingPairs>
  <TitlesOfParts>
    <vt:vector size="29" baseType="lpstr">
      <vt:lpstr>Roboto Condensed</vt:lpstr>
      <vt:lpstr>#9Slide07 SVNSalty Sans</vt:lpstr>
      <vt:lpstr>Overpass</vt:lpstr>
      <vt:lpstr>Calibri Light</vt:lpstr>
      <vt:lpstr>Times New Roman</vt:lpstr>
      <vt:lpstr>#9Slide07 SVNAppleberry</vt:lpstr>
      <vt:lpstr>Open Sans</vt:lpstr>
      <vt:lpstr>#9Slide03 Comfortaa</vt:lpstr>
      <vt:lpstr>#9Slide07 SVNNexa Rust Slab Bla</vt:lpstr>
      <vt:lpstr>Calibri</vt:lpstr>
      <vt:lpstr>Arial</vt:lpstr>
      <vt:lpstr>Rubik</vt:lpstr>
      <vt:lpstr>Palatino Linotype</vt:lpstr>
      <vt:lpstr>Office Theme</vt:lpstr>
      <vt:lpstr>1_Office Theme</vt:lpstr>
      <vt:lpstr>Global Wind Day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Đô</dc:creator>
  <cp:lastModifiedBy>Cẩm Vân</cp:lastModifiedBy>
  <cp:revision>13</cp:revision>
  <dcterms:created xsi:type="dcterms:W3CDTF">2023-08-11T09:27:40Z</dcterms:created>
  <dcterms:modified xsi:type="dcterms:W3CDTF">2024-09-22T16:26:49Z</dcterms:modified>
</cp:coreProperties>
</file>