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319" r:id="rId3"/>
    <p:sldId id="321" r:id="rId4"/>
    <p:sldId id="259" r:id="rId5"/>
    <p:sldId id="260" r:id="rId6"/>
    <p:sldId id="300" r:id="rId7"/>
    <p:sldId id="323" r:id="rId9"/>
    <p:sldId id="324" r:id="rId10"/>
    <p:sldId id="299" r:id="rId11"/>
    <p:sldId id="261" r:id="rId12"/>
    <p:sldId id="325" r:id="rId13"/>
    <p:sldId id="308" r:id="rId14"/>
    <p:sldId id="264" r:id="rId15"/>
    <p:sldId id="326" r:id="rId16"/>
    <p:sldId id="327" r:id="rId17"/>
    <p:sldId id="302" r:id="rId18"/>
    <p:sldId id="265" r:id="rId19"/>
    <p:sldId id="292" r:id="rId20"/>
    <p:sldId id="313" r:id="rId21"/>
    <p:sldId id="314" r:id="rId22"/>
    <p:sldId id="340" r:id="rId23"/>
  </p:sldIdLst>
  <p:sldSz cx="9144000" cy="6858000" type="screen4x3"/>
  <p:notesSz cx="6858000" cy="9144000"/>
  <p:embeddedFontLst>
    <p:embeddedFont>
      <p:font typeface="Tahoma" panose="020B0604030504040204" pitchFamily="34" charset="0"/>
      <p:regular r:id="rId27"/>
      <p:bold r:id="rId28"/>
    </p:embeddedFont>
    <p:embeddedFont>
      <p:font typeface="VNI-Times" pitchFamily="2" charset="0"/>
      <p:regular r:id="rId29"/>
      <p:bold r:id="rId30"/>
      <p:italic r:id="rId31"/>
    </p:embeddedFont>
    <p:embeddedFont>
      <p:font typeface=".VnTime" panose="020B7200000000000000" pitchFamily="34" charset="0"/>
      <p:regular r:id="rId32"/>
    </p:embeddedFont>
    <p:embeddedFont>
      <p:font typeface="VNI-Aptima" pitchFamily="2" charset="0"/>
      <p:regular r:id="rId33"/>
      <p:bold r:id="rId34"/>
      <p:italic r:id="rId35"/>
    </p:embeddedFont>
    <p:embeddedFont>
      <p:font typeface=".VnTimeH" panose="020B7200000000000000" pitchFamily="34" charset="0"/>
      <p:regular r:id="rId36"/>
    </p:embeddedFont>
  </p:embeddedFont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BEB8EDDB-B3E5-1A42-8687-550B7FA4F73F}">
          <p14:sldIdLst>
            <p14:sldId id="319"/>
            <p14:sldId id="321"/>
            <p14:sldId id="259"/>
            <p14:sldId id="260"/>
            <p14:sldId id="300"/>
            <p14:sldId id="323"/>
            <p14:sldId id="324"/>
            <p14:sldId id="299"/>
            <p14:sldId id="261"/>
            <p14:sldId id="325"/>
            <p14:sldId id="308"/>
            <p14:sldId id="264"/>
            <p14:sldId id="326"/>
            <p14:sldId id="327"/>
            <p14:sldId id="302"/>
            <p14:sldId id="265"/>
            <p14:sldId id="292"/>
            <p14:sldId id="313"/>
            <p14:sldId id="314"/>
            <p14:sldId id="34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89"/>
    <a:srgbClr val="0000FF"/>
    <a:srgbClr val="009900"/>
    <a:srgbClr val="CCFFCC"/>
    <a:srgbClr val="FEF08A"/>
    <a:srgbClr val="E0E50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79" autoAdjust="0"/>
    <p:restoredTop sz="94675" autoAdjust="0"/>
  </p:normalViewPr>
  <p:slideViewPr>
    <p:cSldViewPr showGuides="1">
      <p:cViewPr varScale="1">
        <p:scale>
          <a:sx n="77" d="100"/>
          <a:sy n="77" d="100"/>
        </p:scale>
        <p:origin x="1104" y="176"/>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a:defRPr/>
            </a:pPr>
            <a:fld id="{3CC94AB1-0E83-492A-9FC6-3607E57EEA24}"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154D115-F612-4CC9-8393-96221550B6A9}" type="slidenum">
              <a:rPr lang="en-US" altLang="en-US" smtClean="0">
                <a:latin typeface="Arial" panose="020B0604020202020204" pitchFamily="34" charset="0"/>
              </a:rPr>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154D115-F612-4CC9-8393-96221550B6A9}" type="slidenum">
              <a:rPr lang="en-US" altLang="en-US" smtClean="0">
                <a:latin typeface="Arial" panose="020B0604020202020204" pitchFamily="34" charset="0"/>
              </a:rPr>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2F4C869-0697-42E3-933F-E7C24E9777E2}" type="slidenum">
              <a:rPr lang="en-US" altLang="en-US" smtClean="0">
                <a:latin typeface="Arial" panose="020B0604020202020204" pitchFamily="34" charset="0"/>
              </a:rPr>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spTree>
      <p:nvGrpSpPr>
        <p:cNvPr id="1" name=""/>
        <p:cNvGrpSpPr/>
        <p:nvPr/>
      </p:nvGrpSpPr>
      <p:grpSpPr>
        <a:xfrm>
          <a:off x="0" y="0"/>
          <a:ext cx="0" cy="0"/>
          <a:chOff x="0" y="0"/>
          <a:chExt cx="0" cy="0"/>
        </a:xfrm>
      </p:grpSpPr>
      <p:grpSp>
        <p:nvGrpSpPr>
          <p:cNvPr id="4" name="Group 2"/>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 name="Freeform 12"/>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15" name="Freeform 13"/>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16" name="Freeform 14"/>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17" name="Freeform 15"/>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18" name="Freeform 16"/>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1" name="Freeform 19"/>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5" name="Freeform 23"/>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 name="Freeform 35"/>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8" name="Freeform 36"/>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sp>
        <p:nvSpPr>
          <p:cNvPr id="64551"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endParaRPr lang="en-US" altLang="en-US" noProof="0"/>
          </a:p>
        </p:txBody>
      </p:sp>
      <p:sp>
        <p:nvSpPr>
          <p:cNvPr id="64552"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a:t>Click to edit Master title style</a:t>
            </a:r>
            <a:endParaRPr lang="en-US" altLang="en-US" noProof="0"/>
          </a:p>
        </p:txBody>
      </p:sp>
      <p:sp>
        <p:nvSpPr>
          <p:cNvPr id="39" name="Rectangle 37"/>
          <p:cNvSpPr>
            <a:spLocks noGrp="1" noChangeArrowheads="1"/>
          </p:cNvSpPr>
          <p:nvPr>
            <p:ph type="dt" sz="half" idx="10"/>
          </p:nvPr>
        </p:nvSpPr>
        <p:spPr/>
        <p:txBody>
          <a:bodyPr/>
          <a:lstStyle>
            <a:lvl1pPr>
              <a:defRPr/>
            </a:lvl1pPr>
          </a:lstStyle>
          <a:p>
            <a:pPr>
              <a:defRPr/>
            </a:pPr>
            <a:fld id="{F46E79BB-E90B-46E7-B522-BA0B3C03E512}" type="datetimeFigureOut">
              <a:rPr lang="en-US" altLang="en-US"/>
            </a:fld>
            <a:endParaRPr lang="en-US" altLang="en-US"/>
          </a:p>
        </p:txBody>
      </p:sp>
      <p:sp>
        <p:nvSpPr>
          <p:cNvPr id="40" name="Rectangle 38"/>
          <p:cNvSpPr>
            <a:spLocks noGrp="1" noChangeArrowheads="1"/>
          </p:cNvSpPr>
          <p:nvPr>
            <p:ph type="ftr" sz="quarter" idx="11"/>
          </p:nvPr>
        </p:nvSpPr>
        <p:spPr/>
        <p:txBody>
          <a:bodyPr/>
          <a:lstStyle>
            <a:lvl1pPr>
              <a:defRPr/>
            </a:lvl1pPr>
          </a:lstStyle>
          <a:p>
            <a:pPr>
              <a:defRPr/>
            </a:pPr>
            <a:endParaRPr lang="en-US" altLang="en-US"/>
          </a:p>
        </p:txBody>
      </p:sp>
      <p:sp>
        <p:nvSpPr>
          <p:cNvPr id="41" name="Rectangle 41"/>
          <p:cNvSpPr>
            <a:spLocks noGrp="1" noChangeArrowheads="1"/>
          </p:cNvSpPr>
          <p:nvPr>
            <p:ph type="sldNum" sz="quarter" idx="12"/>
          </p:nvPr>
        </p:nvSpPr>
        <p:spPr/>
        <p:txBody>
          <a:bodyPr/>
          <a:lstStyle>
            <a:lvl1pPr>
              <a:defRPr/>
            </a:lvl1pPr>
          </a:lstStyle>
          <a:p>
            <a:pPr>
              <a:defRPr/>
            </a:pPr>
            <a:fld id="{CBC569E4-A468-49D6-9273-5A25D7B065D5}" type="slidenum">
              <a:rPr lang="en-US" altLang="en-US"/>
            </a:fld>
            <a:endParaRPr lang="en-US" alt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39"/>
          <p:cNvSpPr>
            <a:spLocks noGrp="1" noChangeArrowheads="1"/>
          </p:cNvSpPr>
          <p:nvPr>
            <p:ph type="dt" sz="half" idx="10"/>
          </p:nvPr>
        </p:nvSpPr>
        <p:spPr/>
        <p:txBody>
          <a:bodyPr/>
          <a:lstStyle>
            <a:lvl1pPr>
              <a:defRPr/>
            </a:lvl1pPr>
          </a:lstStyle>
          <a:p>
            <a:pPr>
              <a:defRPr/>
            </a:pPr>
            <a:fld id="{3741801D-C40A-4D91-A36D-765B8ACF9451}" type="datetimeFigureOut">
              <a:rPr lang="en-US" altLang="en-US"/>
            </a:fld>
            <a:endParaRPr lang="en-US" altLang="en-US"/>
          </a:p>
        </p:txBody>
      </p:sp>
      <p:sp>
        <p:nvSpPr>
          <p:cNvPr id="5" name="Rectangle 40"/>
          <p:cNvSpPr>
            <a:spLocks noGrp="1" noChangeArrowheads="1"/>
          </p:cNvSpPr>
          <p:nvPr>
            <p:ph type="ftr" sz="quarter" idx="11"/>
          </p:nvPr>
        </p:nvSpPr>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p:txBody>
          <a:bodyPr/>
          <a:lstStyle>
            <a:lvl1pPr>
              <a:defRPr/>
            </a:lvl1pPr>
          </a:lstStyle>
          <a:p>
            <a:pPr>
              <a:defRPr/>
            </a:pPr>
            <a:fld id="{0FB93778-76BA-4834-A500-1867A5227FE2}" type="slidenum">
              <a:rPr lang="en-US" altLang="en-US"/>
            </a:fld>
            <a:endParaRPr lang="en-US" alt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39"/>
          <p:cNvSpPr>
            <a:spLocks noGrp="1" noChangeArrowheads="1"/>
          </p:cNvSpPr>
          <p:nvPr>
            <p:ph type="dt" sz="half" idx="10"/>
          </p:nvPr>
        </p:nvSpPr>
        <p:spPr/>
        <p:txBody>
          <a:bodyPr/>
          <a:lstStyle>
            <a:lvl1pPr>
              <a:defRPr/>
            </a:lvl1pPr>
          </a:lstStyle>
          <a:p>
            <a:pPr>
              <a:defRPr/>
            </a:pPr>
            <a:fld id="{D0A421AC-0232-4F4C-A191-F6B6FA7ACB4A}" type="datetimeFigureOut">
              <a:rPr lang="en-US" altLang="en-US"/>
            </a:fld>
            <a:endParaRPr lang="en-US" altLang="en-US"/>
          </a:p>
        </p:txBody>
      </p:sp>
      <p:sp>
        <p:nvSpPr>
          <p:cNvPr id="5" name="Rectangle 40"/>
          <p:cNvSpPr>
            <a:spLocks noGrp="1" noChangeArrowheads="1"/>
          </p:cNvSpPr>
          <p:nvPr>
            <p:ph type="ftr" sz="quarter" idx="11"/>
          </p:nvPr>
        </p:nvSpPr>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p:txBody>
          <a:bodyPr/>
          <a:lstStyle>
            <a:lvl1pPr>
              <a:defRPr/>
            </a:lvl1pPr>
          </a:lstStyle>
          <a:p>
            <a:pPr>
              <a:defRPr/>
            </a:pPr>
            <a:fld id="{BD160F25-99E5-4915-B010-E95E470DD6F1}" type="slidenum">
              <a:rPr lang="en-US" altLang="en-US"/>
            </a:fld>
            <a:endParaRPr lang="en-US"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39"/>
          <p:cNvSpPr>
            <a:spLocks noGrp="1" noChangeArrowheads="1"/>
          </p:cNvSpPr>
          <p:nvPr>
            <p:ph type="dt" sz="half" idx="10"/>
          </p:nvPr>
        </p:nvSpPr>
        <p:spPr/>
        <p:txBody>
          <a:bodyPr/>
          <a:lstStyle>
            <a:lvl1pPr>
              <a:defRPr/>
            </a:lvl1pPr>
          </a:lstStyle>
          <a:p>
            <a:pPr>
              <a:defRPr/>
            </a:pPr>
            <a:fld id="{14A133C8-B67E-40EE-B4E9-5F8134EA680E}" type="datetimeFigureOut">
              <a:rPr lang="en-US" altLang="en-US"/>
            </a:fld>
            <a:endParaRPr lang="en-US" altLang="en-US"/>
          </a:p>
        </p:txBody>
      </p:sp>
      <p:sp>
        <p:nvSpPr>
          <p:cNvPr id="5" name="Rectangle 40"/>
          <p:cNvSpPr>
            <a:spLocks noGrp="1" noChangeArrowheads="1"/>
          </p:cNvSpPr>
          <p:nvPr>
            <p:ph type="ftr" sz="quarter" idx="11"/>
          </p:nvPr>
        </p:nvSpPr>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p:txBody>
          <a:bodyPr/>
          <a:lstStyle>
            <a:lvl1pPr>
              <a:defRPr/>
            </a:lvl1pPr>
          </a:lstStyle>
          <a:p>
            <a:pPr>
              <a:defRPr/>
            </a:pPr>
            <a:fld id="{CD1DC93B-14EB-4F06-AEF9-A202BC74A1C4}" type="slidenum">
              <a:rPr lang="en-US" altLang="en-US"/>
            </a:fld>
            <a:endParaRPr lang="en-US" alt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Rectangle 39"/>
          <p:cNvSpPr>
            <a:spLocks noGrp="1" noChangeArrowheads="1"/>
          </p:cNvSpPr>
          <p:nvPr>
            <p:ph type="dt" sz="half" idx="10"/>
          </p:nvPr>
        </p:nvSpPr>
        <p:spPr/>
        <p:txBody>
          <a:bodyPr/>
          <a:lstStyle>
            <a:lvl1pPr>
              <a:defRPr/>
            </a:lvl1pPr>
          </a:lstStyle>
          <a:p>
            <a:pPr>
              <a:defRPr/>
            </a:pPr>
            <a:fld id="{6B60F761-3158-455B-9712-13A67EA12444}" type="datetimeFigureOut">
              <a:rPr lang="en-US" altLang="en-US"/>
            </a:fld>
            <a:endParaRPr lang="en-US" altLang="en-US"/>
          </a:p>
        </p:txBody>
      </p:sp>
      <p:sp>
        <p:nvSpPr>
          <p:cNvPr id="5" name="Rectangle 40"/>
          <p:cNvSpPr>
            <a:spLocks noGrp="1" noChangeArrowheads="1"/>
          </p:cNvSpPr>
          <p:nvPr>
            <p:ph type="ftr" sz="quarter" idx="11"/>
          </p:nvPr>
        </p:nvSpPr>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p:txBody>
          <a:bodyPr/>
          <a:lstStyle>
            <a:lvl1pPr>
              <a:defRPr/>
            </a:lvl1pPr>
          </a:lstStyle>
          <a:p>
            <a:pPr>
              <a:defRPr/>
            </a:pPr>
            <a:fld id="{43C94A15-6387-481F-BB89-9BFC41D2576C}" type="slidenum">
              <a:rPr lang="en-US" altLang="en-US"/>
            </a:fld>
            <a:endParaRPr lang="en-US" alt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39"/>
          <p:cNvSpPr>
            <a:spLocks noGrp="1" noChangeArrowheads="1"/>
          </p:cNvSpPr>
          <p:nvPr>
            <p:ph type="dt" sz="half" idx="10"/>
          </p:nvPr>
        </p:nvSpPr>
        <p:spPr/>
        <p:txBody>
          <a:bodyPr/>
          <a:lstStyle>
            <a:lvl1pPr>
              <a:defRPr/>
            </a:lvl1pPr>
          </a:lstStyle>
          <a:p>
            <a:pPr>
              <a:defRPr/>
            </a:pPr>
            <a:fld id="{531CD89B-126B-45B0-BEA4-C4E276C77E9D}" type="datetimeFigureOut">
              <a:rPr lang="en-US" altLang="en-US"/>
            </a:fld>
            <a:endParaRPr lang="en-US" altLang="en-US"/>
          </a:p>
        </p:txBody>
      </p:sp>
      <p:sp>
        <p:nvSpPr>
          <p:cNvPr id="6" name="Rectangle 40"/>
          <p:cNvSpPr>
            <a:spLocks noGrp="1" noChangeArrowheads="1"/>
          </p:cNvSpPr>
          <p:nvPr>
            <p:ph type="ftr" sz="quarter" idx="11"/>
          </p:nvPr>
        </p:nvSpPr>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p:txBody>
          <a:bodyPr/>
          <a:lstStyle>
            <a:lvl1pPr>
              <a:defRPr/>
            </a:lvl1pPr>
          </a:lstStyle>
          <a:p>
            <a:pPr>
              <a:defRPr/>
            </a:pPr>
            <a:fld id="{FF3325F4-6645-4E4E-A230-79751B82B041}" type="slidenum">
              <a:rPr lang="en-US" altLang="en-US"/>
            </a:fld>
            <a:endParaRPr lang="en-US" alt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39"/>
          <p:cNvSpPr>
            <a:spLocks noGrp="1" noChangeArrowheads="1"/>
          </p:cNvSpPr>
          <p:nvPr>
            <p:ph type="dt" sz="half" idx="10"/>
          </p:nvPr>
        </p:nvSpPr>
        <p:spPr/>
        <p:txBody>
          <a:bodyPr/>
          <a:lstStyle>
            <a:lvl1pPr>
              <a:defRPr/>
            </a:lvl1pPr>
          </a:lstStyle>
          <a:p>
            <a:pPr>
              <a:defRPr/>
            </a:pPr>
            <a:fld id="{C58085EF-245A-4FAD-AC39-DAAAA4AB7952}" type="datetimeFigureOut">
              <a:rPr lang="en-US" altLang="en-US"/>
            </a:fld>
            <a:endParaRPr lang="en-US" altLang="en-US"/>
          </a:p>
        </p:txBody>
      </p:sp>
      <p:sp>
        <p:nvSpPr>
          <p:cNvPr id="8" name="Rectangle 40"/>
          <p:cNvSpPr>
            <a:spLocks noGrp="1" noChangeArrowheads="1"/>
          </p:cNvSpPr>
          <p:nvPr>
            <p:ph type="ftr" sz="quarter" idx="11"/>
          </p:nvPr>
        </p:nvSpPr>
        <p:spPr/>
        <p:txBody>
          <a:bodyPr/>
          <a:lstStyle>
            <a:lvl1pPr>
              <a:defRPr/>
            </a:lvl1pPr>
          </a:lstStyle>
          <a:p>
            <a:pPr>
              <a:defRPr/>
            </a:pPr>
            <a:endParaRPr lang="en-US" altLang="en-US"/>
          </a:p>
        </p:txBody>
      </p:sp>
      <p:sp>
        <p:nvSpPr>
          <p:cNvPr id="9" name="Rectangle 41"/>
          <p:cNvSpPr>
            <a:spLocks noGrp="1" noChangeArrowheads="1"/>
          </p:cNvSpPr>
          <p:nvPr>
            <p:ph type="sldNum" sz="quarter" idx="12"/>
          </p:nvPr>
        </p:nvSpPr>
        <p:spPr/>
        <p:txBody>
          <a:bodyPr/>
          <a:lstStyle>
            <a:lvl1pPr>
              <a:defRPr/>
            </a:lvl1pPr>
          </a:lstStyle>
          <a:p>
            <a:pPr>
              <a:defRPr/>
            </a:pPr>
            <a:fld id="{93D3E7A8-603B-4BBF-AFA4-8CCF27CDFE89}" type="slidenum">
              <a:rPr lang="en-US" altLang="en-US"/>
            </a:fld>
            <a:endParaRPr lang="en-US"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39"/>
          <p:cNvSpPr>
            <a:spLocks noGrp="1" noChangeArrowheads="1"/>
          </p:cNvSpPr>
          <p:nvPr>
            <p:ph type="dt" sz="half" idx="10"/>
          </p:nvPr>
        </p:nvSpPr>
        <p:spPr/>
        <p:txBody>
          <a:bodyPr/>
          <a:lstStyle>
            <a:lvl1pPr>
              <a:defRPr/>
            </a:lvl1pPr>
          </a:lstStyle>
          <a:p>
            <a:pPr>
              <a:defRPr/>
            </a:pPr>
            <a:fld id="{03F4A449-5F6D-4CB1-8EB1-77080E1AAC66}" type="datetimeFigureOut">
              <a:rPr lang="en-US" altLang="en-US"/>
            </a:fld>
            <a:endParaRPr lang="en-US" altLang="en-US"/>
          </a:p>
        </p:txBody>
      </p:sp>
      <p:sp>
        <p:nvSpPr>
          <p:cNvPr id="4" name="Rectangle 40"/>
          <p:cNvSpPr>
            <a:spLocks noGrp="1" noChangeArrowheads="1"/>
          </p:cNvSpPr>
          <p:nvPr>
            <p:ph type="ftr" sz="quarter" idx="11"/>
          </p:nvPr>
        </p:nvSpPr>
        <p:spPr/>
        <p:txBody>
          <a:bodyPr/>
          <a:lstStyle>
            <a:lvl1pPr>
              <a:defRPr/>
            </a:lvl1pPr>
          </a:lstStyle>
          <a:p>
            <a:pPr>
              <a:defRPr/>
            </a:pPr>
            <a:endParaRPr lang="en-US" altLang="en-US"/>
          </a:p>
        </p:txBody>
      </p:sp>
      <p:sp>
        <p:nvSpPr>
          <p:cNvPr id="5" name="Rectangle 41"/>
          <p:cNvSpPr>
            <a:spLocks noGrp="1" noChangeArrowheads="1"/>
          </p:cNvSpPr>
          <p:nvPr>
            <p:ph type="sldNum" sz="quarter" idx="12"/>
          </p:nvPr>
        </p:nvSpPr>
        <p:spPr/>
        <p:txBody>
          <a:bodyPr/>
          <a:lstStyle>
            <a:lvl1pPr>
              <a:defRPr/>
            </a:lvl1pPr>
          </a:lstStyle>
          <a:p>
            <a:pPr>
              <a:defRPr/>
            </a:pPr>
            <a:fld id="{16D67581-E7E4-4681-8140-DDF2FB3BACAA}" type="slidenum">
              <a:rPr lang="en-US" altLang="en-US"/>
            </a:fld>
            <a:endParaRPr lang="en-US"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fld id="{785138F8-1BF6-42CA-A75E-7DE3E7C058E1}" type="datetimeFigureOut">
              <a:rPr lang="en-US" altLang="en-US"/>
            </a:fld>
            <a:endParaRPr lang="en-US" altLang="en-US"/>
          </a:p>
        </p:txBody>
      </p:sp>
      <p:sp>
        <p:nvSpPr>
          <p:cNvPr id="3" name="Rectangle 40"/>
          <p:cNvSpPr>
            <a:spLocks noGrp="1" noChangeArrowheads="1"/>
          </p:cNvSpPr>
          <p:nvPr>
            <p:ph type="ftr" sz="quarter" idx="11"/>
          </p:nvPr>
        </p:nvSpPr>
        <p:spPr/>
        <p:txBody>
          <a:bodyPr/>
          <a:lstStyle>
            <a:lvl1pPr>
              <a:defRPr/>
            </a:lvl1pPr>
          </a:lstStyle>
          <a:p>
            <a:pPr>
              <a:defRPr/>
            </a:pPr>
            <a:endParaRPr lang="en-US" altLang="en-US"/>
          </a:p>
        </p:txBody>
      </p:sp>
      <p:sp>
        <p:nvSpPr>
          <p:cNvPr id="4" name="Rectangle 41"/>
          <p:cNvSpPr>
            <a:spLocks noGrp="1" noChangeArrowheads="1"/>
          </p:cNvSpPr>
          <p:nvPr>
            <p:ph type="sldNum" sz="quarter" idx="12"/>
          </p:nvPr>
        </p:nvSpPr>
        <p:spPr/>
        <p:txBody>
          <a:bodyPr/>
          <a:lstStyle>
            <a:lvl1pPr>
              <a:defRPr/>
            </a:lvl1pPr>
          </a:lstStyle>
          <a:p>
            <a:pPr>
              <a:defRPr/>
            </a:pPr>
            <a:fld id="{739AE022-5A97-4088-A449-A5219F9C091B}" type="slidenum">
              <a:rPr lang="en-US" altLang="en-US"/>
            </a:fld>
            <a:endParaRPr lang="en-US" alt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39"/>
          <p:cNvSpPr>
            <a:spLocks noGrp="1" noChangeArrowheads="1"/>
          </p:cNvSpPr>
          <p:nvPr>
            <p:ph type="dt" sz="half" idx="10"/>
          </p:nvPr>
        </p:nvSpPr>
        <p:spPr/>
        <p:txBody>
          <a:bodyPr/>
          <a:lstStyle>
            <a:lvl1pPr>
              <a:defRPr/>
            </a:lvl1pPr>
          </a:lstStyle>
          <a:p>
            <a:pPr>
              <a:defRPr/>
            </a:pPr>
            <a:fld id="{D22972D3-F2BD-461D-AE1A-6C4C742F4448}" type="datetimeFigureOut">
              <a:rPr lang="en-US" altLang="en-US"/>
            </a:fld>
            <a:endParaRPr lang="en-US" altLang="en-US"/>
          </a:p>
        </p:txBody>
      </p:sp>
      <p:sp>
        <p:nvSpPr>
          <p:cNvPr id="6" name="Rectangle 40"/>
          <p:cNvSpPr>
            <a:spLocks noGrp="1" noChangeArrowheads="1"/>
          </p:cNvSpPr>
          <p:nvPr>
            <p:ph type="ftr" sz="quarter" idx="11"/>
          </p:nvPr>
        </p:nvSpPr>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p:txBody>
          <a:bodyPr/>
          <a:lstStyle>
            <a:lvl1pPr>
              <a:defRPr/>
            </a:lvl1pPr>
          </a:lstStyle>
          <a:p>
            <a:pPr>
              <a:defRPr/>
            </a:pPr>
            <a:fld id="{F1BA586B-B2E6-4993-BBF2-439B8C84C942}" type="slidenum">
              <a:rPr lang="en-US" altLang="en-US"/>
            </a:fld>
            <a:endParaRPr lang="en-US" alt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39"/>
          <p:cNvSpPr>
            <a:spLocks noGrp="1" noChangeArrowheads="1"/>
          </p:cNvSpPr>
          <p:nvPr>
            <p:ph type="dt" sz="half" idx="10"/>
          </p:nvPr>
        </p:nvSpPr>
        <p:spPr/>
        <p:txBody>
          <a:bodyPr/>
          <a:lstStyle>
            <a:lvl1pPr>
              <a:defRPr/>
            </a:lvl1pPr>
          </a:lstStyle>
          <a:p>
            <a:pPr>
              <a:defRPr/>
            </a:pPr>
            <a:fld id="{9E613C1D-672F-47E9-843E-7A46EB4AA222}" type="datetimeFigureOut">
              <a:rPr lang="en-US" altLang="en-US"/>
            </a:fld>
            <a:endParaRPr lang="en-US" altLang="en-US"/>
          </a:p>
        </p:txBody>
      </p:sp>
      <p:sp>
        <p:nvSpPr>
          <p:cNvPr id="6" name="Rectangle 40"/>
          <p:cNvSpPr>
            <a:spLocks noGrp="1" noChangeArrowheads="1"/>
          </p:cNvSpPr>
          <p:nvPr>
            <p:ph type="ftr" sz="quarter" idx="11"/>
          </p:nvPr>
        </p:nvSpPr>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p:txBody>
          <a:bodyPr/>
          <a:lstStyle>
            <a:lvl1pPr>
              <a:defRPr/>
            </a:lvl1pPr>
          </a:lstStyle>
          <a:p>
            <a:pPr>
              <a:defRPr/>
            </a:pPr>
            <a:fld id="{F1FBF20D-D43A-4143-B70A-6D9D559CC5E4}" type="slidenum">
              <a:rPr lang="en-US" altLang="en-US"/>
            </a:fld>
            <a:endParaRPr lang="en-US"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p:nvPr/>
        </p:nvGrpSpPr>
        <p:grpSpPr bwMode="auto">
          <a:xfrm>
            <a:off x="3800475" y="1789113"/>
            <a:ext cx="5340350" cy="5056187"/>
            <a:chOff x="2394" y="1127"/>
            <a:chExt cx="3364" cy="3185"/>
          </a:xfrm>
        </p:grpSpPr>
        <p:sp>
          <p:nvSpPr>
            <p:cNvPr id="6349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49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49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494"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49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49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49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49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49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500" name="Freeform 12"/>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01" name="Freeform 13"/>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02" name="Freeform 14"/>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03" name="Freeform 15"/>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04" name="Freeform 16"/>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05"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06"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07" name="Freeform 19"/>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08"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09"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10"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11" name="Freeform 23"/>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1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13"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14"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1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51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51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518"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1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2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52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52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523" name="Freeform 35"/>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63524" name="Freeform 36"/>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sp>
        <p:nvSpPr>
          <p:cNvPr id="63525"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63526"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63527"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a:defRPr/>
            </a:pPr>
            <a:fld id="{77F7849A-D387-465A-935E-EDD70379EE67}" type="datetimeFigureOut">
              <a:rPr lang="en-US" altLang="en-US"/>
            </a:fld>
            <a:endParaRPr lang="en-US" altLang="en-US"/>
          </a:p>
        </p:txBody>
      </p:sp>
      <p:sp>
        <p:nvSpPr>
          <p:cNvPr id="63528"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defRPr sz="1200"/>
            </a:lvl1pPr>
          </a:lstStyle>
          <a:p>
            <a:pPr>
              <a:defRPr/>
            </a:pPr>
            <a:endParaRPr lang="en-US" altLang="en-US"/>
          </a:p>
        </p:txBody>
      </p:sp>
      <p:sp>
        <p:nvSpPr>
          <p:cNvPr id="63529"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161CA280-9F27-447F-912A-8E678702B12D}" type="slidenum">
              <a:rPr lang="en-US" altLang="en-US"/>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525"/>
                                        </p:tgtEl>
                                        <p:attrNameLst>
                                          <p:attrName>style.visibility</p:attrName>
                                        </p:attrNameLst>
                                      </p:cBhvr>
                                      <p:to>
                                        <p:strVal val="visible"/>
                                      </p:to>
                                    </p:set>
                                    <p:animEffect transition="in" filter="fade">
                                      <p:cBhvr>
                                        <p:cTn id="7" dur="2000"/>
                                        <p:tgtEl>
                                          <p:spTgt spid="635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526"/>
                                        </p:tgtEl>
                                        <p:attrNameLst>
                                          <p:attrName>style.visibility</p:attrName>
                                        </p:attrNameLst>
                                      </p:cBhvr>
                                      <p:to>
                                        <p:strVal val="visible"/>
                                      </p:to>
                                    </p:set>
                                    <p:animEffect transition="in" filter="fade">
                                      <p:cBhvr>
                                        <p:cTn id="10" dur="2000"/>
                                        <p:tgtEl>
                                          <p:spTgt spid="63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5" grpId="0"/>
      <p:bldP spid="63526" grpId="0">
        <p:tmplLst>
          <p:tmpl lvl="0">
            <p:tnLst>
              <p:par>
                <p:cTn presetID="10" presetClass="entr" presetSubtype="0" fill="hold" nodeType="withEffect">
                  <p:stCondLst>
                    <p:cond delay="0"/>
                  </p:stCondLst>
                  <p:childTnLst>
                    <p:set>
                      <p:cBhvr>
                        <p:cTn dur="1" fill="hold">
                          <p:stCondLst>
                            <p:cond delay="0"/>
                          </p:stCondLst>
                        </p:cTn>
                        <p:tgtEl>
                          <p:spTgt spid="63526"/>
                        </p:tgtEl>
                        <p:attrNameLst>
                          <p:attrName>style.visibility</p:attrName>
                        </p:attrNameLst>
                      </p:cBhvr>
                      <p:to>
                        <p:strVal val="visible"/>
                      </p:to>
                    </p:set>
                    <p:animEffect transition="in" filter="fade">
                      <p:cBhvr>
                        <p:cTn dur="2000"/>
                        <p:tgtEl>
                          <p:spTgt spid="63526"/>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6.wmf"/><Relationship Id="rId2" Type="http://schemas.openxmlformats.org/officeDocument/2006/relationships/image" Target="../media/image7.wmf"/><Relationship Id="rId1"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3.wav"/><Relationship Id="rId3" Type="http://schemas.openxmlformats.org/officeDocument/2006/relationships/audio" Target="../media/audio2.wav"/><Relationship Id="rId2" Type="http://schemas.openxmlformats.org/officeDocument/2006/relationships/image" Target="../media/image17.wmf"/><Relationship Id="rId1"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endParaRPr lang="en-US" altLang="en-US"/>
          </a:p>
        </p:txBody>
      </p:sp>
      <p:sp>
        <p:nvSpPr>
          <p:cNvPr id="81923" name="Rectangle 3"/>
          <p:cNvSpPr>
            <a:spLocks noGrp="1" noChangeArrowheads="1"/>
          </p:cNvSpPr>
          <p:nvPr>
            <p:ph type="body" idx="1"/>
          </p:nvPr>
        </p:nvSpPr>
        <p:spPr/>
        <p:txBody>
          <a:bodyPr/>
          <a:lstStyle/>
          <a:p>
            <a:pPr eaLnBrk="1" hangingPunct="1">
              <a:defRPr/>
            </a:pPr>
            <a:endParaRPr lang="en-US" altLang="en-US"/>
          </a:p>
        </p:txBody>
      </p:sp>
      <p:pic>
        <p:nvPicPr>
          <p:cNvPr id="7172" name="Picture 9" descr="DSCF004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10" descr="DSCF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1" descr="Display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2990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81930"/>
                                        </p:tgtEl>
                                        <p:attrNameLst>
                                          <p:attrName>style.visibility</p:attrName>
                                        </p:attrNameLst>
                                      </p:cBhvr>
                                      <p:to>
                                        <p:strVal val="visible"/>
                                      </p:to>
                                    </p:set>
                                    <p:anim calcmode="lin" valueType="num">
                                      <p:cBhvr>
                                        <p:cTn id="7" dur="500" decel="50000" fill="hold">
                                          <p:stCondLst>
                                            <p:cond delay="0"/>
                                          </p:stCondLst>
                                        </p:cTn>
                                        <p:tgtEl>
                                          <p:spTgt spid="819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30"/>
                                        </p:tgtEl>
                                        <p:attrNameLst>
                                          <p:attrName>ppt_w</p:attrName>
                                        </p:attrNameLst>
                                      </p:cBhvr>
                                      <p:tavLst>
                                        <p:tav tm="0">
                                          <p:val>
                                            <p:strVal val="#ppt_w*.05"/>
                                          </p:val>
                                        </p:tav>
                                        <p:tav tm="100000">
                                          <p:val>
                                            <p:strVal val="#ppt_w"/>
                                          </p:val>
                                        </p:tav>
                                      </p:tavLst>
                                    </p:anim>
                                    <p:anim calcmode="lin" valueType="num">
                                      <p:cBhvr>
                                        <p:cTn id="10" dur="1000" fill="hold"/>
                                        <p:tgtEl>
                                          <p:spTgt spid="819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30"/>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par>
                                <p:cTn id="15" presetID="15" presetClass="entr" presetSubtype="0" fill="hold" nodeType="withEffect">
                                  <p:stCondLst>
                                    <p:cond delay="0"/>
                                  </p:stCondLst>
                                  <p:childTnLst>
                                    <p:set>
                                      <p:cBhvr>
                                        <p:cTn id="16" dur="1" fill="hold">
                                          <p:stCondLst>
                                            <p:cond delay="0"/>
                                          </p:stCondLst>
                                        </p:cTn>
                                        <p:tgtEl>
                                          <p:spTgt spid="81931"/>
                                        </p:tgtEl>
                                        <p:attrNameLst>
                                          <p:attrName>style.visibility</p:attrName>
                                        </p:attrNameLst>
                                      </p:cBhvr>
                                      <p:to>
                                        <p:strVal val="visible"/>
                                      </p:to>
                                    </p:set>
                                    <p:anim calcmode="lin" valueType="num">
                                      <p:cBhvr>
                                        <p:cTn id="17" dur="1000" fill="hold"/>
                                        <p:tgtEl>
                                          <p:spTgt spid="81931"/>
                                        </p:tgtEl>
                                        <p:attrNameLst>
                                          <p:attrName>ppt_w</p:attrName>
                                        </p:attrNameLst>
                                      </p:cBhvr>
                                      <p:tavLst>
                                        <p:tav tm="0">
                                          <p:val>
                                            <p:fltVal val="0"/>
                                          </p:val>
                                        </p:tav>
                                        <p:tav tm="100000">
                                          <p:val>
                                            <p:strVal val="#ppt_w"/>
                                          </p:val>
                                        </p:tav>
                                      </p:tavLst>
                                    </p:anim>
                                    <p:anim calcmode="lin" valueType="num">
                                      <p:cBhvr>
                                        <p:cTn id="18" dur="1000" fill="hold"/>
                                        <p:tgtEl>
                                          <p:spTgt spid="81931"/>
                                        </p:tgtEl>
                                        <p:attrNameLst>
                                          <p:attrName>ppt_h</p:attrName>
                                        </p:attrNameLst>
                                      </p:cBhvr>
                                      <p:tavLst>
                                        <p:tav tm="0">
                                          <p:val>
                                            <p:fltVal val="0"/>
                                          </p:val>
                                        </p:tav>
                                        <p:tav tm="100000">
                                          <p:val>
                                            <p:strVal val="#ppt_h"/>
                                          </p:val>
                                        </p:tav>
                                      </p:tavLst>
                                    </p:anim>
                                    <p:anim calcmode="lin" valueType="num">
                                      <p:cBhvr>
                                        <p:cTn id="19" dur="1000" fill="hold"/>
                                        <p:tgtEl>
                                          <p:spTgt spid="8193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19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72200" y="205740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057400"/>
            <a:ext cx="2667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2819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Line 11"/>
          <p:cNvSpPr>
            <a:spLocks noChangeShapeType="1"/>
          </p:cNvSpPr>
          <p:nvPr/>
        </p:nvSpPr>
        <p:spPr bwMode="auto">
          <a:xfrm flipV="1">
            <a:off x="4648200" y="4572000"/>
            <a:ext cx="0" cy="1219200"/>
          </a:xfrm>
          <a:prstGeom prst="line">
            <a:avLst/>
          </a:prstGeom>
          <a:noFill/>
          <a:ln w="76200" cmpd="tri">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Line 11"/>
          <p:cNvSpPr>
            <a:spLocks noChangeShapeType="1"/>
          </p:cNvSpPr>
          <p:nvPr/>
        </p:nvSpPr>
        <p:spPr bwMode="auto">
          <a:xfrm flipV="1">
            <a:off x="5257800" y="4800600"/>
            <a:ext cx="2514600" cy="990600"/>
          </a:xfrm>
          <a:prstGeom prst="line">
            <a:avLst/>
          </a:prstGeom>
          <a:noFill/>
          <a:ln w="76200" cmpd="tri">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Line 11"/>
          <p:cNvSpPr>
            <a:spLocks noChangeShapeType="1"/>
          </p:cNvSpPr>
          <p:nvPr/>
        </p:nvSpPr>
        <p:spPr bwMode="auto">
          <a:xfrm flipH="1" flipV="1">
            <a:off x="1905000" y="4953000"/>
            <a:ext cx="2286000" cy="838200"/>
          </a:xfrm>
          <a:prstGeom prst="line">
            <a:avLst/>
          </a:prstGeom>
          <a:noFill/>
          <a:ln w="76200" cmpd="tri">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7"/>
          <p:cNvSpPr txBox="1">
            <a:spLocks noChangeArrowheads="1"/>
          </p:cNvSpPr>
          <p:nvPr/>
        </p:nvSpPr>
        <p:spPr bwMode="auto">
          <a:xfrm>
            <a:off x="609600" y="5638800"/>
            <a:ext cx="8153400" cy="1076325"/>
          </a:xfrm>
          <a:prstGeom prst="rect">
            <a:avLst/>
          </a:prstGeom>
          <a:noFill/>
          <a:ln w="9525">
            <a:solidFill>
              <a:srgbClr val="E0E507"/>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200" b="1" dirty="0">
                <a:solidFill>
                  <a:srgbClr val="3333FF"/>
                </a:solidFill>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Vaäy</a:t>
            </a:r>
            <a:r>
              <a:rPr lang="en-US" altLang="en-US" sz="2800" b="1" dirty="0">
                <a:solidFill>
                  <a:srgbClr val="E0E507"/>
                </a:solidFill>
                <a:effectLst>
                  <a:outerShdw blurRad="38100" dist="38100" dir="2700000" algn="tl">
                    <a:srgbClr val="000000"/>
                  </a:outerShdw>
                </a:effectLst>
                <a:latin typeface="VNI-Times" pitchFamily="2" charset="0"/>
              </a:rPr>
              <a:t> tai </a:t>
            </a:r>
            <a:r>
              <a:rPr lang="en-US" altLang="en-US" sz="2800" b="1" dirty="0" err="1">
                <a:solidFill>
                  <a:srgbClr val="E0E507"/>
                </a:solidFill>
                <a:effectLst>
                  <a:outerShdw blurRad="38100" dist="38100" dir="2700000" algn="tl">
                    <a:srgbClr val="000000"/>
                  </a:outerShdw>
                </a:effectLst>
                <a:latin typeface="VNI-Times" pitchFamily="2" charset="0"/>
              </a:rPr>
              <a:t>naïn</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ñieän</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coù</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theå</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xaûy</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ra</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trong</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caùc</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tröôøng</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hôïp</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treân</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ñeàu</a:t>
            </a:r>
            <a:r>
              <a:rPr lang="en-US" altLang="en-US" sz="2800" b="1" dirty="0">
                <a:solidFill>
                  <a:srgbClr val="E0E507"/>
                </a:solidFill>
                <a:effectLst>
                  <a:outerShdw blurRad="38100" dist="38100" dir="2700000" algn="tl">
                    <a:srgbClr val="000000"/>
                  </a:outerShdw>
                </a:effectLst>
                <a:latin typeface="VNI-Times" pitchFamily="2" charset="0"/>
              </a:rPr>
              <a:t> do </a:t>
            </a:r>
            <a:r>
              <a:rPr lang="en-US" altLang="en-US" sz="2800" b="1" dirty="0" err="1">
                <a:solidFill>
                  <a:srgbClr val="E0E507"/>
                </a:solidFill>
                <a:effectLst>
                  <a:outerShdw blurRad="38100" dist="38100" dir="2700000" algn="tl">
                    <a:srgbClr val="000000"/>
                  </a:outerShdw>
                </a:effectLst>
                <a:latin typeface="VNI-Times" pitchFamily="2" charset="0"/>
              </a:rPr>
              <a:t>nguyeân</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nhaân</a:t>
            </a:r>
            <a:r>
              <a:rPr lang="en-US" altLang="en-US" sz="2800" b="1" dirty="0">
                <a:solidFill>
                  <a:srgbClr val="E0E507"/>
                </a:solidFill>
                <a:effectLst>
                  <a:outerShdw blurRad="38100" dist="38100" dir="2700000" algn="tl">
                    <a:srgbClr val="000000"/>
                  </a:outerShdw>
                </a:effectLst>
                <a:latin typeface="VNI-Times" pitchFamily="2" charset="0"/>
              </a:rPr>
              <a:t> </a:t>
            </a:r>
            <a:r>
              <a:rPr lang="en-US" altLang="en-US" sz="2800" b="1" dirty="0" err="1">
                <a:solidFill>
                  <a:srgbClr val="E0E507"/>
                </a:solidFill>
                <a:effectLst>
                  <a:outerShdw blurRad="38100" dist="38100" dir="2700000" algn="tl">
                    <a:srgbClr val="000000"/>
                  </a:outerShdw>
                </a:effectLst>
                <a:latin typeface="VNI-Times" pitchFamily="2" charset="0"/>
              </a:rPr>
              <a:t>naøo</a:t>
            </a:r>
            <a:r>
              <a:rPr lang="en-US" altLang="en-US" sz="3200" b="1" dirty="0">
                <a:solidFill>
                  <a:srgbClr val="E0E507"/>
                </a:solidFill>
                <a:effectLst>
                  <a:outerShdw blurRad="38100" dist="38100" dir="2700000" algn="tl">
                    <a:srgbClr val="000000"/>
                  </a:outerShdw>
                </a:effectLst>
                <a:latin typeface="VNI-Times" pitchFamily="2" charset="0"/>
              </a:rPr>
              <a:t>?</a:t>
            </a:r>
            <a:endParaRPr lang="en-US" altLang="en-US" sz="3200" b="1" dirty="0">
              <a:solidFill>
                <a:srgbClr val="E0E507"/>
              </a:solidFill>
              <a:effectLst>
                <a:outerShdw blurRad="38100" dist="38100" dir="2700000" algn="tl">
                  <a:srgbClr val="000000"/>
                </a:outerShdw>
              </a:effectLst>
              <a:latin typeface="VNI-Times" pitchFamily="2" charset="0"/>
            </a:endParaRPr>
          </a:p>
        </p:txBody>
      </p:sp>
      <p:sp>
        <p:nvSpPr>
          <p:cNvPr id="13" name="Cloud Callout 12"/>
          <p:cNvSpPr>
            <a:spLocks noChangeArrowheads="1"/>
          </p:cNvSpPr>
          <p:nvPr/>
        </p:nvSpPr>
        <p:spPr bwMode="auto">
          <a:xfrm>
            <a:off x="533400" y="5486400"/>
            <a:ext cx="8305800" cy="1371600"/>
          </a:xfrm>
          <a:prstGeom prst="cloudCallout">
            <a:avLst>
              <a:gd name="adj1" fmla="val 54282"/>
              <a:gd name="adj2" fmla="val -7523"/>
            </a:avLst>
          </a:prstGeom>
          <a:solidFill>
            <a:srgbClr val="FFFF89"/>
          </a:solidFill>
          <a:ln w="9525" algn="ctr">
            <a:solidFill>
              <a:srgbClr val="0000FF"/>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800" b="1" dirty="0">
                <a:solidFill>
                  <a:srgbClr val="C00000"/>
                </a:solidFill>
                <a:effectLst>
                  <a:outerShdw blurRad="38100" dist="38100" dir="2700000" algn="tl">
                    <a:srgbClr val="000000"/>
                  </a:outerShdw>
                </a:effectLst>
                <a:latin typeface="VNI-Times" pitchFamily="2" charset="0"/>
              </a:rPr>
              <a:t>Do </a:t>
            </a:r>
            <a:r>
              <a:rPr lang="en-US" altLang="en-US" sz="2800" b="1" dirty="0" err="1">
                <a:solidFill>
                  <a:srgbClr val="C00000"/>
                </a:solidFill>
                <a:effectLst>
                  <a:outerShdw blurRad="38100" dist="38100" dir="2700000" algn="tl">
                    <a:srgbClr val="000000"/>
                  </a:outerShdw>
                </a:effectLst>
                <a:latin typeface="VNI-Times" pitchFamily="2" charset="0"/>
              </a:rPr>
              <a:t>chaïm</a:t>
            </a:r>
            <a:r>
              <a:rPr lang="en-US" altLang="en-US" sz="2800" b="1" dirty="0">
                <a:solidFill>
                  <a:srgbClr val="C00000"/>
                </a:solidFill>
                <a:effectLst>
                  <a:outerShdw blurRad="38100" dist="38100" dir="2700000" algn="tl">
                    <a:srgbClr val="000000"/>
                  </a:outerShdw>
                </a:effectLst>
                <a:latin typeface="VNI-Times" pitchFamily="2" charset="0"/>
              </a:rPr>
              <a:t> </a:t>
            </a:r>
            <a:r>
              <a:rPr lang="en-US" altLang="en-US" sz="2800" b="1" dirty="0" err="1">
                <a:solidFill>
                  <a:srgbClr val="C00000"/>
                </a:solidFill>
                <a:effectLst>
                  <a:outerShdw blurRad="38100" dist="38100" dir="2700000" algn="tl">
                    <a:srgbClr val="000000"/>
                  </a:outerShdw>
                </a:effectLst>
                <a:latin typeface="VNI-Times" pitchFamily="2" charset="0"/>
              </a:rPr>
              <a:t>tröïc</a:t>
            </a:r>
            <a:r>
              <a:rPr lang="en-US" altLang="en-US" sz="2800" b="1" dirty="0">
                <a:solidFill>
                  <a:srgbClr val="C00000"/>
                </a:solidFill>
                <a:effectLst>
                  <a:outerShdw blurRad="38100" dist="38100" dir="2700000" algn="tl">
                    <a:srgbClr val="000000"/>
                  </a:outerShdw>
                </a:effectLst>
                <a:latin typeface="VNI-Times" pitchFamily="2" charset="0"/>
              </a:rPr>
              <a:t> </a:t>
            </a:r>
            <a:r>
              <a:rPr lang="en-US" altLang="en-US" sz="2800" b="1" dirty="0" err="1">
                <a:solidFill>
                  <a:srgbClr val="C00000"/>
                </a:solidFill>
                <a:effectLst>
                  <a:outerShdw blurRad="38100" dist="38100" dir="2700000" algn="tl">
                    <a:srgbClr val="000000"/>
                  </a:outerShdw>
                </a:effectLst>
                <a:latin typeface="VNI-Times" pitchFamily="2" charset="0"/>
              </a:rPr>
              <a:t>tieáp</a:t>
            </a:r>
            <a:r>
              <a:rPr lang="en-US" altLang="en-US" sz="2800" b="1" dirty="0">
                <a:solidFill>
                  <a:srgbClr val="C00000"/>
                </a:solidFill>
                <a:effectLst>
                  <a:outerShdw blurRad="38100" dist="38100" dir="2700000" algn="tl">
                    <a:srgbClr val="000000"/>
                  </a:outerShdw>
                </a:effectLst>
                <a:latin typeface="VNI-Times" pitchFamily="2" charset="0"/>
              </a:rPr>
              <a:t> </a:t>
            </a:r>
            <a:r>
              <a:rPr lang="en-US" altLang="en-US" sz="2800" b="1" dirty="0" err="1">
                <a:solidFill>
                  <a:srgbClr val="C00000"/>
                </a:solidFill>
                <a:effectLst>
                  <a:outerShdw blurRad="38100" dist="38100" dir="2700000" algn="tl">
                    <a:srgbClr val="000000"/>
                  </a:outerShdw>
                </a:effectLst>
                <a:latin typeface="VNI-Times" pitchFamily="2" charset="0"/>
              </a:rPr>
              <a:t>vaøo</a:t>
            </a:r>
            <a:r>
              <a:rPr lang="en-US" altLang="en-US" sz="2800" b="1" dirty="0">
                <a:solidFill>
                  <a:srgbClr val="C00000"/>
                </a:solidFill>
                <a:effectLst>
                  <a:outerShdw blurRad="38100" dist="38100" dir="2700000" algn="tl">
                    <a:srgbClr val="000000"/>
                  </a:outerShdw>
                </a:effectLst>
                <a:latin typeface="VNI-Times" pitchFamily="2" charset="0"/>
              </a:rPr>
              <a:t> </a:t>
            </a:r>
            <a:r>
              <a:rPr lang="en-US" altLang="en-US" sz="2800" b="1" dirty="0" err="1">
                <a:solidFill>
                  <a:srgbClr val="C00000"/>
                </a:solidFill>
                <a:effectLst>
                  <a:outerShdw blurRad="38100" dist="38100" dir="2700000" algn="tl">
                    <a:srgbClr val="000000"/>
                  </a:outerShdw>
                </a:effectLst>
                <a:latin typeface="VNI-Times" pitchFamily="2" charset="0"/>
              </a:rPr>
              <a:t>vaät</a:t>
            </a:r>
            <a:r>
              <a:rPr lang="en-US" altLang="en-US" sz="2800" b="1" dirty="0">
                <a:solidFill>
                  <a:srgbClr val="C00000"/>
                </a:solidFill>
                <a:effectLst>
                  <a:outerShdw blurRad="38100" dist="38100" dir="2700000" algn="tl">
                    <a:srgbClr val="000000"/>
                  </a:outerShdw>
                </a:effectLst>
                <a:latin typeface="VNI-Times" pitchFamily="2" charset="0"/>
              </a:rPr>
              <a:t> </a:t>
            </a:r>
            <a:r>
              <a:rPr lang="en-US" altLang="en-US" sz="2800" b="1" dirty="0" err="1">
                <a:solidFill>
                  <a:srgbClr val="C00000"/>
                </a:solidFill>
                <a:effectLst>
                  <a:outerShdw blurRad="38100" dist="38100" dir="2700000" algn="tl">
                    <a:srgbClr val="000000"/>
                  </a:outerShdw>
                </a:effectLst>
                <a:latin typeface="VNI-Times" pitchFamily="2" charset="0"/>
              </a:rPr>
              <a:t>mang</a:t>
            </a:r>
            <a:r>
              <a:rPr lang="en-US" altLang="en-US" sz="2800" b="1" dirty="0">
                <a:solidFill>
                  <a:srgbClr val="C00000"/>
                </a:solidFill>
                <a:effectLst>
                  <a:outerShdw blurRad="38100" dist="38100" dir="2700000" algn="tl">
                    <a:srgbClr val="000000"/>
                  </a:outerShdw>
                </a:effectLst>
                <a:latin typeface="VNI-Times" pitchFamily="2" charset="0"/>
              </a:rPr>
              <a:t> </a:t>
            </a:r>
            <a:r>
              <a:rPr lang="en-US" altLang="en-US" sz="2800" b="1" dirty="0" err="1">
                <a:solidFill>
                  <a:srgbClr val="C00000"/>
                </a:solidFill>
                <a:effectLst>
                  <a:outerShdw blurRad="38100" dist="38100" dir="2700000" algn="tl">
                    <a:srgbClr val="000000"/>
                  </a:outerShdw>
                </a:effectLst>
                <a:latin typeface="VNI-Times" pitchFamily="2" charset="0"/>
              </a:rPr>
              <a:t>ñieän</a:t>
            </a:r>
            <a:endParaRPr lang="vi-VN" altLang="en-US" sz="2800" b="1" i="1" dirty="0">
              <a:solidFill>
                <a:srgbClr val="FF0066"/>
              </a:solidFill>
              <a:effectLst>
                <a:outerShdw blurRad="38100" dist="38100" dir="2700000" algn="tl">
                  <a:srgbClr val="000000"/>
                </a:outerShdw>
              </a:effectLst>
              <a:latin typeface="VNI-Times" pitchFamily="2" charset="0"/>
            </a:endParaRPr>
          </a:p>
        </p:txBody>
      </p:sp>
      <p:sp>
        <p:nvSpPr>
          <p:cNvPr id="4" name="Rectangle 9"/>
          <p:cNvSpPr>
            <a:spLocks noChangeArrowheads="1"/>
          </p:cNvSpPr>
          <p:nvPr/>
        </p:nvSpPr>
        <p:spPr bwMode="auto">
          <a:xfrm>
            <a:off x="9144" y="0"/>
            <a:ext cx="73822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12800" indent="-8128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spcBef>
                <a:spcPct val="0"/>
              </a:spcBef>
              <a:buClr>
                <a:schemeClr val="tx1"/>
              </a:buClr>
              <a:buSzTx/>
              <a:buFontTx/>
              <a:buNone/>
            </a:pPr>
            <a:endParaRPr lang="en-US" altLang="en-US" sz="2800" b="1" dirty="0">
              <a:solidFill>
                <a:srgbClr val="FF0000"/>
              </a:solidFill>
              <a:latin typeface="VNI-Times" pitchFamily="2" charset="0"/>
            </a:endParaRPr>
          </a:p>
          <a:p>
            <a:pPr eaLnBrk="1" hangingPunct="1">
              <a:lnSpc>
                <a:spcPct val="90000"/>
              </a:lnSpc>
              <a:spcBef>
                <a:spcPct val="0"/>
              </a:spcBef>
              <a:buClr>
                <a:schemeClr val="tx1"/>
              </a:buClr>
              <a:buSzTx/>
              <a:buFontTx/>
              <a:buNone/>
            </a:pPr>
            <a:r>
              <a:rPr lang="en-US" altLang="en-US" b="1" dirty="0">
                <a:solidFill>
                  <a:srgbClr val="FF0000"/>
                </a:solidFill>
                <a:latin typeface="Arial" panose="020B0604020202020204" pitchFamily="34" charset="0"/>
              </a:rPr>
              <a:t>II. </a:t>
            </a:r>
            <a:r>
              <a:rPr lang="en-US" altLang="en-US" b="1" dirty="0" err="1">
                <a:solidFill>
                  <a:srgbClr val="FF0000"/>
                </a:solidFill>
                <a:latin typeface="Arial" panose="020B0604020202020204" pitchFamily="34" charset="0"/>
              </a:rPr>
              <a:t>Nguyên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nhân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gây</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ra</a:t>
            </a:r>
            <a:r>
              <a:rPr lang="en-US" altLang="en-US" b="1" dirty="0">
                <a:solidFill>
                  <a:srgbClr val="FF0000"/>
                </a:solidFill>
                <a:latin typeface="Arial" panose="020B0604020202020204" pitchFamily="34" charset="0"/>
              </a:rPr>
              <a:t> tai </a:t>
            </a:r>
            <a:r>
              <a:rPr lang="en-US" altLang="en-US" b="1" dirty="0" err="1">
                <a:solidFill>
                  <a:srgbClr val="FF0000"/>
                </a:solidFill>
                <a:latin typeface="Arial" panose="020B0604020202020204" pitchFamily="34" charset="0"/>
              </a:rPr>
              <a:t>nạn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điện</a:t>
            </a:r>
            <a:endParaRPr lang="en-US" altLang="en-US" b="1" dirty="0">
              <a:solidFill>
                <a:srgbClr val="FF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227"/>
                                        </p:tgtEl>
                                        <p:attrNameLst>
                                          <p:attrName>style.visibility</p:attrName>
                                        </p:attrNameLst>
                                      </p:cBhvr>
                                      <p:to>
                                        <p:strVal val="visible"/>
                                      </p:to>
                                    </p:set>
                                    <p:animEffect transition="in" filter="box(in)">
                                      <p:cBhvr>
                                        <p:cTn id="18" dur="500"/>
                                        <p:tgtEl>
                                          <p:spTgt spid="922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bg/>
                                          </p:spTgt>
                                        </p:tgtEl>
                                        <p:attrNameLst>
                                          <p:attrName>style.visibility</p:attrName>
                                        </p:attrNameLst>
                                      </p:cBhvr>
                                      <p:to>
                                        <p:strVal val="visible"/>
                                      </p:to>
                                    </p:set>
                                    <p:animEffect transition="in" filter="dissolve">
                                      <p:cBhvr>
                                        <p:cTn id="33" dur="500"/>
                                        <p:tgtEl>
                                          <p:spTgt spid="9">
                                            <p:bg/>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dissolve">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2" grpId="0" animBg="1"/>
      <p:bldP spid="3" grpId="0" animBg="1"/>
      <p:bldP spid="9" grpId="0" animBg="1" build="allAtOnce"/>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1524000" y="189638"/>
            <a:ext cx="6705600" cy="584775"/>
          </a:xfrm>
          <a:prstGeom prst="rect">
            <a:avLst/>
          </a:prstGeom>
          <a:gradFill rotWithShape="1">
            <a:gsLst>
              <a:gs pos="0">
                <a:srgbClr val="CCECFF"/>
              </a:gs>
              <a:gs pos="100000">
                <a:srgbClr val="FFFF89"/>
              </a:gs>
            </a:gsLst>
            <a:lin ang="5400000" scaled="1"/>
          </a:gradFill>
          <a:ln w="76200" cmpd="tri">
            <a:solidFill>
              <a:srgbClr val="3333FF"/>
            </a:solidFill>
            <a:miter lim="800000"/>
          </a:ln>
          <a:effectLst>
            <a:prstShdw prst="shdw17" dist="17961" dir="2700000">
              <a:srgbClr val="1F1F99"/>
            </a:prstShdw>
          </a:effectLst>
        </p:spPr>
        <p:txBody>
          <a:bodyPr>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i="1" u="sng" dirty="0" err="1">
                <a:solidFill>
                  <a:srgbClr val="FF0066"/>
                </a:solidFill>
                <a:latin typeface="Arial" panose="020B0604020202020204" pitchFamily="34" charset="0"/>
              </a:rPr>
              <a:t>Bài</a:t>
            </a:r>
            <a:r>
              <a:rPr lang="en-US" altLang="en-US" b="1" i="1" u="sng" dirty="0">
                <a:solidFill>
                  <a:srgbClr val="FF0066"/>
                </a:solidFill>
                <a:latin typeface="Arial" panose="020B0604020202020204" pitchFamily="34" charset="0"/>
              </a:rPr>
              <a:t> 11: Tai </a:t>
            </a:r>
            <a:r>
              <a:rPr lang="en-US" altLang="en-US" b="1" i="1" u="sng" dirty="0" err="1">
                <a:solidFill>
                  <a:srgbClr val="FF0066"/>
                </a:solidFill>
                <a:latin typeface="Arial" panose="020B0604020202020204" pitchFamily="34" charset="0"/>
              </a:rPr>
              <a:t>nạn</a:t>
            </a:r>
            <a:r>
              <a:rPr lang="en-US" altLang="en-US" b="1" i="1" u="sng" dirty="0">
                <a:solidFill>
                  <a:srgbClr val="FF0066"/>
                </a:solidFill>
                <a:latin typeface="Arial" panose="020B0604020202020204" pitchFamily="34" charset="0"/>
              </a:rPr>
              <a:t> </a:t>
            </a:r>
            <a:r>
              <a:rPr lang="en-US" altLang="en-US" b="1" i="1" u="sng" dirty="0" err="1">
                <a:solidFill>
                  <a:srgbClr val="FF0066"/>
                </a:solidFill>
                <a:latin typeface="Arial" panose="020B0604020202020204" pitchFamily="34" charset="0"/>
              </a:rPr>
              <a:t>điện</a:t>
            </a:r>
            <a:endParaRPr lang="en-US" altLang="en-US" b="1" dirty="0">
              <a:solidFill>
                <a:srgbClr val="FF0066"/>
              </a:solidFill>
              <a:latin typeface="Arial" panose="020B0604020202020204" pitchFamily="34" charset="0"/>
            </a:endParaRPr>
          </a:p>
        </p:txBody>
      </p:sp>
      <p:sp>
        <p:nvSpPr>
          <p:cNvPr id="14339" name="Rectangle 9"/>
          <p:cNvSpPr>
            <a:spLocks noChangeArrowheads="1"/>
          </p:cNvSpPr>
          <p:nvPr/>
        </p:nvSpPr>
        <p:spPr bwMode="auto">
          <a:xfrm>
            <a:off x="304800" y="771365"/>
            <a:ext cx="7467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12800" indent="-8128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spcBef>
                <a:spcPct val="0"/>
              </a:spcBef>
              <a:buClr>
                <a:schemeClr val="tx1"/>
              </a:buClr>
              <a:buSzTx/>
              <a:buFontTx/>
              <a:buNone/>
            </a:pPr>
            <a:endParaRPr lang="en-US" altLang="en-US" sz="2800" b="1" dirty="0">
              <a:solidFill>
                <a:srgbClr val="FF0000"/>
              </a:solidFill>
              <a:latin typeface="VNI-Times" pitchFamily="2" charset="0"/>
            </a:endParaRPr>
          </a:p>
          <a:p>
            <a:pPr eaLnBrk="1" hangingPunct="1">
              <a:lnSpc>
                <a:spcPct val="90000"/>
              </a:lnSpc>
              <a:spcBef>
                <a:spcPct val="0"/>
              </a:spcBef>
              <a:buClr>
                <a:schemeClr val="tx1"/>
              </a:buClr>
              <a:buSzTx/>
              <a:buFontTx/>
              <a:buNone/>
            </a:pPr>
            <a:r>
              <a:rPr lang="en-US" altLang="en-US" b="1" dirty="0">
                <a:solidFill>
                  <a:srgbClr val="FF0000"/>
                </a:solidFill>
                <a:latin typeface="Arial" panose="020B0604020202020204" pitchFamily="34" charset="0"/>
              </a:rPr>
              <a:t>II. </a:t>
            </a:r>
            <a:r>
              <a:rPr lang="en-US" altLang="en-US" b="1" dirty="0" err="1">
                <a:solidFill>
                  <a:srgbClr val="FF0000"/>
                </a:solidFill>
                <a:latin typeface="Arial" panose="020B0604020202020204" pitchFamily="34" charset="0"/>
              </a:rPr>
              <a:t>Nguyên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nhân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gây</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ra</a:t>
            </a:r>
            <a:r>
              <a:rPr lang="en-US" altLang="en-US" b="1" dirty="0">
                <a:solidFill>
                  <a:srgbClr val="FF0000"/>
                </a:solidFill>
                <a:latin typeface="Arial" panose="020B0604020202020204" pitchFamily="34" charset="0"/>
              </a:rPr>
              <a:t> tai </a:t>
            </a:r>
            <a:r>
              <a:rPr lang="en-US" altLang="en-US" b="1" dirty="0" err="1">
                <a:solidFill>
                  <a:srgbClr val="FF0000"/>
                </a:solidFill>
                <a:latin typeface="Arial" panose="020B0604020202020204" pitchFamily="34" charset="0"/>
              </a:rPr>
              <a:t>nạn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điện</a:t>
            </a:r>
            <a:endParaRPr lang="en-US" altLang="en-US" b="1" dirty="0">
              <a:solidFill>
                <a:srgbClr val="FF0000"/>
              </a:solidFill>
              <a:latin typeface="Arial" panose="020B0604020202020204" pitchFamily="34" charset="0"/>
            </a:endParaRPr>
          </a:p>
        </p:txBody>
      </p:sp>
      <p:sp>
        <p:nvSpPr>
          <p:cNvPr id="11" name="Text Box 7"/>
          <p:cNvSpPr txBox="1">
            <a:spLocks noChangeArrowheads="1"/>
          </p:cNvSpPr>
          <p:nvPr/>
        </p:nvSpPr>
        <p:spPr bwMode="auto">
          <a:xfrm>
            <a:off x="531018" y="1755662"/>
            <a:ext cx="8153400"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indent="0">
              <a:buNone/>
            </a:pPr>
            <a:r>
              <a:rPr lang="en-US" sz="2800" dirty="0">
                <a:latin typeface="Arial" panose="020B0604020202020204" pitchFamily="34" charset="0"/>
              </a:rPr>
              <a:t>1.Tiếp </a:t>
            </a:r>
            <a:r>
              <a:rPr lang="en-US" sz="2800" dirty="0" err="1">
                <a:latin typeface="Arial" panose="020B0604020202020204" pitchFamily="34" charset="0"/>
              </a:rPr>
              <a:t>xúc</a:t>
            </a:r>
            <a:r>
              <a:rPr lang="en-US" sz="2800" dirty="0">
                <a:latin typeface="Arial" panose="020B0604020202020204" pitchFamily="34" charset="0"/>
              </a:rPr>
              <a:t> </a:t>
            </a:r>
            <a:r>
              <a:rPr lang="en-US" sz="2800" dirty="0" err="1">
                <a:latin typeface="Arial" panose="020B0604020202020204" pitchFamily="34" charset="0"/>
              </a:rPr>
              <a:t>trực</a:t>
            </a:r>
            <a:r>
              <a:rPr lang="en-US" sz="2800" dirty="0">
                <a:latin typeface="Arial" panose="020B0604020202020204" pitchFamily="34" charset="0"/>
              </a:rPr>
              <a:t> </a:t>
            </a:r>
            <a:r>
              <a:rPr lang="en-US" sz="2800" dirty="0" err="1">
                <a:latin typeface="Arial" panose="020B0604020202020204" pitchFamily="34" charset="0"/>
              </a:rPr>
              <a:t>tiếp</a:t>
            </a:r>
            <a:r>
              <a:rPr lang="en-US" sz="2800" dirty="0">
                <a:latin typeface="Arial" panose="020B0604020202020204" pitchFamily="34" charset="0"/>
              </a:rPr>
              <a:t> </a:t>
            </a:r>
            <a:r>
              <a:rPr lang="en-US" sz="2800" dirty="0" err="1">
                <a:latin typeface="Arial" panose="020B0604020202020204" pitchFamily="34" charset="0"/>
              </a:rPr>
              <a:t>vào</a:t>
            </a:r>
            <a:r>
              <a:rPr lang="en-US" sz="2800" dirty="0">
                <a:latin typeface="Arial" panose="020B0604020202020204" pitchFamily="34" charset="0"/>
              </a:rPr>
              <a:t> </a:t>
            </a:r>
            <a:r>
              <a:rPr lang="en-US" sz="2800" dirty="0" err="1">
                <a:latin typeface="Arial" panose="020B0604020202020204" pitchFamily="34" charset="0"/>
              </a:rPr>
              <a:t>vật</a:t>
            </a:r>
            <a:r>
              <a:rPr lang="en-US" sz="2800" dirty="0">
                <a:latin typeface="Arial" panose="020B0604020202020204" pitchFamily="34" charset="0"/>
              </a:rPr>
              <a:t> </a:t>
            </a:r>
            <a:r>
              <a:rPr lang="en-US" sz="2800" dirty="0" err="1">
                <a:latin typeface="Arial" panose="020B0604020202020204" pitchFamily="34" charset="0"/>
              </a:rPr>
              <a:t>mang</a:t>
            </a:r>
            <a:r>
              <a:rPr lang="en-US" sz="2800" dirty="0">
                <a:latin typeface="Arial" panose="020B0604020202020204" pitchFamily="34" charset="0"/>
              </a:rPr>
              <a:t> </a:t>
            </a:r>
            <a:r>
              <a:rPr lang="en-US" sz="2800" dirty="0" err="1">
                <a:latin typeface="Arial" panose="020B0604020202020204" pitchFamily="34" charset="0"/>
              </a:rPr>
              <a:t>điện</a:t>
            </a:r>
            <a:r>
              <a:rPr lang="en-US" sz="2800" dirty="0">
                <a:latin typeface="Arial" panose="020B0604020202020204" pitchFamily="34" charset="0"/>
              </a:rPr>
              <a:t>:</a:t>
            </a:r>
            <a:endParaRPr lang="en-US" sz="2800" dirty="0">
              <a:latin typeface="Arial" panose="020B0604020202020204" pitchFamily="34" charset="0"/>
            </a:endParaRPr>
          </a:p>
          <a:p>
            <a:pPr marL="0" indent="0">
              <a:buNone/>
            </a:pPr>
            <a:r>
              <a:rPr lang="en-US" sz="2800" dirty="0">
                <a:latin typeface="Arial" panose="020B0604020202020204" pitchFamily="34" charset="0"/>
              </a:rPr>
              <a:t>- </a:t>
            </a:r>
            <a:r>
              <a:rPr lang="en-US" sz="2800" dirty="0" err="1">
                <a:latin typeface="Arial" panose="020B0604020202020204" pitchFamily="34" charset="0"/>
              </a:rPr>
              <a:t>Chạm</a:t>
            </a:r>
            <a:r>
              <a:rPr lang="en-US" sz="2800" dirty="0">
                <a:latin typeface="Arial" panose="020B0604020202020204" pitchFamily="34" charset="0"/>
              </a:rPr>
              <a:t> </a:t>
            </a:r>
            <a:r>
              <a:rPr lang="en-US" sz="2800" dirty="0" err="1">
                <a:latin typeface="Arial" panose="020B0604020202020204" pitchFamily="34" charset="0"/>
              </a:rPr>
              <a:t>trực</a:t>
            </a:r>
            <a:r>
              <a:rPr lang="en-US" sz="2800" dirty="0">
                <a:latin typeface="Arial" panose="020B0604020202020204" pitchFamily="34" charset="0"/>
              </a:rPr>
              <a:t> </a:t>
            </a:r>
            <a:r>
              <a:rPr lang="en-US" sz="2800" dirty="0" err="1">
                <a:latin typeface="Arial" panose="020B0604020202020204" pitchFamily="34" charset="0"/>
              </a:rPr>
              <a:t>tiếp</a:t>
            </a:r>
            <a:r>
              <a:rPr lang="en-US" sz="2800" dirty="0">
                <a:latin typeface="Arial" panose="020B0604020202020204" pitchFamily="34" charset="0"/>
              </a:rPr>
              <a:t> </a:t>
            </a:r>
            <a:r>
              <a:rPr lang="en-US" sz="2800" dirty="0" err="1">
                <a:latin typeface="Arial" panose="020B0604020202020204" pitchFamily="34" charset="0"/>
              </a:rPr>
              <a:t>vào</a:t>
            </a:r>
            <a:r>
              <a:rPr lang="en-US" sz="2800" dirty="0">
                <a:latin typeface="Arial" panose="020B0604020202020204" pitchFamily="34" charset="0"/>
              </a:rPr>
              <a:t> </a:t>
            </a:r>
            <a:r>
              <a:rPr lang="en-US" sz="2800" dirty="0" err="1">
                <a:latin typeface="Arial" panose="020B0604020202020204" pitchFamily="34" charset="0"/>
              </a:rPr>
              <a:t>phích</a:t>
            </a:r>
            <a:r>
              <a:rPr lang="en-US" sz="2800" dirty="0">
                <a:latin typeface="Arial" panose="020B0604020202020204" pitchFamily="34" charset="0"/>
              </a:rPr>
              <a:t> </a:t>
            </a:r>
            <a:r>
              <a:rPr lang="en-US" sz="2800" dirty="0" err="1">
                <a:latin typeface="Arial" panose="020B0604020202020204" pitchFamily="34" charset="0"/>
              </a:rPr>
              <a:t>cắm</a:t>
            </a:r>
            <a:r>
              <a:rPr lang="en-US" sz="2800" dirty="0">
                <a:latin typeface="Arial" panose="020B0604020202020204" pitchFamily="34" charset="0"/>
              </a:rPr>
              <a:t> </a:t>
            </a:r>
            <a:r>
              <a:rPr lang="en-US" sz="2800" dirty="0" err="1">
                <a:latin typeface="Arial" panose="020B0604020202020204" pitchFamily="34" charset="0"/>
              </a:rPr>
              <a:t>hoặc</a:t>
            </a:r>
            <a:r>
              <a:rPr lang="en-US" sz="2800" dirty="0">
                <a:latin typeface="Arial" panose="020B0604020202020204" pitchFamily="34" charset="0"/>
              </a:rPr>
              <a:t> </a:t>
            </a:r>
            <a:r>
              <a:rPr lang="en-US" sz="2800" dirty="0" err="1">
                <a:latin typeface="Arial" panose="020B0604020202020204" pitchFamily="34" charset="0"/>
              </a:rPr>
              <a:t>phần</a:t>
            </a:r>
            <a:r>
              <a:rPr lang="en-US" sz="2800" dirty="0">
                <a:latin typeface="Arial" panose="020B0604020202020204" pitchFamily="34" charset="0"/>
              </a:rPr>
              <a:t> </a:t>
            </a:r>
            <a:r>
              <a:rPr lang="en-US" sz="2800" dirty="0" err="1">
                <a:latin typeface="Arial" panose="020B0604020202020204" pitchFamily="34" charset="0"/>
              </a:rPr>
              <a:t>mang</a:t>
            </a:r>
            <a:r>
              <a:rPr lang="en-US" sz="2800" dirty="0">
                <a:latin typeface="Arial" panose="020B0604020202020204" pitchFamily="34" charset="0"/>
              </a:rPr>
              <a:t> </a:t>
            </a:r>
            <a:r>
              <a:rPr lang="en-US" sz="2800" dirty="0" err="1">
                <a:latin typeface="Arial" panose="020B0604020202020204" pitchFamily="34" charset="0"/>
              </a:rPr>
              <a:t>điện</a:t>
            </a:r>
            <a:r>
              <a:rPr lang="en-US" sz="2800" dirty="0">
                <a:latin typeface="Arial" panose="020B0604020202020204" pitchFamily="34" charset="0"/>
              </a:rPr>
              <a:t> </a:t>
            </a:r>
            <a:r>
              <a:rPr lang="en-US" sz="2800" dirty="0" err="1">
                <a:latin typeface="Arial" panose="020B0604020202020204" pitchFamily="34" charset="0"/>
              </a:rPr>
              <a:t>của</a:t>
            </a:r>
            <a:r>
              <a:rPr lang="en-US" sz="2800" dirty="0">
                <a:latin typeface="Arial" panose="020B0604020202020204" pitchFamily="34" charset="0"/>
              </a:rPr>
              <a:t> </a:t>
            </a:r>
            <a:r>
              <a:rPr lang="en-US" sz="2800" dirty="0" err="1">
                <a:latin typeface="Arial" panose="020B0604020202020204" pitchFamily="34" charset="0"/>
              </a:rPr>
              <a:t>đồ</a:t>
            </a:r>
            <a:r>
              <a:rPr lang="en-US" sz="2800" dirty="0">
                <a:latin typeface="Arial" panose="020B0604020202020204" pitchFamily="34" charset="0"/>
              </a:rPr>
              <a:t> </a:t>
            </a:r>
            <a:r>
              <a:rPr lang="en-US" sz="2800" dirty="0" err="1">
                <a:latin typeface="Arial" panose="020B0604020202020204" pitchFamily="34" charset="0"/>
              </a:rPr>
              <a:t>dùng</a:t>
            </a:r>
            <a:r>
              <a:rPr lang="en-US" sz="2800" dirty="0">
                <a:latin typeface="Arial" panose="020B0604020202020204" pitchFamily="34" charset="0"/>
              </a:rPr>
              <a:t> </a:t>
            </a:r>
            <a:r>
              <a:rPr lang="en-US" sz="2800" dirty="0" err="1">
                <a:latin typeface="Arial" panose="020B0604020202020204" pitchFamily="34" charset="0"/>
              </a:rPr>
              <a:t>điện</a:t>
            </a:r>
            <a:r>
              <a:rPr lang="en-US" sz="2800" dirty="0">
                <a:latin typeface="Arial" panose="020B0604020202020204" pitchFamily="34" charset="0"/>
              </a:rPr>
              <a:t>.</a:t>
            </a:r>
            <a:endParaRPr lang="en-US" sz="2800" dirty="0">
              <a:latin typeface="Arial" panose="020B0604020202020204" pitchFamily="34" charset="0"/>
            </a:endParaRPr>
          </a:p>
          <a:p>
            <a:pPr marL="0" indent="0">
              <a:buNone/>
            </a:pPr>
            <a:r>
              <a:rPr lang="en-US" sz="2800" dirty="0">
                <a:latin typeface="Arial" panose="020B0604020202020204" pitchFamily="34" charset="0"/>
              </a:rPr>
              <a:t>- </a:t>
            </a:r>
            <a:r>
              <a:rPr lang="en-US" sz="2800" dirty="0" err="1">
                <a:latin typeface="Arial" panose="020B0604020202020204" pitchFamily="34" charset="0"/>
              </a:rPr>
              <a:t>Chạm</a:t>
            </a:r>
            <a:r>
              <a:rPr lang="en-US" sz="2800" dirty="0">
                <a:latin typeface="Arial" panose="020B0604020202020204" pitchFamily="34" charset="0"/>
              </a:rPr>
              <a:t> </a:t>
            </a:r>
            <a:r>
              <a:rPr lang="en-US" sz="2800" dirty="0" err="1">
                <a:latin typeface="Arial" panose="020B0604020202020204" pitchFamily="34" charset="0"/>
              </a:rPr>
              <a:t>trực</a:t>
            </a:r>
            <a:r>
              <a:rPr lang="en-US" sz="2800" dirty="0">
                <a:latin typeface="Arial" panose="020B0604020202020204" pitchFamily="34" charset="0"/>
              </a:rPr>
              <a:t> </a:t>
            </a:r>
            <a:r>
              <a:rPr lang="en-US" sz="2800" dirty="0" err="1">
                <a:latin typeface="Arial" panose="020B0604020202020204" pitchFamily="34" charset="0"/>
              </a:rPr>
              <a:t>tiếp</a:t>
            </a:r>
            <a:r>
              <a:rPr lang="en-US" sz="2800" dirty="0">
                <a:latin typeface="Arial" panose="020B0604020202020204" pitchFamily="34" charset="0"/>
              </a:rPr>
              <a:t> </a:t>
            </a:r>
            <a:r>
              <a:rPr lang="en-US" sz="2800" dirty="0" err="1">
                <a:latin typeface="Arial" panose="020B0604020202020204" pitchFamily="34" charset="0"/>
              </a:rPr>
              <a:t>vào</a:t>
            </a:r>
            <a:r>
              <a:rPr lang="en-US" sz="2800" dirty="0">
                <a:latin typeface="Arial" panose="020B0604020202020204" pitchFamily="34" charset="0"/>
              </a:rPr>
              <a:t> </a:t>
            </a:r>
            <a:r>
              <a:rPr lang="en-US" sz="2800" dirty="0" err="1">
                <a:latin typeface="Arial" panose="020B0604020202020204" pitchFamily="34" charset="0"/>
              </a:rPr>
              <a:t>dây</a:t>
            </a:r>
            <a:r>
              <a:rPr lang="en-US" sz="2800" dirty="0">
                <a:latin typeface="Arial" panose="020B0604020202020204" pitchFamily="34" charset="0"/>
              </a:rPr>
              <a:t> </a:t>
            </a:r>
            <a:r>
              <a:rPr lang="en-US" sz="2800" dirty="0" err="1">
                <a:latin typeface="Arial" panose="020B0604020202020204" pitchFamily="34" charset="0"/>
              </a:rPr>
              <a:t>dẫn</a:t>
            </a:r>
            <a:r>
              <a:rPr lang="en-US" sz="2800" dirty="0">
                <a:latin typeface="Arial" panose="020B0604020202020204" pitchFamily="34" charset="0"/>
              </a:rPr>
              <a:t> </a:t>
            </a:r>
            <a:r>
              <a:rPr lang="en-US" sz="2800" dirty="0" err="1">
                <a:latin typeface="Arial" panose="020B0604020202020204" pitchFamily="34" charset="0"/>
              </a:rPr>
              <a:t>điện</a:t>
            </a:r>
            <a:r>
              <a:rPr lang="en-US" sz="2800" dirty="0">
                <a:latin typeface="Arial" panose="020B0604020202020204" pitchFamily="34" charset="0"/>
              </a:rPr>
              <a:t> </a:t>
            </a:r>
            <a:r>
              <a:rPr lang="en-US" sz="2800" dirty="0" err="1">
                <a:latin typeface="Arial" panose="020B0604020202020204" pitchFamily="34" charset="0"/>
              </a:rPr>
              <a:t>bị</a:t>
            </a:r>
            <a:r>
              <a:rPr lang="en-US" sz="2800" dirty="0">
                <a:latin typeface="Arial" panose="020B0604020202020204" pitchFamily="34" charset="0"/>
              </a:rPr>
              <a:t> </a:t>
            </a:r>
            <a:r>
              <a:rPr lang="en-US" sz="2800" dirty="0" err="1">
                <a:latin typeface="Arial" panose="020B0604020202020204" pitchFamily="34" charset="0"/>
              </a:rPr>
              <a:t>hở</a:t>
            </a:r>
            <a:r>
              <a:rPr lang="en-US" sz="2800" dirty="0">
                <a:latin typeface="Arial" panose="020B0604020202020204" pitchFamily="34" charset="0"/>
              </a:rPr>
              <a:t> </a:t>
            </a:r>
            <a:r>
              <a:rPr lang="en-US" sz="2800" dirty="0" err="1">
                <a:latin typeface="Arial" panose="020B0604020202020204" pitchFamily="34" charset="0"/>
              </a:rPr>
              <a:t>cách</a:t>
            </a:r>
            <a:r>
              <a:rPr lang="en-US" sz="2800" dirty="0">
                <a:latin typeface="Arial" panose="020B0604020202020204" pitchFamily="34" charset="0"/>
              </a:rPr>
              <a:t> </a:t>
            </a:r>
            <a:r>
              <a:rPr lang="en-US" sz="2800" dirty="0" err="1">
                <a:latin typeface="Arial" panose="020B0604020202020204" pitchFamily="34" charset="0"/>
              </a:rPr>
              <a:t>điện</a:t>
            </a:r>
            <a:r>
              <a:rPr lang="en-US" sz="2800" dirty="0">
                <a:latin typeface="Arial" panose="020B0604020202020204" pitchFamily="34" charset="0"/>
              </a:rPr>
              <a:t>.</a:t>
            </a:r>
            <a:endParaRPr lang="en-US" sz="2800" dirty="0">
              <a:latin typeface="Arial" panose="020B0604020202020204" pitchFamily="34" charset="0"/>
            </a:endParaRPr>
          </a:p>
          <a:p>
            <a:pPr marL="0" indent="0">
              <a:buNone/>
            </a:pPr>
            <a:r>
              <a:rPr lang="en-US" sz="2800" dirty="0">
                <a:latin typeface="Arial" panose="020B0604020202020204" pitchFamily="34" charset="0"/>
              </a:rPr>
              <a:t>- </a:t>
            </a:r>
            <a:r>
              <a:rPr lang="en-US" sz="2800" dirty="0" err="1">
                <a:latin typeface="Arial" panose="020B0604020202020204" pitchFamily="34" charset="0"/>
              </a:rPr>
              <a:t>Chạm</a:t>
            </a:r>
            <a:r>
              <a:rPr lang="en-US" sz="2800" dirty="0">
                <a:latin typeface="Arial" panose="020B0604020202020204" pitchFamily="34" charset="0"/>
              </a:rPr>
              <a:t> </a:t>
            </a:r>
            <a:r>
              <a:rPr lang="en-US" sz="2800" dirty="0" err="1">
                <a:latin typeface="Arial" panose="020B0604020202020204" pitchFamily="34" charset="0"/>
              </a:rPr>
              <a:t>vào</a:t>
            </a:r>
            <a:r>
              <a:rPr lang="en-US" sz="2800" dirty="0">
                <a:latin typeface="Arial" panose="020B0604020202020204" pitchFamily="34" charset="0"/>
              </a:rPr>
              <a:t> </a:t>
            </a:r>
            <a:r>
              <a:rPr lang="en-US" sz="2800" dirty="0" err="1">
                <a:latin typeface="Arial" panose="020B0604020202020204" pitchFamily="34" charset="0"/>
              </a:rPr>
              <a:t>đồ</a:t>
            </a:r>
            <a:r>
              <a:rPr lang="en-US" sz="2800" dirty="0">
                <a:latin typeface="Arial" panose="020B0604020202020204" pitchFamily="34" charset="0"/>
              </a:rPr>
              <a:t> </a:t>
            </a:r>
            <a:r>
              <a:rPr lang="en-US" sz="2800" dirty="0" err="1">
                <a:latin typeface="Arial" panose="020B0604020202020204" pitchFamily="34" charset="0"/>
              </a:rPr>
              <a:t>dùng</a:t>
            </a:r>
            <a:r>
              <a:rPr lang="en-US" sz="2800" dirty="0">
                <a:latin typeface="Arial" panose="020B0604020202020204" pitchFamily="34" charset="0"/>
              </a:rPr>
              <a:t> </a:t>
            </a:r>
            <a:r>
              <a:rPr lang="en-US" sz="2800" dirty="0" err="1">
                <a:latin typeface="Arial" panose="020B0604020202020204" pitchFamily="34" charset="0"/>
              </a:rPr>
              <a:t>điện</a:t>
            </a:r>
            <a:r>
              <a:rPr lang="en-US" sz="2800" dirty="0">
                <a:latin typeface="Arial" panose="020B0604020202020204" pitchFamily="34" charset="0"/>
              </a:rPr>
              <a:t> </a:t>
            </a:r>
            <a:r>
              <a:rPr lang="en-US" sz="2800" dirty="0" err="1">
                <a:latin typeface="Arial" panose="020B0604020202020204" pitchFamily="34" charset="0"/>
              </a:rPr>
              <a:t>bị</a:t>
            </a:r>
            <a:r>
              <a:rPr lang="en-US" sz="2800" dirty="0">
                <a:latin typeface="Arial" panose="020B0604020202020204" pitchFamily="34" charset="0"/>
              </a:rPr>
              <a:t> </a:t>
            </a:r>
            <a:r>
              <a:rPr lang="en-US" sz="2800" dirty="0" err="1">
                <a:latin typeface="Arial" panose="020B0604020202020204" pitchFamily="34" charset="0"/>
              </a:rPr>
              <a:t>rò</a:t>
            </a:r>
            <a:r>
              <a:rPr lang="en-US" sz="2800" dirty="0">
                <a:latin typeface="Arial" panose="020B0604020202020204" pitchFamily="34" charset="0"/>
              </a:rPr>
              <a:t> </a:t>
            </a:r>
            <a:r>
              <a:rPr lang="en-US" sz="2800" dirty="0" err="1">
                <a:latin typeface="Arial" panose="020B0604020202020204" pitchFamily="34" charset="0"/>
              </a:rPr>
              <a:t>điện</a:t>
            </a:r>
            <a:r>
              <a:rPr lang="en-US" sz="2800" dirty="0">
                <a:latin typeface="Arial" panose="020B0604020202020204" pitchFamily="34" charset="0"/>
              </a:rPr>
              <a:t> </a:t>
            </a:r>
            <a:r>
              <a:rPr lang="en-US" sz="2800" dirty="0" err="1">
                <a:latin typeface="Arial" panose="020B0604020202020204" pitchFamily="34" charset="0"/>
              </a:rPr>
              <a:t>ra</a:t>
            </a:r>
            <a:r>
              <a:rPr lang="en-US" sz="2800" dirty="0">
                <a:latin typeface="Arial" panose="020B0604020202020204" pitchFamily="34" charset="0"/>
              </a:rPr>
              <a:t> </a:t>
            </a:r>
            <a:r>
              <a:rPr lang="en-US" sz="2800" dirty="0" err="1">
                <a:latin typeface="Arial" panose="020B0604020202020204" pitchFamily="34" charset="0"/>
              </a:rPr>
              <a:t>vỏ</a:t>
            </a:r>
            <a:r>
              <a:rPr lang="en-US" sz="2800" dirty="0">
                <a:latin typeface="Arial" panose="020B0604020202020204" pitchFamily="34" charset="0"/>
              </a:rPr>
              <a:t> </a:t>
            </a:r>
            <a:r>
              <a:rPr lang="en-US" sz="2800" dirty="0" err="1">
                <a:latin typeface="Arial" panose="020B0604020202020204" pitchFamily="34" charset="0"/>
              </a:rPr>
              <a:t>kim</a:t>
            </a:r>
            <a:r>
              <a:rPr lang="en-US" sz="2800" dirty="0">
                <a:latin typeface="Arial" panose="020B0604020202020204" pitchFamily="34" charset="0"/>
              </a:rPr>
              <a:t> </a:t>
            </a:r>
            <a:r>
              <a:rPr lang="en-US" sz="2800" dirty="0" err="1">
                <a:latin typeface="Arial" panose="020B0604020202020204" pitchFamily="34" charset="0"/>
              </a:rPr>
              <a:t>loại</a:t>
            </a:r>
            <a:r>
              <a:rPr lang="en-US" sz="2800" dirty="0">
                <a:latin typeface="Arial" panose="020B0604020202020204" pitchFamily="34" charset="0"/>
              </a:rPr>
              <a:t>.</a:t>
            </a:r>
            <a:endParaRPr lang="en-US" sz="2800" dirty="0">
              <a:latin typeface="Arial" panose="020B0604020202020204" pitchFamily="34" charset="0"/>
            </a:endParaRPr>
          </a:p>
          <a:p>
            <a:pPr marL="0" indent="0">
              <a:buNone/>
            </a:pPr>
            <a:r>
              <a:rPr lang="en-US" sz="2800" dirty="0">
                <a:latin typeface="Arial" panose="020B0604020202020204" pitchFamily="34" charset="0"/>
              </a:rPr>
              <a:t>-  </a:t>
            </a:r>
            <a:r>
              <a:rPr lang="en-US" sz="2800" dirty="0" err="1">
                <a:latin typeface="Arial" panose="020B0604020202020204" pitchFamily="34" charset="0"/>
              </a:rPr>
              <a:t>Sửa</a:t>
            </a:r>
            <a:r>
              <a:rPr lang="en-US" sz="2800" dirty="0">
                <a:latin typeface="Arial" panose="020B0604020202020204" pitchFamily="34" charset="0"/>
              </a:rPr>
              <a:t> </a:t>
            </a:r>
            <a:r>
              <a:rPr lang="en-US" sz="2800" dirty="0" err="1">
                <a:latin typeface="Arial" panose="020B0604020202020204" pitchFamily="34" charset="0"/>
              </a:rPr>
              <a:t>chữa</a:t>
            </a:r>
            <a:r>
              <a:rPr lang="en-US" sz="2800" dirty="0">
                <a:latin typeface="Arial" panose="020B0604020202020204" pitchFamily="34" charset="0"/>
              </a:rPr>
              <a:t> </a:t>
            </a:r>
            <a:r>
              <a:rPr lang="en-US" sz="2800" dirty="0" err="1">
                <a:latin typeface="Arial" panose="020B0604020202020204" pitchFamily="34" charset="0"/>
              </a:rPr>
              <a:t>điện</a:t>
            </a:r>
            <a:r>
              <a:rPr lang="en-US" sz="2800" dirty="0">
                <a:latin typeface="Arial" panose="020B0604020202020204" pitchFamily="34" charset="0"/>
              </a:rPr>
              <a:t> </a:t>
            </a:r>
            <a:r>
              <a:rPr lang="en-US" sz="2800" dirty="0" err="1">
                <a:latin typeface="Arial" panose="020B0604020202020204" pitchFamily="34" charset="0"/>
              </a:rPr>
              <a:t>khi</a:t>
            </a:r>
            <a:r>
              <a:rPr lang="en-US" sz="2800" dirty="0">
                <a:latin typeface="Arial" panose="020B0604020202020204" pitchFamily="34" charset="0"/>
              </a:rPr>
              <a:t> </a:t>
            </a:r>
            <a:r>
              <a:rPr lang="en-US" sz="2800" dirty="0" err="1">
                <a:latin typeface="Arial" panose="020B0604020202020204" pitchFamily="34" charset="0"/>
              </a:rPr>
              <a:t>chưa</a:t>
            </a:r>
            <a:r>
              <a:rPr lang="en-US" sz="2800" dirty="0">
                <a:latin typeface="Arial" panose="020B0604020202020204" pitchFamily="34" charset="0"/>
              </a:rPr>
              <a:t> </a:t>
            </a:r>
            <a:r>
              <a:rPr lang="en-US" sz="2800" dirty="0" err="1">
                <a:latin typeface="Arial" panose="020B0604020202020204" pitchFamily="34" charset="0"/>
              </a:rPr>
              <a:t>cắt</a:t>
            </a:r>
            <a:r>
              <a:rPr lang="en-US" sz="2800" dirty="0">
                <a:latin typeface="Arial" panose="020B0604020202020204" pitchFamily="34" charset="0"/>
              </a:rPr>
              <a:t> </a:t>
            </a:r>
            <a:r>
              <a:rPr lang="en-US" sz="2800" dirty="0" err="1">
                <a:latin typeface="Arial" panose="020B0604020202020204" pitchFamily="34" charset="0"/>
              </a:rPr>
              <a:t>nguồn</a:t>
            </a:r>
            <a:r>
              <a:rPr lang="en-US" sz="2800" dirty="0">
                <a:latin typeface="Arial" panose="020B0604020202020204" pitchFamily="34" charset="0"/>
              </a:rPr>
              <a:t> </a:t>
            </a:r>
            <a:r>
              <a:rPr lang="en-US" sz="2800" dirty="0" err="1">
                <a:latin typeface="Arial" panose="020B0604020202020204" pitchFamily="34" charset="0"/>
              </a:rPr>
              <a:t>điện</a:t>
            </a:r>
            <a:r>
              <a:rPr lang="en-US" sz="2800" dirty="0">
                <a:latin typeface="Arial" panose="020B0604020202020204" pitchFamily="34" charset="0"/>
              </a:rPr>
              <a:t>, </a:t>
            </a:r>
            <a:r>
              <a:rPr lang="en-US" sz="2800" dirty="0" err="1">
                <a:latin typeface="Arial" panose="020B0604020202020204" pitchFamily="34" charset="0"/>
              </a:rPr>
              <a:t>không</a:t>
            </a:r>
            <a:r>
              <a:rPr lang="en-US" sz="2800" dirty="0">
                <a:latin typeface="Arial" panose="020B0604020202020204" pitchFamily="34" charset="0"/>
              </a:rPr>
              <a:t> </a:t>
            </a:r>
            <a:r>
              <a:rPr lang="en-US" sz="2800" dirty="0" err="1">
                <a:latin typeface="Arial" panose="020B0604020202020204" pitchFamily="34" charset="0"/>
              </a:rPr>
              <a:t>sử</a:t>
            </a:r>
            <a:r>
              <a:rPr lang="en-US" sz="2800" dirty="0">
                <a:latin typeface="Arial" panose="020B0604020202020204" pitchFamily="34" charset="0"/>
              </a:rPr>
              <a:t> </a:t>
            </a:r>
            <a:r>
              <a:rPr lang="en-US" sz="2800" dirty="0" err="1">
                <a:latin typeface="Arial" panose="020B0604020202020204" pitchFamily="34" charset="0"/>
              </a:rPr>
              <a:t>dụng</a:t>
            </a:r>
            <a:r>
              <a:rPr lang="en-US" sz="2800" dirty="0">
                <a:latin typeface="Arial" panose="020B0604020202020204" pitchFamily="34" charset="0"/>
              </a:rPr>
              <a:t> </a:t>
            </a:r>
            <a:r>
              <a:rPr lang="en-US" sz="2800" dirty="0" err="1">
                <a:latin typeface="Arial" panose="020B0604020202020204" pitchFamily="34" charset="0"/>
              </a:rPr>
              <a:t>dụng</a:t>
            </a:r>
            <a:r>
              <a:rPr lang="en-US" sz="2800" dirty="0">
                <a:latin typeface="Arial" panose="020B0604020202020204" pitchFamily="34" charset="0"/>
              </a:rPr>
              <a:t> </a:t>
            </a:r>
            <a:r>
              <a:rPr lang="en-US" sz="2800" dirty="0" err="1">
                <a:latin typeface="Arial" panose="020B0604020202020204" pitchFamily="34" charset="0"/>
              </a:rPr>
              <a:t>cụ</a:t>
            </a:r>
            <a:r>
              <a:rPr lang="en-US" sz="2800" dirty="0">
                <a:latin typeface="Arial" panose="020B0604020202020204" pitchFamily="34" charset="0"/>
              </a:rPr>
              <a:t> </a:t>
            </a:r>
            <a:r>
              <a:rPr lang="en-US" sz="2800" dirty="0" err="1">
                <a:latin typeface="Arial" panose="020B0604020202020204" pitchFamily="34" charset="0"/>
              </a:rPr>
              <a:t>bảo</a:t>
            </a:r>
            <a:r>
              <a:rPr lang="en-US" sz="2800" dirty="0">
                <a:latin typeface="Arial" panose="020B0604020202020204" pitchFamily="34" charset="0"/>
              </a:rPr>
              <a:t> </a:t>
            </a:r>
            <a:r>
              <a:rPr lang="en-US" sz="2800" dirty="0" err="1">
                <a:latin typeface="Arial" panose="020B0604020202020204" pitchFamily="34" charset="0"/>
              </a:rPr>
              <a:t>vệ</a:t>
            </a:r>
            <a:r>
              <a:rPr lang="en-US" sz="2800" dirty="0">
                <a:latin typeface="Arial" panose="020B0604020202020204" pitchFamily="34" charset="0"/>
              </a:rPr>
              <a:t> an </a:t>
            </a:r>
            <a:r>
              <a:rPr lang="en-US" sz="2800" dirty="0" err="1">
                <a:latin typeface="Arial" panose="020B0604020202020204" pitchFamily="34" charset="0"/>
              </a:rPr>
              <a:t>toàn</a:t>
            </a:r>
            <a:r>
              <a:rPr lang="en-US" sz="2800" dirty="0">
                <a:latin typeface="Arial" panose="020B0604020202020204" pitchFamily="34" charset="0"/>
              </a:rPr>
              <a:t> </a:t>
            </a:r>
            <a:r>
              <a:rPr lang="en-US" sz="2800" dirty="0" err="1">
                <a:latin typeface="Arial" panose="020B0604020202020204" pitchFamily="34" charset="0"/>
              </a:rPr>
              <a:t>điện</a:t>
            </a:r>
            <a:r>
              <a:rPr lang="en-US" dirty="0"/>
              <a:t>.</a:t>
            </a:r>
            <a:endParaRPr lang="en-US" dirty="0"/>
          </a:p>
          <a:p>
            <a:pPr eaLnBrk="1" hangingPunct="1">
              <a:spcBef>
                <a:spcPct val="0"/>
              </a:spcBef>
              <a:buClrTx/>
              <a:buSzTx/>
              <a:buFontTx/>
              <a:buNone/>
            </a:pPr>
            <a:endParaRPr lang="en-US" altLang="en-US" sz="2800" i="1" dirty="0">
              <a:solidFill>
                <a:schemeClr val="tx2"/>
              </a:solidFill>
              <a:latin typeface="VNI-Times" pitchFamily="2" charset="0"/>
            </a:endParaRPr>
          </a:p>
        </p:txBody>
      </p:sp>
      <p:sp>
        <p:nvSpPr>
          <p:cNvPr id="5" name="Text Box 10"/>
          <p:cNvSpPr txBox="1">
            <a:spLocks noChangeArrowheads="1"/>
          </p:cNvSpPr>
          <p:nvPr/>
        </p:nvSpPr>
        <p:spPr bwMode="auto">
          <a:xfrm>
            <a:off x="0" y="1538171"/>
            <a:ext cx="919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4000" b="1" dirty="0">
                <a:solidFill>
                  <a:srgbClr val="FF0066"/>
                </a:solidFill>
                <a:latin typeface=".VnTime" panose="020B7200000000000000" pitchFamily="34" charset="0"/>
                <a:sym typeface="Wingdings" panose="05000000000000000000" pitchFamily="2" charset="2"/>
              </a:rPr>
              <a:t></a:t>
            </a:r>
            <a:endParaRPr lang="en-US" altLang="en-US" sz="4000" b="1" dirty="0">
              <a:solidFill>
                <a:srgbClr val="FF0066"/>
              </a:solidFill>
              <a:latin typeface=".VnTime" panose="020B7200000000000000" pitchFamily="34" charset="0"/>
              <a:sym typeface="Wingdings" panose="05000000000000000000" pitchFamily="2" charset="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dissolve">
                                      <p:cBhvr>
                                        <p:cTn id="11" dur="500"/>
                                        <p:tgtEl>
                                          <p:spTgt spid="11">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dissolve">
                                      <p:cBhvr>
                                        <p:cTn id="15" dur="500"/>
                                        <p:tgtEl>
                                          <p:spTgt spid="11">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dissolve">
                                      <p:cBhvr>
                                        <p:cTn id="19" dur="500"/>
                                        <p:tgtEl>
                                          <p:spTgt spid="11">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dissolve">
                                      <p:cBhvr>
                                        <p:cTn id="23" dur="500"/>
                                        <p:tgtEl>
                                          <p:spTgt spid="11">
                                            <p:txEl>
                                              <p:pRg st="4" end="4"/>
                                            </p:txEl>
                                          </p:spTgt>
                                        </p:tgtEl>
                                      </p:cBhvr>
                                    </p:animEffect>
                                  </p:childTnLst>
                                </p:cTn>
                              </p:par>
                              <p:par>
                                <p:cTn id="24" presetID="1" presetClass="entr" presetSubtype="0" fill="hold" grpId="0" nodeType="withEffect">
                                  <p:stCondLst>
                                    <p:cond delay="0"/>
                                  </p:stCondLst>
                                  <p:iterate type="lt">
                                    <p:tmAbs val="0"/>
                                  </p:iterate>
                                  <p:childTnLst>
                                    <p:set>
                                      <p:cBhvr>
                                        <p:cTn id="25" dur="1" fill="hold">
                                          <p:stCondLst>
                                            <p:cond delay="0"/>
                                          </p:stCondLst>
                                        </p:cTn>
                                        <p:tgtEl>
                                          <p:spTgt spid="5"/>
                                        </p:tgtEl>
                                        <p:attrNameLst>
                                          <p:attrName>style.visibility</p:attrName>
                                        </p:attrNameLst>
                                      </p:cBhvr>
                                      <p:to>
                                        <p:strVal val="visible"/>
                                      </p:to>
                                    </p:set>
                                  </p:childTnLst>
                                </p:cTn>
                              </p:par>
                              <p:par>
                                <p:cTn id="26" presetID="36" presetClass="emph" presetSubtype="0" repeatCount="indefinite" fill="hold" grpId="1" nodeType="withEffect">
                                  <p:stCondLst>
                                    <p:cond delay="0"/>
                                  </p:stCondLst>
                                  <p:iterate type="lt">
                                    <p:tmPct val="10000"/>
                                  </p:iterate>
                                  <p:childTnLst>
                                    <p:animScale>
                                      <p:cBhvr>
                                        <p:cTn id="27" dur="500" autoRev="1" fill="hold">
                                          <p:stCondLst>
                                            <p:cond delay="0"/>
                                          </p:stCondLst>
                                        </p:cTn>
                                        <p:tgtEl>
                                          <p:spTgt spid="5"/>
                                        </p:tgtEl>
                                      </p:cBhvr>
                                      <p:to x="80000" y="100000"/>
                                    </p:animScale>
                                    <p:anim by="(#ppt_w*0.10)" calcmode="lin" valueType="num">
                                      <p:cBhvr>
                                        <p:cTn id="28" dur="500" autoRev="1" fill="hold">
                                          <p:stCondLst>
                                            <p:cond delay="0"/>
                                          </p:stCondLst>
                                        </p:cTn>
                                        <p:tgtEl>
                                          <p:spTgt spid="5"/>
                                        </p:tgtEl>
                                        <p:attrNameLst>
                                          <p:attrName>ppt_x</p:attrName>
                                        </p:attrNameLst>
                                      </p:cBhvr>
                                    </p:anim>
                                    <p:anim by="(-#ppt_w*0.10)" calcmode="lin" valueType="num">
                                      <p:cBhvr>
                                        <p:cTn id="29" dur="500" autoRev="1" fill="hold">
                                          <p:stCondLst>
                                            <p:cond delay="0"/>
                                          </p:stCondLst>
                                        </p:cTn>
                                        <p:tgtEl>
                                          <p:spTgt spid="5"/>
                                        </p:tgtEl>
                                        <p:attrNameLst>
                                          <p:attrName>ppt_y</p:attrName>
                                        </p:attrNameLst>
                                      </p:cBhvr>
                                    </p:anim>
                                    <p:animRot by="-480000">
                                      <p:cBhvr>
                                        <p:cTn id="30"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720437" y="5722476"/>
            <a:ext cx="830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800" dirty="0">
                <a:latin typeface="Arial" panose="020B0604020202020204" pitchFamily="34" charset="0"/>
              </a:rPr>
              <a:t>Vi </a:t>
            </a:r>
            <a:r>
              <a:rPr lang="en-US" altLang="en-US" sz="2800" dirty="0" err="1">
                <a:latin typeface="Arial" panose="020B0604020202020204" pitchFamily="34" charset="0"/>
              </a:rPr>
              <a:t>phạm</a:t>
            </a:r>
            <a:r>
              <a:rPr lang="en-US" altLang="en-US" sz="2800" dirty="0">
                <a:latin typeface="Arial" panose="020B0604020202020204" pitchFamily="34" charset="0"/>
              </a:rPr>
              <a:t> </a:t>
            </a:r>
            <a:r>
              <a:rPr lang="en-US" altLang="en-US" sz="2800" dirty="0" err="1">
                <a:latin typeface="Arial" panose="020B0604020202020204" pitchFamily="34" charset="0"/>
              </a:rPr>
              <a:t>khoảng</a:t>
            </a:r>
            <a:r>
              <a:rPr lang="en-US" altLang="en-US" sz="2800" dirty="0">
                <a:latin typeface="Arial" panose="020B0604020202020204" pitchFamily="34" charset="0"/>
              </a:rPr>
              <a:t> </a:t>
            </a:r>
            <a:r>
              <a:rPr lang="en-US" altLang="en-US" sz="2800" dirty="0" err="1">
                <a:latin typeface="Arial" panose="020B0604020202020204" pitchFamily="34" charset="0"/>
              </a:rPr>
              <a:t>cách</a:t>
            </a:r>
            <a:r>
              <a:rPr lang="en-US" altLang="en-US" sz="2800" dirty="0">
                <a:latin typeface="Arial" panose="020B0604020202020204" pitchFamily="34" charset="0"/>
              </a:rPr>
              <a:t> </a:t>
            </a:r>
            <a:r>
              <a:rPr lang="en-US" altLang="en-US" sz="2800" dirty="0" err="1">
                <a:latin typeface="Arial" panose="020B0604020202020204" pitchFamily="34" charset="0"/>
              </a:rPr>
              <a:t>bảo</a:t>
            </a:r>
            <a:r>
              <a:rPr lang="en-US" altLang="en-US" sz="2800" dirty="0">
                <a:latin typeface="Arial" panose="020B0604020202020204" pitchFamily="34" charset="0"/>
              </a:rPr>
              <a:t> </a:t>
            </a:r>
            <a:r>
              <a:rPr lang="en-US" altLang="en-US" sz="2800" dirty="0" err="1">
                <a:latin typeface="Arial" panose="020B0604020202020204" pitchFamily="34" charset="0"/>
              </a:rPr>
              <a:t>vệ</a:t>
            </a:r>
            <a:r>
              <a:rPr lang="en-US" altLang="en-US" sz="2800" dirty="0">
                <a:latin typeface="Arial" panose="020B0604020202020204" pitchFamily="34" charset="0"/>
              </a:rPr>
              <a:t> an </a:t>
            </a:r>
            <a:r>
              <a:rPr lang="en-US" altLang="en-US" sz="2800" dirty="0" err="1">
                <a:latin typeface="Arial" panose="020B0604020202020204" pitchFamily="34" charset="0"/>
              </a:rPr>
              <a:t>toàn</a:t>
            </a:r>
            <a:r>
              <a:rPr lang="en-US" altLang="en-US" sz="2800" dirty="0">
                <a:latin typeface="Arial" panose="020B0604020202020204" pitchFamily="34" charset="0"/>
              </a:rPr>
              <a:t> </a:t>
            </a:r>
            <a:r>
              <a:rPr lang="en-US" altLang="en-US" sz="2800" dirty="0" err="1">
                <a:latin typeface="Arial" panose="020B0604020202020204" pitchFamily="34" charset="0"/>
              </a:rPr>
              <a:t>đối</a:t>
            </a:r>
            <a:r>
              <a:rPr lang="en-US" altLang="en-US" sz="2800" dirty="0">
                <a:latin typeface="Arial" panose="020B0604020202020204" pitchFamily="34" charset="0"/>
              </a:rPr>
              <a:t> </a:t>
            </a:r>
            <a:r>
              <a:rPr lang="en-US" altLang="en-US" sz="2800" dirty="0" err="1">
                <a:latin typeface="Arial" panose="020B0604020202020204" pitchFamily="34" charset="0"/>
              </a:rPr>
              <a:t>với</a:t>
            </a:r>
            <a:r>
              <a:rPr lang="en-US" altLang="en-US" sz="2800" dirty="0">
                <a:latin typeface="Arial" panose="020B0604020202020204" pitchFamily="34" charset="0"/>
              </a:rPr>
              <a:t> </a:t>
            </a:r>
            <a:r>
              <a:rPr lang="en-US" altLang="en-US" sz="2800" dirty="0" err="1">
                <a:latin typeface="Arial" panose="020B0604020202020204" pitchFamily="34" charset="0"/>
              </a:rPr>
              <a:t>lưới</a:t>
            </a:r>
            <a:r>
              <a:rPr lang="en-US" altLang="en-US" sz="2800" dirty="0">
                <a:latin typeface="Arial" panose="020B0604020202020204" pitchFamily="34" charset="0"/>
              </a:rPr>
              <a:t> </a:t>
            </a:r>
            <a:r>
              <a:rPr lang="en-US" altLang="en-US" sz="2800" dirty="0" err="1">
                <a:latin typeface="Arial" panose="020B0604020202020204" pitchFamily="34" charset="0"/>
              </a:rPr>
              <a:t>điện</a:t>
            </a:r>
            <a:r>
              <a:rPr lang="en-US" altLang="en-US" sz="2800" dirty="0">
                <a:latin typeface="Arial" panose="020B0604020202020204" pitchFamily="34" charset="0"/>
              </a:rPr>
              <a:t> </a:t>
            </a:r>
            <a:r>
              <a:rPr lang="en-US" altLang="en-US" sz="2800" dirty="0" err="1">
                <a:latin typeface="Arial" panose="020B0604020202020204" pitchFamily="34" charset="0"/>
              </a:rPr>
              <a:t>cao</a:t>
            </a:r>
            <a:r>
              <a:rPr lang="en-US" altLang="en-US" sz="2800" dirty="0">
                <a:latin typeface="Arial" panose="020B0604020202020204" pitchFamily="34" charset="0"/>
              </a:rPr>
              <a:t> </a:t>
            </a:r>
            <a:r>
              <a:rPr lang="en-US" altLang="en-US" sz="2800" dirty="0" err="1">
                <a:latin typeface="Arial" panose="020B0604020202020204" pitchFamily="34" charset="0"/>
              </a:rPr>
              <a:t>áp</a:t>
            </a:r>
            <a:r>
              <a:rPr lang="en-US" altLang="en-US" sz="2800" dirty="0">
                <a:latin typeface="Arial" panose="020B0604020202020204" pitchFamily="34" charset="0"/>
              </a:rPr>
              <a:t> </a:t>
            </a:r>
            <a:r>
              <a:rPr lang="en-US" altLang="en-US" sz="2800" dirty="0" err="1">
                <a:latin typeface="Arial" panose="020B0604020202020204" pitchFamily="34" charset="0"/>
              </a:rPr>
              <a:t>và</a:t>
            </a:r>
            <a:r>
              <a:rPr lang="en-US" altLang="en-US" sz="2800" dirty="0">
                <a:latin typeface="Arial" panose="020B0604020202020204" pitchFamily="34" charset="0"/>
              </a:rPr>
              <a:t> </a:t>
            </a:r>
            <a:r>
              <a:rPr lang="en-US" altLang="en-US" sz="2800" dirty="0" err="1">
                <a:latin typeface="Arial" panose="020B0604020202020204" pitchFamily="34" charset="0"/>
              </a:rPr>
              <a:t>trạm</a:t>
            </a:r>
            <a:r>
              <a:rPr lang="en-US" altLang="en-US" sz="2800" dirty="0">
                <a:latin typeface="Arial" panose="020B0604020202020204" pitchFamily="34" charset="0"/>
              </a:rPr>
              <a:t> </a:t>
            </a:r>
            <a:r>
              <a:rPr lang="en-US" altLang="en-US" sz="2800" dirty="0" err="1">
                <a:latin typeface="Arial" panose="020B0604020202020204" pitchFamily="34" charset="0"/>
              </a:rPr>
              <a:t>biến</a:t>
            </a:r>
            <a:r>
              <a:rPr lang="en-US" altLang="en-US" sz="2800" dirty="0">
                <a:latin typeface="Arial" panose="020B0604020202020204" pitchFamily="34" charset="0"/>
              </a:rPr>
              <a:t> </a:t>
            </a:r>
            <a:r>
              <a:rPr lang="en-US" altLang="en-US" sz="2800" dirty="0" err="1">
                <a:latin typeface="Arial" panose="020B0604020202020204" pitchFamily="34" charset="0"/>
              </a:rPr>
              <a:t>áp</a:t>
            </a:r>
            <a:endParaRPr lang="en-US" altLang="en-US" sz="2800" dirty="0">
              <a:latin typeface="Arial" panose="020B0604020202020204" pitchFamily="34" charset="0"/>
            </a:endParaRPr>
          </a:p>
        </p:txBody>
      </p:sp>
      <p:sp>
        <p:nvSpPr>
          <p:cNvPr id="5" name="Cloud Callout 4"/>
          <p:cNvSpPr>
            <a:spLocks noChangeArrowheads="1"/>
          </p:cNvSpPr>
          <p:nvPr/>
        </p:nvSpPr>
        <p:spPr bwMode="auto">
          <a:xfrm>
            <a:off x="4953000" y="838200"/>
            <a:ext cx="3581400" cy="4267200"/>
          </a:xfrm>
          <a:prstGeom prst="cloudCallout">
            <a:avLst>
              <a:gd name="adj1" fmla="val -149204"/>
              <a:gd name="adj2" fmla="val 67708"/>
            </a:avLst>
          </a:prstGeom>
          <a:solidFill>
            <a:srgbClr val="FFFF89"/>
          </a:solidFill>
          <a:ln w="9525" algn="ctr">
            <a:solidFill>
              <a:srgbClr val="FF0000"/>
            </a:solidFill>
            <a:rou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b="1">
                <a:solidFill>
                  <a:srgbClr val="FF0066"/>
                </a:solidFill>
                <a:latin typeface="VNI-Aptima" pitchFamily="2" charset="0"/>
              </a:rPr>
              <a:t>Quan saùt hình vaø cho bieát hai anh coâng nhaân ñang laøm gì? Vì sao</a:t>
            </a:r>
            <a:r>
              <a:rPr lang="en-US" altLang="en-US" sz="2800">
                <a:solidFill>
                  <a:srgbClr val="FF0066"/>
                </a:solidFill>
                <a:latin typeface="VNI-Aptima" pitchFamily="2" charset="0"/>
              </a:rPr>
              <a:t>?</a:t>
            </a:r>
            <a:endParaRPr lang="vi-VN" altLang="en-US" sz="2800">
              <a:solidFill>
                <a:srgbClr val="FF0066"/>
              </a:solidFill>
              <a:latin typeface="Arial" panose="020B0604020202020204" pitchFamily="34" charset="0"/>
            </a:endParaRPr>
          </a:p>
        </p:txBody>
      </p:sp>
      <p:sp>
        <p:nvSpPr>
          <p:cNvPr id="2" name="Cloud Callout 4"/>
          <p:cNvSpPr>
            <a:spLocks noChangeArrowheads="1"/>
          </p:cNvSpPr>
          <p:nvPr/>
        </p:nvSpPr>
        <p:spPr bwMode="auto">
          <a:xfrm>
            <a:off x="5164975" y="332052"/>
            <a:ext cx="3962400" cy="5029200"/>
          </a:xfrm>
          <a:prstGeom prst="cloudCallout">
            <a:avLst>
              <a:gd name="adj1" fmla="val -137741"/>
              <a:gd name="adj2" fmla="val 66542"/>
            </a:avLst>
          </a:prstGeom>
          <a:solidFill>
            <a:srgbClr val="FFFF89"/>
          </a:solidFill>
          <a:ln w="9525" algn="ctr">
            <a:solidFill>
              <a:srgbClr val="FF0000"/>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300" b="1" i="1" dirty="0" err="1">
                <a:solidFill>
                  <a:srgbClr val="009900"/>
                </a:solidFill>
                <a:effectLst>
                  <a:outerShdw blurRad="38100" dist="38100" dir="2700000" algn="tl">
                    <a:srgbClr val="000000"/>
                  </a:outerShdw>
                </a:effectLst>
                <a:latin typeface="VNI-Times" pitchFamily="2" charset="0"/>
              </a:rPr>
              <a:t>Khi</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ñeán</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gaàn</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ñöôøng</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daây</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ñieän</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cao</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aùp</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traïm</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bieán</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aùp</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seõ</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raát</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nguy</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hieåm</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vì</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coù</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theå</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bò</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phoùng</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ñieän</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töø</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daây</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dieän</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cao</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aùp</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thanh</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caùi</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cuûa</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maùy</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bieán</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aùp</a:t>
            </a:r>
            <a:r>
              <a:rPr lang="en-US" altLang="en-US" sz="2300" b="1" i="1" dirty="0">
                <a:solidFill>
                  <a:srgbClr val="009900"/>
                </a:solidFill>
                <a:effectLst>
                  <a:outerShdw blurRad="38100" dist="38100" dir="2700000" algn="tl">
                    <a:srgbClr val="000000"/>
                  </a:outerShdw>
                </a:effectLst>
                <a:latin typeface="VNI-Times" pitchFamily="2" charset="0"/>
              </a:rPr>
              <a:t>…qua </a:t>
            </a:r>
            <a:r>
              <a:rPr lang="en-US" altLang="en-US" sz="2300" b="1" i="1" dirty="0" err="1">
                <a:solidFill>
                  <a:srgbClr val="009900"/>
                </a:solidFill>
                <a:effectLst>
                  <a:outerShdw blurRad="38100" dist="38100" dir="2700000" algn="tl">
                    <a:srgbClr val="000000"/>
                  </a:outerShdw>
                </a:effectLst>
                <a:latin typeface="VNI-Times" pitchFamily="2" charset="0"/>
              </a:rPr>
              <a:t>khoâng</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khí</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ñeán</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ngöôøi</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gaây</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cheát</a:t>
            </a:r>
            <a:r>
              <a:rPr lang="en-US" altLang="en-US" sz="2300" b="1" i="1" dirty="0">
                <a:solidFill>
                  <a:srgbClr val="009900"/>
                </a:solidFill>
                <a:effectLst>
                  <a:outerShdw blurRad="38100" dist="38100" dir="2700000" algn="tl">
                    <a:srgbClr val="000000"/>
                  </a:outerShdw>
                </a:effectLst>
                <a:latin typeface="VNI-Times" pitchFamily="2" charset="0"/>
              </a:rPr>
              <a:t> </a:t>
            </a:r>
            <a:r>
              <a:rPr lang="en-US" altLang="en-US" sz="2300" b="1" i="1" dirty="0" err="1">
                <a:solidFill>
                  <a:srgbClr val="009900"/>
                </a:solidFill>
                <a:effectLst>
                  <a:outerShdw blurRad="38100" dist="38100" dir="2700000" algn="tl">
                    <a:srgbClr val="000000"/>
                  </a:outerShdw>
                </a:effectLst>
                <a:latin typeface="VNI-Times" pitchFamily="2" charset="0"/>
              </a:rPr>
              <a:t>ngöôøi</a:t>
            </a:r>
            <a:r>
              <a:rPr lang="en-US" altLang="en-US" sz="2300" b="1" i="1" dirty="0">
                <a:solidFill>
                  <a:srgbClr val="009900"/>
                </a:solidFill>
                <a:latin typeface="VNI-Times" pitchFamily="2" charset="0"/>
              </a:rPr>
              <a:t>.</a:t>
            </a:r>
            <a:endParaRPr lang="vi-VN" altLang="en-US" sz="2300" b="1" i="1" dirty="0">
              <a:solidFill>
                <a:srgbClr val="009900"/>
              </a:solidFill>
              <a:latin typeface="VNI-Times" pitchFamily="2" charset="0"/>
            </a:endParaRPr>
          </a:p>
        </p:txBody>
      </p:sp>
      <p:pic>
        <p:nvPicPr>
          <p:cNvPr id="3" name="Picture 2"/>
          <p:cNvPicPr>
            <a:picLocks noChangeAspect="1"/>
          </p:cNvPicPr>
          <p:nvPr/>
        </p:nvPicPr>
        <p:blipFill>
          <a:blip r:embed="rId1"/>
          <a:stretch>
            <a:fillRect/>
          </a:stretch>
        </p:blipFill>
        <p:spPr>
          <a:xfrm>
            <a:off x="18011" y="273050"/>
            <a:ext cx="4457700" cy="2856807"/>
          </a:xfrm>
          <a:prstGeom prst="rect">
            <a:avLst/>
          </a:prstGeom>
        </p:spPr>
      </p:pic>
      <p:pic>
        <p:nvPicPr>
          <p:cNvPr id="4" name="Picture 3"/>
          <p:cNvPicPr>
            <a:picLocks noChangeAspect="1"/>
          </p:cNvPicPr>
          <p:nvPr/>
        </p:nvPicPr>
        <p:blipFill>
          <a:blip r:embed="rId2"/>
          <a:stretch>
            <a:fillRect/>
          </a:stretch>
        </p:blipFill>
        <p:spPr>
          <a:xfrm>
            <a:off x="18011" y="3213533"/>
            <a:ext cx="4325517" cy="2425267"/>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485"/>
                                        </p:tgtEl>
                                        <p:attrNameLst>
                                          <p:attrName>style.visibility</p:attrName>
                                        </p:attrNameLst>
                                      </p:cBhvr>
                                      <p:to>
                                        <p:strVal val="visible"/>
                                      </p:to>
                                    </p:set>
                                    <p:anim calcmode="lin" valueType="num">
                                      <p:cBhvr>
                                        <p:cTn id="16" dur="500" fill="hold"/>
                                        <p:tgtEl>
                                          <p:spTgt spid="2048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485"/>
                                        </p:tgtEl>
                                        <p:attrNameLst>
                                          <p:attrName>ppt_y</p:attrName>
                                        </p:attrNameLst>
                                      </p:cBhvr>
                                      <p:tavLst>
                                        <p:tav tm="0">
                                          <p:val>
                                            <p:strVal val="#ppt_y"/>
                                          </p:val>
                                        </p:tav>
                                        <p:tav tm="100000">
                                          <p:val>
                                            <p:strVal val="#ppt_y"/>
                                          </p:val>
                                        </p:tav>
                                      </p:tavLst>
                                    </p:anim>
                                    <p:anim calcmode="lin" valueType="num">
                                      <p:cBhvr>
                                        <p:cTn id="18" dur="500" fill="hold"/>
                                        <p:tgtEl>
                                          <p:spTgt spid="2048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48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48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5" grpId="0" animBg="1"/>
      <p:bldP spid="5" grpI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1524000" y="189638"/>
            <a:ext cx="6705600" cy="584775"/>
          </a:xfrm>
          <a:prstGeom prst="rect">
            <a:avLst/>
          </a:prstGeom>
          <a:gradFill rotWithShape="1">
            <a:gsLst>
              <a:gs pos="0">
                <a:srgbClr val="CCECFF"/>
              </a:gs>
              <a:gs pos="100000">
                <a:srgbClr val="FFFF89"/>
              </a:gs>
            </a:gsLst>
            <a:lin ang="5400000" scaled="1"/>
          </a:gradFill>
          <a:ln w="76200" cmpd="tri">
            <a:solidFill>
              <a:srgbClr val="3333FF"/>
            </a:solidFill>
            <a:miter lim="800000"/>
          </a:ln>
          <a:effectLst>
            <a:prstShdw prst="shdw17" dist="17961" dir="2700000">
              <a:srgbClr val="1F1F99"/>
            </a:prstShdw>
          </a:effectLst>
        </p:spPr>
        <p:txBody>
          <a:bodyPr>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i="1" u="sng" dirty="0" err="1">
                <a:solidFill>
                  <a:srgbClr val="FF0066"/>
                </a:solidFill>
                <a:latin typeface="Arial" panose="020B0604020202020204" pitchFamily="34" charset="0"/>
              </a:rPr>
              <a:t>Bài</a:t>
            </a:r>
            <a:r>
              <a:rPr lang="en-US" altLang="en-US" b="1" i="1" u="sng" dirty="0">
                <a:solidFill>
                  <a:srgbClr val="FF0066"/>
                </a:solidFill>
                <a:latin typeface="Arial" panose="020B0604020202020204" pitchFamily="34" charset="0"/>
              </a:rPr>
              <a:t> 11: Tai </a:t>
            </a:r>
            <a:r>
              <a:rPr lang="en-US" altLang="en-US" b="1" i="1" u="sng" dirty="0" err="1">
                <a:solidFill>
                  <a:srgbClr val="FF0066"/>
                </a:solidFill>
                <a:latin typeface="Arial" panose="020B0604020202020204" pitchFamily="34" charset="0"/>
              </a:rPr>
              <a:t>nạn</a:t>
            </a:r>
            <a:r>
              <a:rPr lang="en-US" altLang="en-US" b="1" i="1" u="sng" dirty="0">
                <a:solidFill>
                  <a:srgbClr val="FF0066"/>
                </a:solidFill>
                <a:latin typeface="Arial" panose="020B0604020202020204" pitchFamily="34" charset="0"/>
              </a:rPr>
              <a:t> </a:t>
            </a:r>
            <a:r>
              <a:rPr lang="en-US" altLang="en-US" b="1" i="1" u="sng" dirty="0" err="1">
                <a:solidFill>
                  <a:srgbClr val="FF0066"/>
                </a:solidFill>
                <a:latin typeface="Arial" panose="020B0604020202020204" pitchFamily="34" charset="0"/>
              </a:rPr>
              <a:t>điện</a:t>
            </a:r>
            <a:endParaRPr lang="en-US" altLang="en-US" b="1" dirty="0">
              <a:solidFill>
                <a:srgbClr val="FF0066"/>
              </a:solidFill>
              <a:latin typeface="Arial" panose="020B0604020202020204" pitchFamily="34" charset="0"/>
            </a:endParaRPr>
          </a:p>
        </p:txBody>
      </p:sp>
      <p:sp>
        <p:nvSpPr>
          <p:cNvPr id="14339" name="Rectangle 9"/>
          <p:cNvSpPr>
            <a:spLocks noChangeArrowheads="1"/>
          </p:cNvSpPr>
          <p:nvPr/>
        </p:nvSpPr>
        <p:spPr bwMode="auto">
          <a:xfrm>
            <a:off x="170411" y="965880"/>
            <a:ext cx="7467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12800" indent="-8128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spcBef>
                <a:spcPct val="0"/>
              </a:spcBef>
              <a:buClr>
                <a:schemeClr val="tx1"/>
              </a:buClr>
              <a:buSzTx/>
              <a:buFontTx/>
              <a:buNone/>
            </a:pPr>
            <a:r>
              <a:rPr lang="en-US" altLang="en-US" b="1" dirty="0">
                <a:solidFill>
                  <a:srgbClr val="FF0000"/>
                </a:solidFill>
                <a:latin typeface="Arial" panose="020B0604020202020204" pitchFamily="34" charset="0"/>
              </a:rPr>
              <a:t>II. </a:t>
            </a:r>
            <a:r>
              <a:rPr lang="en-US" altLang="en-US" b="1" dirty="0" err="1">
                <a:solidFill>
                  <a:srgbClr val="FF0000"/>
                </a:solidFill>
                <a:latin typeface="Arial" panose="020B0604020202020204" pitchFamily="34" charset="0"/>
              </a:rPr>
              <a:t>Nguyên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nhân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gây</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ra</a:t>
            </a:r>
            <a:r>
              <a:rPr lang="en-US" altLang="en-US" b="1" dirty="0">
                <a:solidFill>
                  <a:srgbClr val="FF0000"/>
                </a:solidFill>
                <a:latin typeface="Arial" panose="020B0604020202020204" pitchFamily="34" charset="0"/>
              </a:rPr>
              <a:t> tai </a:t>
            </a:r>
            <a:r>
              <a:rPr lang="en-US" altLang="en-US" b="1" dirty="0" err="1">
                <a:solidFill>
                  <a:srgbClr val="FF0000"/>
                </a:solidFill>
                <a:latin typeface="Arial" panose="020B0604020202020204" pitchFamily="34" charset="0"/>
              </a:rPr>
              <a:t>nạn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điện</a:t>
            </a:r>
            <a:endParaRPr lang="en-US" altLang="en-US" b="1" dirty="0">
              <a:solidFill>
                <a:srgbClr val="FF0000"/>
              </a:solidFill>
              <a:latin typeface="Arial" panose="020B0604020202020204" pitchFamily="34" charset="0"/>
            </a:endParaRPr>
          </a:p>
        </p:txBody>
      </p:sp>
      <p:sp>
        <p:nvSpPr>
          <p:cNvPr id="11" name="Text Box 7"/>
          <p:cNvSpPr txBox="1">
            <a:spLocks noChangeArrowheads="1"/>
          </p:cNvSpPr>
          <p:nvPr/>
        </p:nvSpPr>
        <p:spPr bwMode="auto">
          <a:xfrm>
            <a:off x="531018" y="1755662"/>
            <a:ext cx="8308182"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indent="0">
              <a:buNone/>
            </a:pPr>
            <a:r>
              <a:rPr lang="en-US" dirty="0">
                <a:latin typeface="Arial" panose="020B0604020202020204" pitchFamily="34" charset="0"/>
              </a:rPr>
              <a:t>2. Vi </a:t>
            </a:r>
            <a:r>
              <a:rPr lang="en-US" dirty="0" err="1">
                <a:latin typeface="Arial" panose="020B0604020202020204" pitchFamily="34" charset="0"/>
              </a:rPr>
              <a:t>phạm</a:t>
            </a:r>
            <a:r>
              <a:rPr lang="en-US" dirty="0">
                <a:latin typeface="Arial" panose="020B0604020202020204" pitchFamily="34" charset="0"/>
              </a:rPr>
              <a:t> </a:t>
            </a:r>
            <a:r>
              <a:rPr lang="en-US" dirty="0" err="1">
                <a:latin typeface="Arial" panose="020B0604020202020204" pitchFamily="34" charset="0"/>
              </a:rPr>
              <a:t>khoảng</a:t>
            </a:r>
            <a:r>
              <a:rPr lang="en-US" dirty="0">
                <a:latin typeface="Arial" panose="020B0604020202020204" pitchFamily="34" charset="0"/>
              </a:rPr>
              <a:t> </a:t>
            </a:r>
            <a:r>
              <a:rPr lang="en-US" dirty="0" err="1">
                <a:latin typeface="Arial" panose="020B0604020202020204" pitchFamily="34" charset="0"/>
              </a:rPr>
              <a:t>cách</a:t>
            </a:r>
            <a:r>
              <a:rPr lang="en-US" dirty="0">
                <a:latin typeface="Arial" panose="020B0604020202020204" pitchFamily="34" charset="0"/>
              </a:rPr>
              <a:t> an </a:t>
            </a:r>
            <a:r>
              <a:rPr lang="en-US" dirty="0" err="1">
                <a:latin typeface="Arial" panose="020B0604020202020204" pitchFamily="34" charset="0"/>
              </a:rPr>
              <a:t>toàn</a:t>
            </a:r>
            <a:r>
              <a:rPr lang="en-US" dirty="0">
                <a:latin typeface="Arial" panose="020B0604020202020204" pitchFamily="34" charset="0"/>
              </a:rPr>
              <a:t> </a:t>
            </a:r>
            <a:r>
              <a:rPr lang="en-US" dirty="0" err="1">
                <a:latin typeface="Arial" panose="020B0604020202020204" pitchFamily="34" charset="0"/>
              </a:rPr>
              <a:t>với</a:t>
            </a:r>
            <a:r>
              <a:rPr lang="en-US" dirty="0">
                <a:latin typeface="Arial" panose="020B0604020202020204" pitchFamily="34" charset="0"/>
              </a:rPr>
              <a:t> </a:t>
            </a:r>
            <a:r>
              <a:rPr lang="en-US" dirty="0" err="1">
                <a:latin typeface="Arial" panose="020B0604020202020204" pitchFamily="34" charset="0"/>
              </a:rPr>
              <a:t>lưới</a:t>
            </a:r>
            <a:r>
              <a:rPr lang="en-US" dirty="0">
                <a:latin typeface="Arial" panose="020B0604020202020204" pitchFamily="34" charset="0"/>
              </a:rPr>
              <a:t> </a:t>
            </a:r>
            <a:r>
              <a:rPr lang="en-US" dirty="0" err="1">
                <a:latin typeface="Arial" panose="020B0604020202020204" pitchFamily="34" charset="0"/>
              </a:rPr>
              <a:t>điện</a:t>
            </a:r>
            <a:r>
              <a:rPr lang="en-US" dirty="0">
                <a:latin typeface="Arial" panose="020B0604020202020204" pitchFamily="34" charset="0"/>
              </a:rPr>
              <a:t> </a:t>
            </a:r>
            <a:r>
              <a:rPr lang="en-US" dirty="0" err="1">
                <a:latin typeface="Arial" panose="020B0604020202020204" pitchFamily="34" charset="0"/>
              </a:rPr>
              <a:t>cao</a:t>
            </a:r>
            <a:r>
              <a:rPr lang="en-US" dirty="0">
                <a:latin typeface="Arial" panose="020B0604020202020204" pitchFamily="34" charset="0"/>
              </a:rPr>
              <a:t> </a:t>
            </a:r>
            <a:r>
              <a:rPr lang="en-US" dirty="0" err="1">
                <a:latin typeface="Arial" panose="020B0604020202020204" pitchFamily="34" charset="0"/>
              </a:rPr>
              <a:t>áp</a:t>
            </a:r>
            <a:r>
              <a:rPr lang="en-US" dirty="0">
                <a:latin typeface="Arial" panose="020B0604020202020204" pitchFamily="34" charset="0"/>
              </a:rPr>
              <a:t> </a:t>
            </a:r>
            <a:r>
              <a:rPr lang="en-US" dirty="0" err="1">
                <a:latin typeface="Arial" panose="020B0604020202020204" pitchFamily="34" charset="0"/>
              </a:rPr>
              <a:t>và</a:t>
            </a:r>
            <a:r>
              <a:rPr lang="en-US" dirty="0">
                <a:latin typeface="Arial" panose="020B0604020202020204" pitchFamily="34" charset="0"/>
              </a:rPr>
              <a:t> </a:t>
            </a:r>
            <a:r>
              <a:rPr lang="en-US" dirty="0" err="1">
                <a:latin typeface="Arial" panose="020B0604020202020204" pitchFamily="34" charset="0"/>
              </a:rPr>
              <a:t>trạm</a:t>
            </a:r>
            <a:r>
              <a:rPr lang="en-US" dirty="0">
                <a:latin typeface="Arial" panose="020B0604020202020204" pitchFamily="34" charset="0"/>
              </a:rPr>
              <a:t> </a:t>
            </a:r>
            <a:r>
              <a:rPr lang="en-US" dirty="0" err="1">
                <a:latin typeface="Arial" panose="020B0604020202020204" pitchFamily="34" charset="0"/>
              </a:rPr>
              <a:t>biến</a:t>
            </a:r>
            <a:r>
              <a:rPr lang="en-US" dirty="0">
                <a:latin typeface="Arial" panose="020B0604020202020204" pitchFamily="34" charset="0"/>
              </a:rPr>
              <a:t> </a:t>
            </a:r>
            <a:r>
              <a:rPr lang="en-US" dirty="0" err="1">
                <a:latin typeface="Arial" panose="020B0604020202020204" pitchFamily="34" charset="0"/>
              </a:rPr>
              <a:t>áp</a:t>
            </a:r>
            <a:r>
              <a:rPr lang="en-US" dirty="0">
                <a:latin typeface="Arial" panose="020B0604020202020204" pitchFamily="34" charset="0"/>
              </a:rPr>
              <a:t>.</a:t>
            </a:r>
            <a:endParaRPr lang="en-US" dirty="0">
              <a:latin typeface="Arial" panose="020B0604020202020204" pitchFamily="34" charset="0"/>
            </a:endParaRPr>
          </a:p>
          <a:p>
            <a:pPr marL="0" indent="0">
              <a:buNone/>
            </a:pPr>
            <a:r>
              <a:rPr lang="en-US" dirty="0">
                <a:latin typeface="Arial" panose="020B0604020202020204" pitchFamily="34" charset="0"/>
              </a:rPr>
              <a:t>- </a:t>
            </a:r>
            <a:r>
              <a:rPr lang="en-US" dirty="0" err="1">
                <a:latin typeface="Arial" panose="020B0604020202020204" pitchFamily="34" charset="0"/>
              </a:rPr>
              <a:t>Xây</a:t>
            </a:r>
            <a:r>
              <a:rPr lang="en-US" dirty="0">
                <a:latin typeface="Arial" panose="020B0604020202020204" pitchFamily="34" charset="0"/>
              </a:rPr>
              <a:t> </a:t>
            </a:r>
            <a:r>
              <a:rPr lang="en-US" dirty="0" err="1">
                <a:latin typeface="Arial" panose="020B0604020202020204" pitchFamily="34" charset="0"/>
              </a:rPr>
              <a:t>dựng</a:t>
            </a:r>
            <a:r>
              <a:rPr lang="en-US" dirty="0">
                <a:latin typeface="Arial" panose="020B0604020202020204" pitchFamily="34" charset="0"/>
              </a:rPr>
              <a:t> </a:t>
            </a:r>
            <a:r>
              <a:rPr lang="en-US" dirty="0" err="1">
                <a:latin typeface="Arial" panose="020B0604020202020204" pitchFamily="34" charset="0"/>
              </a:rPr>
              <a:t>các</a:t>
            </a:r>
            <a:r>
              <a:rPr lang="en-US" dirty="0">
                <a:latin typeface="Arial" panose="020B0604020202020204" pitchFamily="34" charset="0"/>
              </a:rPr>
              <a:t> </a:t>
            </a:r>
            <a:r>
              <a:rPr lang="en-US" dirty="0" err="1">
                <a:latin typeface="Arial" panose="020B0604020202020204" pitchFamily="34" charset="0"/>
              </a:rPr>
              <a:t>công</a:t>
            </a:r>
            <a:r>
              <a:rPr lang="en-US" dirty="0">
                <a:latin typeface="Arial" panose="020B0604020202020204" pitchFamily="34" charset="0"/>
              </a:rPr>
              <a:t> </a:t>
            </a:r>
            <a:r>
              <a:rPr lang="en-US" dirty="0" err="1">
                <a:latin typeface="Arial" panose="020B0604020202020204" pitchFamily="34" charset="0"/>
              </a:rPr>
              <a:t>trình</a:t>
            </a:r>
            <a:r>
              <a:rPr lang="en-US" dirty="0">
                <a:latin typeface="Arial" panose="020B0604020202020204" pitchFamily="34" charset="0"/>
              </a:rPr>
              <a:t> vi </a:t>
            </a:r>
            <a:r>
              <a:rPr lang="en-US" dirty="0" err="1">
                <a:latin typeface="Arial" panose="020B0604020202020204" pitchFamily="34" charset="0"/>
              </a:rPr>
              <a:t>phạm</a:t>
            </a:r>
            <a:r>
              <a:rPr lang="en-US" dirty="0">
                <a:latin typeface="Arial" panose="020B0604020202020204" pitchFamily="34" charset="0"/>
              </a:rPr>
              <a:t> </a:t>
            </a:r>
            <a:r>
              <a:rPr lang="en-US" dirty="0" err="1">
                <a:latin typeface="Arial" panose="020B0604020202020204" pitchFamily="34" charset="0"/>
              </a:rPr>
              <a:t>hành</a:t>
            </a:r>
            <a:r>
              <a:rPr lang="en-US" dirty="0">
                <a:latin typeface="Arial" panose="020B0604020202020204" pitchFamily="34" charset="0"/>
              </a:rPr>
              <a:t> lang an </a:t>
            </a:r>
            <a:r>
              <a:rPr lang="en-US" dirty="0" err="1">
                <a:latin typeface="Arial" panose="020B0604020202020204" pitchFamily="34" charset="0"/>
              </a:rPr>
              <a:t>toàn</a:t>
            </a:r>
            <a:r>
              <a:rPr lang="en-US" dirty="0">
                <a:latin typeface="Arial" panose="020B0604020202020204" pitchFamily="34" charset="0"/>
              </a:rPr>
              <a:t> </a:t>
            </a:r>
            <a:r>
              <a:rPr lang="en-US" dirty="0" err="1">
                <a:latin typeface="Arial" panose="020B0604020202020204" pitchFamily="34" charset="0"/>
              </a:rPr>
              <a:t>lưới</a:t>
            </a:r>
            <a:r>
              <a:rPr lang="en-US" dirty="0">
                <a:latin typeface="Arial" panose="020B0604020202020204" pitchFamily="34" charset="0"/>
              </a:rPr>
              <a:t> </a:t>
            </a:r>
            <a:r>
              <a:rPr lang="en-US" dirty="0" err="1">
                <a:latin typeface="Arial" panose="020B0604020202020204" pitchFamily="34" charset="0"/>
              </a:rPr>
              <a:t>điện</a:t>
            </a:r>
            <a:endParaRPr lang="en-US" dirty="0">
              <a:latin typeface="Arial" panose="020B0604020202020204" pitchFamily="34" charset="0"/>
            </a:endParaRPr>
          </a:p>
          <a:p>
            <a:pPr marL="0" indent="0">
              <a:buNone/>
            </a:pPr>
            <a:r>
              <a:rPr lang="en-US" dirty="0">
                <a:latin typeface="Arial" panose="020B0604020202020204" pitchFamily="34" charset="0"/>
              </a:rPr>
              <a:t>- </a:t>
            </a:r>
            <a:r>
              <a:rPr lang="en-US" dirty="0" err="1">
                <a:latin typeface="Arial" panose="020B0604020202020204" pitchFamily="34" charset="0"/>
              </a:rPr>
              <a:t>Thả</a:t>
            </a:r>
            <a:r>
              <a:rPr lang="en-US" dirty="0">
                <a:latin typeface="Arial" panose="020B0604020202020204" pitchFamily="34" charset="0"/>
              </a:rPr>
              <a:t> </a:t>
            </a:r>
            <a:r>
              <a:rPr lang="en-US" dirty="0" err="1">
                <a:latin typeface="Arial" panose="020B0604020202020204" pitchFamily="34" charset="0"/>
              </a:rPr>
              <a:t>diều</a:t>
            </a:r>
            <a:r>
              <a:rPr lang="en-US" dirty="0">
                <a:latin typeface="Arial" panose="020B0604020202020204" pitchFamily="34" charset="0"/>
              </a:rPr>
              <a:t>, </a:t>
            </a:r>
            <a:r>
              <a:rPr lang="en-US" dirty="0" err="1">
                <a:latin typeface="Arial" panose="020B0604020202020204" pitchFamily="34" charset="0"/>
              </a:rPr>
              <a:t>điều</a:t>
            </a:r>
            <a:r>
              <a:rPr lang="en-US" dirty="0">
                <a:latin typeface="Arial" panose="020B0604020202020204" pitchFamily="34" charset="0"/>
              </a:rPr>
              <a:t> </a:t>
            </a:r>
            <a:r>
              <a:rPr lang="en-US" dirty="0" err="1">
                <a:latin typeface="Arial" panose="020B0604020202020204" pitchFamily="34" charset="0"/>
              </a:rPr>
              <a:t>khiển</a:t>
            </a:r>
            <a:r>
              <a:rPr lang="en-US" dirty="0">
                <a:latin typeface="Arial" panose="020B0604020202020204" pitchFamily="34" charset="0"/>
              </a:rPr>
              <a:t> </a:t>
            </a:r>
            <a:r>
              <a:rPr lang="en-US" dirty="0" err="1">
                <a:latin typeface="Arial" panose="020B0604020202020204" pitchFamily="34" charset="0"/>
              </a:rPr>
              <a:t>các</a:t>
            </a:r>
            <a:r>
              <a:rPr lang="en-US" dirty="0">
                <a:latin typeface="Arial" panose="020B0604020202020204" pitchFamily="34" charset="0"/>
              </a:rPr>
              <a:t> </a:t>
            </a:r>
            <a:r>
              <a:rPr lang="en-US" dirty="0" err="1">
                <a:latin typeface="Arial" panose="020B0604020202020204" pitchFamily="34" charset="0"/>
              </a:rPr>
              <a:t>vật</a:t>
            </a:r>
            <a:r>
              <a:rPr lang="en-US" dirty="0">
                <a:latin typeface="Arial" panose="020B0604020202020204" pitchFamily="34" charset="0"/>
              </a:rPr>
              <a:t> </a:t>
            </a:r>
            <a:r>
              <a:rPr lang="en-US" dirty="0" err="1">
                <a:latin typeface="Arial" panose="020B0604020202020204" pitchFamily="34" charset="0"/>
              </a:rPr>
              <a:t>thể</a:t>
            </a:r>
            <a:r>
              <a:rPr lang="en-US" dirty="0">
                <a:latin typeface="Arial" panose="020B0604020202020204" pitchFamily="34" charset="0"/>
              </a:rPr>
              <a:t> bay </a:t>
            </a:r>
            <a:r>
              <a:rPr lang="en-US" dirty="0" err="1">
                <a:latin typeface="Arial" panose="020B0604020202020204" pitchFamily="34" charset="0"/>
              </a:rPr>
              <a:t>gần</a:t>
            </a:r>
            <a:r>
              <a:rPr lang="en-US" dirty="0">
                <a:latin typeface="Arial" panose="020B0604020202020204" pitchFamily="34" charset="0"/>
              </a:rPr>
              <a:t> </a:t>
            </a:r>
            <a:r>
              <a:rPr lang="en-US" dirty="0" err="1">
                <a:latin typeface="Arial" panose="020B0604020202020204" pitchFamily="34" charset="0"/>
              </a:rPr>
              <a:t>đường</a:t>
            </a:r>
            <a:r>
              <a:rPr lang="en-US" dirty="0">
                <a:latin typeface="Arial" panose="020B0604020202020204" pitchFamily="34" charset="0"/>
              </a:rPr>
              <a:t> </a:t>
            </a:r>
            <a:r>
              <a:rPr lang="en-US" dirty="0" err="1">
                <a:latin typeface="Arial" panose="020B0604020202020204" pitchFamily="34" charset="0"/>
              </a:rPr>
              <a:t>dây</a:t>
            </a:r>
            <a:r>
              <a:rPr lang="en-US" dirty="0">
                <a:latin typeface="Arial" panose="020B0604020202020204" pitchFamily="34" charset="0"/>
              </a:rPr>
              <a:t> </a:t>
            </a:r>
            <a:r>
              <a:rPr lang="en-US" dirty="0" err="1">
                <a:latin typeface="Arial" panose="020B0604020202020204" pitchFamily="34" charset="0"/>
              </a:rPr>
              <a:t>điện</a:t>
            </a:r>
            <a:r>
              <a:rPr lang="en-US" dirty="0">
                <a:latin typeface="Arial" panose="020B0604020202020204" pitchFamily="34" charset="0"/>
              </a:rPr>
              <a:t> </a:t>
            </a:r>
            <a:r>
              <a:rPr lang="en-US" dirty="0" err="1">
                <a:latin typeface="Arial" panose="020B0604020202020204" pitchFamily="34" charset="0"/>
              </a:rPr>
              <a:t>cao</a:t>
            </a:r>
            <a:r>
              <a:rPr lang="en-US" dirty="0">
                <a:latin typeface="Arial" panose="020B0604020202020204" pitchFamily="34" charset="0"/>
              </a:rPr>
              <a:t> </a:t>
            </a:r>
            <a:r>
              <a:rPr lang="en-US" dirty="0" err="1">
                <a:latin typeface="Arial" panose="020B0604020202020204" pitchFamily="34" charset="0"/>
              </a:rPr>
              <a:t>áp</a:t>
            </a:r>
            <a:r>
              <a:rPr lang="en-US" dirty="0">
                <a:latin typeface="Arial" panose="020B0604020202020204" pitchFamily="34" charset="0"/>
              </a:rPr>
              <a:t>.</a:t>
            </a:r>
            <a:endParaRPr lang="en-US" dirty="0">
              <a:latin typeface="Arial" panose="020B0604020202020204" pitchFamily="34" charset="0"/>
            </a:endParaRPr>
          </a:p>
          <a:p>
            <a:pPr marL="0" indent="0">
              <a:buNone/>
            </a:pPr>
            <a:r>
              <a:rPr lang="en-US" dirty="0">
                <a:latin typeface="Arial" panose="020B0604020202020204" pitchFamily="34" charset="0"/>
              </a:rPr>
              <a:t>- </a:t>
            </a:r>
            <a:r>
              <a:rPr lang="en-US" dirty="0" err="1">
                <a:latin typeface="Arial" panose="020B0604020202020204" pitchFamily="34" charset="0"/>
              </a:rPr>
              <a:t>Trèo</a:t>
            </a:r>
            <a:r>
              <a:rPr lang="en-US" dirty="0">
                <a:latin typeface="Arial" panose="020B0604020202020204" pitchFamily="34" charset="0"/>
              </a:rPr>
              <a:t> </a:t>
            </a:r>
            <a:r>
              <a:rPr lang="en-US" dirty="0" err="1">
                <a:latin typeface="Arial" panose="020B0604020202020204" pitchFamily="34" charset="0"/>
              </a:rPr>
              <a:t>lên</a:t>
            </a:r>
            <a:r>
              <a:rPr lang="en-US" dirty="0">
                <a:latin typeface="Arial" panose="020B0604020202020204" pitchFamily="34" charset="0"/>
              </a:rPr>
              <a:t> </a:t>
            </a:r>
            <a:r>
              <a:rPr lang="en-US" dirty="0" err="1">
                <a:latin typeface="Arial" panose="020B0604020202020204" pitchFamily="34" charset="0"/>
              </a:rPr>
              <a:t>cột</a:t>
            </a:r>
            <a:r>
              <a:rPr lang="en-US" dirty="0">
                <a:latin typeface="Arial" panose="020B0604020202020204" pitchFamily="34" charset="0"/>
              </a:rPr>
              <a:t> </a:t>
            </a:r>
            <a:r>
              <a:rPr lang="en-US" dirty="0" err="1">
                <a:latin typeface="Arial" panose="020B0604020202020204" pitchFamily="34" charset="0"/>
              </a:rPr>
              <a:t>điện</a:t>
            </a:r>
            <a:r>
              <a:rPr lang="en-US" dirty="0">
                <a:latin typeface="Arial" panose="020B0604020202020204" pitchFamily="34" charset="0"/>
              </a:rPr>
              <a:t>, </a:t>
            </a:r>
            <a:r>
              <a:rPr lang="en-US" dirty="0" err="1">
                <a:latin typeface="Arial" panose="020B0604020202020204" pitchFamily="34" charset="0"/>
              </a:rPr>
              <a:t>vào</a:t>
            </a:r>
            <a:r>
              <a:rPr lang="en-US" dirty="0">
                <a:latin typeface="Arial" panose="020B0604020202020204" pitchFamily="34" charset="0"/>
              </a:rPr>
              <a:t> </a:t>
            </a:r>
            <a:r>
              <a:rPr lang="en-US" dirty="0" err="1">
                <a:latin typeface="Arial" panose="020B0604020202020204" pitchFamily="34" charset="0"/>
              </a:rPr>
              <a:t>trạm</a:t>
            </a:r>
            <a:r>
              <a:rPr lang="en-US" dirty="0">
                <a:latin typeface="Arial" panose="020B0604020202020204" pitchFamily="34" charset="0"/>
              </a:rPr>
              <a:t> </a:t>
            </a:r>
            <a:r>
              <a:rPr lang="en-US" dirty="0" err="1">
                <a:latin typeface="Arial" panose="020B0604020202020204" pitchFamily="34" charset="0"/>
              </a:rPr>
              <a:t>biến</a:t>
            </a:r>
            <a:r>
              <a:rPr lang="en-US" dirty="0">
                <a:latin typeface="Arial" panose="020B0604020202020204" pitchFamily="34" charset="0"/>
              </a:rPr>
              <a:t> </a:t>
            </a:r>
            <a:r>
              <a:rPr lang="en-US" dirty="0" err="1">
                <a:latin typeface="Arial" panose="020B0604020202020204" pitchFamily="34" charset="0"/>
              </a:rPr>
              <a:t>áp</a:t>
            </a:r>
            <a:r>
              <a:rPr lang="en-US" dirty="0">
                <a:latin typeface="Arial" panose="020B0604020202020204" pitchFamily="34" charset="0"/>
              </a:rPr>
              <a:t> </a:t>
            </a:r>
            <a:r>
              <a:rPr lang="en-US" dirty="0" err="1">
                <a:latin typeface="Arial" panose="020B0604020202020204" pitchFamily="34" charset="0"/>
              </a:rPr>
              <a:t>hoặc</a:t>
            </a:r>
            <a:r>
              <a:rPr lang="en-US" dirty="0">
                <a:latin typeface="Arial" panose="020B0604020202020204" pitchFamily="34" charset="0"/>
              </a:rPr>
              <a:t> </a:t>
            </a:r>
            <a:r>
              <a:rPr lang="en-US" dirty="0" err="1">
                <a:latin typeface="Arial" panose="020B0604020202020204" pitchFamily="34" charset="0"/>
              </a:rPr>
              <a:t>khu</a:t>
            </a:r>
            <a:r>
              <a:rPr lang="en-US" dirty="0">
                <a:latin typeface="Arial" panose="020B0604020202020204" pitchFamily="34" charset="0"/>
              </a:rPr>
              <a:t> </a:t>
            </a:r>
            <a:r>
              <a:rPr lang="en-US" dirty="0" err="1">
                <a:latin typeface="Arial" panose="020B0604020202020204" pitchFamily="34" charset="0"/>
              </a:rPr>
              <a:t>vực</a:t>
            </a:r>
            <a:r>
              <a:rPr lang="en-US" dirty="0">
                <a:latin typeface="Arial" panose="020B0604020202020204" pitchFamily="34" charset="0"/>
              </a:rPr>
              <a:t> </a:t>
            </a:r>
            <a:r>
              <a:rPr lang="en-US" dirty="0" err="1">
                <a:latin typeface="Arial" panose="020B0604020202020204" pitchFamily="34" charset="0"/>
              </a:rPr>
              <a:t>bảo</a:t>
            </a:r>
            <a:r>
              <a:rPr lang="en-US" dirty="0">
                <a:latin typeface="Arial" panose="020B0604020202020204" pitchFamily="34" charset="0"/>
              </a:rPr>
              <a:t> </a:t>
            </a:r>
            <a:r>
              <a:rPr lang="en-US" dirty="0" err="1">
                <a:latin typeface="Arial" panose="020B0604020202020204" pitchFamily="34" charset="0"/>
              </a:rPr>
              <a:t>vệ</a:t>
            </a:r>
            <a:r>
              <a:rPr lang="en-US" dirty="0">
                <a:latin typeface="Arial" panose="020B0604020202020204" pitchFamily="34" charset="0"/>
              </a:rPr>
              <a:t> an </a:t>
            </a:r>
            <a:r>
              <a:rPr lang="en-US" dirty="0" err="1">
                <a:latin typeface="Arial" panose="020B0604020202020204" pitchFamily="34" charset="0"/>
              </a:rPr>
              <a:t>toàn</a:t>
            </a:r>
            <a:r>
              <a:rPr lang="en-US" dirty="0">
                <a:latin typeface="Arial" panose="020B0604020202020204" pitchFamily="34" charset="0"/>
              </a:rPr>
              <a:t> </a:t>
            </a:r>
            <a:r>
              <a:rPr lang="en-US" dirty="0" err="1">
                <a:latin typeface="Arial" panose="020B0604020202020204" pitchFamily="34" charset="0"/>
              </a:rPr>
              <a:t>công</a:t>
            </a:r>
            <a:r>
              <a:rPr lang="en-US" dirty="0">
                <a:latin typeface="Arial" panose="020B0604020202020204" pitchFamily="34" charset="0"/>
              </a:rPr>
              <a:t> </a:t>
            </a:r>
            <a:r>
              <a:rPr lang="en-US" dirty="0" err="1">
                <a:latin typeface="Arial" panose="020B0604020202020204" pitchFamily="34" charset="0"/>
              </a:rPr>
              <a:t>trình</a:t>
            </a:r>
            <a:r>
              <a:rPr lang="en-US" dirty="0">
                <a:latin typeface="Arial" panose="020B0604020202020204" pitchFamily="34" charset="0"/>
              </a:rPr>
              <a:t> </a:t>
            </a:r>
            <a:r>
              <a:rPr lang="en-US" dirty="0" err="1">
                <a:latin typeface="Arial" panose="020B0604020202020204" pitchFamily="34" charset="0"/>
              </a:rPr>
              <a:t>điện</a:t>
            </a:r>
            <a:r>
              <a:rPr lang="en-US" dirty="0">
                <a:latin typeface="Arial" panose="020B0604020202020204" pitchFamily="34" charset="0"/>
              </a:rPr>
              <a:t> </a:t>
            </a:r>
            <a:r>
              <a:rPr lang="en-US" dirty="0" err="1">
                <a:latin typeface="Arial" panose="020B0604020202020204" pitchFamily="34" charset="0"/>
              </a:rPr>
              <a:t>khi</a:t>
            </a:r>
            <a:r>
              <a:rPr lang="en-US" dirty="0">
                <a:latin typeface="Arial" panose="020B0604020202020204" pitchFamily="34" charset="0"/>
              </a:rPr>
              <a:t> </a:t>
            </a:r>
            <a:r>
              <a:rPr lang="en-US" dirty="0" err="1">
                <a:latin typeface="Arial" panose="020B0604020202020204" pitchFamily="34" charset="0"/>
              </a:rPr>
              <a:t>không</a:t>
            </a:r>
            <a:r>
              <a:rPr lang="en-US" dirty="0">
                <a:latin typeface="Arial" panose="020B0604020202020204" pitchFamily="34" charset="0"/>
              </a:rPr>
              <a:t> </a:t>
            </a:r>
            <a:r>
              <a:rPr lang="en-US" dirty="0" err="1">
                <a:latin typeface="Arial" panose="020B0604020202020204" pitchFamily="34" charset="0"/>
              </a:rPr>
              <a:t>có</a:t>
            </a:r>
            <a:r>
              <a:rPr lang="en-US" dirty="0">
                <a:latin typeface="Arial" panose="020B0604020202020204" pitchFamily="34" charset="0"/>
              </a:rPr>
              <a:t> </a:t>
            </a:r>
            <a:r>
              <a:rPr lang="en-US" dirty="0" err="1">
                <a:latin typeface="Arial" panose="020B0604020202020204" pitchFamily="34" charset="0"/>
              </a:rPr>
              <a:t>nhiệm</a:t>
            </a:r>
            <a:r>
              <a:rPr lang="en-US" dirty="0">
                <a:latin typeface="Arial" panose="020B0604020202020204" pitchFamily="34" charset="0"/>
              </a:rPr>
              <a:t> </a:t>
            </a:r>
            <a:r>
              <a:rPr lang="en-US" dirty="0" err="1">
                <a:latin typeface="Arial" panose="020B0604020202020204" pitchFamily="34" charset="0"/>
              </a:rPr>
              <a:t>vụ</a:t>
            </a:r>
            <a:r>
              <a:rPr lang="en-US" dirty="0">
                <a:latin typeface="Arial" panose="020B0604020202020204" pitchFamily="34" charset="0"/>
              </a:rPr>
              <a:t>.</a:t>
            </a:r>
            <a:endParaRPr lang="en-US" dirty="0">
              <a:latin typeface="Arial" panose="020B0604020202020204" pitchFamily="34" charset="0"/>
            </a:endParaRPr>
          </a:p>
        </p:txBody>
      </p:sp>
      <p:sp>
        <p:nvSpPr>
          <p:cNvPr id="5" name="Text Box 10"/>
          <p:cNvSpPr txBox="1">
            <a:spLocks noChangeArrowheads="1"/>
          </p:cNvSpPr>
          <p:nvPr/>
        </p:nvSpPr>
        <p:spPr bwMode="auto">
          <a:xfrm>
            <a:off x="0" y="1538171"/>
            <a:ext cx="919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4000" b="1" dirty="0">
                <a:solidFill>
                  <a:srgbClr val="FF0066"/>
                </a:solidFill>
                <a:latin typeface=".VnTime" panose="020B7200000000000000" pitchFamily="34" charset="0"/>
                <a:sym typeface="Wingdings" panose="05000000000000000000" pitchFamily="2" charset="2"/>
              </a:rPr>
              <a:t></a:t>
            </a:r>
            <a:endParaRPr lang="en-US" altLang="en-US" sz="4000" b="1" dirty="0">
              <a:solidFill>
                <a:srgbClr val="FF0066"/>
              </a:solidFill>
              <a:latin typeface=".VnTime" panose="020B7200000000000000" pitchFamily="34" charset="0"/>
              <a:sym typeface="Wingdings" panose="05000000000000000000" pitchFamily="2" charset="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dissolve">
                                      <p:cBhvr>
                                        <p:cTn id="11" dur="500"/>
                                        <p:tgtEl>
                                          <p:spTgt spid="11">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dissolve">
                                      <p:cBhvr>
                                        <p:cTn id="15" dur="500"/>
                                        <p:tgtEl>
                                          <p:spTgt spid="11">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dissolve">
                                      <p:cBhvr>
                                        <p:cTn id="19" dur="500"/>
                                        <p:tgtEl>
                                          <p:spTgt spid="11">
                                            <p:txEl>
                                              <p:pRg st="3" end="3"/>
                                            </p:txEl>
                                          </p:spTgt>
                                        </p:tgtEl>
                                      </p:cBhvr>
                                    </p:animEffect>
                                  </p:childTnLst>
                                </p:cTn>
                              </p:par>
                              <p:par>
                                <p:cTn id="20" presetID="1" presetClass="entr" presetSubtype="0" fill="hold" grpId="0" nodeType="withEffect">
                                  <p:stCondLst>
                                    <p:cond delay="0"/>
                                  </p:stCondLst>
                                  <p:iterate type="lt">
                                    <p:tmAbs val="0"/>
                                  </p:iterate>
                                  <p:childTnLst>
                                    <p:set>
                                      <p:cBhvr>
                                        <p:cTn id="21" dur="1" fill="hold">
                                          <p:stCondLst>
                                            <p:cond delay="0"/>
                                          </p:stCondLst>
                                        </p:cTn>
                                        <p:tgtEl>
                                          <p:spTgt spid="5"/>
                                        </p:tgtEl>
                                        <p:attrNameLst>
                                          <p:attrName>style.visibility</p:attrName>
                                        </p:attrNameLst>
                                      </p:cBhvr>
                                      <p:to>
                                        <p:strVal val="visible"/>
                                      </p:to>
                                    </p:set>
                                  </p:childTnLst>
                                </p:cTn>
                              </p:par>
                              <p:par>
                                <p:cTn id="22" presetID="36" presetClass="emph" presetSubtype="0" repeatCount="indefinite" fill="hold" grpId="1" nodeType="withEffect">
                                  <p:stCondLst>
                                    <p:cond delay="0"/>
                                  </p:stCondLst>
                                  <p:iterate type="lt">
                                    <p:tmPct val="10000"/>
                                  </p:iterate>
                                  <p:childTnLst>
                                    <p:animScale>
                                      <p:cBhvr>
                                        <p:cTn id="23" dur="500" autoRev="1" fill="hold">
                                          <p:stCondLst>
                                            <p:cond delay="0"/>
                                          </p:stCondLst>
                                        </p:cTn>
                                        <p:tgtEl>
                                          <p:spTgt spid="5"/>
                                        </p:tgtEl>
                                      </p:cBhvr>
                                      <p:to x="80000" y="100000"/>
                                    </p:animScale>
                                    <p:anim by="(#ppt_w*0.10)" calcmode="lin" valueType="num">
                                      <p:cBhvr>
                                        <p:cTn id="24" dur="500" autoRev="1" fill="hold">
                                          <p:stCondLst>
                                            <p:cond delay="0"/>
                                          </p:stCondLst>
                                        </p:cTn>
                                        <p:tgtEl>
                                          <p:spTgt spid="5"/>
                                        </p:tgtEl>
                                        <p:attrNameLst>
                                          <p:attrName>ppt_x</p:attrName>
                                        </p:attrNameLst>
                                      </p:cBhvr>
                                    </p:anim>
                                    <p:anim by="(-#ppt_w*0.10)" calcmode="lin" valueType="num">
                                      <p:cBhvr>
                                        <p:cTn id="25" dur="500" autoRev="1" fill="hold">
                                          <p:stCondLst>
                                            <p:cond delay="0"/>
                                          </p:stCondLst>
                                        </p:cTn>
                                        <p:tgtEl>
                                          <p:spTgt spid="5"/>
                                        </p:tgtEl>
                                        <p:attrNameLst>
                                          <p:attrName>ppt_y</p:attrName>
                                        </p:attrNameLst>
                                      </p:cBhvr>
                                    </p:anim>
                                    <p:animRot by="-480000">
                                      <p:cBhvr>
                                        <p:cTn id="26"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1524000" y="189638"/>
            <a:ext cx="6705600" cy="584775"/>
          </a:xfrm>
          <a:prstGeom prst="rect">
            <a:avLst/>
          </a:prstGeom>
          <a:gradFill rotWithShape="1">
            <a:gsLst>
              <a:gs pos="0">
                <a:srgbClr val="CCECFF"/>
              </a:gs>
              <a:gs pos="100000">
                <a:srgbClr val="FFFF89"/>
              </a:gs>
            </a:gsLst>
            <a:lin ang="5400000" scaled="1"/>
          </a:gradFill>
          <a:ln w="76200" cmpd="tri">
            <a:solidFill>
              <a:srgbClr val="3333FF"/>
            </a:solidFill>
            <a:miter lim="800000"/>
          </a:ln>
          <a:effectLst>
            <a:prstShdw prst="shdw17" dist="17961" dir="2700000">
              <a:srgbClr val="1F1F99"/>
            </a:prstShdw>
          </a:effectLst>
        </p:spPr>
        <p:txBody>
          <a:bodyPr>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i="1" u="sng" dirty="0" err="1">
                <a:solidFill>
                  <a:srgbClr val="FF0066"/>
                </a:solidFill>
                <a:latin typeface="Arial" panose="020B0604020202020204" pitchFamily="34" charset="0"/>
              </a:rPr>
              <a:t>Bài</a:t>
            </a:r>
            <a:r>
              <a:rPr lang="en-US" altLang="en-US" b="1" i="1" u="sng" dirty="0">
                <a:solidFill>
                  <a:srgbClr val="FF0066"/>
                </a:solidFill>
                <a:latin typeface="Arial" panose="020B0604020202020204" pitchFamily="34" charset="0"/>
              </a:rPr>
              <a:t> 11: Tai </a:t>
            </a:r>
            <a:r>
              <a:rPr lang="en-US" altLang="en-US" b="1" i="1" u="sng" dirty="0" err="1">
                <a:solidFill>
                  <a:srgbClr val="FF0066"/>
                </a:solidFill>
                <a:latin typeface="Arial" panose="020B0604020202020204" pitchFamily="34" charset="0"/>
              </a:rPr>
              <a:t>nạn</a:t>
            </a:r>
            <a:r>
              <a:rPr lang="en-US" altLang="en-US" b="1" i="1" u="sng" dirty="0">
                <a:solidFill>
                  <a:srgbClr val="FF0066"/>
                </a:solidFill>
                <a:latin typeface="Arial" panose="020B0604020202020204" pitchFamily="34" charset="0"/>
              </a:rPr>
              <a:t> </a:t>
            </a:r>
            <a:r>
              <a:rPr lang="en-US" altLang="en-US" b="1" i="1" u="sng" dirty="0" err="1">
                <a:solidFill>
                  <a:srgbClr val="FF0066"/>
                </a:solidFill>
                <a:latin typeface="Arial" panose="020B0604020202020204" pitchFamily="34" charset="0"/>
              </a:rPr>
              <a:t>điện</a:t>
            </a:r>
            <a:endParaRPr lang="en-US" altLang="en-US" b="1" dirty="0">
              <a:solidFill>
                <a:srgbClr val="FF0066"/>
              </a:solidFill>
              <a:latin typeface="Arial" panose="020B0604020202020204" pitchFamily="34" charset="0"/>
            </a:endParaRPr>
          </a:p>
        </p:txBody>
      </p:sp>
      <p:sp>
        <p:nvSpPr>
          <p:cNvPr id="14339" name="Rectangle 9"/>
          <p:cNvSpPr>
            <a:spLocks noChangeArrowheads="1"/>
          </p:cNvSpPr>
          <p:nvPr/>
        </p:nvSpPr>
        <p:spPr bwMode="auto">
          <a:xfrm>
            <a:off x="170411" y="965880"/>
            <a:ext cx="7467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12800" indent="-8128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spcBef>
                <a:spcPct val="0"/>
              </a:spcBef>
              <a:buClr>
                <a:schemeClr val="tx1"/>
              </a:buClr>
              <a:buSzTx/>
              <a:buFontTx/>
              <a:buNone/>
            </a:pPr>
            <a:r>
              <a:rPr lang="en-US" altLang="en-US" b="1" dirty="0">
                <a:solidFill>
                  <a:srgbClr val="FF0000"/>
                </a:solidFill>
                <a:latin typeface="Arial" panose="020B0604020202020204" pitchFamily="34" charset="0"/>
              </a:rPr>
              <a:t>II. </a:t>
            </a:r>
            <a:r>
              <a:rPr lang="en-US" altLang="en-US" b="1" dirty="0" err="1">
                <a:solidFill>
                  <a:srgbClr val="FF0000"/>
                </a:solidFill>
                <a:latin typeface="Arial" panose="020B0604020202020204" pitchFamily="34" charset="0"/>
              </a:rPr>
              <a:t>Nguyên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nhân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gây</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ra</a:t>
            </a:r>
            <a:r>
              <a:rPr lang="en-US" altLang="en-US" b="1" dirty="0">
                <a:solidFill>
                  <a:srgbClr val="FF0000"/>
                </a:solidFill>
                <a:latin typeface="Arial" panose="020B0604020202020204" pitchFamily="34" charset="0"/>
              </a:rPr>
              <a:t> tai </a:t>
            </a:r>
            <a:r>
              <a:rPr lang="en-US" altLang="en-US" b="1" dirty="0" err="1">
                <a:solidFill>
                  <a:srgbClr val="FF0000"/>
                </a:solidFill>
                <a:latin typeface="Arial" panose="020B0604020202020204" pitchFamily="34" charset="0"/>
              </a:rPr>
              <a:t>nạn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điện</a:t>
            </a:r>
            <a:endParaRPr lang="en-US" altLang="en-US" b="1" dirty="0">
              <a:solidFill>
                <a:srgbClr val="FF0000"/>
              </a:solidFill>
              <a:latin typeface="Arial" panose="020B0604020202020204" pitchFamily="34" charset="0"/>
            </a:endParaRPr>
          </a:p>
        </p:txBody>
      </p:sp>
      <p:sp>
        <p:nvSpPr>
          <p:cNvPr id="11" name="Text Box 7"/>
          <p:cNvSpPr txBox="1">
            <a:spLocks noChangeArrowheads="1"/>
          </p:cNvSpPr>
          <p:nvPr/>
        </p:nvSpPr>
        <p:spPr bwMode="auto">
          <a:xfrm>
            <a:off x="531018" y="1755662"/>
            <a:ext cx="83081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indent="0">
              <a:buNone/>
            </a:pPr>
            <a:r>
              <a:rPr lang="en-US" dirty="0">
                <a:latin typeface="Arial" panose="020B0604020202020204" pitchFamily="34" charset="0"/>
              </a:rPr>
              <a:t>3. </a:t>
            </a:r>
            <a:r>
              <a:rPr lang="en-US" dirty="0" err="1">
                <a:latin typeface="Arial" panose="020B0604020202020204" pitchFamily="34" charset="0"/>
              </a:rPr>
              <a:t>Đến</a:t>
            </a:r>
            <a:r>
              <a:rPr lang="en-US" dirty="0">
                <a:latin typeface="Arial" panose="020B0604020202020204" pitchFamily="34" charset="0"/>
              </a:rPr>
              <a:t> </a:t>
            </a:r>
            <a:r>
              <a:rPr lang="en-US" dirty="0" err="1">
                <a:latin typeface="Arial" panose="020B0604020202020204" pitchFamily="34" charset="0"/>
              </a:rPr>
              <a:t>gần</a:t>
            </a:r>
            <a:r>
              <a:rPr lang="en-US" dirty="0">
                <a:latin typeface="Arial" panose="020B0604020202020204" pitchFamily="34" charset="0"/>
              </a:rPr>
              <a:t> </a:t>
            </a:r>
            <a:r>
              <a:rPr lang="en-US" dirty="0" err="1">
                <a:latin typeface="Arial" panose="020B0604020202020204" pitchFamily="34" charset="0"/>
              </a:rPr>
              <a:t>dây</a:t>
            </a:r>
            <a:r>
              <a:rPr lang="en-US" dirty="0">
                <a:latin typeface="Arial" panose="020B0604020202020204" pitchFamily="34" charset="0"/>
              </a:rPr>
              <a:t> </a:t>
            </a:r>
            <a:r>
              <a:rPr lang="en-US" dirty="0" err="1">
                <a:latin typeface="Arial" panose="020B0604020202020204" pitchFamily="34" charset="0"/>
              </a:rPr>
              <a:t>dẫn</a:t>
            </a:r>
            <a:r>
              <a:rPr lang="en-US" dirty="0">
                <a:latin typeface="Arial" panose="020B0604020202020204" pitchFamily="34" charset="0"/>
              </a:rPr>
              <a:t> </a:t>
            </a:r>
            <a:r>
              <a:rPr lang="en-US" dirty="0" err="1">
                <a:latin typeface="Arial" panose="020B0604020202020204" pitchFamily="34" charset="0"/>
              </a:rPr>
              <a:t>điện</a:t>
            </a:r>
            <a:r>
              <a:rPr lang="en-US" dirty="0">
                <a:latin typeface="Arial" panose="020B0604020202020204" pitchFamily="34" charset="0"/>
              </a:rPr>
              <a:t> </a:t>
            </a:r>
            <a:r>
              <a:rPr lang="en-US" dirty="0" err="1">
                <a:latin typeface="Arial" panose="020B0604020202020204" pitchFamily="34" charset="0"/>
              </a:rPr>
              <a:t>bị</a:t>
            </a:r>
            <a:r>
              <a:rPr lang="en-US" dirty="0">
                <a:latin typeface="Arial" panose="020B0604020202020204" pitchFamily="34" charset="0"/>
              </a:rPr>
              <a:t> </a:t>
            </a:r>
            <a:r>
              <a:rPr lang="en-US" dirty="0" err="1">
                <a:latin typeface="Arial" panose="020B0604020202020204" pitchFamily="34" charset="0"/>
              </a:rPr>
              <a:t>đứt</a:t>
            </a:r>
            <a:r>
              <a:rPr lang="en-US" dirty="0">
                <a:latin typeface="Arial" panose="020B0604020202020204" pitchFamily="34" charset="0"/>
              </a:rPr>
              <a:t> </a:t>
            </a:r>
            <a:r>
              <a:rPr lang="en-US" dirty="0" err="1">
                <a:latin typeface="Arial" panose="020B0604020202020204" pitchFamily="34" charset="0"/>
              </a:rPr>
              <a:t>rơi</a:t>
            </a:r>
            <a:r>
              <a:rPr lang="en-US" dirty="0">
                <a:latin typeface="Arial" panose="020B0604020202020204" pitchFamily="34" charset="0"/>
              </a:rPr>
              <a:t> </a:t>
            </a:r>
            <a:r>
              <a:rPr lang="en-US" dirty="0" err="1">
                <a:latin typeface="Arial" panose="020B0604020202020204" pitchFamily="34" charset="0"/>
              </a:rPr>
              <a:t>xuống</a:t>
            </a:r>
            <a:r>
              <a:rPr lang="en-US" dirty="0">
                <a:latin typeface="Arial" panose="020B0604020202020204" pitchFamily="34" charset="0"/>
              </a:rPr>
              <a:t> </a:t>
            </a:r>
            <a:r>
              <a:rPr lang="en-US" dirty="0" err="1">
                <a:latin typeface="Arial" panose="020B0604020202020204" pitchFamily="34" charset="0"/>
              </a:rPr>
              <a:t>dưới</a:t>
            </a:r>
            <a:r>
              <a:rPr lang="en-US" dirty="0">
                <a:latin typeface="Arial" panose="020B0604020202020204" pitchFamily="34" charset="0"/>
              </a:rPr>
              <a:t> </a:t>
            </a:r>
            <a:r>
              <a:rPr lang="en-US" dirty="0" err="1">
                <a:latin typeface="Arial" panose="020B0604020202020204" pitchFamily="34" charset="0"/>
              </a:rPr>
              <a:t>đất</a:t>
            </a:r>
            <a:r>
              <a:rPr lang="en-US" dirty="0">
                <a:latin typeface="Arial" panose="020B0604020202020204" pitchFamily="34" charset="0"/>
              </a:rPr>
              <a:t>.</a:t>
            </a:r>
            <a:r>
              <a:rPr lang="en-US" dirty="0">
                <a:latin typeface="Arial" panose="020B0604020202020204" pitchFamily="34" charset="0"/>
              </a:rPr>
              <a:t> </a:t>
            </a:r>
            <a:endParaRPr lang="en-US" dirty="0">
              <a:latin typeface="Arial" panose="020B0604020202020204" pitchFamily="34" charset="0"/>
            </a:endParaRPr>
          </a:p>
        </p:txBody>
      </p:sp>
      <p:sp>
        <p:nvSpPr>
          <p:cNvPr id="5" name="Text Box 10"/>
          <p:cNvSpPr txBox="1">
            <a:spLocks noChangeArrowheads="1"/>
          </p:cNvSpPr>
          <p:nvPr/>
        </p:nvSpPr>
        <p:spPr bwMode="auto">
          <a:xfrm>
            <a:off x="0" y="1538171"/>
            <a:ext cx="919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4000" b="1" dirty="0">
                <a:solidFill>
                  <a:srgbClr val="FF0066"/>
                </a:solidFill>
                <a:latin typeface=".VnTime" panose="020B7200000000000000" pitchFamily="34" charset="0"/>
                <a:sym typeface="Wingdings" panose="05000000000000000000" pitchFamily="2" charset="2"/>
              </a:rPr>
              <a:t></a:t>
            </a:r>
            <a:endParaRPr lang="en-US" altLang="en-US" sz="4000" b="1" dirty="0">
              <a:solidFill>
                <a:srgbClr val="FF0066"/>
              </a:solidFill>
              <a:latin typeface=".VnTime" panose="020B7200000000000000" pitchFamily="34" charset="0"/>
              <a:sym typeface="Wingdings" panose="05000000000000000000" pitchFamily="2" charset="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par>
                                <p:cTn id="8" presetID="1" presetClass="entr" presetSubtype="0" fill="hold" grpId="0" nodeType="withEffect">
                                  <p:stCondLst>
                                    <p:cond delay="0"/>
                                  </p:stCondLst>
                                  <p:iterate type="lt">
                                    <p:tmAbs val="0"/>
                                  </p:iterate>
                                  <p:childTnLst>
                                    <p:set>
                                      <p:cBhvr>
                                        <p:cTn id="9" dur="1" fill="hold">
                                          <p:stCondLst>
                                            <p:cond delay="0"/>
                                          </p:stCondLst>
                                        </p:cTn>
                                        <p:tgtEl>
                                          <p:spTgt spid="5"/>
                                        </p:tgtEl>
                                        <p:attrNameLst>
                                          <p:attrName>style.visibility</p:attrName>
                                        </p:attrNameLst>
                                      </p:cBhvr>
                                      <p:to>
                                        <p:strVal val="visible"/>
                                      </p:to>
                                    </p:set>
                                  </p:childTnLst>
                                </p:cTn>
                              </p:par>
                              <p:par>
                                <p:cTn id="10" presetID="36" presetClass="emph" presetSubtype="0" repeatCount="indefinite" fill="hold" grpId="1" nodeType="withEffect">
                                  <p:stCondLst>
                                    <p:cond delay="0"/>
                                  </p:stCondLst>
                                  <p:iterate type="lt">
                                    <p:tmPct val="10000"/>
                                  </p:iterate>
                                  <p:childTnLst>
                                    <p:animScale>
                                      <p:cBhvr>
                                        <p:cTn id="11" dur="500" autoRev="1" fill="hold">
                                          <p:stCondLst>
                                            <p:cond delay="0"/>
                                          </p:stCondLst>
                                        </p:cTn>
                                        <p:tgtEl>
                                          <p:spTgt spid="5"/>
                                        </p:tgtEl>
                                      </p:cBhvr>
                                      <p:to x="80000" y="100000"/>
                                    </p:animScale>
                                    <p:anim by="(#ppt_w*0.10)" calcmode="lin" valueType="num">
                                      <p:cBhvr>
                                        <p:cTn id="12" dur="500" autoRev="1" fill="hold">
                                          <p:stCondLst>
                                            <p:cond delay="0"/>
                                          </p:stCondLst>
                                        </p:cTn>
                                        <p:tgtEl>
                                          <p:spTgt spid="5"/>
                                        </p:tgtEl>
                                        <p:attrNameLst>
                                          <p:attrName>ppt_x</p:attrName>
                                        </p:attrNameLst>
                                      </p:cBhvr>
                                    </p:anim>
                                    <p:anim by="(-#ppt_w*0.10)" calcmode="lin" valueType="num">
                                      <p:cBhvr>
                                        <p:cTn id="13" dur="500" autoRev="1" fill="hold">
                                          <p:stCondLst>
                                            <p:cond delay="0"/>
                                          </p:stCondLst>
                                        </p:cTn>
                                        <p:tgtEl>
                                          <p:spTgt spid="5"/>
                                        </p:tgtEl>
                                        <p:attrNameLst>
                                          <p:attrName>ppt_y</p:attrName>
                                        </p:attrNameLst>
                                      </p:cBhvr>
                                    </p:anim>
                                    <p:animRot by="-480000">
                                      <p:cBhvr>
                                        <p:cTn id="14"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15" name="Group 179"/>
          <p:cNvGraphicFramePr>
            <a:graphicFrameLocks noGrp="1"/>
          </p:cNvGraphicFramePr>
          <p:nvPr/>
        </p:nvGraphicFramePr>
        <p:xfrm>
          <a:off x="228600" y="3886200"/>
          <a:ext cx="5562600" cy="2286000"/>
        </p:xfrm>
        <a:graphic>
          <a:graphicData uri="http://schemas.openxmlformats.org/drawingml/2006/table">
            <a:tbl>
              <a:tblPr/>
              <a:tblGrid>
                <a:gridCol w="1776413"/>
                <a:gridCol w="1012825"/>
                <a:gridCol w="919162"/>
                <a:gridCol w="1004888"/>
                <a:gridCol w="849312"/>
              </a:tblGrid>
              <a:tr h="790575">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rPr>
                        <a:t>Ñieän aùp</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rPr>
                        <a:t>Ñeán 35kV</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rgbClr val="FF0066"/>
                          </a:solidFill>
                          <a:effectLst>
                            <a:outerShdw blurRad="38100" dist="38100" dir="2700000" algn="tl">
                              <a:srgbClr val="000000"/>
                            </a:outerShdw>
                          </a:effectLst>
                          <a:latin typeface="VNI-Times" pitchFamily="2" charset="0"/>
                          <a:cs typeface="Arial" panose="020B0604020202020204" pitchFamily="34" charset="0"/>
                        </a:rPr>
                        <a:t>66-110kV</a:t>
                      </a:r>
                      <a:endParaRPr kumimoji="0" lang="en-US" altLang="en-US" sz="2000" b="1" i="0" u="none" strike="noStrike" cap="none" normalizeH="0" baseline="0">
                        <a:ln>
                          <a:noFill/>
                        </a:ln>
                        <a:solidFill>
                          <a:srgbClr val="FF0066"/>
                        </a:solidFill>
                        <a:effectLst>
                          <a:outerShdw blurRad="38100" dist="38100" dir="2700000" algn="tl">
                            <a:srgbClr val="000000"/>
                          </a:outerShdw>
                        </a:effectLst>
                        <a:latin typeface="VNI-Times" pitchFamily="2" charset="0"/>
                        <a:cs typeface="Arial" panose="020B0604020202020204" pitchFamily="34"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rPr>
                        <a:t>220kV</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rPr>
                        <a:t>500kV</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r>
              <a:tr h="1495425">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Time" panose="020B7200000000000000" pitchFamily="34" charset="0"/>
                          <a:cs typeface="Arial" panose="020B0604020202020204" pitchFamily="34" charset="0"/>
                        </a:rPr>
                        <a:t>Kho¶ng c¸ch an toµn th¼ng ®øng (mÐt)</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Time" panose="020B7200000000000000" pitchFamily="34" charset="0"/>
                        <a:cs typeface="Arial" panose="020B0604020202020204" pitchFamily="34"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rPr>
                        <a:t>2</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endParaRPr>
                    </a:p>
                  </a:txBody>
                  <a:tcPr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rgbClr val="FF0066"/>
                          </a:solidFill>
                          <a:effectLst>
                            <a:outerShdw blurRad="38100" dist="38100" dir="2700000" algn="tl">
                              <a:srgbClr val="000000"/>
                            </a:outerShdw>
                          </a:effectLst>
                          <a:latin typeface="VNI-Times" pitchFamily="2" charset="0"/>
                          <a:cs typeface="Arial" panose="020B0604020202020204" pitchFamily="34" charset="0"/>
                        </a:rPr>
                        <a:t>3</a:t>
                      </a:r>
                      <a:endParaRPr kumimoji="0" lang="en-US" altLang="en-US" sz="2000" b="1" i="0" u="none" strike="noStrike" cap="none" normalizeH="0" baseline="0">
                        <a:ln>
                          <a:noFill/>
                        </a:ln>
                        <a:solidFill>
                          <a:srgbClr val="FF0066"/>
                        </a:solidFill>
                        <a:effectLst>
                          <a:outerShdw blurRad="38100" dist="38100" dir="2700000" algn="tl">
                            <a:srgbClr val="000000"/>
                          </a:outerShdw>
                        </a:effectLst>
                        <a:latin typeface="VNI-Times" pitchFamily="2" charset="0"/>
                        <a:cs typeface="Arial" panose="020B0604020202020204" pitchFamily="34" charset="0"/>
                      </a:endParaRPr>
                    </a:p>
                  </a:txBody>
                  <a:tcPr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rPr>
                        <a:t>4</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endParaRPr>
                    </a:p>
                  </a:txBody>
                  <a:tcPr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rPr>
                        <a:t>6</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Arial" panose="020B0604020202020204" pitchFamily="34" charset="0"/>
                      </a:endParaRPr>
                    </a:p>
                  </a:txBody>
                  <a:tcPr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r>
            </a:tbl>
          </a:graphicData>
        </a:graphic>
      </p:graphicFrame>
      <p:sp>
        <p:nvSpPr>
          <p:cNvPr id="17430" name="Rectangle 148"/>
          <p:cNvSpPr>
            <a:spLocks noChangeArrowheads="1"/>
          </p:cNvSpPr>
          <p:nvPr/>
        </p:nvSpPr>
        <p:spPr bwMode="auto">
          <a:xfrm>
            <a:off x="0" y="2195513"/>
            <a:ext cx="9144000" cy="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vi-VN" altLang="en-US" sz="1800">
              <a:latin typeface="Arial" panose="020B0604020202020204" pitchFamily="34" charset="0"/>
            </a:endParaRPr>
          </a:p>
        </p:txBody>
      </p:sp>
      <p:graphicFrame>
        <p:nvGraphicFramePr>
          <p:cNvPr id="14511" name="Group 175"/>
          <p:cNvGraphicFramePr>
            <a:graphicFrameLocks noGrp="1"/>
          </p:cNvGraphicFramePr>
          <p:nvPr/>
        </p:nvGraphicFramePr>
        <p:xfrm>
          <a:off x="228600" y="1066800"/>
          <a:ext cx="8839200" cy="2276619"/>
        </p:xfrm>
        <a:graphic>
          <a:graphicData uri="http://schemas.openxmlformats.org/drawingml/2006/table">
            <a:tbl>
              <a:tblPr/>
              <a:tblGrid>
                <a:gridCol w="2171700"/>
                <a:gridCol w="723900"/>
                <a:gridCol w="814388"/>
                <a:gridCol w="723900"/>
                <a:gridCol w="814387"/>
                <a:gridCol w="1381125"/>
                <a:gridCol w="990600"/>
                <a:gridCol w="1219200"/>
              </a:tblGrid>
              <a:tr h="569779">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Ñieän aùp</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2">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Ñeán 22kV</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cPr/>
                </a:tc>
                <a:tc gridSpan="2">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35kV</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rgbClr val="FF0066"/>
                          </a:solidFill>
                          <a:effectLst>
                            <a:outerShdw blurRad="38100" dist="38100" dir="2700000" algn="tl">
                              <a:srgbClr val="000000"/>
                            </a:outerShdw>
                          </a:effectLst>
                          <a:latin typeface="VNI-Times" pitchFamily="2" charset="0"/>
                          <a:cs typeface="Times New Roman" panose="02020603050405020304" pitchFamily="18" charset="0"/>
                        </a:rPr>
                        <a:t>66 -110kV</a:t>
                      </a:r>
                      <a:endParaRPr kumimoji="0" lang="en-US" altLang="en-US" sz="2000" b="1" i="0" u="none" strike="noStrike" cap="none" normalizeH="0" baseline="0">
                        <a:ln>
                          <a:noFill/>
                        </a:ln>
                        <a:solidFill>
                          <a:srgbClr val="FF0066"/>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220kV</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500kV</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700962">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Time" panose="020B7200000000000000"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Time" panose="020B7200000000000000" pitchFamily="34" charset="0"/>
                          <a:cs typeface="Times New Roman" panose="02020603050405020304" pitchFamily="18" charset="0"/>
                        </a:rPr>
                        <a:t>Lo¹i d©y</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Time" panose="020B7200000000000000"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Daây boïc</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Daây traàn</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Daây boïc</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Daây traàn</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3">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Daây traàn</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cPr/>
                </a:tc>
                <a:tc hMerge="1">
                  <a:tcPr/>
                </a:tc>
              </a:tr>
              <a:tr h="1005733">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Time" panose="020B7200000000000000" pitchFamily="34" charset="0"/>
                          <a:cs typeface="Arial" panose="020B0604020202020204" pitchFamily="34" charset="0"/>
                        </a:rPr>
                        <a:t>Kho¶ng c¸ch an toµn chiÒu réng (mÐt)</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VnTime" panose="020B7200000000000000" pitchFamily="34" charset="0"/>
                        <a:cs typeface="Arial" panose="020B0604020202020204"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1</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2</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1,5</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3</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rgbClr val="FF0066"/>
                          </a:solidFill>
                          <a:effectLst>
                            <a:outerShdw blurRad="38100" dist="38100" dir="2700000" algn="tl">
                              <a:srgbClr val="000000"/>
                            </a:outerShdw>
                          </a:effectLst>
                          <a:latin typeface="VNI-Times" pitchFamily="2" charset="0"/>
                          <a:cs typeface="Times New Roman" panose="02020603050405020304" pitchFamily="18" charset="0"/>
                        </a:rPr>
                        <a:t>4 </a:t>
                      </a:r>
                      <a:endParaRPr kumimoji="0" lang="en-US" altLang="en-US" sz="2000" b="1" i="0" u="none" strike="noStrike" cap="none" normalizeH="0" baseline="0">
                        <a:ln>
                          <a:noFill/>
                        </a:ln>
                        <a:solidFill>
                          <a:srgbClr val="FF0066"/>
                        </a:solidFill>
                        <a:effectLst>
                          <a:outerShdw blurRad="38100" dist="38100" dir="2700000" algn="tl">
                            <a:srgbClr val="000000"/>
                          </a:outerShdw>
                        </a:effectLst>
                        <a:latin typeface="VNI-Times" pitchFamily="2" charset="0"/>
                        <a:cs typeface="Times New Roman" panose="02020603050405020304"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6</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65000"/>
                        <a:buFontTx/>
                        <a:buNone/>
                      </a:pPr>
                      <a:r>
                        <a:rPr kumimoji="0" lang="en-US" altLang="en-US" sz="2000" b="1" i="0" u="none" strike="noStrike" cap="none" normalizeH="0" baseline="0">
                          <a:ln>
                            <a:noFill/>
                          </a:ln>
                          <a:solidFill>
                            <a:schemeClr val="bg2"/>
                          </a:solidFill>
                          <a:effectLst>
                            <a:outerShdw blurRad="38100" dist="38100" dir="2700000" algn="tl">
                              <a:srgbClr val="000000"/>
                            </a:outerShdw>
                          </a:effectLst>
                          <a:latin typeface="VNI-Times" pitchFamily="2" charset="0"/>
                          <a:cs typeface="Times New Roman" panose="02020603050405020304" pitchFamily="18" charset="0"/>
                        </a:rPr>
                        <a:t>7</a:t>
                      </a:r>
                      <a:endParaRPr kumimoji="0" lang="en-US" altLang="en-US" sz="2000" b="1"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17467" name="Rectangle 7"/>
          <p:cNvSpPr>
            <a:spLocks noChangeArrowheads="1"/>
          </p:cNvSpPr>
          <p:nvPr/>
        </p:nvSpPr>
        <p:spPr bwMode="auto">
          <a:xfrm>
            <a:off x="127000" y="889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i="1" u="sng" dirty="0" err="1">
                <a:solidFill>
                  <a:srgbClr val="FF0066"/>
                </a:solidFill>
                <a:latin typeface="VNI-Times" pitchFamily="2" charset="0"/>
              </a:rPr>
              <a:t>Baûng</a:t>
            </a:r>
            <a:r>
              <a:rPr lang="en-US" altLang="en-US" sz="2000" b="1" i="1" u="sng" dirty="0">
                <a:solidFill>
                  <a:srgbClr val="FF0066"/>
                </a:solidFill>
                <a:latin typeface="VNI-Times" pitchFamily="2" charset="0"/>
              </a:rPr>
              <a:t> 11.1</a:t>
            </a:r>
            <a:r>
              <a:rPr lang="en-US" altLang="en-US" sz="2000" b="1" i="1" dirty="0">
                <a:solidFill>
                  <a:srgbClr val="0000FF"/>
                </a:solidFill>
                <a:latin typeface="VNI-Times" pitchFamily="2" charset="0"/>
              </a:rPr>
              <a:t>.</a:t>
            </a:r>
            <a:r>
              <a:rPr lang="en-US" altLang="en-US" sz="3600" dirty="0">
                <a:solidFill>
                  <a:srgbClr val="0000FF"/>
                </a:solidFill>
                <a:latin typeface="VNI-Times" pitchFamily="2" charset="0"/>
              </a:rPr>
              <a:t>   </a:t>
            </a:r>
            <a:r>
              <a:rPr lang="en-US" altLang="en-US" sz="2000" b="1" dirty="0">
                <a:solidFill>
                  <a:srgbClr val="FF0066"/>
                </a:solidFill>
                <a:latin typeface=".VnTimeH" panose="020B7200000000000000" pitchFamily="34" charset="0"/>
              </a:rPr>
              <a:t>KHOẢNG CÁCH AN TOÀN LƯỚI ĐIỆN CAO ÁP</a:t>
            </a:r>
            <a:endParaRPr lang="vi-VN" altLang="en-US" sz="2000" dirty="0">
              <a:latin typeface="Arial" panose="020B0604020202020204" pitchFamily="34" charset="0"/>
            </a:endParaRPr>
          </a:p>
        </p:txBody>
      </p:sp>
      <p:pic>
        <p:nvPicPr>
          <p:cNvPr id="14421" name="Picture 85" descr="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0" y="3505200"/>
            <a:ext cx="28194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422" name="Line 86"/>
          <p:cNvSpPr>
            <a:spLocks noChangeShapeType="1"/>
          </p:cNvSpPr>
          <p:nvPr/>
        </p:nvSpPr>
        <p:spPr bwMode="auto">
          <a:xfrm>
            <a:off x="7696200" y="5867400"/>
            <a:ext cx="0" cy="457200"/>
          </a:xfrm>
          <a:prstGeom prst="line">
            <a:avLst/>
          </a:prstGeom>
          <a:noFill/>
          <a:ln w="254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23" name="Rectangle 87"/>
          <p:cNvSpPr>
            <a:spLocks noChangeArrowheads="1"/>
          </p:cNvSpPr>
          <p:nvPr/>
        </p:nvSpPr>
        <p:spPr bwMode="auto">
          <a:xfrm>
            <a:off x="7620000" y="5943600"/>
            <a:ext cx="457200" cy="242888"/>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a:solidFill>
                  <a:srgbClr val="FF0000"/>
                </a:solidFill>
                <a:latin typeface="Arial" panose="020B0604020202020204" pitchFamily="34" charset="0"/>
              </a:rPr>
              <a:t>3m</a:t>
            </a:r>
            <a:endParaRPr lang="en-US" altLang="en-US" sz="1300" b="1">
              <a:solidFill>
                <a:srgbClr val="FF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11"/>
                                        </p:tgtEl>
                                        <p:attrNameLst>
                                          <p:attrName>style.visibility</p:attrName>
                                        </p:attrNameLst>
                                      </p:cBhvr>
                                      <p:to>
                                        <p:strVal val="visible"/>
                                      </p:to>
                                    </p:set>
                                    <p:anim calcmode="lin" valueType="num">
                                      <p:cBhvr additive="base">
                                        <p:cTn id="7" dur="500" fill="hold"/>
                                        <p:tgtEl>
                                          <p:spTgt spid="14511"/>
                                        </p:tgtEl>
                                        <p:attrNameLst>
                                          <p:attrName>ppt_x</p:attrName>
                                        </p:attrNameLst>
                                      </p:cBhvr>
                                      <p:tavLst>
                                        <p:tav tm="0">
                                          <p:val>
                                            <p:strVal val="#ppt_x"/>
                                          </p:val>
                                        </p:tav>
                                        <p:tav tm="100000">
                                          <p:val>
                                            <p:strVal val="#ppt_x"/>
                                          </p:val>
                                        </p:tav>
                                      </p:tavLst>
                                    </p:anim>
                                    <p:anim calcmode="lin" valueType="num">
                                      <p:cBhvr additive="base">
                                        <p:cTn id="8" dur="500" fill="hold"/>
                                        <p:tgtEl>
                                          <p:spTgt spid="145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15"/>
                                        </p:tgtEl>
                                        <p:attrNameLst>
                                          <p:attrName>style.visibility</p:attrName>
                                        </p:attrNameLst>
                                      </p:cBhvr>
                                      <p:to>
                                        <p:strVal val="visible"/>
                                      </p:to>
                                    </p:set>
                                    <p:anim calcmode="lin" valueType="num">
                                      <p:cBhvr additive="base">
                                        <p:cTn id="13" dur="500" fill="hold"/>
                                        <p:tgtEl>
                                          <p:spTgt spid="14515"/>
                                        </p:tgtEl>
                                        <p:attrNameLst>
                                          <p:attrName>ppt_x</p:attrName>
                                        </p:attrNameLst>
                                      </p:cBhvr>
                                      <p:tavLst>
                                        <p:tav tm="0">
                                          <p:val>
                                            <p:strVal val="#ppt_x"/>
                                          </p:val>
                                        </p:tav>
                                        <p:tav tm="100000">
                                          <p:val>
                                            <p:strVal val="#ppt_x"/>
                                          </p:val>
                                        </p:tav>
                                      </p:tavLst>
                                    </p:anim>
                                    <p:anim calcmode="lin" valueType="num">
                                      <p:cBhvr additive="base">
                                        <p:cTn id="14" dur="500" fill="hold"/>
                                        <p:tgtEl>
                                          <p:spTgt spid="1451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14421"/>
                                        </p:tgtEl>
                                        <p:attrNameLst>
                                          <p:attrName>style.visibility</p:attrName>
                                        </p:attrNameLst>
                                      </p:cBhvr>
                                      <p:to>
                                        <p:strVal val="visible"/>
                                      </p:to>
                                    </p:set>
                                    <p:animEffect transition="in" filter="dissolve">
                                      <p:cBhvr>
                                        <p:cTn id="18" dur="500"/>
                                        <p:tgtEl>
                                          <p:spTgt spid="14421"/>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14422"/>
                                        </p:tgtEl>
                                        <p:attrNameLst>
                                          <p:attrName>style.visibility</p:attrName>
                                        </p:attrNameLst>
                                      </p:cBhvr>
                                      <p:to>
                                        <p:strVal val="visible"/>
                                      </p:to>
                                    </p:set>
                                    <p:animEffect transition="in" filter="dissolve">
                                      <p:cBhvr>
                                        <p:cTn id="22" dur="500"/>
                                        <p:tgtEl>
                                          <p:spTgt spid="14422"/>
                                        </p:tgtEl>
                                      </p:cBhvr>
                                    </p:animEffect>
                                  </p:childTnLst>
                                </p:cTn>
                              </p:par>
                            </p:childTnLst>
                          </p:cTn>
                        </p:par>
                        <p:par>
                          <p:cTn id="23" fill="hold">
                            <p:stCondLst>
                              <p:cond delay="1500"/>
                            </p:stCondLst>
                            <p:childTnLst>
                              <p:par>
                                <p:cTn id="24" presetID="9" presetClass="entr" presetSubtype="0" fill="hold" grpId="0" nodeType="afterEffect">
                                  <p:stCondLst>
                                    <p:cond delay="0"/>
                                  </p:stCondLst>
                                  <p:childTnLst>
                                    <p:set>
                                      <p:cBhvr>
                                        <p:cTn id="25" dur="1" fill="hold">
                                          <p:stCondLst>
                                            <p:cond delay="0"/>
                                          </p:stCondLst>
                                        </p:cTn>
                                        <p:tgtEl>
                                          <p:spTgt spid="14423"/>
                                        </p:tgtEl>
                                        <p:attrNameLst>
                                          <p:attrName>style.visibility</p:attrName>
                                        </p:attrNameLst>
                                      </p:cBhvr>
                                      <p:to>
                                        <p:strVal val="visible"/>
                                      </p:to>
                                    </p:set>
                                    <p:animEffect transition="in" filter="dissolve">
                                      <p:cBhvr>
                                        <p:cTn id="26" dur="500"/>
                                        <p:tgtEl>
                                          <p:spTgt spid="14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2" grpId="0" animBg="1"/>
      <p:bldP spid="1442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THUY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86400" y="762000"/>
            <a:ext cx="3429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Line 6"/>
          <p:cNvSpPr>
            <a:spLocks noChangeShapeType="1"/>
          </p:cNvSpPr>
          <p:nvPr/>
        </p:nvSpPr>
        <p:spPr bwMode="auto">
          <a:xfrm>
            <a:off x="5334000" y="1676400"/>
            <a:ext cx="3200400" cy="1905000"/>
          </a:xfrm>
          <a:prstGeom prst="line">
            <a:avLst/>
          </a:prstGeom>
          <a:noFill/>
          <a:ln w="38100" cmpd="tri">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67" name="Picture 7" descr="3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419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6"/>
          <p:cNvSpPr>
            <a:spLocks noChangeShapeType="1"/>
          </p:cNvSpPr>
          <p:nvPr/>
        </p:nvSpPr>
        <p:spPr bwMode="auto">
          <a:xfrm flipH="1">
            <a:off x="2209800" y="1905000"/>
            <a:ext cx="2438400" cy="2209800"/>
          </a:xfrm>
          <a:prstGeom prst="line">
            <a:avLst/>
          </a:prstGeom>
          <a:noFill/>
          <a:ln w="38100" cmpd="tri">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Cloud Callout 8"/>
          <p:cNvSpPr>
            <a:spLocks noChangeArrowheads="1"/>
          </p:cNvSpPr>
          <p:nvPr/>
        </p:nvSpPr>
        <p:spPr bwMode="auto">
          <a:xfrm>
            <a:off x="2895600" y="0"/>
            <a:ext cx="3810000" cy="1981200"/>
          </a:xfrm>
          <a:prstGeom prst="cloudCallout">
            <a:avLst>
              <a:gd name="adj1" fmla="val 52708"/>
              <a:gd name="adj2" fmla="val 261778"/>
            </a:avLst>
          </a:prstGeom>
          <a:solidFill>
            <a:srgbClr val="FFFF00"/>
          </a:solidFill>
          <a:ln w="9525" algn="ctr">
            <a:solidFill>
              <a:srgbClr val="009900"/>
            </a:solidFill>
            <a:rou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b="1" i="1">
                <a:solidFill>
                  <a:srgbClr val="009900"/>
                </a:solidFill>
                <a:latin typeface="VNI-Times" pitchFamily="2" charset="0"/>
              </a:rPr>
              <a:t>Khi gaëp tröôøng hôïp naøy em seõ laøm gì?</a:t>
            </a:r>
            <a:endParaRPr lang="vi-VN" altLang="en-US" sz="2800" b="1" i="1">
              <a:solidFill>
                <a:srgbClr val="009900"/>
              </a:solidFill>
              <a:latin typeface="VNI-Times" pitchFamily="2" charset="0"/>
            </a:endParaRPr>
          </a:p>
        </p:txBody>
      </p:sp>
      <p:sp>
        <p:nvSpPr>
          <p:cNvPr id="10" name="Rectangle 9"/>
          <p:cNvSpPr>
            <a:spLocks noChangeArrowheads="1"/>
          </p:cNvSpPr>
          <p:nvPr/>
        </p:nvSpPr>
        <p:spPr bwMode="auto">
          <a:xfrm>
            <a:off x="0" y="5562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b="1" i="1">
                <a:solidFill>
                  <a:srgbClr val="E0E507"/>
                </a:solidFill>
                <a:latin typeface="VNI-Times" pitchFamily="2" charset="0"/>
              </a:rPr>
              <a:t>Khoâng ñeán gaàn vaø baùo ngay cho traïm quaûn lí ñieän </a:t>
            </a:r>
            <a:endParaRPr lang="vi-VN" altLang="en-US" b="1" i="1">
              <a:solidFill>
                <a:srgbClr val="E0E507"/>
              </a:solidFill>
              <a:latin typeface="VNI-Times"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edge">
                                      <p:cBhvr>
                                        <p:cTn id="7" dur="2000"/>
                                        <p:tgtEl>
                                          <p:spTgt spid="21509"/>
                                        </p:tgtEl>
                                      </p:cBhvr>
                                    </p:animEffect>
                                  </p:childTnLst>
                                </p:cTn>
                              </p:par>
                              <p:par>
                                <p:cTn id="8" presetID="31" presetClass="entr" presetSubtype="0" fill="hold" nodeType="withEffect">
                                  <p:stCondLst>
                                    <p:cond delay="0"/>
                                  </p:stCondLst>
                                  <p:childTnLst>
                                    <p:set>
                                      <p:cBhvr>
                                        <p:cTn id="9" dur="1" fill="hold">
                                          <p:stCondLst>
                                            <p:cond delay="0"/>
                                          </p:stCondLst>
                                        </p:cTn>
                                        <p:tgtEl>
                                          <p:spTgt spid="15367"/>
                                        </p:tgtEl>
                                        <p:attrNameLst>
                                          <p:attrName>style.visibility</p:attrName>
                                        </p:attrNameLst>
                                      </p:cBhvr>
                                      <p:to>
                                        <p:strVal val="visible"/>
                                      </p:to>
                                    </p:set>
                                    <p:anim calcmode="lin" valueType="num">
                                      <p:cBhvr>
                                        <p:cTn id="10" dur="1000" fill="hold"/>
                                        <p:tgtEl>
                                          <p:spTgt spid="15367"/>
                                        </p:tgtEl>
                                        <p:attrNameLst>
                                          <p:attrName>ppt_w</p:attrName>
                                        </p:attrNameLst>
                                      </p:cBhvr>
                                      <p:tavLst>
                                        <p:tav tm="0">
                                          <p:val>
                                            <p:fltVal val="0"/>
                                          </p:val>
                                        </p:tav>
                                        <p:tav tm="100000">
                                          <p:val>
                                            <p:strVal val="#ppt_w"/>
                                          </p:val>
                                        </p:tav>
                                      </p:tavLst>
                                    </p:anim>
                                    <p:anim calcmode="lin" valueType="num">
                                      <p:cBhvr>
                                        <p:cTn id="11" dur="1000" fill="hold"/>
                                        <p:tgtEl>
                                          <p:spTgt spid="15367"/>
                                        </p:tgtEl>
                                        <p:attrNameLst>
                                          <p:attrName>ppt_h</p:attrName>
                                        </p:attrNameLst>
                                      </p:cBhvr>
                                      <p:tavLst>
                                        <p:tav tm="0">
                                          <p:val>
                                            <p:fltVal val="0"/>
                                          </p:val>
                                        </p:tav>
                                        <p:tav tm="100000">
                                          <p:val>
                                            <p:strVal val="#ppt_h"/>
                                          </p:val>
                                        </p:tav>
                                      </p:tavLst>
                                    </p:anim>
                                    <p:anim calcmode="lin" valueType="num">
                                      <p:cBhvr>
                                        <p:cTn id="12" dur="1000" fill="hold"/>
                                        <p:tgtEl>
                                          <p:spTgt spid="15367"/>
                                        </p:tgtEl>
                                        <p:attrNameLst>
                                          <p:attrName>style.rotation</p:attrName>
                                        </p:attrNameLst>
                                      </p:cBhvr>
                                      <p:tavLst>
                                        <p:tav tm="0">
                                          <p:val>
                                            <p:fltVal val="90"/>
                                          </p:val>
                                        </p:tav>
                                        <p:tav tm="100000">
                                          <p:val>
                                            <p:fltVal val="0"/>
                                          </p:val>
                                        </p:tav>
                                      </p:tavLst>
                                    </p:anim>
                                    <p:animEffect transition="in" filter="fade">
                                      <p:cBhvr>
                                        <p:cTn id="13" dur="1000"/>
                                        <p:tgtEl>
                                          <p:spTgt spid="1536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 calcmode="lin" valueType="num">
                                      <p:cBhvr additive="base">
                                        <p:cTn id="18" dur="500" fill="hold"/>
                                        <p:tgtEl>
                                          <p:spTgt spid="21510"/>
                                        </p:tgtEl>
                                        <p:attrNameLst>
                                          <p:attrName>ppt_x</p:attrName>
                                        </p:attrNameLst>
                                      </p:cBhvr>
                                      <p:tavLst>
                                        <p:tav tm="0">
                                          <p:val>
                                            <p:strVal val="#ppt_x"/>
                                          </p:val>
                                        </p:tav>
                                        <p:tav tm="100000">
                                          <p:val>
                                            <p:strVal val="#ppt_x"/>
                                          </p:val>
                                        </p:tav>
                                      </p:tavLst>
                                    </p:anim>
                                    <p:anim calcmode="lin" valueType="num">
                                      <p:cBhvr additive="base">
                                        <p:cTn id="19" dur="500" fill="hold"/>
                                        <p:tgtEl>
                                          <p:spTgt spid="215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 grpId="0" animBg="1"/>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193925" y="112712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vi-VN" altLang="en-US" sz="2800">
              <a:solidFill>
                <a:srgbClr val="0000FF"/>
              </a:solidFill>
              <a:latin typeface="VNI-Times" pitchFamily="2" charset="0"/>
            </a:endParaRPr>
          </a:p>
        </p:txBody>
      </p:sp>
      <p:sp>
        <p:nvSpPr>
          <p:cNvPr id="20483" name="Text Box 6"/>
          <p:cNvSpPr txBox="1">
            <a:spLocks noChangeArrowheads="1"/>
          </p:cNvSpPr>
          <p:nvPr/>
        </p:nvSpPr>
        <p:spPr bwMode="auto">
          <a:xfrm>
            <a:off x="3794125" y="1992313"/>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vi-VN" altLang="en-US" i="1">
              <a:solidFill>
                <a:srgbClr val="0000FF"/>
              </a:solidFill>
              <a:latin typeface="VNI-Times" pitchFamily="2" charset="0"/>
            </a:endParaRPr>
          </a:p>
        </p:txBody>
      </p:sp>
      <p:sp>
        <p:nvSpPr>
          <p:cNvPr id="2" name="Rectangle 12"/>
          <p:cNvSpPr>
            <a:spLocks noChangeArrowheads="1"/>
          </p:cNvSpPr>
          <p:nvPr/>
        </p:nvSpPr>
        <p:spPr bwMode="auto">
          <a:xfrm>
            <a:off x="457200" y="13970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800" b="1" i="1" dirty="0">
                <a:solidFill>
                  <a:srgbClr val="FF0066"/>
                </a:solidFill>
                <a:latin typeface="VNI-Times" pitchFamily="2" charset="0"/>
              </a:rPr>
              <a:t>Tai </a:t>
            </a:r>
            <a:r>
              <a:rPr lang="en-US" altLang="en-US" sz="2800" b="1" i="1" dirty="0" err="1">
                <a:solidFill>
                  <a:srgbClr val="FF0066"/>
                </a:solidFill>
                <a:latin typeface="VNI-Times" pitchFamily="2" charset="0"/>
              </a:rPr>
              <a:t>naïn</a:t>
            </a:r>
            <a:r>
              <a:rPr lang="en-US" altLang="en-US" sz="2800" b="1" i="1" dirty="0">
                <a:solidFill>
                  <a:srgbClr val="FF0066"/>
                </a:solidFill>
                <a:latin typeface="VNI-Times" pitchFamily="2" charset="0"/>
              </a:rPr>
              <a:t> do </a:t>
            </a:r>
            <a:r>
              <a:rPr lang="en-US" altLang="en-US" sz="2800" b="1" i="1" dirty="0" err="1">
                <a:solidFill>
                  <a:srgbClr val="FF0066"/>
                </a:solidFill>
                <a:latin typeface="VNI-Times" pitchFamily="2" charset="0"/>
              </a:rPr>
              <a:t>ñieän</a:t>
            </a:r>
            <a:r>
              <a:rPr lang="en-US" altLang="en-US" sz="2800" b="1" i="1" dirty="0">
                <a:solidFill>
                  <a:srgbClr val="FF0066"/>
                </a:solidFill>
                <a:latin typeface="VNI-Times" pitchFamily="2" charset="0"/>
              </a:rPr>
              <a:t> </a:t>
            </a:r>
            <a:r>
              <a:rPr lang="en-US" altLang="en-US" sz="2800" b="1" i="1" dirty="0" err="1">
                <a:solidFill>
                  <a:srgbClr val="FF0066"/>
                </a:solidFill>
                <a:latin typeface="VNI-Times" pitchFamily="2" charset="0"/>
              </a:rPr>
              <a:t>daãn</a:t>
            </a:r>
            <a:r>
              <a:rPr lang="en-US" altLang="en-US" sz="2800" b="1" i="1" dirty="0">
                <a:solidFill>
                  <a:srgbClr val="FF0066"/>
                </a:solidFill>
                <a:latin typeface="VNI-Times" pitchFamily="2" charset="0"/>
              </a:rPr>
              <a:t> </a:t>
            </a:r>
            <a:r>
              <a:rPr lang="en-US" altLang="en-US" sz="2800" b="1" i="1" dirty="0" err="1">
                <a:solidFill>
                  <a:srgbClr val="FF0066"/>
                </a:solidFill>
                <a:latin typeface="VNI-Times" pitchFamily="2" charset="0"/>
              </a:rPr>
              <a:t>ñeán</a:t>
            </a:r>
            <a:r>
              <a:rPr lang="en-US" altLang="en-US" sz="2800" b="1" i="1" dirty="0">
                <a:solidFill>
                  <a:srgbClr val="FF0066"/>
                </a:solidFill>
                <a:latin typeface="VNI-Times" pitchFamily="2" charset="0"/>
              </a:rPr>
              <a:t> </a:t>
            </a:r>
            <a:r>
              <a:rPr lang="en-US" altLang="en-US" sz="2800" b="1" i="1" dirty="0" err="1">
                <a:solidFill>
                  <a:srgbClr val="FF0066"/>
                </a:solidFill>
                <a:latin typeface="VNI-Times" pitchFamily="2" charset="0"/>
              </a:rPr>
              <a:t>haäu</a:t>
            </a:r>
            <a:r>
              <a:rPr lang="en-US" altLang="en-US" sz="2800" b="1" i="1" dirty="0">
                <a:solidFill>
                  <a:srgbClr val="FF0066"/>
                </a:solidFill>
                <a:latin typeface="VNI-Times" pitchFamily="2" charset="0"/>
              </a:rPr>
              <a:t> </a:t>
            </a:r>
            <a:r>
              <a:rPr lang="en-US" altLang="en-US" sz="2800" b="1" i="1" dirty="0" err="1">
                <a:solidFill>
                  <a:srgbClr val="FF0066"/>
                </a:solidFill>
                <a:latin typeface="VNI-Times" pitchFamily="2" charset="0"/>
              </a:rPr>
              <a:t>quaû</a:t>
            </a:r>
            <a:r>
              <a:rPr lang="en-US" altLang="en-US" sz="2800" b="1" i="1" dirty="0">
                <a:solidFill>
                  <a:srgbClr val="FF0066"/>
                </a:solidFill>
                <a:latin typeface="VNI-Times" pitchFamily="2" charset="0"/>
              </a:rPr>
              <a:t> </a:t>
            </a:r>
            <a:r>
              <a:rPr lang="en-US" altLang="en-US" sz="2800" b="1" i="1" dirty="0" err="1">
                <a:solidFill>
                  <a:srgbClr val="FF0066"/>
                </a:solidFill>
                <a:latin typeface="VNI-Times" pitchFamily="2" charset="0"/>
              </a:rPr>
              <a:t>nhö</a:t>
            </a:r>
            <a:r>
              <a:rPr lang="en-US" altLang="en-US" sz="2800" b="1" i="1" dirty="0">
                <a:solidFill>
                  <a:srgbClr val="FF0066"/>
                </a:solidFill>
                <a:latin typeface="VNI-Times" pitchFamily="2" charset="0"/>
              </a:rPr>
              <a:t> </a:t>
            </a:r>
            <a:r>
              <a:rPr lang="en-US" altLang="en-US" sz="2800" b="1" i="1" dirty="0" err="1">
                <a:solidFill>
                  <a:srgbClr val="FF0066"/>
                </a:solidFill>
                <a:latin typeface="VNI-Times" pitchFamily="2" charset="0"/>
              </a:rPr>
              <a:t>theá</a:t>
            </a:r>
            <a:r>
              <a:rPr lang="en-US" altLang="en-US" sz="2800" b="1" i="1" dirty="0">
                <a:solidFill>
                  <a:srgbClr val="FF0066"/>
                </a:solidFill>
                <a:latin typeface="VNI-Times" pitchFamily="2" charset="0"/>
              </a:rPr>
              <a:t> </a:t>
            </a:r>
            <a:r>
              <a:rPr lang="en-US" altLang="en-US" sz="2800" b="1" i="1" dirty="0" err="1">
                <a:solidFill>
                  <a:srgbClr val="FF0066"/>
                </a:solidFill>
                <a:latin typeface="VNI-Times" pitchFamily="2" charset="0"/>
              </a:rPr>
              <a:t>naøo</a:t>
            </a:r>
            <a:r>
              <a:rPr lang="en-US" altLang="en-US" sz="2800" b="1" i="1" dirty="0">
                <a:solidFill>
                  <a:srgbClr val="FF0066"/>
                </a:solidFill>
                <a:latin typeface="VNI-Times" pitchFamily="2" charset="0"/>
              </a:rPr>
              <a:t>?</a:t>
            </a:r>
            <a:endParaRPr lang="vi-VN" altLang="en-US" sz="2800" i="1" dirty="0">
              <a:solidFill>
                <a:srgbClr val="FF0066"/>
              </a:solidFill>
              <a:latin typeface="Arial" panose="020B0604020202020204" pitchFamily="34" charset="0"/>
            </a:endParaRPr>
          </a:p>
        </p:txBody>
      </p:sp>
      <p:pic>
        <p:nvPicPr>
          <p:cNvPr id="86020" name="Picture 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1758" y="2378075"/>
            <a:ext cx="4240241" cy="3870325"/>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6021"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5727" y="1992313"/>
            <a:ext cx="3554442" cy="4408487"/>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9" name="Cloud Callout 8"/>
          <p:cNvSpPr>
            <a:spLocks noChangeArrowheads="1"/>
          </p:cNvSpPr>
          <p:nvPr/>
        </p:nvSpPr>
        <p:spPr bwMode="auto">
          <a:xfrm>
            <a:off x="3314700" y="2647950"/>
            <a:ext cx="2057400" cy="2895600"/>
          </a:xfrm>
          <a:prstGeom prst="cloudCallout">
            <a:avLst>
              <a:gd name="adj1" fmla="val 117977"/>
              <a:gd name="adj2" fmla="val 23847"/>
            </a:avLst>
          </a:prstGeom>
          <a:solidFill>
            <a:srgbClr val="FFFF00"/>
          </a:solidFill>
          <a:ln w="9525" algn="ctr">
            <a:solidFill>
              <a:srgbClr val="009900"/>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000" b="1" i="1" dirty="0" err="1">
                <a:solidFill>
                  <a:srgbClr val="0000FF"/>
                </a:solidFill>
                <a:effectLst>
                  <a:outerShdw blurRad="38100" dist="38100" dir="2700000" algn="tl">
                    <a:srgbClr val="000000"/>
                  </a:outerShdw>
                </a:effectLst>
                <a:latin typeface="VNI-Times" pitchFamily="2" charset="0"/>
              </a:rPr>
              <a:t>Gaây</a:t>
            </a:r>
            <a:r>
              <a:rPr lang="en-US" altLang="en-US" sz="2000" b="1" i="1" dirty="0">
                <a:solidFill>
                  <a:srgbClr val="0000FF"/>
                </a:solidFill>
                <a:effectLst>
                  <a:outerShdw blurRad="38100" dist="38100" dir="2700000" algn="tl">
                    <a:srgbClr val="000000"/>
                  </a:outerShdw>
                </a:effectLst>
                <a:latin typeface="VNI-Times" pitchFamily="2" charset="0"/>
              </a:rPr>
              <a:t> </a:t>
            </a:r>
            <a:r>
              <a:rPr lang="en-US" altLang="en-US" sz="2000" b="1" i="1" dirty="0" err="1">
                <a:solidFill>
                  <a:srgbClr val="0000FF"/>
                </a:solidFill>
                <a:effectLst>
                  <a:outerShdw blurRad="38100" dist="38100" dir="2700000" algn="tl">
                    <a:srgbClr val="000000"/>
                  </a:outerShdw>
                </a:effectLst>
                <a:latin typeface="VNI-Times" pitchFamily="2" charset="0"/>
              </a:rPr>
              <a:t>hoaû</a:t>
            </a:r>
            <a:r>
              <a:rPr lang="en-US" altLang="en-US" sz="2000" b="1" i="1" dirty="0">
                <a:solidFill>
                  <a:srgbClr val="0000FF"/>
                </a:solidFill>
                <a:effectLst>
                  <a:outerShdw blurRad="38100" dist="38100" dir="2700000" algn="tl">
                    <a:srgbClr val="000000"/>
                  </a:outerShdw>
                </a:effectLst>
                <a:latin typeface="VNI-Times" pitchFamily="2" charset="0"/>
              </a:rPr>
              <a:t> </a:t>
            </a:r>
            <a:r>
              <a:rPr lang="en-US" altLang="en-US" sz="2000" b="1" i="1" dirty="0" err="1">
                <a:solidFill>
                  <a:srgbClr val="0000FF"/>
                </a:solidFill>
                <a:effectLst>
                  <a:outerShdw blurRad="38100" dist="38100" dir="2700000" algn="tl">
                    <a:srgbClr val="000000"/>
                  </a:outerShdw>
                </a:effectLst>
                <a:latin typeface="VNI-Times" pitchFamily="2" charset="0"/>
              </a:rPr>
              <a:t>hoaïn</a:t>
            </a:r>
            <a:r>
              <a:rPr lang="en-US" altLang="en-US" sz="2000" b="1" i="1" dirty="0">
                <a:solidFill>
                  <a:srgbClr val="0000FF"/>
                </a:solidFill>
                <a:effectLst>
                  <a:outerShdw blurRad="38100" dist="38100" dir="2700000" algn="tl">
                    <a:srgbClr val="000000"/>
                  </a:outerShdw>
                </a:effectLst>
                <a:latin typeface="VNI-Times" pitchFamily="2" charset="0"/>
              </a:rPr>
              <a:t>, </a:t>
            </a:r>
            <a:r>
              <a:rPr lang="en-US" altLang="en-US" sz="2000" b="1" i="1" dirty="0" err="1">
                <a:solidFill>
                  <a:srgbClr val="0000FF"/>
                </a:solidFill>
                <a:effectLst>
                  <a:outerShdw blurRad="38100" dist="38100" dir="2700000" algn="tl">
                    <a:srgbClr val="000000"/>
                  </a:outerShdw>
                </a:effectLst>
                <a:latin typeface="VNI-Times" pitchFamily="2" charset="0"/>
              </a:rPr>
              <a:t>chaùy</a:t>
            </a:r>
            <a:r>
              <a:rPr lang="en-US" altLang="en-US" sz="2000" b="1" i="1" dirty="0">
                <a:solidFill>
                  <a:srgbClr val="0000FF"/>
                </a:solidFill>
                <a:effectLst>
                  <a:outerShdw blurRad="38100" dist="38100" dir="2700000" algn="tl">
                    <a:srgbClr val="000000"/>
                  </a:outerShdw>
                </a:effectLst>
                <a:latin typeface="VNI-Times" pitchFamily="2" charset="0"/>
              </a:rPr>
              <a:t> </a:t>
            </a:r>
            <a:r>
              <a:rPr lang="en-US" altLang="en-US" sz="2000" b="1" i="1" dirty="0" err="1">
                <a:solidFill>
                  <a:srgbClr val="0000FF"/>
                </a:solidFill>
                <a:effectLst>
                  <a:outerShdw blurRad="38100" dist="38100" dir="2700000" algn="tl">
                    <a:srgbClr val="000000"/>
                  </a:outerShdw>
                </a:effectLst>
                <a:latin typeface="VNI-Times" pitchFamily="2" charset="0"/>
              </a:rPr>
              <a:t>noå</a:t>
            </a:r>
            <a:r>
              <a:rPr lang="en-US" altLang="en-US" sz="2000" b="1" i="1" dirty="0">
                <a:solidFill>
                  <a:srgbClr val="0000FF"/>
                </a:solidFill>
                <a:effectLst>
                  <a:outerShdw blurRad="38100" dist="38100" dir="2700000" algn="tl">
                    <a:srgbClr val="000000"/>
                  </a:outerShdw>
                </a:effectLst>
                <a:latin typeface="VNI-Times" pitchFamily="2" charset="0"/>
              </a:rPr>
              <a:t>, </a:t>
            </a:r>
            <a:r>
              <a:rPr lang="en-US" altLang="en-US" sz="2000" b="1" i="1" dirty="0" err="1">
                <a:solidFill>
                  <a:srgbClr val="0000FF"/>
                </a:solidFill>
                <a:effectLst>
                  <a:outerShdw blurRad="38100" dist="38100" dir="2700000" algn="tl">
                    <a:srgbClr val="000000"/>
                  </a:outerShdw>
                </a:effectLst>
                <a:latin typeface="VNI-Times" pitchFamily="2" charset="0"/>
              </a:rPr>
              <a:t>bò</a:t>
            </a:r>
            <a:r>
              <a:rPr lang="en-US" altLang="en-US" sz="2000" b="1" i="1" dirty="0">
                <a:solidFill>
                  <a:srgbClr val="0000FF"/>
                </a:solidFill>
                <a:effectLst>
                  <a:outerShdw blurRad="38100" dist="38100" dir="2700000" algn="tl">
                    <a:srgbClr val="000000"/>
                  </a:outerShdw>
                </a:effectLst>
                <a:latin typeface="VNI-Times" pitchFamily="2" charset="0"/>
              </a:rPr>
              <a:t> </a:t>
            </a:r>
            <a:r>
              <a:rPr lang="en-US" altLang="en-US" sz="2000" b="1" i="1" dirty="0" err="1">
                <a:solidFill>
                  <a:srgbClr val="0000FF"/>
                </a:solidFill>
                <a:effectLst>
                  <a:outerShdw blurRad="38100" dist="38100" dir="2700000" algn="tl">
                    <a:srgbClr val="000000"/>
                  </a:outerShdw>
                </a:effectLst>
                <a:latin typeface="VNI-Times" pitchFamily="2" charset="0"/>
              </a:rPr>
              <a:t>thöông</a:t>
            </a:r>
            <a:r>
              <a:rPr lang="en-US" altLang="en-US" sz="2000" b="1" i="1" dirty="0">
                <a:solidFill>
                  <a:srgbClr val="0000FF"/>
                </a:solidFill>
                <a:effectLst>
                  <a:outerShdw blurRad="38100" dist="38100" dir="2700000" algn="tl">
                    <a:srgbClr val="000000"/>
                  </a:outerShdw>
                </a:effectLst>
                <a:latin typeface="VNI-Times" pitchFamily="2" charset="0"/>
              </a:rPr>
              <a:t> </a:t>
            </a:r>
            <a:r>
              <a:rPr lang="en-US" altLang="en-US" sz="2000" b="1" i="1" dirty="0" err="1">
                <a:solidFill>
                  <a:srgbClr val="0000FF"/>
                </a:solidFill>
                <a:effectLst>
                  <a:outerShdw blurRad="38100" dist="38100" dir="2700000" algn="tl">
                    <a:srgbClr val="000000"/>
                  </a:outerShdw>
                </a:effectLst>
                <a:latin typeface="VNI-Times" pitchFamily="2" charset="0"/>
              </a:rPr>
              <a:t>hoaëc</a:t>
            </a:r>
            <a:r>
              <a:rPr lang="en-US" altLang="en-US" sz="2000" b="1" i="1" dirty="0">
                <a:solidFill>
                  <a:srgbClr val="0000FF"/>
                </a:solidFill>
                <a:effectLst>
                  <a:outerShdw blurRad="38100" dist="38100" dir="2700000" algn="tl">
                    <a:srgbClr val="000000"/>
                  </a:outerShdw>
                </a:effectLst>
                <a:latin typeface="VNI-Times" pitchFamily="2" charset="0"/>
              </a:rPr>
              <a:t> </a:t>
            </a:r>
            <a:r>
              <a:rPr lang="en-US" altLang="en-US" sz="2000" b="1" i="1" dirty="0" err="1">
                <a:solidFill>
                  <a:srgbClr val="0000FF"/>
                </a:solidFill>
                <a:effectLst>
                  <a:outerShdw blurRad="38100" dist="38100" dir="2700000" algn="tl">
                    <a:srgbClr val="000000"/>
                  </a:outerShdw>
                </a:effectLst>
                <a:latin typeface="VNI-Times" pitchFamily="2" charset="0"/>
              </a:rPr>
              <a:t>cheát</a:t>
            </a:r>
            <a:r>
              <a:rPr lang="en-US" altLang="en-US" sz="2000" b="1" i="1" dirty="0">
                <a:solidFill>
                  <a:srgbClr val="0000FF"/>
                </a:solidFill>
                <a:effectLst>
                  <a:outerShdw blurRad="38100" dist="38100" dir="2700000" algn="tl">
                    <a:srgbClr val="000000"/>
                  </a:outerShdw>
                </a:effectLst>
                <a:latin typeface="VNI-Times" pitchFamily="2" charset="0"/>
              </a:rPr>
              <a:t> </a:t>
            </a:r>
            <a:r>
              <a:rPr lang="en-US" altLang="en-US" sz="2000" b="1" i="1" dirty="0" err="1">
                <a:solidFill>
                  <a:srgbClr val="0000FF"/>
                </a:solidFill>
                <a:effectLst>
                  <a:outerShdw blurRad="38100" dist="38100" dir="2700000" algn="tl">
                    <a:srgbClr val="000000"/>
                  </a:outerShdw>
                </a:effectLst>
                <a:latin typeface="VNI-Times" pitchFamily="2" charset="0"/>
              </a:rPr>
              <a:t>ngöôøi</a:t>
            </a:r>
            <a:endParaRPr lang="vi-VN" altLang="en-US" sz="2000" b="1" i="1" dirty="0">
              <a:solidFill>
                <a:srgbClr val="0000FF"/>
              </a:solidFill>
              <a:effectLst>
                <a:outerShdw blurRad="38100" dist="38100" dir="2700000" algn="tl">
                  <a:srgbClr val="000000"/>
                </a:outerShdw>
              </a:effectLst>
              <a:latin typeface="VNI-Times"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 calcmode="lin" valueType="num">
                                      <p:cBhvr additive="base">
                                        <p:cTn id="12" dur="500" fill="hold"/>
                                        <p:tgtEl>
                                          <p:spTgt spid="86020"/>
                                        </p:tgtEl>
                                        <p:attrNameLst>
                                          <p:attrName>ppt_x</p:attrName>
                                        </p:attrNameLst>
                                      </p:cBhvr>
                                      <p:tavLst>
                                        <p:tav tm="0">
                                          <p:val>
                                            <p:strVal val="1+#ppt_w/2"/>
                                          </p:val>
                                        </p:tav>
                                        <p:tav tm="100000">
                                          <p:val>
                                            <p:strVal val="#ppt_x"/>
                                          </p:val>
                                        </p:tav>
                                      </p:tavLst>
                                    </p:anim>
                                    <p:anim calcmode="lin" valueType="num">
                                      <p:cBhvr additive="base">
                                        <p:cTn id="13" dur="500" fill="hold"/>
                                        <p:tgtEl>
                                          <p:spTgt spid="860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86021"/>
                                        </p:tgtEl>
                                        <p:attrNameLst>
                                          <p:attrName>style.visibility</p:attrName>
                                        </p:attrNameLst>
                                      </p:cBhvr>
                                      <p:to>
                                        <p:strVal val="visible"/>
                                      </p:to>
                                    </p:set>
                                    <p:anim calcmode="lin" valueType="num">
                                      <p:cBhvr additive="base">
                                        <p:cTn id="17" dur="500" fill="hold"/>
                                        <p:tgtEl>
                                          <p:spTgt spid="86021"/>
                                        </p:tgtEl>
                                        <p:attrNameLst>
                                          <p:attrName>ppt_x</p:attrName>
                                        </p:attrNameLst>
                                      </p:cBhvr>
                                      <p:tavLst>
                                        <p:tav tm="0">
                                          <p:val>
                                            <p:strVal val="0-#ppt_w/2"/>
                                          </p:val>
                                        </p:tav>
                                        <p:tav tm="100000">
                                          <p:val>
                                            <p:strVal val="#ppt_x"/>
                                          </p:val>
                                        </p:tav>
                                      </p:tavLst>
                                    </p:anim>
                                    <p:anim calcmode="lin" valueType="num">
                                      <p:cBhvr additive="base">
                                        <p:cTn id="18" dur="500" fill="hold"/>
                                        <p:tgtEl>
                                          <p:spTgt spid="860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20" name="Picture 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90600" y="381000"/>
            <a:ext cx="7239000" cy="46482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6023" name="Text Box 7"/>
          <p:cNvSpPr txBox="1">
            <a:spLocks noChangeArrowheads="1"/>
          </p:cNvSpPr>
          <p:nvPr/>
        </p:nvSpPr>
        <p:spPr bwMode="auto">
          <a:xfrm>
            <a:off x="685800" y="50292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b="1">
                <a:solidFill>
                  <a:schemeClr val="hlink"/>
                </a:solidFill>
                <a:latin typeface="VNI-Times" pitchFamily="2" charset="0"/>
              </a:rPr>
              <a:t> </a:t>
            </a:r>
            <a:r>
              <a:rPr lang="en-US" altLang="en-US" b="1" i="1">
                <a:solidFill>
                  <a:schemeClr val="hlink"/>
                </a:solidFill>
                <a:latin typeface="VNI-Times" pitchFamily="2" charset="0"/>
              </a:rPr>
              <a:t>Tai naïn ñieän daãn ñeán hoaû hoaïn, chaùy noå …</a:t>
            </a:r>
            <a:endParaRPr lang="en-US" altLang="en-US" b="1" i="1">
              <a:solidFill>
                <a:schemeClr val="hlink"/>
              </a:solidFill>
              <a:latin typeface="VNI-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1+#ppt_w/2"/>
                                          </p:val>
                                        </p:tav>
                                        <p:tav tm="100000">
                                          <p:val>
                                            <p:strVal val="#ppt_x"/>
                                          </p:val>
                                        </p:tav>
                                      </p:tavLst>
                                    </p:anim>
                                    <p:anim calcmode="lin" valueType="num">
                                      <p:cBhvr additive="base">
                                        <p:cTn id="8" dur="500" fill="hold"/>
                                        <p:tgtEl>
                                          <p:spTgt spid="860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9" fill="hold">
                            <p:stCondLst>
                              <p:cond delay="500"/>
                            </p:stCondLst>
                            <p:childTnLst>
                              <p:par>
                                <p:cTn id="10" presetID="24" presetClass="entr" presetSubtype="0" fill="hold" grpId="0" nodeType="afterEffect">
                                  <p:stCondLst>
                                    <p:cond delay="0"/>
                                  </p:stCondLst>
                                  <p:childTnLst>
                                    <p:set>
                                      <p:cBhvr>
                                        <p:cTn id="11" dur="1" fill="hold">
                                          <p:stCondLst>
                                            <p:cond delay="0"/>
                                          </p:stCondLst>
                                        </p:cTn>
                                        <p:tgtEl>
                                          <p:spTgt spid="86023"/>
                                        </p:tgtEl>
                                        <p:attrNameLst>
                                          <p:attrName>style.visibility</p:attrName>
                                        </p:attrNameLst>
                                      </p:cBhvr>
                                      <p:to>
                                        <p:strVal val="visible"/>
                                      </p:to>
                                    </p:set>
                                    <p:anim to="" calcmode="lin" valueType="num">
                                      <p:cBhvr>
                                        <p:cTn id="12" dur="1" fill="hold"/>
                                        <p:tgtEl>
                                          <p:spTgt spid="8602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21" name="Picture 5"/>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90600" y="381000"/>
            <a:ext cx="7315200" cy="487680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6022" name="Text Box 6"/>
          <p:cNvSpPr txBox="1">
            <a:spLocks noChangeArrowheads="1"/>
          </p:cNvSpPr>
          <p:nvPr/>
        </p:nvSpPr>
        <p:spPr bwMode="auto">
          <a:xfrm>
            <a:off x="304800" y="5181600"/>
            <a:ext cx="8839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3600" b="1" i="1">
                <a:solidFill>
                  <a:schemeClr val="hlink"/>
                </a:solidFill>
                <a:latin typeface="VNI-Times" pitchFamily="2" charset="0"/>
              </a:rPr>
              <a:t>   Tai naïn ñieän gaây bò thöông hoaëc töû vong cho con ngöôøi</a:t>
            </a:r>
            <a:endParaRPr lang="en-US" altLang="en-US" sz="3600" b="1" i="1">
              <a:solidFill>
                <a:schemeClr val="hlink"/>
              </a:solidFill>
              <a:latin typeface="VNI-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additive="base">
                                        <p:cTn id="7" dur="500" fill="hold"/>
                                        <p:tgtEl>
                                          <p:spTgt spid="86021"/>
                                        </p:tgtEl>
                                        <p:attrNameLst>
                                          <p:attrName>ppt_x</p:attrName>
                                        </p:attrNameLst>
                                      </p:cBhvr>
                                      <p:tavLst>
                                        <p:tav tm="0">
                                          <p:val>
                                            <p:strVal val="0-#ppt_w/2"/>
                                          </p:val>
                                        </p:tav>
                                        <p:tav tm="100000">
                                          <p:val>
                                            <p:strVal val="#ppt_x"/>
                                          </p:val>
                                        </p:tav>
                                      </p:tavLst>
                                    </p:anim>
                                    <p:anim calcmode="lin" valueType="num">
                                      <p:cBhvr additive="base">
                                        <p:cTn id="8" dur="500" fill="hold"/>
                                        <p:tgtEl>
                                          <p:spTgt spid="860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9" fill="hold">
                            <p:stCondLst>
                              <p:cond delay="500"/>
                            </p:stCondLst>
                            <p:childTnLst>
                              <p:par>
                                <p:cTn id="10" presetID="24" presetClass="entr" presetSubtype="0" fill="hold" grpId="0" nodeType="afterEffect">
                                  <p:stCondLst>
                                    <p:cond delay="0"/>
                                  </p:stCondLst>
                                  <p:childTnLst>
                                    <p:set>
                                      <p:cBhvr>
                                        <p:cTn id="11" dur="1" fill="hold">
                                          <p:stCondLst>
                                            <p:cond delay="0"/>
                                          </p:stCondLst>
                                        </p:cTn>
                                        <p:tgtEl>
                                          <p:spTgt spid="86022"/>
                                        </p:tgtEl>
                                        <p:attrNameLst>
                                          <p:attrName>style.visibility</p:attrName>
                                        </p:attrNameLst>
                                      </p:cBhvr>
                                      <p:to>
                                        <p:strVal val="visible"/>
                                      </p:to>
                                    </p:set>
                                    <p:anim to="" calcmode="lin" valueType="num">
                                      <p:cBhvr>
                                        <p:cTn id="12" dur="1" fill="hold"/>
                                        <p:tgtEl>
                                          <p:spTgt spid="8602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8"/>
          <p:cNvSpPr txBox="1">
            <a:spLocks noChangeArrowheads="1"/>
          </p:cNvSpPr>
          <p:nvPr/>
        </p:nvSpPr>
        <p:spPr bwMode="auto">
          <a:xfrm>
            <a:off x="620268" y="335280"/>
            <a:ext cx="8534400" cy="584775"/>
          </a:xfrm>
          <a:prstGeom prst="rect">
            <a:avLst/>
          </a:prstGeom>
          <a:gradFill rotWithShape="1">
            <a:gsLst>
              <a:gs pos="0">
                <a:srgbClr val="CCECFF"/>
              </a:gs>
              <a:gs pos="100000">
                <a:srgbClr val="FFFF89"/>
              </a:gs>
            </a:gsLst>
            <a:lin ang="5400000" scaled="1"/>
          </a:gradFill>
          <a:ln w="76200" cmpd="tri">
            <a:solidFill>
              <a:srgbClr val="3333FF"/>
            </a:solidFill>
            <a:miter lim="800000"/>
          </a:ln>
          <a:effectLst>
            <a:prstShdw prst="shdw17" dist="17961" dir="2700000">
              <a:srgbClr val="1F1F99"/>
            </a:prstShdw>
          </a:effectLst>
        </p:spPr>
        <p:txBody>
          <a:bodyPr>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i="1" dirty="0">
                <a:solidFill>
                  <a:srgbClr val="FF0066"/>
                </a:solidFill>
                <a:latin typeface="Arial" panose="020B0604020202020204" pitchFamily="34" charset="0"/>
              </a:rPr>
              <a:t>CHƯƠNG III : AN TOÀN ĐIỆN</a:t>
            </a:r>
            <a:endParaRPr lang="en-US" altLang="en-US" b="1" i="1" dirty="0">
              <a:solidFill>
                <a:srgbClr val="FF0066"/>
              </a:solidFill>
              <a:latin typeface="Arial" panose="020B0604020202020204" pitchFamily="34" charset="0"/>
            </a:endParaRPr>
          </a:p>
        </p:txBody>
      </p:sp>
      <p:sp>
        <p:nvSpPr>
          <p:cNvPr id="2" name="TextBox 1"/>
          <p:cNvSpPr txBox="1"/>
          <p:nvPr/>
        </p:nvSpPr>
        <p:spPr>
          <a:xfrm>
            <a:off x="1633728" y="1840992"/>
            <a:ext cx="3376822" cy="584775"/>
          </a:xfrm>
          <a:prstGeom prst="rect">
            <a:avLst/>
          </a:prstGeom>
          <a:noFill/>
        </p:spPr>
        <p:txBody>
          <a:bodyPr wrap="none" rtlCol="0">
            <a:spAutoFit/>
          </a:bodyPr>
          <a:lstStyle/>
          <a:p>
            <a:r>
              <a:rPr lang="en-US" sz="3200" dirty="0">
                <a:latin typeface="Arial" panose="020B0604020202020204" pitchFamily="34" charset="0"/>
                <a:sym typeface="Wingdings" panose="05000000000000000000" pitchFamily="2" charset="2"/>
              </a:rPr>
              <a:t> TAI NẠN ĐIỆN</a:t>
            </a:r>
            <a:endParaRPr lang="en-US" sz="3200" dirty="0">
              <a:latin typeface="Arial" panose="020B0604020202020204" pitchFamily="34" charset="0"/>
            </a:endParaRPr>
          </a:p>
        </p:txBody>
      </p:sp>
      <p:sp>
        <p:nvSpPr>
          <p:cNvPr id="3" name="TextBox 2"/>
          <p:cNvSpPr txBox="1"/>
          <p:nvPr/>
        </p:nvSpPr>
        <p:spPr>
          <a:xfrm>
            <a:off x="1627632" y="2590800"/>
            <a:ext cx="5880071" cy="584775"/>
          </a:xfrm>
          <a:prstGeom prst="rect">
            <a:avLst/>
          </a:prstGeom>
          <a:noFill/>
        </p:spPr>
        <p:txBody>
          <a:bodyPr wrap="none" rtlCol="0">
            <a:spAutoFit/>
          </a:bodyPr>
          <a:lstStyle/>
          <a:p>
            <a:r>
              <a:rPr lang="en-US" sz="3200" dirty="0">
                <a:latin typeface="Arial" panose="020B0604020202020204" pitchFamily="34" charset="0"/>
                <a:sym typeface="Wingdings" panose="05000000000000000000" pitchFamily="2" charset="2"/>
              </a:rPr>
              <a:t> BIỆN PHÁP AN TOÀN ĐIỆN</a:t>
            </a:r>
            <a:endParaRPr lang="en-US" sz="3200" dirty="0">
              <a:latin typeface="Arial" panose="020B0604020202020204" pitchFamily="34" charset="0"/>
            </a:endParaRPr>
          </a:p>
        </p:txBody>
      </p:sp>
      <p:sp>
        <p:nvSpPr>
          <p:cNvPr id="4" name="TextBox 3"/>
          <p:cNvSpPr txBox="1"/>
          <p:nvPr/>
        </p:nvSpPr>
        <p:spPr>
          <a:xfrm>
            <a:off x="1627632" y="3340608"/>
            <a:ext cx="7224029" cy="584775"/>
          </a:xfrm>
          <a:prstGeom prst="rect">
            <a:avLst/>
          </a:prstGeom>
          <a:noFill/>
        </p:spPr>
        <p:txBody>
          <a:bodyPr wrap="none" rtlCol="0">
            <a:spAutoFit/>
          </a:bodyPr>
          <a:lstStyle/>
          <a:p>
            <a:r>
              <a:rPr lang="en-US" sz="3200" dirty="0">
                <a:latin typeface="Arial" panose="020B0604020202020204" pitchFamily="34" charset="0"/>
                <a:sym typeface="Wingdings" panose="05000000000000000000" pitchFamily="2" charset="2"/>
              </a:rPr>
              <a:t> </a:t>
            </a:r>
            <a:r>
              <a:rPr lang="en-US" sz="3200" dirty="0">
                <a:latin typeface="Arial" panose="020B0604020202020204" pitchFamily="34" charset="0"/>
              </a:rPr>
              <a:t>SƠ CỨU NGƯỜI BỊ TAI NẠN ĐIỆN</a:t>
            </a:r>
            <a:endParaRPr lang="en-US" sz="3200"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743200" y="1828800"/>
            <a:ext cx="3048000" cy="583565"/>
          </a:xfrm>
          <a:prstGeom prst="rect">
            <a:avLst/>
          </a:prstGeom>
          <a:noFill/>
        </p:spPr>
        <p:txBody>
          <a:bodyPr wrap="square" rtlCol="0">
            <a:spAutoFit/>
          </a:bodyPr>
          <a:p>
            <a:pPr algn="ctr"/>
            <a:r>
              <a:rPr lang="en-US" sz="3200" b="1">
                <a:latin typeface="Times New Roman" panose="02020603050405020304" pitchFamily="18" charset="0"/>
                <a:cs typeface="Times New Roman" panose="02020603050405020304" pitchFamily="18" charset="0"/>
              </a:rPr>
              <a:t>LUYỆN TẬP</a:t>
            </a:r>
            <a:endParaRPr lang="en-US" sz="3200" b="1">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4294967295"/>
          </p:nvPr>
        </p:nvSpPr>
        <p:spPr>
          <a:xfrm>
            <a:off x="0" y="1981200"/>
            <a:ext cx="8915400" cy="1219200"/>
          </a:xfrm>
        </p:spPr>
        <p:txBody>
          <a:bodyPr/>
          <a:lstStyle/>
          <a:p>
            <a:pPr marL="812800" indent="-812800" algn="ctr" eaLnBrk="1" hangingPunct="1">
              <a:lnSpc>
                <a:spcPct val="90000"/>
              </a:lnSpc>
              <a:buClr>
                <a:schemeClr val="tx1"/>
              </a:buClr>
              <a:buFontTx/>
              <a:buNone/>
              <a:defRPr/>
            </a:pPr>
            <a:r>
              <a:rPr lang="en-US" altLang="en-US" b="1" dirty="0">
                <a:solidFill>
                  <a:srgbClr val="FFFF89"/>
                </a:solidFill>
                <a:effectLst/>
                <a:latin typeface="Arial" panose="020B0604020202020204" pitchFamily="34" charset="0"/>
                <a:cs typeface="Arial" panose="020B0604020202020204" pitchFamily="34" charset="0"/>
              </a:rPr>
              <a:t>?</a:t>
            </a:r>
            <a:r>
              <a:rPr lang="en-US" altLang="en-US"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Tình</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huống</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trong</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hình</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có</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thể</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gây</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ra</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nguy</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hiểm</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gì</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với</a:t>
            </a:r>
            <a:r>
              <a:rPr lang="en-US" altLang="en-US" sz="2800" b="1" i="1" dirty="0">
                <a:solidFill>
                  <a:srgbClr val="FFFF89"/>
                </a:solidFill>
                <a:latin typeface="Arial" panose="020B0604020202020204" pitchFamily="34" charset="0"/>
                <a:cs typeface="Arial" panose="020B0604020202020204" pitchFamily="34" charset="0"/>
              </a:rPr>
              <a:t> con </a:t>
            </a:r>
            <a:r>
              <a:rPr lang="en-US" altLang="en-US" sz="2800" b="1" i="1" dirty="0" err="1">
                <a:solidFill>
                  <a:srgbClr val="FFFF89"/>
                </a:solidFill>
                <a:latin typeface="Arial" panose="020B0604020202020204" pitchFamily="34" charset="0"/>
                <a:cs typeface="Arial" panose="020B0604020202020204" pitchFamily="34" charset="0"/>
              </a:rPr>
              <a:t>người</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Kể</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tên</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một</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số</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nguyên</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nhân</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gây</a:t>
            </a:r>
            <a:r>
              <a:rPr lang="en-US" altLang="en-US" sz="2800" b="1" i="1" dirty="0">
                <a:solidFill>
                  <a:srgbClr val="FFFF89"/>
                </a:solidFill>
                <a:latin typeface="Arial" panose="020B0604020202020204" pitchFamily="34" charset="0"/>
                <a:cs typeface="Arial" panose="020B0604020202020204" pitchFamily="34" charset="0"/>
              </a:rPr>
              <a:t> tai </a:t>
            </a:r>
            <a:r>
              <a:rPr lang="en-US" altLang="en-US" sz="2800" b="1" i="1" dirty="0" err="1">
                <a:solidFill>
                  <a:srgbClr val="FFFF89"/>
                </a:solidFill>
                <a:latin typeface="Arial" panose="020B0604020202020204" pitchFamily="34" charset="0"/>
                <a:cs typeface="Arial" panose="020B0604020202020204" pitchFamily="34" charset="0"/>
              </a:rPr>
              <a:t>nạn</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điện</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mà</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em</a:t>
            </a:r>
            <a:r>
              <a:rPr lang="en-US" altLang="en-US" sz="2800" b="1" i="1" dirty="0">
                <a:solidFill>
                  <a:srgbClr val="FFFF89"/>
                </a:solidFill>
                <a:latin typeface="Arial" panose="020B0604020202020204" pitchFamily="34" charset="0"/>
                <a:cs typeface="Arial" panose="020B0604020202020204" pitchFamily="34" charset="0"/>
              </a:rPr>
              <a:t> </a:t>
            </a:r>
            <a:r>
              <a:rPr lang="en-US" altLang="en-US" sz="2800" b="1" i="1" dirty="0" err="1">
                <a:solidFill>
                  <a:srgbClr val="FFFF89"/>
                </a:solidFill>
                <a:latin typeface="Arial" panose="020B0604020202020204" pitchFamily="34" charset="0"/>
                <a:cs typeface="Arial" panose="020B0604020202020204" pitchFamily="34" charset="0"/>
              </a:rPr>
              <a:t>biết</a:t>
            </a:r>
            <a:r>
              <a:rPr lang="en-US" altLang="en-US" sz="2800" b="1" i="1" dirty="0">
                <a:solidFill>
                  <a:srgbClr val="FFFF89"/>
                </a:solidFill>
                <a:latin typeface="Arial" panose="020B0604020202020204" pitchFamily="34" charset="0"/>
                <a:cs typeface="Arial" panose="020B0604020202020204" pitchFamily="34" charset="0"/>
              </a:rPr>
              <a:t>?</a:t>
            </a:r>
            <a:endParaRPr lang="en-US" altLang="en-US" sz="2800" b="1" i="1" dirty="0">
              <a:solidFill>
                <a:srgbClr val="FFFF89"/>
              </a:solidFill>
              <a:latin typeface="Arial" panose="020B0604020202020204" pitchFamily="34" charset="0"/>
              <a:cs typeface="Arial" panose="020B0604020202020204" pitchFamily="34" charset="0"/>
            </a:endParaRPr>
          </a:p>
        </p:txBody>
      </p:sp>
      <p:sp>
        <p:nvSpPr>
          <p:cNvPr id="8195" name="Text Box 8"/>
          <p:cNvSpPr txBox="1">
            <a:spLocks noChangeArrowheads="1"/>
          </p:cNvSpPr>
          <p:nvPr/>
        </p:nvSpPr>
        <p:spPr bwMode="auto">
          <a:xfrm>
            <a:off x="620268" y="335280"/>
            <a:ext cx="8534400" cy="584775"/>
          </a:xfrm>
          <a:prstGeom prst="rect">
            <a:avLst/>
          </a:prstGeom>
          <a:gradFill rotWithShape="1">
            <a:gsLst>
              <a:gs pos="0">
                <a:srgbClr val="CCECFF"/>
              </a:gs>
              <a:gs pos="100000">
                <a:srgbClr val="FFFF89"/>
              </a:gs>
            </a:gsLst>
            <a:lin ang="5400000" scaled="1"/>
          </a:gradFill>
          <a:ln w="76200" cmpd="tri">
            <a:solidFill>
              <a:srgbClr val="3333FF"/>
            </a:solidFill>
            <a:miter lim="800000"/>
          </a:ln>
          <a:effectLst>
            <a:prstShdw prst="shdw17" dist="17961" dir="2700000">
              <a:srgbClr val="1F1F99"/>
            </a:prstShdw>
          </a:effectLst>
        </p:spPr>
        <p:txBody>
          <a:bodyPr>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i="1" dirty="0">
                <a:solidFill>
                  <a:srgbClr val="FF0066"/>
                </a:solidFill>
                <a:latin typeface="Arial" panose="020B0604020202020204" pitchFamily="34" charset="0"/>
              </a:rPr>
              <a:t>BÀI 11: TAI NẠN ĐIỆN</a:t>
            </a:r>
            <a:endParaRPr lang="en-US" altLang="en-US" b="1" i="1" dirty="0">
              <a:solidFill>
                <a:srgbClr val="FF0066"/>
              </a:solidFill>
              <a:latin typeface="Arial" panose="020B0604020202020204" pitchFamily="34" charset="0"/>
            </a:endParaRPr>
          </a:p>
        </p:txBody>
      </p:sp>
      <p:sp>
        <p:nvSpPr>
          <p:cNvPr id="7" name="Rectangle 6"/>
          <p:cNvSpPr>
            <a:spLocks noChangeArrowheads="1"/>
          </p:cNvSpPr>
          <p:nvPr/>
        </p:nvSpPr>
        <p:spPr bwMode="auto">
          <a:xfrm>
            <a:off x="152400" y="1335262"/>
            <a:ext cx="552587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12800" indent="-8128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spcBef>
                <a:spcPct val="0"/>
              </a:spcBef>
              <a:buClr>
                <a:schemeClr val="tx1"/>
              </a:buClr>
              <a:buSzTx/>
              <a:buFontTx/>
              <a:buNone/>
            </a:pPr>
            <a:r>
              <a:rPr lang="en-US" altLang="en-US" sz="2800" b="1" dirty="0">
                <a:solidFill>
                  <a:srgbClr val="FF0000"/>
                </a:solidFill>
                <a:latin typeface="Arial" panose="020B0604020202020204" pitchFamily="34" charset="0"/>
              </a:rPr>
              <a:t>I. </a:t>
            </a:r>
            <a:r>
              <a:rPr lang="en-US" altLang="en-US" b="1" u="sng" dirty="0" err="1">
                <a:solidFill>
                  <a:srgbClr val="FF0000"/>
                </a:solidFill>
                <a:latin typeface="Arial" panose="020B0604020202020204" pitchFamily="34" charset="0"/>
              </a:rPr>
              <a:t>Khái</a:t>
            </a:r>
            <a:r>
              <a:rPr lang="en-US" altLang="en-US" b="1" u="sng" dirty="0">
                <a:solidFill>
                  <a:srgbClr val="FF0000"/>
                </a:solidFill>
                <a:latin typeface="Arial" panose="020B0604020202020204" pitchFamily="34" charset="0"/>
              </a:rPr>
              <a:t> </a:t>
            </a:r>
            <a:r>
              <a:rPr lang="en-US" altLang="en-US" b="1" u="sng" dirty="0" err="1">
                <a:solidFill>
                  <a:srgbClr val="FF0000"/>
                </a:solidFill>
                <a:latin typeface="Arial" panose="020B0604020202020204" pitchFamily="34" charset="0"/>
              </a:rPr>
              <a:t>quát</a:t>
            </a:r>
            <a:r>
              <a:rPr lang="en-US" altLang="en-US" b="1" u="sng" dirty="0">
                <a:solidFill>
                  <a:srgbClr val="FF0000"/>
                </a:solidFill>
                <a:latin typeface="Arial" panose="020B0604020202020204" pitchFamily="34" charset="0"/>
              </a:rPr>
              <a:t> </a:t>
            </a:r>
            <a:r>
              <a:rPr lang="en-US" altLang="en-US" b="1" u="sng" dirty="0" err="1">
                <a:solidFill>
                  <a:srgbClr val="FF0000"/>
                </a:solidFill>
                <a:latin typeface="Arial" panose="020B0604020202020204" pitchFamily="34" charset="0"/>
              </a:rPr>
              <a:t>về</a:t>
            </a:r>
            <a:r>
              <a:rPr lang="en-US" altLang="en-US" b="1" u="sng" dirty="0">
                <a:solidFill>
                  <a:srgbClr val="FF0000"/>
                </a:solidFill>
                <a:latin typeface="Arial" panose="020B0604020202020204" pitchFamily="34" charset="0"/>
              </a:rPr>
              <a:t> tai </a:t>
            </a:r>
            <a:r>
              <a:rPr lang="en-US" altLang="en-US" b="1" u="sng" dirty="0" err="1">
                <a:solidFill>
                  <a:srgbClr val="FF0000"/>
                </a:solidFill>
                <a:latin typeface="Arial" panose="020B0604020202020204" pitchFamily="34" charset="0"/>
              </a:rPr>
              <a:t>nạn</a:t>
            </a:r>
            <a:r>
              <a:rPr lang="en-US" altLang="en-US" b="1" u="sng" dirty="0">
                <a:solidFill>
                  <a:srgbClr val="FF0000"/>
                </a:solidFill>
                <a:latin typeface="Arial" panose="020B0604020202020204" pitchFamily="34" charset="0"/>
              </a:rPr>
              <a:t> </a:t>
            </a:r>
            <a:r>
              <a:rPr lang="en-US" altLang="en-US" b="1" u="sng" dirty="0" err="1">
                <a:solidFill>
                  <a:srgbClr val="FF0000"/>
                </a:solidFill>
                <a:latin typeface="Arial" panose="020B0604020202020204" pitchFamily="34" charset="0"/>
              </a:rPr>
              <a:t>điện</a:t>
            </a:r>
            <a:r>
              <a:rPr lang="en-US" altLang="en-US" sz="2800" b="1" u="sng" dirty="0">
                <a:solidFill>
                  <a:srgbClr val="FF0000"/>
                </a:solidFill>
                <a:latin typeface="Arial" panose="020B0604020202020204" pitchFamily="34" charset="0"/>
              </a:rPr>
              <a:t>?</a:t>
            </a:r>
            <a:endParaRPr lang="en-US" altLang="en-US" sz="2800" b="1" u="sng" dirty="0">
              <a:solidFill>
                <a:srgbClr val="FF0000"/>
              </a:solidFill>
              <a:latin typeface="Arial" panose="020B0604020202020204" pitchFamily="34" charset="0"/>
            </a:endParaRPr>
          </a:p>
        </p:txBody>
      </p:sp>
      <p:pic>
        <p:nvPicPr>
          <p:cNvPr id="2" name="Picture 1"/>
          <p:cNvPicPr>
            <a:picLocks noChangeAspect="1"/>
          </p:cNvPicPr>
          <p:nvPr/>
        </p:nvPicPr>
        <p:blipFill>
          <a:blip r:embed="rId1"/>
          <a:stretch>
            <a:fillRect/>
          </a:stretch>
        </p:blipFill>
        <p:spPr>
          <a:xfrm>
            <a:off x="1797713" y="3310806"/>
            <a:ext cx="5989009" cy="347099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down)">
                                      <p:cBhvr>
                                        <p:cTn id="12"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609600"/>
            <a:ext cx="552587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12800" indent="-8128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spcBef>
                <a:spcPct val="0"/>
              </a:spcBef>
              <a:buClr>
                <a:schemeClr val="tx1"/>
              </a:buClr>
              <a:buSzTx/>
              <a:buFontTx/>
              <a:buNone/>
            </a:pPr>
            <a:r>
              <a:rPr lang="en-US" altLang="en-US" sz="2800" b="1" dirty="0">
                <a:solidFill>
                  <a:srgbClr val="FF0000"/>
                </a:solidFill>
                <a:latin typeface="Arial" panose="020B0604020202020204" pitchFamily="34" charset="0"/>
              </a:rPr>
              <a:t>I. </a:t>
            </a:r>
            <a:r>
              <a:rPr lang="en-US" altLang="en-US" b="1" u="sng" dirty="0" err="1">
                <a:solidFill>
                  <a:srgbClr val="FF0000"/>
                </a:solidFill>
                <a:latin typeface="Arial" panose="020B0604020202020204" pitchFamily="34" charset="0"/>
              </a:rPr>
              <a:t>Khái</a:t>
            </a:r>
            <a:r>
              <a:rPr lang="en-US" altLang="en-US" b="1" u="sng" dirty="0">
                <a:solidFill>
                  <a:srgbClr val="FF0000"/>
                </a:solidFill>
                <a:latin typeface="Arial" panose="020B0604020202020204" pitchFamily="34" charset="0"/>
              </a:rPr>
              <a:t> </a:t>
            </a:r>
            <a:r>
              <a:rPr lang="en-US" altLang="en-US" b="1" u="sng" dirty="0" err="1">
                <a:solidFill>
                  <a:srgbClr val="FF0000"/>
                </a:solidFill>
                <a:latin typeface="Arial" panose="020B0604020202020204" pitchFamily="34" charset="0"/>
              </a:rPr>
              <a:t>quát</a:t>
            </a:r>
            <a:r>
              <a:rPr lang="en-US" altLang="en-US" b="1" u="sng" dirty="0">
                <a:solidFill>
                  <a:srgbClr val="FF0000"/>
                </a:solidFill>
                <a:latin typeface="Arial" panose="020B0604020202020204" pitchFamily="34" charset="0"/>
              </a:rPr>
              <a:t> </a:t>
            </a:r>
            <a:r>
              <a:rPr lang="en-US" altLang="en-US" b="1" u="sng" dirty="0" err="1">
                <a:solidFill>
                  <a:srgbClr val="FF0000"/>
                </a:solidFill>
                <a:latin typeface="Arial" panose="020B0604020202020204" pitchFamily="34" charset="0"/>
              </a:rPr>
              <a:t>về</a:t>
            </a:r>
            <a:r>
              <a:rPr lang="en-US" altLang="en-US" b="1" u="sng" dirty="0">
                <a:solidFill>
                  <a:srgbClr val="FF0000"/>
                </a:solidFill>
                <a:latin typeface="Arial" panose="020B0604020202020204" pitchFamily="34" charset="0"/>
              </a:rPr>
              <a:t> tai </a:t>
            </a:r>
            <a:r>
              <a:rPr lang="en-US" altLang="en-US" b="1" u="sng" dirty="0" err="1">
                <a:solidFill>
                  <a:srgbClr val="FF0000"/>
                </a:solidFill>
                <a:latin typeface="Arial" panose="020B0604020202020204" pitchFamily="34" charset="0"/>
              </a:rPr>
              <a:t>nạn</a:t>
            </a:r>
            <a:r>
              <a:rPr lang="en-US" altLang="en-US" b="1" u="sng" dirty="0">
                <a:solidFill>
                  <a:srgbClr val="FF0000"/>
                </a:solidFill>
                <a:latin typeface="Arial" panose="020B0604020202020204" pitchFamily="34" charset="0"/>
              </a:rPr>
              <a:t> </a:t>
            </a:r>
            <a:r>
              <a:rPr lang="en-US" altLang="en-US" b="1" u="sng" dirty="0" err="1">
                <a:solidFill>
                  <a:srgbClr val="FF0000"/>
                </a:solidFill>
                <a:latin typeface="Arial" panose="020B0604020202020204" pitchFamily="34" charset="0"/>
              </a:rPr>
              <a:t>điện</a:t>
            </a:r>
            <a:r>
              <a:rPr lang="en-US" altLang="en-US" sz="2800" b="1" u="sng" dirty="0">
                <a:solidFill>
                  <a:srgbClr val="FF0000"/>
                </a:solidFill>
                <a:latin typeface="Arial" panose="020B0604020202020204" pitchFamily="34" charset="0"/>
              </a:rPr>
              <a:t>?</a:t>
            </a:r>
            <a:endParaRPr lang="en-US" altLang="en-US" sz="2800" b="1" u="sng" dirty="0">
              <a:solidFill>
                <a:srgbClr val="FF0000"/>
              </a:solidFill>
              <a:latin typeface="Arial" panose="020B0604020202020204" pitchFamily="34" charset="0"/>
            </a:endParaRPr>
          </a:p>
        </p:txBody>
      </p:sp>
      <p:pic>
        <p:nvPicPr>
          <p:cNvPr id="3" name="Picture 2"/>
          <p:cNvPicPr>
            <a:picLocks noChangeAspect="1"/>
          </p:cNvPicPr>
          <p:nvPr/>
        </p:nvPicPr>
        <p:blipFill>
          <a:blip r:embed="rId1"/>
          <a:stretch>
            <a:fillRect/>
          </a:stretch>
        </p:blipFill>
        <p:spPr>
          <a:xfrm>
            <a:off x="1797685" y="2518522"/>
            <a:ext cx="5548630" cy="4357370"/>
          </a:xfrm>
          <a:prstGeom prst="rect">
            <a:avLst/>
          </a:prstGeom>
        </p:spPr>
      </p:pic>
      <p:sp>
        <p:nvSpPr>
          <p:cNvPr id="4" name="TextBox 3"/>
          <p:cNvSpPr txBox="1"/>
          <p:nvPr/>
        </p:nvSpPr>
        <p:spPr>
          <a:xfrm>
            <a:off x="609600" y="1145131"/>
            <a:ext cx="7805293" cy="1015663"/>
          </a:xfrm>
          <a:prstGeom prst="rect">
            <a:avLst/>
          </a:prstGeom>
          <a:noFill/>
        </p:spPr>
        <p:txBody>
          <a:bodyPr wrap="square" rtlCol="0">
            <a:spAutoFit/>
          </a:bodyPr>
          <a:lstStyle/>
          <a:p>
            <a:r>
              <a:rPr lang="en-US" sz="3000" dirty="0">
                <a:latin typeface="Arial" panose="020B0604020202020204" pitchFamily="34" charset="0"/>
              </a:rPr>
              <a:t>Người trong hình chạm vào vỏ máy giặt bị rò điện có bị điện giật không? Tại sao?</a:t>
            </a:r>
            <a:endParaRPr lang="en-US" sz="3000"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144" y="352503"/>
            <a:ext cx="552587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12800" indent="-8128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spcBef>
                <a:spcPct val="0"/>
              </a:spcBef>
              <a:buClr>
                <a:schemeClr val="tx1"/>
              </a:buClr>
              <a:buSzTx/>
              <a:buFontTx/>
              <a:buNone/>
            </a:pPr>
            <a:r>
              <a:rPr lang="en-US" altLang="en-US" sz="2800" b="1" dirty="0">
                <a:solidFill>
                  <a:srgbClr val="FF0000"/>
                </a:solidFill>
                <a:latin typeface="Arial" panose="020B0604020202020204" pitchFamily="34" charset="0"/>
              </a:rPr>
              <a:t>I. </a:t>
            </a:r>
            <a:r>
              <a:rPr lang="en-US" altLang="en-US" b="1" u="sng" dirty="0" err="1">
                <a:solidFill>
                  <a:srgbClr val="FF0000"/>
                </a:solidFill>
                <a:latin typeface="Arial" panose="020B0604020202020204" pitchFamily="34" charset="0"/>
              </a:rPr>
              <a:t>Khái</a:t>
            </a:r>
            <a:r>
              <a:rPr lang="en-US" altLang="en-US" b="1" u="sng" dirty="0">
                <a:solidFill>
                  <a:srgbClr val="FF0000"/>
                </a:solidFill>
                <a:latin typeface="Arial" panose="020B0604020202020204" pitchFamily="34" charset="0"/>
              </a:rPr>
              <a:t> </a:t>
            </a:r>
            <a:r>
              <a:rPr lang="en-US" altLang="en-US" b="1" u="sng" dirty="0" err="1">
                <a:solidFill>
                  <a:srgbClr val="FF0000"/>
                </a:solidFill>
                <a:latin typeface="Arial" panose="020B0604020202020204" pitchFamily="34" charset="0"/>
              </a:rPr>
              <a:t>quát</a:t>
            </a:r>
            <a:r>
              <a:rPr lang="en-US" altLang="en-US" b="1" u="sng" dirty="0">
                <a:solidFill>
                  <a:srgbClr val="FF0000"/>
                </a:solidFill>
                <a:latin typeface="Arial" panose="020B0604020202020204" pitchFamily="34" charset="0"/>
              </a:rPr>
              <a:t> </a:t>
            </a:r>
            <a:r>
              <a:rPr lang="en-US" altLang="en-US" b="1" u="sng" dirty="0" err="1">
                <a:solidFill>
                  <a:srgbClr val="FF0000"/>
                </a:solidFill>
                <a:latin typeface="Arial" panose="020B0604020202020204" pitchFamily="34" charset="0"/>
              </a:rPr>
              <a:t>về</a:t>
            </a:r>
            <a:r>
              <a:rPr lang="en-US" altLang="en-US" b="1" u="sng" dirty="0">
                <a:solidFill>
                  <a:srgbClr val="FF0000"/>
                </a:solidFill>
                <a:latin typeface="Arial" panose="020B0604020202020204" pitchFamily="34" charset="0"/>
              </a:rPr>
              <a:t> tai </a:t>
            </a:r>
            <a:r>
              <a:rPr lang="en-US" altLang="en-US" b="1" u="sng" dirty="0" err="1">
                <a:solidFill>
                  <a:srgbClr val="FF0000"/>
                </a:solidFill>
                <a:latin typeface="Arial" panose="020B0604020202020204" pitchFamily="34" charset="0"/>
              </a:rPr>
              <a:t>nạn</a:t>
            </a:r>
            <a:r>
              <a:rPr lang="en-US" altLang="en-US" b="1" u="sng" dirty="0">
                <a:solidFill>
                  <a:srgbClr val="FF0000"/>
                </a:solidFill>
                <a:latin typeface="Arial" panose="020B0604020202020204" pitchFamily="34" charset="0"/>
              </a:rPr>
              <a:t> </a:t>
            </a:r>
            <a:r>
              <a:rPr lang="en-US" altLang="en-US" b="1" u="sng" dirty="0" err="1">
                <a:solidFill>
                  <a:srgbClr val="FF0000"/>
                </a:solidFill>
                <a:latin typeface="Arial" panose="020B0604020202020204" pitchFamily="34" charset="0"/>
              </a:rPr>
              <a:t>điện</a:t>
            </a:r>
            <a:r>
              <a:rPr lang="en-US" altLang="en-US" sz="2800" b="1" u="sng" dirty="0">
                <a:solidFill>
                  <a:srgbClr val="FF0000"/>
                </a:solidFill>
                <a:latin typeface="Arial" panose="020B0604020202020204" pitchFamily="34" charset="0"/>
              </a:rPr>
              <a:t>?</a:t>
            </a:r>
            <a:endParaRPr lang="en-US" altLang="en-US" sz="2800" b="1" u="sng" dirty="0">
              <a:solidFill>
                <a:srgbClr val="FF0000"/>
              </a:solidFill>
              <a:latin typeface="Arial" panose="020B0604020202020204" pitchFamily="34" charset="0"/>
            </a:endParaRPr>
          </a:p>
        </p:txBody>
      </p:sp>
      <p:sp>
        <p:nvSpPr>
          <p:cNvPr id="6" name="TextBox 5"/>
          <p:cNvSpPr txBox="1"/>
          <p:nvPr/>
        </p:nvSpPr>
        <p:spPr>
          <a:xfrm>
            <a:off x="609600" y="1130670"/>
            <a:ext cx="7607808" cy="1384995"/>
          </a:xfrm>
          <a:prstGeom prst="rect">
            <a:avLst/>
          </a:prstGeom>
          <a:noFill/>
        </p:spPr>
        <p:txBody>
          <a:bodyPr wrap="square" rtlCol="0">
            <a:spAutoFit/>
          </a:bodyPr>
          <a:lstStyle/>
          <a:p>
            <a:r>
              <a:rPr lang="en-US" sz="2800" dirty="0">
                <a:latin typeface="Arial" panose="020B0604020202020204" pitchFamily="34" charset="0"/>
              </a:rPr>
              <a:t>- Tai nạn điện là tai nạn xảy ra do tác động của dòng điện gây nguy hiểm đến sức khoẻ và tính mạng của con người</a:t>
            </a:r>
            <a:endParaRPr lang="en-US" sz="2800" dirty="0">
              <a:latin typeface="Arial" panose="020B0604020202020204" pitchFamily="34" charset="0"/>
            </a:endParaRPr>
          </a:p>
        </p:txBody>
      </p:sp>
      <p:sp>
        <p:nvSpPr>
          <p:cNvPr id="10" name="TextBox 9"/>
          <p:cNvSpPr txBox="1"/>
          <p:nvPr/>
        </p:nvSpPr>
        <p:spPr>
          <a:xfrm>
            <a:off x="609600" y="2764397"/>
            <a:ext cx="7607808" cy="3539430"/>
          </a:xfrm>
          <a:prstGeom prst="rect">
            <a:avLst/>
          </a:prstGeom>
          <a:noFill/>
        </p:spPr>
        <p:txBody>
          <a:bodyPr wrap="square" rtlCol="0">
            <a:spAutoFit/>
          </a:bodyPr>
          <a:lstStyle/>
          <a:p>
            <a:r>
              <a:rPr lang="en-US" sz="2800" dirty="0">
                <a:latin typeface="Arial" panose="020B0604020202020204" pitchFamily="34" charset="0"/>
              </a:rPr>
              <a:t>- Khi có đòng điện đi qua cơ thể người sẽ làm cho cơ thể bị tổn thương, ban đầu là bắp thịt, cơ bị co quắp, sau đó có thể gây tê liệt tuần hoàn máu và hô hấp dẫn đến tử vong. Mức độ tác động của dòng điện lên cơ thể người sẽ phụ thuộc vào một số yếu tố như: độ lớn, thời gian tác động và đường đi của dòng điện qua cơ thể người.</a:t>
            </a:r>
            <a:endParaRPr lang="en-US" sz="2800"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4294967295"/>
          </p:nvPr>
        </p:nvSpPr>
        <p:spPr>
          <a:xfrm>
            <a:off x="228600" y="1219200"/>
            <a:ext cx="8458200" cy="1219200"/>
          </a:xfrm>
        </p:spPr>
        <p:txBody>
          <a:bodyPr/>
          <a:lstStyle/>
          <a:p>
            <a:pPr marL="812800" indent="-812800" algn="ctr" eaLnBrk="1" hangingPunct="1">
              <a:lnSpc>
                <a:spcPct val="90000"/>
              </a:lnSpc>
              <a:buClr>
                <a:schemeClr val="tx1"/>
              </a:buClr>
              <a:buFontTx/>
              <a:buNone/>
              <a:defRPr/>
            </a:pPr>
            <a:r>
              <a:rPr lang="en-US" altLang="en-US" b="1" dirty="0">
                <a:solidFill>
                  <a:srgbClr val="FFFF89"/>
                </a:solidFill>
                <a:effectLst/>
                <a:latin typeface="Arial" panose="020B0604020202020204" pitchFamily="34" charset="0"/>
                <a:cs typeface="Arial" panose="020B0604020202020204" pitchFamily="34" charset="0"/>
              </a:rPr>
              <a:t>?</a:t>
            </a:r>
            <a:r>
              <a:rPr lang="en-US" altLang="en-US" b="1" i="1" dirty="0">
                <a:solidFill>
                  <a:srgbClr val="FFFF89"/>
                </a:solidFill>
                <a:latin typeface="Arial" panose="020B0604020202020204" pitchFamily="34" charset="0"/>
                <a:cs typeface="Arial" panose="020B0604020202020204" pitchFamily="34" charset="0"/>
              </a:rPr>
              <a:t> Quan </a:t>
            </a:r>
            <a:r>
              <a:rPr lang="en-US" altLang="en-US" b="1" i="1" dirty="0" err="1">
                <a:solidFill>
                  <a:srgbClr val="FFFF89"/>
                </a:solidFill>
                <a:latin typeface="Arial" panose="020B0604020202020204" pitchFamily="34" charset="0"/>
                <a:cs typeface="Arial" panose="020B0604020202020204" pitchFamily="34" charset="0"/>
              </a:rPr>
              <a:t>sát</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các</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hình</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sau</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suy</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nghĩ</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và</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nêu</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nguyên</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nhân</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gây</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ra</a:t>
            </a:r>
            <a:r>
              <a:rPr lang="en-US" altLang="en-US" b="1" i="1" dirty="0">
                <a:solidFill>
                  <a:srgbClr val="FFFF89"/>
                </a:solidFill>
                <a:latin typeface="Arial" panose="020B0604020202020204" pitchFamily="34" charset="0"/>
                <a:cs typeface="Arial" panose="020B0604020202020204" pitchFamily="34" charset="0"/>
              </a:rPr>
              <a:t> tai </a:t>
            </a:r>
            <a:r>
              <a:rPr lang="en-US" altLang="en-US" b="1" i="1" dirty="0" err="1">
                <a:solidFill>
                  <a:srgbClr val="FFFF89"/>
                </a:solidFill>
                <a:latin typeface="Arial" panose="020B0604020202020204" pitchFamily="34" charset="0"/>
                <a:cs typeface="Arial" panose="020B0604020202020204" pitchFamily="34" charset="0"/>
              </a:rPr>
              <a:t>nạn</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điện</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ở</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các</a:t>
            </a:r>
            <a:r>
              <a:rPr lang="en-US" altLang="en-US" b="1" i="1" dirty="0">
                <a:solidFill>
                  <a:srgbClr val="FFFF89"/>
                </a:solidFill>
                <a:latin typeface="Arial" panose="020B0604020202020204" pitchFamily="34" charset="0"/>
                <a:cs typeface="Arial" panose="020B0604020202020204" pitchFamily="34" charset="0"/>
              </a:rPr>
              <a:t> </a:t>
            </a:r>
            <a:r>
              <a:rPr lang="en-US" altLang="en-US" b="1" i="1" dirty="0" err="1">
                <a:solidFill>
                  <a:srgbClr val="FFFF89"/>
                </a:solidFill>
                <a:latin typeface="Arial" panose="020B0604020202020204" pitchFamily="34" charset="0"/>
                <a:cs typeface="Arial" panose="020B0604020202020204" pitchFamily="34" charset="0"/>
              </a:rPr>
              <a:t>hình</a:t>
            </a:r>
            <a:r>
              <a:rPr lang="en-US" altLang="en-US" b="1" i="1" dirty="0">
                <a:solidFill>
                  <a:srgbClr val="FFFF89"/>
                </a:solidFill>
                <a:latin typeface="Arial" panose="020B0604020202020204" pitchFamily="34" charset="0"/>
                <a:cs typeface="Arial" panose="020B0604020202020204" pitchFamily="34" charset="0"/>
              </a:rPr>
              <a:t>?</a:t>
            </a:r>
            <a:endParaRPr lang="en-US" altLang="en-US" sz="2800" b="1" i="1" dirty="0">
              <a:solidFill>
                <a:srgbClr val="FFFF89"/>
              </a:solidFill>
              <a:latin typeface="Arial" panose="020B0604020202020204" pitchFamily="34" charset="0"/>
              <a:cs typeface="Arial" panose="020B0604020202020204" pitchFamily="34" charset="0"/>
            </a:endParaRPr>
          </a:p>
        </p:txBody>
      </p:sp>
      <p:pic>
        <p:nvPicPr>
          <p:cNvPr id="7181" name="Picture 13"/>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8600" y="3657600"/>
            <a:ext cx="2590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657600"/>
            <a:ext cx="266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657600"/>
            <a:ext cx="266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p:cNvSpPr>
            <a:spLocks noChangeArrowheads="1"/>
          </p:cNvSpPr>
          <p:nvPr/>
        </p:nvSpPr>
        <p:spPr bwMode="auto">
          <a:xfrm>
            <a:off x="9144" y="-228600"/>
            <a:ext cx="7467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12800" indent="-8128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spcBef>
                <a:spcPct val="0"/>
              </a:spcBef>
              <a:buClr>
                <a:schemeClr val="tx1"/>
              </a:buClr>
              <a:buSzTx/>
              <a:buFontTx/>
              <a:buNone/>
            </a:pPr>
            <a:endParaRPr lang="en-US" altLang="en-US" sz="2800" b="1" dirty="0">
              <a:solidFill>
                <a:srgbClr val="FF0000"/>
              </a:solidFill>
              <a:latin typeface="VNI-Times" pitchFamily="2" charset="0"/>
            </a:endParaRPr>
          </a:p>
          <a:p>
            <a:pPr eaLnBrk="1" hangingPunct="1">
              <a:lnSpc>
                <a:spcPct val="90000"/>
              </a:lnSpc>
              <a:spcBef>
                <a:spcPct val="0"/>
              </a:spcBef>
              <a:buClr>
                <a:schemeClr val="tx1"/>
              </a:buClr>
              <a:buSzTx/>
              <a:buFontTx/>
              <a:buNone/>
            </a:pPr>
            <a:r>
              <a:rPr lang="en-US" altLang="en-US" b="1" dirty="0">
                <a:solidFill>
                  <a:srgbClr val="FF0000"/>
                </a:solidFill>
                <a:latin typeface="Arial" panose="020B0604020202020204" pitchFamily="34" charset="0"/>
              </a:rPr>
              <a:t>II. </a:t>
            </a:r>
            <a:r>
              <a:rPr lang="en-US" altLang="en-US" b="1" dirty="0" err="1">
                <a:solidFill>
                  <a:srgbClr val="FF0000"/>
                </a:solidFill>
                <a:latin typeface="Arial" panose="020B0604020202020204" pitchFamily="34" charset="0"/>
              </a:rPr>
              <a:t>Nguyên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nhân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gây</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ra</a:t>
            </a:r>
            <a:r>
              <a:rPr lang="en-US" altLang="en-US" b="1" dirty="0">
                <a:solidFill>
                  <a:srgbClr val="FF0000"/>
                </a:solidFill>
                <a:latin typeface="Arial" panose="020B0604020202020204" pitchFamily="34" charset="0"/>
              </a:rPr>
              <a:t> tai </a:t>
            </a:r>
            <a:r>
              <a:rPr lang="en-US" altLang="en-US" b="1" dirty="0" err="1">
                <a:solidFill>
                  <a:srgbClr val="FF0000"/>
                </a:solidFill>
                <a:latin typeface="Arial" panose="020B0604020202020204" pitchFamily="34" charset="0"/>
              </a:rPr>
              <a:t>nạn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điện</a:t>
            </a:r>
            <a:endParaRPr lang="en-US" altLang="en-US" b="1" dirty="0">
              <a:solidFill>
                <a:srgbClr val="FF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182"/>
                                        </p:tgtEl>
                                        <p:attrNameLst>
                                          <p:attrName>style.visibility</p:attrName>
                                        </p:attrNameLst>
                                      </p:cBhvr>
                                      <p:to>
                                        <p:strVal val="visible"/>
                                      </p:to>
                                    </p:set>
                                    <p:anim calcmode="lin" valueType="num">
                                      <p:cBhvr additive="base">
                                        <p:cTn id="11" dur="500" fill="hold"/>
                                        <p:tgtEl>
                                          <p:spTgt spid="7182"/>
                                        </p:tgtEl>
                                        <p:attrNameLst>
                                          <p:attrName>ppt_x</p:attrName>
                                        </p:attrNameLst>
                                      </p:cBhvr>
                                      <p:tavLst>
                                        <p:tav tm="0">
                                          <p:val>
                                            <p:strVal val="#ppt_x"/>
                                          </p:val>
                                        </p:tav>
                                        <p:tav tm="100000">
                                          <p:val>
                                            <p:strVal val="#ppt_x"/>
                                          </p:val>
                                        </p:tav>
                                      </p:tavLst>
                                    </p:anim>
                                    <p:anim calcmode="lin" valueType="num">
                                      <p:cBhvr additive="base">
                                        <p:cTn id="12" dur="500" fill="hold"/>
                                        <p:tgtEl>
                                          <p:spTgt spid="718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181"/>
                                        </p:tgtEl>
                                        <p:attrNameLst>
                                          <p:attrName>style.visibility</p:attrName>
                                        </p:attrNameLst>
                                      </p:cBhvr>
                                      <p:to>
                                        <p:strVal val="visible"/>
                                      </p:to>
                                    </p:set>
                                    <p:anim calcmode="lin" valueType="num">
                                      <p:cBhvr additive="base">
                                        <p:cTn id="16" dur="500" fill="hold"/>
                                        <p:tgtEl>
                                          <p:spTgt spid="7181"/>
                                        </p:tgtEl>
                                        <p:attrNameLst>
                                          <p:attrName>ppt_x</p:attrName>
                                        </p:attrNameLst>
                                      </p:cBhvr>
                                      <p:tavLst>
                                        <p:tav tm="0">
                                          <p:val>
                                            <p:strVal val="0-#ppt_w/2"/>
                                          </p:val>
                                        </p:tav>
                                        <p:tav tm="100000">
                                          <p:val>
                                            <p:strVal val="#ppt_x"/>
                                          </p:val>
                                        </p:tav>
                                      </p:tavLst>
                                    </p:anim>
                                    <p:anim calcmode="lin" valueType="num">
                                      <p:cBhvr additive="base">
                                        <p:cTn id="17" dur="500" fill="hold"/>
                                        <p:tgtEl>
                                          <p:spTgt spid="718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7183"/>
                                        </p:tgtEl>
                                        <p:attrNameLst>
                                          <p:attrName>style.visibility</p:attrName>
                                        </p:attrNameLst>
                                      </p:cBhvr>
                                      <p:to>
                                        <p:strVal val="visible"/>
                                      </p:to>
                                    </p:set>
                                    <p:anim calcmode="lin" valueType="num">
                                      <p:cBhvr additive="base">
                                        <p:cTn id="21" dur="500" fill="hold"/>
                                        <p:tgtEl>
                                          <p:spTgt spid="7183"/>
                                        </p:tgtEl>
                                        <p:attrNameLst>
                                          <p:attrName>ppt_x</p:attrName>
                                        </p:attrNameLst>
                                      </p:cBhvr>
                                      <p:tavLst>
                                        <p:tav tm="0">
                                          <p:val>
                                            <p:strVal val="1+#ppt_w/2"/>
                                          </p:val>
                                        </p:tav>
                                        <p:tav tm="100000">
                                          <p:val>
                                            <p:strVal val="#ppt_x"/>
                                          </p:val>
                                        </p:tav>
                                      </p:tavLst>
                                    </p:anim>
                                    <p:anim calcmode="lin" valueType="num">
                                      <p:cBhvr additive="base">
                                        <p:cTn id="22" dur="500" fill="hold"/>
                                        <p:tgtEl>
                                          <p:spTgt spid="7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609600" y="510540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800" b="1" i="1" dirty="0" err="1">
                <a:solidFill>
                  <a:srgbClr val="E0E507"/>
                </a:solidFill>
                <a:latin typeface="Arial" panose="020B0604020202020204" pitchFamily="34" charset="0"/>
              </a:rPr>
              <a:t>Sữa</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chữa</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điện</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không</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cắt</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nguồn</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điện</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không</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sử</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dụng</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dụng</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cụ</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bảo</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vệ</a:t>
            </a:r>
            <a:r>
              <a:rPr lang="en-US" altLang="en-US" sz="2800" b="1" i="1" dirty="0">
                <a:solidFill>
                  <a:srgbClr val="E0E507"/>
                </a:solidFill>
                <a:latin typeface="Arial" panose="020B0604020202020204" pitchFamily="34" charset="0"/>
              </a:rPr>
              <a:t> an </a:t>
            </a:r>
            <a:r>
              <a:rPr lang="en-US" altLang="en-US" sz="2800" b="1" i="1" dirty="0" err="1">
                <a:solidFill>
                  <a:srgbClr val="E0E507"/>
                </a:solidFill>
                <a:latin typeface="Arial" panose="020B0604020202020204" pitchFamily="34" charset="0"/>
              </a:rPr>
              <a:t>toàn</a:t>
            </a:r>
            <a:r>
              <a:rPr lang="en-US" altLang="en-US" sz="2800" b="1" i="1" dirty="0">
                <a:solidFill>
                  <a:srgbClr val="E0E507"/>
                </a:solidFill>
                <a:latin typeface="Arial" panose="020B0604020202020204" pitchFamily="34" charset="0"/>
              </a:rPr>
              <a:t> </a:t>
            </a:r>
            <a:r>
              <a:rPr lang="en-US" altLang="en-US" sz="2800" b="1" i="1" dirty="0" err="1">
                <a:solidFill>
                  <a:srgbClr val="E0E507"/>
                </a:solidFill>
                <a:latin typeface="Arial" panose="020B0604020202020204" pitchFamily="34" charset="0"/>
              </a:rPr>
              <a:t>điện</a:t>
            </a:r>
            <a:endParaRPr lang="en-US" altLang="en-US" sz="2800" b="1" i="1" dirty="0">
              <a:solidFill>
                <a:srgbClr val="E0E507"/>
              </a:solidFill>
              <a:latin typeface="Arial" panose="020B0604020202020204" pitchFamily="34" charset="0"/>
            </a:endParaRPr>
          </a:p>
        </p:txBody>
      </p:sp>
      <p:pic>
        <p:nvPicPr>
          <p:cNvPr id="8203" name="Picture 11"/>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71600" y="304800"/>
            <a:ext cx="6400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Line 8"/>
          <p:cNvSpPr>
            <a:spLocks noChangeShapeType="1"/>
          </p:cNvSpPr>
          <p:nvPr/>
        </p:nvSpPr>
        <p:spPr bwMode="auto">
          <a:xfrm flipV="1">
            <a:off x="990600" y="1371600"/>
            <a:ext cx="3200400" cy="3581400"/>
          </a:xfrm>
          <a:prstGeom prst="line">
            <a:avLst/>
          </a:prstGeom>
          <a:noFill/>
          <a:ln w="76200" cmpd="tri">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anim calcmode="lin" valueType="num">
                                      <p:cBhvr additive="base">
                                        <p:cTn id="13" dur="500" fill="hold"/>
                                        <p:tgtEl>
                                          <p:spTgt spid="8200"/>
                                        </p:tgtEl>
                                        <p:attrNameLst>
                                          <p:attrName>ppt_x</p:attrName>
                                        </p:attrNameLst>
                                      </p:cBhvr>
                                      <p:tavLst>
                                        <p:tav tm="0">
                                          <p:val>
                                            <p:strVal val="#ppt_x"/>
                                          </p:val>
                                        </p:tav>
                                        <p:tav tm="100000">
                                          <p:val>
                                            <p:strVal val="#ppt_x"/>
                                          </p:val>
                                        </p:tav>
                                      </p:tavLst>
                                    </p:anim>
                                    <p:anim calcmode="lin" valueType="num">
                                      <p:cBhvr additive="base">
                                        <p:cTn id="1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edge">
                                      <p:cBhvr>
                                        <p:cTn id="19"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52400" y="52578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b="1" i="1" dirty="0" err="1">
                <a:solidFill>
                  <a:srgbClr val="E0E507"/>
                </a:solidFill>
                <a:latin typeface="Arial" panose="020B0604020202020204" pitchFamily="34" charset="0"/>
              </a:rPr>
              <a:t>Sử</a:t>
            </a:r>
            <a:r>
              <a:rPr lang="en-US" altLang="en-US" b="1" i="1" dirty="0">
                <a:solidFill>
                  <a:srgbClr val="E0E507"/>
                </a:solidFill>
                <a:latin typeface="Arial" panose="020B0604020202020204" pitchFamily="34" charset="0"/>
              </a:rPr>
              <a:t> dung </a:t>
            </a:r>
            <a:r>
              <a:rPr lang="en-US" altLang="en-US" b="1" i="1" dirty="0" err="1">
                <a:solidFill>
                  <a:srgbClr val="E0E507"/>
                </a:solidFill>
                <a:latin typeface="Arial" panose="020B0604020202020204" pitchFamily="34" charset="0"/>
              </a:rPr>
              <a:t>các</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đồ</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dụng</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điện</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bị</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rò</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điện</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ra</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vỏ</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vỏ</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kim</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loại</a:t>
            </a:r>
            <a:r>
              <a:rPr lang="en-US" altLang="en-US" b="1" i="1" dirty="0">
                <a:solidFill>
                  <a:srgbClr val="E0E507"/>
                </a:solidFill>
                <a:latin typeface="Arial" panose="020B0604020202020204" pitchFamily="34" charset="0"/>
              </a:rPr>
              <a:t>)</a:t>
            </a:r>
            <a:endParaRPr lang="en-US" altLang="en-US" b="1" i="1" dirty="0">
              <a:solidFill>
                <a:srgbClr val="E0E507"/>
              </a:solidFill>
              <a:latin typeface="Arial" panose="020B0604020202020204" pitchFamily="34" charset="0"/>
            </a:endParaRPr>
          </a:p>
        </p:txBody>
      </p:sp>
      <p:sp>
        <p:nvSpPr>
          <p:cNvPr id="9232" name="Text Box 16"/>
          <p:cNvSpPr txBox="1">
            <a:spLocks noChangeArrowheads="1"/>
          </p:cNvSpPr>
          <p:nvPr/>
        </p:nvSpPr>
        <p:spPr bwMode="auto">
          <a:xfrm>
            <a:off x="5176838" y="441325"/>
            <a:ext cx="919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4000" b="1">
                <a:solidFill>
                  <a:srgbClr val="FF0066"/>
                </a:solidFill>
                <a:latin typeface=".VnTime" panose="020B7200000000000000" pitchFamily="34" charset="0"/>
                <a:sym typeface="Wingdings" panose="05000000000000000000" pitchFamily="2" charset="2"/>
              </a:rPr>
              <a:t></a:t>
            </a:r>
            <a:endParaRPr lang="en-US" altLang="en-US" sz="4000" b="1">
              <a:solidFill>
                <a:srgbClr val="FF0066"/>
              </a:solidFill>
              <a:latin typeface=".VnTime" panose="020B7200000000000000" pitchFamily="34" charset="0"/>
              <a:sym typeface="Wingdings" panose="05000000000000000000" pitchFamily="2" charset="2"/>
            </a:endParaRPr>
          </a:p>
        </p:txBody>
      </p:sp>
      <p:sp>
        <p:nvSpPr>
          <p:cNvPr id="10244" name="AutoShape 21"/>
          <p:cNvSpPr>
            <a:spLocks noChangeAspect="1" noChangeArrowheads="1" noTextEdit="1"/>
          </p:cNvSpPr>
          <p:nvPr/>
        </p:nvSpPr>
        <p:spPr bwMode="auto">
          <a:xfrm>
            <a:off x="228600" y="228600"/>
            <a:ext cx="396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245" name="Picture 23"/>
          <p:cNvPicPr>
            <a:picLocks noChangeAspect="1" noChangeArrowheads="1"/>
          </p:cNvPicPr>
          <p:nvPr/>
        </p:nvPicPr>
        <p:blipFill>
          <a:blip r:embed="rId1">
            <a:lum bright="20000"/>
            <a:extLst>
              <a:ext uri="{28A0092B-C50C-407E-A947-70E740481C1C}">
                <a14:useLocalDpi xmlns:a14="http://schemas.microsoft.com/office/drawing/2010/main" val="0"/>
              </a:ext>
            </a:extLst>
          </a:blip>
          <a:srcRect/>
          <a:stretch>
            <a:fillRect/>
          </a:stretch>
        </p:blipFill>
        <p:spPr bwMode="auto">
          <a:xfrm>
            <a:off x="838200" y="457200"/>
            <a:ext cx="7543800" cy="44386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228" name="Line 12"/>
          <p:cNvSpPr>
            <a:spLocks noChangeShapeType="1"/>
          </p:cNvSpPr>
          <p:nvPr/>
        </p:nvSpPr>
        <p:spPr bwMode="auto">
          <a:xfrm flipV="1">
            <a:off x="3124200" y="2971800"/>
            <a:ext cx="1143000" cy="2362200"/>
          </a:xfrm>
          <a:prstGeom prst="line">
            <a:avLst/>
          </a:prstGeom>
          <a:noFill/>
          <a:ln w="76200" cmpd="tri">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blinds(horizontal)">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500"/>
                                        <p:tgtEl>
                                          <p:spTgt spid="9222"/>
                                        </p:tgtEl>
                                      </p:cBhvr>
                                    </p:animEffect>
                                    <p:anim calcmode="lin" valueType="num">
                                      <p:cBhvr>
                                        <p:cTn id="13" dur="500" fill="hold"/>
                                        <p:tgtEl>
                                          <p:spTgt spid="9222"/>
                                        </p:tgtEl>
                                        <p:attrNameLst>
                                          <p:attrName>ppt_x</p:attrName>
                                        </p:attrNameLst>
                                      </p:cBhvr>
                                      <p:tavLst>
                                        <p:tav tm="0">
                                          <p:val>
                                            <p:strVal val="#ppt_x"/>
                                          </p:val>
                                        </p:tav>
                                        <p:tav tm="100000">
                                          <p:val>
                                            <p:strVal val="#ppt_x"/>
                                          </p:val>
                                        </p:tav>
                                      </p:tavLst>
                                    </p:anim>
                                    <p:anim calcmode="lin" valueType="num">
                                      <p:cBhvr>
                                        <p:cTn id="14" dur="500" fill="hold"/>
                                        <p:tgtEl>
                                          <p:spTgt spid="9222"/>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iterate type="lt">
                                    <p:tmAbs val="0"/>
                                  </p:iterate>
                                  <p:childTnLst>
                                    <p:set>
                                      <p:cBhvr>
                                        <p:cTn id="16" dur="1" fill="hold">
                                          <p:stCondLst>
                                            <p:cond delay="0"/>
                                          </p:stCondLst>
                                        </p:cTn>
                                        <p:tgtEl>
                                          <p:spTgt spid="9232"/>
                                        </p:tgtEl>
                                        <p:attrNameLst>
                                          <p:attrName>style.visibility</p:attrName>
                                        </p:attrNameLst>
                                      </p:cBhvr>
                                      <p:to>
                                        <p:strVal val="visible"/>
                                      </p:to>
                                    </p:set>
                                  </p:childTnLst>
                                </p:cTn>
                              </p:par>
                              <p:par>
                                <p:cTn id="17" presetID="36" presetClass="emph" presetSubtype="0" repeatCount="indefinite" fill="hold" grpId="1" nodeType="withEffect">
                                  <p:stCondLst>
                                    <p:cond delay="0"/>
                                  </p:stCondLst>
                                  <p:iterate type="lt">
                                    <p:tmPct val="10000"/>
                                  </p:iterate>
                                  <p:childTnLst>
                                    <p:animScale>
                                      <p:cBhvr>
                                        <p:cTn id="18" dur="500" autoRev="1" fill="hold">
                                          <p:stCondLst>
                                            <p:cond delay="0"/>
                                          </p:stCondLst>
                                        </p:cTn>
                                        <p:tgtEl>
                                          <p:spTgt spid="9232"/>
                                        </p:tgtEl>
                                      </p:cBhvr>
                                      <p:to x="80000" y="100000"/>
                                    </p:animScale>
                                    <p:anim by="(#ppt_w*0.10)" calcmode="lin" valueType="num">
                                      <p:cBhvr>
                                        <p:cTn id="19" dur="500" autoRev="1" fill="hold">
                                          <p:stCondLst>
                                            <p:cond delay="0"/>
                                          </p:stCondLst>
                                        </p:cTn>
                                        <p:tgtEl>
                                          <p:spTgt spid="9232"/>
                                        </p:tgtEl>
                                        <p:attrNameLst>
                                          <p:attrName>ppt_x</p:attrName>
                                        </p:attrNameLst>
                                      </p:cBhvr>
                                    </p:anim>
                                    <p:anim by="(-#ppt_w*0.10)" calcmode="lin" valueType="num">
                                      <p:cBhvr>
                                        <p:cTn id="20" dur="500" autoRev="1" fill="hold">
                                          <p:stCondLst>
                                            <p:cond delay="0"/>
                                          </p:stCondLst>
                                        </p:cTn>
                                        <p:tgtEl>
                                          <p:spTgt spid="9232"/>
                                        </p:tgtEl>
                                        <p:attrNameLst>
                                          <p:attrName>ppt_y</p:attrName>
                                        </p:attrNameLst>
                                      </p:cBhvr>
                                    </p:anim>
                                    <p:animRot by="-480000">
                                      <p:cBhvr>
                                        <p:cTn id="21" dur="500" autoRev="1" fill="hold">
                                          <p:stCondLst>
                                            <p:cond delay="0"/>
                                          </p:stCondLst>
                                        </p:cTn>
                                        <p:tgtEl>
                                          <p:spTgt spid="92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32" grpId="0"/>
      <p:bldP spid="9232" grpId="1"/>
      <p:bldP spid="9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Text Box 17"/>
          <p:cNvSpPr txBox="1">
            <a:spLocks noChangeArrowheads="1"/>
          </p:cNvSpPr>
          <p:nvPr/>
        </p:nvSpPr>
        <p:spPr bwMode="auto">
          <a:xfrm>
            <a:off x="4953000" y="3124200"/>
            <a:ext cx="919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4000" b="1">
                <a:solidFill>
                  <a:srgbClr val="FF0066"/>
                </a:solidFill>
                <a:latin typeface=".VnTime" panose="020B7200000000000000" pitchFamily="34" charset="0"/>
                <a:sym typeface="Wingdings" panose="05000000000000000000" pitchFamily="2" charset="2"/>
              </a:rPr>
              <a:t></a:t>
            </a:r>
            <a:endParaRPr lang="en-US" altLang="en-US" sz="4000" b="1">
              <a:solidFill>
                <a:srgbClr val="FF0066"/>
              </a:solidFill>
              <a:latin typeface=".VnTime" panose="020B7200000000000000" pitchFamily="34" charset="0"/>
              <a:sym typeface="Wingdings" panose="05000000000000000000" pitchFamily="2" charset="2"/>
            </a:endParaRPr>
          </a:p>
        </p:txBody>
      </p:sp>
      <p:pic>
        <p:nvPicPr>
          <p:cNvPr id="11267" name="Picture 20"/>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19200" y="533400"/>
            <a:ext cx="6705600" cy="4419600"/>
          </a:xfrm>
          <a:prstGeom prst="rect">
            <a:avLst/>
          </a:prstGeom>
          <a:noFill/>
          <a:ln w="57150">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9227" name="Line 11"/>
          <p:cNvSpPr>
            <a:spLocks noChangeShapeType="1"/>
          </p:cNvSpPr>
          <p:nvPr/>
        </p:nvSpPr>
        <p:spPr bwMode="auto">
          <a:xfrm flipV="1">
            <a:off x="1752600" y="3962400"/>
            <a:ext cx="4267200" cy="1752600"/>
          </a:xfrm>
          <a:prstGeom prst="line">
            <a:avLst/>
          </a:prstGeom>
          <a:noFill/>
          <a:ln w="76200" cmpd="tri">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2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11"/>
          <p:cNvSpPr>
            <a:spLocks noChangeShapeType="1"/>
          </p:cNvSpPr>
          <p:nvPr/>
        </p:nvSpPr>
        <p:spPr bwMode="auto">
          <a:xfrm flipV="1">
            <a:off x="1676400" y="1295400"/>
            <a:ext cx="4876800" cy="4495800"/>
          </a:xfrm>
          <a:prstGeom prst="line">
            <a:avLst/>
          </a:prstGeom>
          <a:noFill/>
          <a:ln w="76200" cmpd="tri">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Text Box 9"/>
          <p:cNvSpPr txBox="1">
            <a:spLocks noChangeArrowheads="1"/>
          </p:cNvSpPr>
          <p:nvPr/>
        </p:nvSpPr>
        <p:spPr bwMode="auto">
          <a:xfrm>
            <a:off x="381000" y="5410200"/>
            <a:ext cx="8763000" cy="1077218"/>
          </a:xfrm>
          <a:prstGeom prst="rect">
            <a:avLst/>
          </a:prstGeom>
          <a:noFill/>
          <a:ln w="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i="1" dirty="0" err="1">
                <a:solidFill>
                  <a:srgbClr val="E0E507"/>
                </a:solidFill>
                <a:latin typeface="Arial" panose="020B0604020202020204" pitchFamily="34" charset="0"/>
              </a:rPr>
              <a:t>Chạm</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trực</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tiếp</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vào</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dây</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điện</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trần</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không</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có</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vỏ</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cách</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điện</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hoặc</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dây</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dẫn</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hở</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cách</a:t>
            </a:r>
            <a:r>
              <a:rPr lang="en-US" altLang="en-US" b="1" i="1" dirty="0">
                <a:solidFill>
                  <a:srgbClr val="E0E507"/>
                </a:solidFill>
                <a:latin typeface="Arial" panose="020B0604020202020204" pitchFamily="34" charset="0"/>
              </a:rPr>
              <a:t> </a:t>
            </a:r>
            <a:r>
              <a:rPr lang="en-US" altLang="en-US" b="1" i="1" dirty="0" err="1">
                <a:solidFill>
                  <a:srgbClr val="E0E507"/>
                </a:solidFill>
                <a:latin typeface="Arial" panose="020B0604020202020204" pitchFamily="34" charset="0"/>
              </a:rPr>
              <a:t>điện</a:t>
            </a:r>
            <a:endParaRPr lang="en-US" altLang="en-US" b="1" i="1" dirty="0">
              <a:solidFill>
                <a:srgbClr val="E0E507"/>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9233"/>
                                        </p:tgtEl>
                                        <p:attrNameLst>
                                          <p:attrName>style.visibility</p:attrName>
                                        </p:attrNameLst>
                                      </p:cBhvr>
                                      <p:to>
                                        <p:strVal val="visible"/>
                                      </p:to>
                                    </p:set>
                                  </p:childTnLst>
                                </p:cTn>
                              </p:par>
                              <p:par>
                                <p:cTn id="7" presetID="36" presetClass="emph" presetSubtype="0" repeatCount="indefinite" fill="hold" grpId="1" nodeType="withEffect">
                                  <p:stCondLst>
                                    <p:cond delay="0"/>
                                  </p:stCondLst>
                                  <p:iterate type="lt">
                                    <p:tmPct val="10000"/>
                                  </p:iterate>
                                  <p:childTnLst>
                                    <p:animScale>
                                      <p:cBhvr>
                                        <p:cTn id="8" dur="500" autoRev="1" fill="hold">
                                          <p:stCondLst>
                                            <p:cond delay="0"/>
                                          </p:stCondLst>
                                        </p:cTn>
                                        <p:tgtEl>
                                          <p:spTgt spid="9233"/>
                                        </p:tgtEl>
                                      </p:cBhvr>
                                      <p:to x="80000" y="100000"/>
                                    </p:animScale>
                                    <p:anim by="(#ppt_w*0.10)" calcmode="lin" valueType="num">
                                      <p:cBhvr>
                                        <p:cTn id="9" dur="500" autoRev="1" fill="hold">
                                          <p:stCondLst>
                                            <p:cond delay="0"/>
                                          </p:stCondLst>
                                        </p:cTn>
                                        <p:tgtEl>
                                          <p:spTgt spid="9233"/>
                                        </p:tgtEl>
                                        <p:attrNameLst>
                                          <p:attrName>ppt_x</p:attrName>
                                        </p:attrNameLst>
                                      </p:cBhvr>
                                    </p:anim>
                                    <p:anim by="(-#ppt_w*0.10)" calcmode="lin" valueType="num">
                                      <p:cBhvr>
                                        <p:cTn id="10" dur="500" autoRev="1" fill="hold">
                                          <p:stCondLst>
                                            <p:cond delay="0"/>
                                          </p:stCondLst>
                                        </p:cTn>
                                        <p:tgtEl>
                                          <p:spTgt spid="9233"/>
                                        </p:tgtEl>
                                        <p:attrNameLst>
                                          <p:attrName>ppt_y</p:attrName>
                                        </p:attrNameLst>
                                      </p:cBhvr>
                                    </p:anim>
                                    <p:animRot by="-480000">
                                      <p:cBhvr>
                                        <p:cTn id="11" dur="500" autoRev="1" fill="hold">
                                          <p:stCondLst>
                                            <p:cond delay="0"/>
                                          </p:stCondLst>
                                        </p:cTn>
                                        <p:tgtEl>
                                          <p:spTgt spid="923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227"/>
                                        </p:tgtEl>
                                        <p:attrNameLst>
                                          <p:attrName>style.visibility</p:attrName>
                                        </p:attrNameLst>
                                      </p:cBhvr>
                                      <p:to>
                                        <p:strVal val="visible"/>
                                      </p:to>
                                    </p:set>
                                    <p:animEffect transition="in" filter="box(in)">
                                      <p:cBhvr>
                                        <p:cTn id="16" dur="500"/>
                                        <p:tgtEl>
                                          <p:spTgt spid="922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251"/>
                                        </p:tgtEl>
                                        <p:attrNameLst>
                                          <p:attrName>style.visibility</p:attrName>
                                        </p:attrNameLst>
                                      </p:cBhvr>
                                      <p:to>
                                        <p:strVal val="visible"/>
                                      </p:to>
                                    </p:set>
                                    <p:animEffect transition="in" filter="fade">
                                      <p:cBhvr>
                                        <p:cTn id="20" dur="2000"/>
                                        <p:tgtEl>
                                          <p:spTgt spid="1025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225"/>
                                        </p:tgtEl>
                                        <p:attrNameLst>
                                          <p:attrName>style.visibility</p:attrName>
                                        </p:attrNameLst>
                                      </p:cBhvr>
                                      <p:to>
                                        <p:strVal val="visible"/>
                                      </p:to>
                                    </p:set>
                                    <p:animEffect transition="in" filter="diamond(in)">
                                      <p:cBhvr>
                                        <p:cTn id="30" dur="2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9233" grpId="1"/>
      <p:bldP spid="9227" grpId="0" animBg="1"/>
      <p:bldP spid="2" grpId="0" animBg="1"/>
      <p:bldP spid="9225" grpId="0" animBg="1"/>
    </p:bldLst>
  </p:timing>
</p:sld>
</file>

<file path=ppt/theme/theme1.xml><?xml version="1.0" encoding="utf-8"?>
<a:theme xmlns:a="http://schemas.openxmlformats.org/drawingml/2006/main" name="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3139</Words>
  <Application>WPS Presentation</Application>
  <PresentationFormat>On-screen Show (4:3)</PresentationFormat>
  <Paragraphs>168</Paragraphs>
  <Slides>20</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SimSun</vt:lpstr>
      <vt:lpstr>Wingdings</vt:lpstr>
      <vt:lpstr>Tahoma</vt:lpstr>
      <vt:lpstr>VNI-Times</vt:lpstr>
      <vt:lpstr>.VnTime</vt:lpstr>
      <vt:lpstr>Microsoft YaHei</vt:lpstr>
      <vt:lpstr>Arial Unicode MS</vt:lpstr>
      <vt:lpstr>VNI-Aptima</vt:lpstr>
      <vt:lpstr>Times New Roman</vt:lpstr>
      <vt:lpstr>.VnTimeH</vt:lpstr>
      <vt:lpstr>Balance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164A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Ngöøi thöïc hieän:TRAÀN NGOÏC DUNG</dc:title>
  <dc:creator>Windows xp sp2 Full</dc:creator>
  <cp:lastModifiedBy>cuong nguyen</cp:lastModifiedBy>
  <cp:revision>277</cp:revision>
  <dcterms:created xsi:type="dcterms:W3CDTF">2006-10-23T10:01:00Z</dcterms:created>
  <dcterms:modified xsi:type="dcterms:W3CDTF">2024-10-25T13:30:51Z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A9D06ACE50BC4EF28337FCAF062B20D8_12</vt:lpwstr>
  </property>
  <property fmtid="{D5CDD505-2E9C-101B-9397-08002B2CF9AE}" pid="3" name="KSOProductBuildVer">
    <vt:lpwstr>1033-12.2.0.18607</vt:lpwstr>
  </property>
</Properties>
</file>