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6"/>
  </p:notesMasterIdLst>
  <p:sldIdLst>
    <p:sldId id="257" r:id="rId3"/>
    <p:sldId id="259" r:id="rId4"/>
    <p:sldId id="260" r:id="rId5"/>
    <p:sldId id="296" r:id="rId6"/>
    <p:sldId id="297" r:id="rId7"/>
    <p:sldId id="298" r:id="rId8"/>
    <p:sldId id="299" r:id="rId9"/>
    <p:sldId id="300" r:id="rId10"/>
    <p:sldId id="301" r:id="rId11"/>
    <p:sldId id="266" r:id="rId12"/>
    <p:sldId id="274" r:id="rId13"/>
    <p:sldId id="263" r:id="rId14"/>
    <p:sldId id="303" r:id="rId15"/>
    <p:sldId id="265" r:id="rId16"/>
    <p:sldId id="275" r:id="rId17"/>
    <p:sldId id="302" r:id="rId18"/>
    <p:sldId id="304" r:id="rId19"/>
    <p:sldId id="276" r:id="rId20"/>
    <p:sldId id="305" r:id="rId21"/>
    <p:sldId id="306" r:id="rId22"/>
    <p:sldId id="307" r:id="rId23"/>
    <p:sldId id="309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99AD"/>
    <a:srgbClr val="FAB8E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92"/>
  </p:normalViewPr>
  <p:slideViewPr>
    <p:cSldViewPr snapToGrid="0">
      <p:cViewPr varScale="1">
        <p:scale>
          <a:sx n="106" d="100"/>
          <a:sy n="106" d="100"/>
        </p:scale>
        <p:origin x="8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F7B54-1A11-4F62-A213-020A9F7D07E3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5E303-DAE2-4439-B8EF-5D2FF8AC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8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790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227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16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701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49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830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686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364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15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894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95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673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301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34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5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947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2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9B710B-497A-4796-9F8C-4EF3A9EB2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42EE967-6EF2-4350-9F37-4E7CC39028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51124" cy="61965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70DE002-EE99-448F-925B-1FECA730B7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308"/>
            <a:ext cx="10753725" cy="44913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F0B9665-D8B0-4A51-A3C7-6D60E3F6AB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432"/>
            <a:ext cx="12192000" cy="55351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EA759E-EA79-41C2-B41F-9A8F5708B1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969"/>
            <a:ext cx="12192000" cy="5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3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14DA939-C2E4-428E-A937-F16973600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931686-95A4-44C3-8E59-162116B4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0" y="-323"/>
            <a:ext cx="4032864" cy="27720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7366D02-0293-4269-BD41-BBEB47272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226CD1-6938-498B-B7C4-AD9A84843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CAF3DE-0FF0-4AEF-98E6-747FCDC85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87" r="-1580" b="19036"/>
          <a:stretch/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CAFF01D-9F6A-4EAF-9477-1ECAE746E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0535D8-CA37-4FEB-94C2-A1C0B0792D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B06CA2-04B4-4546-9478-53BA9C3E15F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985543" y="1273800"/>
            <a:ext cx="1231106" cy="4103688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305949" y="766000"/>
            <a:ext cx="683264" cy="2462213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828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36FC454-1126-41F6-8F91-789E82D3E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EF0F880-AE44-4922-9ED1-EA2DA01B7E68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C7B2652-FB74-41EA-A8BC-C0C4E1A9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ED6A173E-6153-462C-A9EE-C7D099F23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59" y="181759"/>
            <a:ext cx="2031325" cy="590931"/>
          </a:xfrm>
        </p:spPr>
        <p:txBody>
          <a:bodyPr vert="horz" wrap="none">
            <a:spAutoFit/>
          </a:bodyPr>
          <a:lstStyle>
            <a:lvl1pPr algn="l">
              <a:defRPr sz="3600">
                <a:solidFill>
                  <a:srgbClr val="63420C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7B6EDDB-AD2F-431C-9790-859E3227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B8D9B5F-3805-4A6A-8492-976B05EDCF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550333F-DE24-4D34-9089-00A9C3D3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6DA8F89-B85D-4395-8FA6-89F6CAE16825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51E9992-BAFC-470B-8E75-36374AE24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9A648B-FEA5-4C99-B435-3920BC54E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521D441-B730-45DC-B74D-8BEDC01D62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4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1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F44A9D25-6388-181D-C8EE-ECF345FF79F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75" y="200025"/>
            <a:ext cx="1228724" cy="12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0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14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>
            <a:extLst>
              <a:ext uri="{FF2B5EF4-FFF2-40B4-BE49-F238E27FC236}">
                <a16:creationId xmlns:a16="http://schemas.microsoft.com/office/drawing/2014/main" id="{75921ADF-90A2-9B13-9C99-BF6E1B36C159}"/>
              </a:ext>
            </a:extLst>
          </p:cNvPr>
          <p:cNvSpPr/>
          <p:nvPr/>
        </p:nvSpPr>
        <p:spPr>
          <a:xfrm>
            <a:off x="4086226" y="876301"/>
            <a:ext cx="7894584" cy="3959618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69CDB3-3AB4-394A-DB27-4FAD7B973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605" y="1556704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5346CE-0A1F-924C-E6D2-9812618D3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228" y="2549185"/>
            <a:ext cx="7212193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C5844-A445-A56B-29EF-44F23C152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907" y="2285134"/>
            <a:ext cx="6700085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0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3CF14263-F3D4-CB5C-6408-50A7D4E89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99" y="923925"/>
            <a:ext cx="3851097" cy="578167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01292A02-4EE6-E23E-306C-F5C099ED9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04775"/>
            <a:ext cx="7667625" cy="5541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7222E9-D94C-8FCF-7933-6DFF063AE798}"/>
              </a:ext>
            </a:extLst>
          </p:cNvPr>
          <p:cNvSpPr txBox="1"/>
          <p:nvPr/>
        </p:nvSpPr>
        <p:spPr>
          <a:xfrm>
            <a:off x="5267325" y="2143125"/>
            <a:ext cx="57435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Trang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8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5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0B6ED2B-99E9-64FC-10D0-4C0C414904B8}"/>
              </a:ext>
            </a:extLst>
          </p:cNvPr>
          <p:cNvSpPr/>
          <p:nvPr/>
        </p:nvSpPr>
        <p:spPr>
          <a:xfrm>
            <a:off x="552450" y="602503"/>
            <a:ext cx="11306175" cy="5998321"/>
          </a:xfrm>
          <a:custGeom>
            <a:avLst/>
            <a:gdLst>
              <a:gd name="connsiteX0" fmla="*/ 0 w 11306175"/>
              <a:gd name="connsiteY0" fmla="*/ 999740 h 5998321"/>
              <a:gd name="connsiteX1" fmla="*/ 999740 w 11306175"/>
              <a:gd name="connsiteY1" fmla="*/ 0 h 5998321"/>
              <a:gd name="connsiteX2" fmla="*/ 10306435 w 11306175"/>
              <a:gd name="connsiteY2" fmla="*/ 0 h 5998321"/>
              <a:gd name="connsiteX3" fmla="*/ 11306175 w 11306175"/>
              <a:gd name="connsiteY3" fmla="*/ 999740 h 5998321"/>
              <a:gd name="connsiteX4" fmla="*/ 11306175 w 11306175"/>
              <a:gd name="connsiteY4" fmla="*/ 4998581 h 5998321"/>
              <a:gd name="connsiteX5" fmla="*/ 10306435 w 11306175"/>
              <a:gd name="connsiteY5" fmla="*/ 5998321 h 5998321"/>
              <a:gd name="connsiteX6" fmla="*/ 999740 w 11306175"/>
              <a:gd name="connsiteY6" fmla="*/ 5998321 h 5998321"/>
              <a:gd name="connsiteX7" fmla="*/ 0 w 11306175"/>
              <a:gd name="connsiteY7" fmla="*/ 4998581 h 5998321"/>
              <a:gd name="connsiteX8" fmla="*/ 0 w 11306175"/>
              <a:gd name="connsiteY8" fmla="*/ 999740 h 599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175" h="5998321" fill="none" extrusionOk="0">
                <a:moveTo>
                  <a:pt x="0" y="999740"/>
                </a:moveTo>
                <a:cubicBezTo>
                  <a:pt x="-2155" y="486002"/>
                  <a:pt x="448310" y="12806"/>
                  <a:pt x="999740" y="0"/>
                </a:cubicBezTo>
                <a:cubicBezTo>
                  <a:pt x="2894358" y="-123866"/>
                  <a:pt x="7941846" y="81108"/>
                  <a:pt x="10306435" y="0"/>
                </a:cubicBezTo>
                <a:cubicBezTo>
                  <a:pt x="10889319" y="-47239"/>
                  <a:pt x="11295658" y="448467"/>
                  <a:pt x="11306175" y="999740"/>
                </a:cubicBezTo>
                <a:cubicBezTo>
                  <a:pt x="11473892" y="1609463"/>
                  <a:pt x="11176276" y="4422468"/>
                  <a:pt x="11306175" y="4998581"/>
                </a:cubicBezTo>
                <a:cubicBezTo>
                  <a:pt x="11324839" y="5501161"/>
                  <a:pt x="10893526" y="6061726"/>
                  <a:pt x="10306435" y="5998321"/>
                </a:cubicBezTo>
                <a:cubicBezTo>
                  <a:pt x="9004940" y="5980466"/>
                  <a:pt x="4187550" y="5888977"/>
                  <a:pt x="999740" y="5998321"/>
                </a:cubicBezTo>
                <a:cubicBezTo>
                  <a:pt x="452718" y="5985561"/>
                  <a:pt x="19024" y="5586245"/>
                  <a:pt x="0" y="4998581"/>
                </a:cubicBezTo>
                <a:cubicBezTo>
                  <a:pt x="118672" y="3659306"/>
                  <a:pt x="-34222" y="2783790"/>
                  <a:pt x="0" y="999740"/>
                </a:cubicBezTo>
                <a:close/>
              </a:path>
              <a:path w="11306175" h="5998321" stroke="0" extrusionOk="0">
                <a:moveTo>
                  <a:pt x="0" y="999740"/>
                </a:moveTo>
                <a:cubicBezTo>
                  <a:pt x="28279" y="449265"/>
                  <a:pt x="413357" y="68011"/>
                  <a:pt x="999740" y="0"/>
                </a:cubicBezTo>
                <a:cubicBezTo>
                  <a:pt x="3914016" y="96512"/>
                  <a:pt x="8467594" y="-165548"/>
                  <a:pt x="10306435" y="0"/>
                </a:cubicBezTo>
                <a:cubicBezTo>
                  <a:pt x="10924383" y="1650"/>
                  <a:pt x="11384455" y="460383"/>
                  <a:pt x="11306175" y="999740"/>
                </a:cubicBezTo>
                <a:cubicBezTo>
                  <a:pt x="11175962" y="2830976"/>
                  <a:pt x="11431148" y="3804302"/>
                  <a:pt x="11306175" y="4998581"/>
                </a:cubicBezTo>
                <a:cubicBezTo>
                  <a:pt x="11318331" y="5485380"/>
                  <a:pt x="10879416" y="5988886"/>
                  <a:pt x="10306435" y="5998321"/>
                </a:cubicBezTo>
                <a:cubicBezTo>
                  <a:pt x="6345034" y="6160033"/>
                  <a:pt x="4581037" y="6141943"/>
                  <a:pt x="999740" y="5998321"/>
                </a:cubicBezTo>
                <a:cubicBezTo>
                  <a:pt x="535176" y="5952084"/>
                  <a:pt x="30217" y="5537737"/>
                  <a:pt x="0" y="4998581"/>
                </a:cubicBezTo>
                <a:cubicBezTo>
                  <a:pt x="128997" y="4218744"/>
                  <a:pt x="-102252" y="2851476"/>
                  <a:pt x="0" y="999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7FF82C-BAC6-6615-1D60-D86548005E63}"/>
              </a:ext>
            </a:extLst>
          </p:cNvPr>
          <p:cNvSpPr txBox="1"/>
          <p:nvPr/>
        </p:nvSpPr>
        <p:spPr>
          <a:xfrm>
            <a:off x="1047749" y="320844"/>
            <a:ext cx="10372725" cy="1123712"/>
          </a:xfrm>
          <a:custGeom>
            <a:avLst/>
            <a:gdLst>
              <a:gd name="connsiteX0" fmla="*/ 0 w 10372725"/>
              <a:gd name="connsiteY0" fmla="*/ 187289 h 1123712"/>
              <a:gd name="connsiteX1" fmla="*/ 187289 w 10372725"/>
              <a:gd name="connsiteY1" fmla="*/ 0 h 1123712"/>
              <a:gd name="connsiteX2" fmla="*/ 10185436 w 10372725"/>
              <a:gd name="connsiteY2" fmla="*/ 0 h 1123712"/>
              <a:gd name="connsiteX3" fmla="*/ 10372725 w 10372725"/>
              <a:gd name="connsiteY3" fmla="*/ 187289 h 1123712"/>
              <a:gd name="connsiteX4" fmla="*/ 10372725 w 10372725"/>
              <a:gd name="connsiteY4" fmla="*/ 936423 h 1123712"/>
              <a:gd name="connsiteX5" fmla="*/ 10185436 w 10372725"/>
              <a:gd name="connsiteY5" fmla="*/ 1123712 h 1123712"/>
              <a:gd name="connsiteX6" fmla="*/ 187289 w 10372725"/>
              <a:gd name="connsiteY6" fmla="*/ 1123712 h 1123712"/>
              <a:gd name="connsiteX7" fmla="*/ 0 w 10372725"/>
              <a:gd name="connsiteY7" fmla="*/ 936423 h 1123712"/>
              <a:gd name="connsiteX8" fmla="*/ 0 w 10372725"/>
              <a:gd name="connsiteY8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72725" h="1123712" fill="none" extrusionOk="0">
                <a:moveTo>
                  <a:pt x="0" y="187289"/>
                </a:moveTo>
                <a:cubicBezTo>
                  <a:pt x="-19092" y="78872"/>
                  <a:pt x="87989" y="6670"/>
                  <a:pt x="187289" y="0"/>
                </a:cubicBezTo>
                <a:cubicBezTo>
                  <a:pt x="4587388" y="-97001"/>
                  <a:pt x="5334128" y="-161121"/>
                  <a:pt x="10185436" y="0"/>
                </a:cubicBezTo>
                <a:cubicBezTo>
                  <a:pt x="10292413" y="3649"/>
                  <a:pt x="10374681" y="82716"/>
                  <a:pt x="10372725" y="187289"/>
                </a:cubicBezTo>
                <a:cubicBezTo>
                  <a:pt x="10438645" y="444264"/>
                  <a:pt x="10402099" y="750613"/>
                  <a:pt x="10372725" y="936423"/>
                </a:cubicBezTo>
                <a:cubicBezTo>
                  <a:pt x="10363799" y="1055282"/>
                  <a:pt x="10295781" y="1116996"/>
                  <a:pt x="10185436" y="1123712"/>
                </a:cubicBezTo>
                <a:cubicBezTo>
                  <a:pt x="6675979" y="1203932"/>
                  <a:pt x="3697082" y="1013945"/>
                  <a:pt x="187289" y="1123712"/>
                </a:cubicBezTo>
                <a:cubicBezTo>
                  <a:pt x="82409" y="1130784"/>
                  <a:pt x="4327" y="1038105"/>
                  <a:pt x="0" y="936423"/>
                </a:cubicBezTo>
                <a:cubicBezTo>
                  <a:pt x="42233" y="694223"/>
                  <a:pt x="41423" y="524820"/>
                  <a:pt x="0" y="187289"/>
                </a:cubicBezTo>
                <a:close/>
              </a:path>
              <a:path w="10372725" h="1123712" stroke="0" extrusionOk="0">
                <a:moveTo>
                  <a:pt x="0" y="187289"/>
                </a:moveTo>
                <a:cubicBezTo>
                  <a:pt x="2757" y="75707"/>
                  <a:pt x="72438" y="5602"/>
                  <a:pt x="187289" y="0"/>
                </a:cubicBezTo>
                <a:cubicBezTo>
                  <a:pt x="1200572" y="24874"/>
                  <a:pt x="5954268" y="-137718"/>
                  <a:pt x="10185436" y="0"/>
                </a:cubicBezTo>
                <a:cubicBezTo>
                  <a:pt x="10287050" y="-1229"/>
                  <a:pt x="10382886" y="73686"/>
                  <a:pt x="10372725" y="187289"/>
                </a:cubicBezTo>
                <a:cubicBezTo>
                  <a:pt x="10414759" y="525212"/>
                  <a:pt x="10396980" y="634308"/>
                  <a:pt x="10372725" y="936423"/>
                </a:cubicBezTo>
                <a:cubicBezTo>
                  <a:pt x="10356875" y="1044290"/>
                  <a:pt x="10280898" y="1105828"/>
                  <a:pt x="10185436" y="1123712"/>
                </a:cubicBezTo>
                <a:cubicBezTo>
                  <a:pt x="8410840" y="1110706"/>
                  <a:pt x="4927528" y="996211"/>
                  <a:pt x="187289" y="1123712"/>
                </a:cubicBezTo>
                <a:cubicBezTo>
                  <a:pt x="80585" y="1119777"/>
                  <a:pt x="-2903" y="1045846"/>
                  <a:pt x="0" y="936423"/>
                </a:cubicBezTo>
                <a:cubicBezTo>
                  <a:pt x="-60236" y="856011"/>
                  <a:pt x="-64165" y="326111"/>
                  <a:pt x="0" y="187289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Hãy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quan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sát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và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biết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hoa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cây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cảnh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được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dùng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để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trang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ở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những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nơi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nào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bằng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dụng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thẻ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gợi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ý</a:t>
            </a:r>
            <a:endParaRPr kumimoji="1" lang="zh-CN" altLang="en-US" sz="3000" dirty="0"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ECF387-2780-3DBE-BDB7-6BF817D0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7" y="1557337"/>
            <a:ext cx="5757863" cy="486154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A4C212-923F-70AA-C793-D4F13422C5A6}"/>
              </a:ext>
            </a:extLst>
          </p:cNvPr>
          <p:cNvSpPr/>
          <p:nvPr/>
        </p:nvSpPr>
        <p:spPr>
          <a:xfrm>
            <a:off x="1124009" y="1895474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533B0FB-4DE2-276F-6460-F9F1A07A71E6}"/>
              </a:ext>
            </a:extLst>
          </p:cNvPr>
          <p:cNvSpPr/>
          <p:nvPr/>
        </p:nvSpPr>
        <p:spPr>
          <a:xfrm>
            <a:off x="1133534" y="30098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84045E5-8F4F-3CEF-07D1-E171DF221A37}"/>
              </a:ext>
            </a:extLst>
          </p:cNvPr>
          <p:cNvSpPr/>
          <p:nvPr/>
        </p:nvSpPr>
        <p:spPr>
          <a:xfrm>
            <a:off x="1104959" y="40766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DF99AD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A409E54-8138-9029-E0F2-6547BAA2940F}"/>
              </a:ext>
            </a:extLst>
          </p:cNvPr>
          <p:cNvSpPr/>
          <p:nvPr/>
        </p:nvSpPr>
        <p:spPr>
          <a:xfrm>
            <a:off x="1095434" y="51815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53672 0.18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30703 0.023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54375 0.187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0156 0.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0D7087-84B5-E3DB-4DA4-28A982021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20" y="2881813"/>
            <a:ext cx="867536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4">
            <a:extLst>
              <a:ext uri="{FF2B5EF4-FFF2-40B4-BE49-F238E27FC236}">
                <a16:creationId xmlns:a16="http://schemas.microsoft.com/office/drawing/2014/main" id="{7FA80DB9-3513-C6B0-3215-A9762AB25260}"/>
              </a:ext>
            </a:extLst>
          </p:cNvPr>
          <p:cNvGrpSpPr/>
          <p:nvPr/>
        </p:nvGrpSpPr>
        <p:grpSpPr>
          <a:xfrm>
            <a:off x="581025" y="1283336"/>
            <a:ext cx="6972300" cy="2107129"/>
            <a:chOff x="1451314" y="2141289"/>
            <a:chExt cx="4985615" cy="2107129"/>
          </a:xfrm>
        </p:grpSpPr>
        <p:pic>
          <p:nvPicPr>
            <p:cNvPr id="22" name="图片 15">
              <a:extLst>
                <a:ext uri="{FF2B5EF4-FFF2-40B4-BE49-F238E27FC236}">
                  <a16:creationId xmlns:a16="http://schemas.microsoft.com/office/drawing/2014/main" id="{E0F3F2F3-350E-90C2-2D3B-C994BF8A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4985615" cy="2107129"/>
            </a:xfrm>
            <a:prstGeom prst="rect">
              <a:avLst/>
            </a:prstGeom>
          </p:spPr>
        </p:pic>
        <p:grpSp>
          <p:nvGrpSpPr>
            <p:cNvPr id="23" name="组合 16">
              <a:extLst>
                <a:ext uri="{FF2B5EF4-FFF2-40B4-BE49-F238E27FC236}">
                  <a16:creationId xmlns:a16="http://schemas.microsoft.com/office/drawing/2014/main" id="{1CFF0F02-94CD-4A71-2AC1-27D064311E73}"/>
                </a:ext>
              </a:extLst>
            </p:cNvPr>
            <p:cNvGrpSpPr/>
            <p:nvPr/>
          </p:nvGrpSpPr>
          <p:grpSpPr>
            <a:xfrm>
              <a:off x="1892492" y="2285106"/>
              <a:ext cx="4246982" cy="1688231"/>
              <a:chOff x="1149985" y="3194006"/>
              <a:chExt cx="4246982" cy="1688231"/>
            </a:xfrm>
          </p:grpSpPr>
          <p:sp>
            <p:nvSpPr>
              <p:cNvPr id="24" name="文本框 25">
                <a:extLst>
                  <a:ext uri="{FF2B5EF4-FFF2-40B4-BE49-F238E27FC236}">
                    <a16:creationId xmlns:a16="http://schemas.microsoft.com/office/drawing/2014/main" id="{6F79FAB2-F820-B435-30D0-AF2DD41CCD47}"/>
                  </a:ext>
                </a:extLst>
              </p:cNvPr>
              <p:cNvSpPr txBox="1"/>
              <p:nvPr/>
            </p:nvSpPr>
            <p:spPr>
              <a:xfrm>
                <a:off x="1627165" y="3312577"/>
                <a:ext cx="376980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Hãy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chia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sẻ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với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bạn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về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những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nơi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được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trang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trí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bằng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hoa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,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cây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cảnh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mà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em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biết</a:t>
                </a:r>
                <a:endParaRPr kumimoji="1" lang="zh-CN" alt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  <p:grpSp>
            <p:nvGrpSpPr>
              <p:cNvPr id="25" name="组合 18">
                <a:extLst>
                  <a:ext uri="{FF2B5EF4-FFF2-40B4-BE49-F238E27FC236}">
                    <a16:creationId xmlns:a16="http://schemas.microsoft.com/office/drawing/2014/main" id="{0C1D85F9-EC1E-FEAA-7E7A-BC75059F2090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26" name="Freeform 108">
                  <a:extLst>
                    <a:ext uri="{FF2B5EF4-FFF2-40B4-BE49-F238E27FC236}">
                      <a16:creationId xmlns:a16="http://schemas.microsoft.com/office/drawing/2014/main" id="{064F9826-F584-43CC-A1F6-BDE759F4A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09">
                  <a:extLst>
                    <a:ext uri="{FF2B5EF4-FFF2-40B4-BE49-F238E27FC236}">
                      <a16:creationId xmlns:a16="http://schemas.microsoft.com/office/drawing/2014/main" id="{2220791F-B4D8-2779-056A-7FBE64C60D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10">
                  <a:extLst>
                    <a:ext uri="{FF2B5EF4-FFF2-40B4-BE49-F238E27FC236}">
                      <a16:creationId xmlns:a16="http://schemas.microsoft.com/office/drawing/2014/main" id="{A06DFFE1-E3C0-7360-C9CF-85EA0DEF6C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11">
                  <a:extLst>
                    <a:ext uri="{FF2B5EF4-FFF2-40B4-BE49-F238E27FC236}">
                      <a16:creationId xmlns:a16="http://schemas.microsoft.com/office/drawing/2014/main" id="{C43707E5-F64E-D6BE-7376-264B898E1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112">
                  <a:extLst>
                    <a:ext uri="{FF2B5EF4-FFF2-40B4-BE49-F238E27FC236}">
                      <a16:creationId xmlns:a16="http://schemas.microsoft.com/office/drawing/2014/main" id="{098C6A21-6B90-F400-B9BD-6F786ED2F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113">
                  <a:extLst>
                    <a:ext uri="{FF2B5EF4-FFF2-40B4-BE49-F238E27FC236}">
                      <a16:creationId xmlns:a16="http://schemas.microsoft.com/office/drawing/2014/main" id="{A081A6C2-B9BD-FF93-0F31-549E6F857D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pic>
        <p:nvPicPr>
          <p:cNvPr id="33" name="Picture 32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5C106C2E-DC3B-40F0-93AA-8E377AA7F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2523860"/>
            <a:ext cx="5053593" cy="31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9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10 trung tâm thương mại Hà Nội lớn nhất, nổi tiếng nhất | Vincom">
            <a:extLst>
              <a:ext uri="{FF2B5EF4-FFF2-40B4-BE49-F238E27FC236}">
                <a16:creationId xmlns:a16="http://schemas.microsoft.com/office/drawing/2014/main" id="{7030A371-C3E5-2460-4589-63ED112D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66725"/>
            <a:ext cx="5724525" cy="357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E6A575-5176-CEF8-FFB2-2E5A66FB48C7}"/>
              </a:ext>
            </a:extLst>
          </p:cNvPr>
          <p:cNvSpPr/>
          <p:nvPr/>
        </p:nvSpPr>
        <p:spPr>
          <a:xfrm>
            <a:off x="819208" y="4467224"/>
            <a:ext cx="4991041" cy="666751"/>
          </a:xfrm>
          <a:custGeom>
            <a:avLst/>
            <a:gdLst>
              <a:gd name="connsiteX0" fmla="*/ 0 w 4991041"/>
              <a:gd name="connsiteY0" fmla="*/ 111127 h 666751"/>
              <a:gd name="connsiteX1" fmla="*/ 111127 w 4991041"/>
              <a:gd name="connsiteY1" fmla="*/ 0 h 666751"/>
              <a:gd name="connsiteX2" fmla="*/ 4879914 w 4991041"/>
              <a:gd name="connsiteY2" fmla="*/ 0 h 666751"/>
              <a:gd name="connsiteX3" fmla="*/ 4991041 w 4991041"/>
              <a:gd name="connsiteY3" fmla="*/ 111127 h 666751"/>
              <a:gd name="connsiteX4" fmla="*/ 4991041 w 4991041"/>
              <a:gd name="connsiteY4" fmla="*/ 555624 h 666751"/>
              <a:gd name="connsiteX5" fmla="*/ 4879914 w 4991041"/>
              <a:gd name="connsiteY5" fmla="*/ 666751 h 666751"/>
              <a:gd name="connsiteX6" fmla="*/ 111127 w 4991041"/>
              <a:gd name="connsiteY6" fmla="*/ 666751 h 666751"/>
              <a:gd name="connsiteX7" fmla="*/ 0 w 4991041"/>
              <a:gd name="connsiteY7" fmla="*/ 555624 h 666751"/>
              <a:gd name="connsiteX8" fmla="*/ 0 w 49910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0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52260" y="-61902"/>
                  <a:pt x="4087267" y="-101778"/>
                  <a:pt x="4879914" y="0"/>
                </a:cubicBezTo>
                <a:cubicBezTo>
                  <a:pt x="4935342" y="-1864"/>
                  <a:pt x="4994671" y="44915"/>
                  <a:pt x="4991041" y="111127"/>
                </a:cubicBezTo>
                <a:cubicBezTo>
                  <a:pt x="4999007" y="205182"/>
                  <a:pt x="5020044" y="384103"/>
                  <a:pt x="4991041" y="555624"/>
                </a:cubicBezTo>
                <a:cubicBezTo>
                  <a:pt x="4984217" y="613657"/>
                  <a:pt x="4940500" y="663107"/>
                  <a:pt x="4879914" y="666751"/>
                </a:cubicBezTo>
                <a:cubicBezTo>
                  <a:pt x="2735619" y="524359"/>
                  <a:pt x="151924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49910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514424" y="-164947"/>
                  <a:pt x="3742108" y="-52288"/>
                  <a:pt x="4879914" y="0"/>
                </a:cubicBezTo>
                <a:cubicBezTo>
                  <a:pt x="4940824" y="-7268"/>
                  <a:pt x="4985847" y="50585"/>
                  <a:pt x="4991041" y="111127"/>
                </a:cubicBezTo>
                <a:cubicBezTo>
                  <a:pt x="5005211" y="328061"/>
                  <a:pt x="5019865" y="435890"/>
                  <a:pt x="4991041" y="555624"/>
                </a:cubicBezTo>
                <a:cubicBezTo>
                  <a:pt x="4993011" y="619541"/>
                  <a:pt x="4939860" y="664153"/>
                  <a:pt x="4879914" y="666751"/>
                </a:cubicBezTo>
                <a:cubicBezTo>
                  <a:pt x="4154145" y="825292"/>
                  <a:pt x="1440425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mại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9X làm ngôi nhà hoa hồng cổ tích nhờ một lần xem ảnh trên mạng">
            <a:extLst>
              <a:ext uri="{FF2B5EF4-FFF2-40B4-BE49-F238E27FC236}">
                <a16:creationId xmlns:a16="http://schemas.microsoft.com/office/drawing/2014/main" id="{122250BA-0B4E-80B1-52F6-62B92378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80" y="600075"/>
            <a:ext cx="4651395" cy="34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AC2DE6-2EF4-0A7B-2976-52BA597B9D9F}"/>
              </a:ext>
            </a:extLst>
          </p:cNvPr>
          <p:cNvSpPr/>
          <p:nvPr/>
        </p:nvSpPr>
        <p:spPr>
          <a:xfrm>
            <a:off x="7839134" y="4352924"/>
            <a:ext cx="2838392" cy="666751"/>
          </a:xfrm>
          <a:custGeom>
            <a:avLst/>
            <a:gdLst>
              <a:gd name="connsiteX0" fmla="*/ 0 w 2838392"/>
              <a:gd name="connsiteY0" fmla="*/ 111127 h 666751"/>
              <a:gd name="connsiteX1" fmla="*/ 111127 w 2838392"/>
              <a:gd name="connsiteY1" fmla="*/ 0 h 666751"/>
              <a:gd name="connsiteX2" fmla="*/ 2727265 w 2838392"/>
              <a:gd name="connsiteY2" fmla="*/ 0 h 666751"/>
              <a:gd name="connsiteX3" fmla="*/ 2838392 w 2838392"/>
              <a:gd name="connsiteY3" fmla="*/ 111127 h 666751"/>
              <a:gd name="connsiteX4" fmla="*/ 2838392 w 2838392"/>
              <a:gd name="connsiteY4" fmla="*/ 555624 h 666751"/>
              <a:gd name="connsiteX5" fmla="*/ 2727265 w 2838392"/>
              <a:gd name="connsiteY5" fmla="*/ 666751 h 666751"/>
              <a:gd name="connsiteX6" fmla="*/ 111127 w 2838392"/>
              <a:gd name="connsiteY6" fmla="*/ 666751 h 666751"/>
              <a:gd name="connsiteX7" fmla="*/ 0 w 2838392"/>
              <a:gd name="connsiteY7" fmla="*/ 555624 h 666751"/>
              <a:gd name="connsiteX8" fmla="*/ 0 w 283839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839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50162" y="-61902"/>
                  <a:pt x="2201981" y="-101778"/>
                  <a:pt x="2727265" y="0"/>
                </a:cubicBezTo>
                <a:cubicBezTo>
                  <a:pt x="2782693" y="-1864"/>
                  <a:pt x="2842022" y="44915"/>
                  <a:pt x="2838392" y="111127"/>
                </a:cubicBezTo>
                <a:cubicBezTo>
                  <a:pt x="2846358" y="205182"/>
                  <a:pt x="2867395" y="384103"/>
                  <a:pt x="2838392" y="555624"/>
                </a:cubicBezTo>
                <a:cubicBezTo>
                  <a:pt x="2831568" y="613657"/>
                  <a:pt x="2787851" y="663107"/>
                  <a:pt x="2727265" y="666751"/>
                </a:cubicBezTo>
                <a:cubicBezTo>
                  <a:pt x="2357101" y="524359"/>
                  <a:pt x="126383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3839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0500" y="-164947"/>
                  <a:pt x="1511813" y="-52288"/>
                  <a:pt x="2727265" y="0"/>
                </a:cubicBezTo>
                <a:cubicBezTo>
                  <a:pt x="2788175" y="-7268"/>
                  <a:pt x="2833198" y="50585"/>
                  <a:pt x="2838392" y="111127"/>
                </a:cubicBezTo>
                <a:cubicBezTo>
                  <a:pt x="2852562" y="328061"/>
                  <a:pt x="2867216" y="435890"/>
                  <a:pt x="2838392" y="555624"/>
                </a:cubicBezTo>
                <a:cubicBezTo>
                  <a:pt x="2840362" y="619541"/>
                  <a:pt x="2787211" y="664153"/>
                  <a:pt x="2727265" y="666751"/>
                </a:cubicBezTo>
                <a:cubicBezTo>
                  <a:pt x="1801773" y="825292"/>
                  <a:pt x="82213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7260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những quán cà phê đẹp, thoáng mát ở quận 2">
            <a:extLst>
              <a:ext uri="{FF2B5EF4-FFF2-40B4-BE49-F238E27FC236}">
                <a16:creationId xmlns:a16="http://schemas.microsoft.com/office/drawing/2014/main" id="{9F1E0539-0CEE-2E65-F030-B549D1E4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52387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E568E7-A01C-3AC1-6015-ACDCA398DB9C}"/>
              </a:ext>
            </a:extLst>
          </p:cNvPr>
          <p:cNvSpPr/>
          <p:nvPr/>
        </p:nvSpPr>
        <p:spPr>
          <a:xfrm>
            <a:off x="4953058" y="5057774"/>
            <a:ext cx="3228917" cy="666751"/>
          </a:xfrm>
          <a:custGeom>
            <a:avLst/>
            <a:gdLst>
              <a:gd name="connsiteX0" fmla="*/ 0 w 3228917"/>
              <a:gd name="connsiteY0" fmla="*/ 111127 h 666751"/>
              <a:gd name="connsiteX1" fmla="*/ 111127 w 3228917"/>
              <a:gd name="connsiteY1" fmla="*/ 0 h 666751"/>
              <a:gd name="connsiteX2" fmla="*/ 3117790 w 3228917"/>
              <a:gd name="connsiteY2" fmla="*/ 0 h 666751"/>
              <a:gd name="connsiteX3" fmla="*/ 3228917 w 3228917"/>
              <a:gd name="connsiteY3" fmla="*/ 111127 h 666751"/>
              <a:gd name="connsiteX4" fmla="*/ 3228917 w 3228917"/>
              <a:gd name="connsiteY4" fmla="*/ 555624 h 666751"/>
              <a:gd name="connsiteX5" fmla="*/ 3117790 w 3228917"/>
              <a:gd name="connsiteY5" fmla="*/ 666751 h 666751"/>
              <a:gd name="connsiteX6" fmla="*/ 111127 w 3228917"/>
              <a:gd name="connsiteY6" fmla="*/ 666751 h 666751"/>
              <a:gd name="connsiteX7" fmla="*/ 0 w 3228917"/>
              <a:gd name="connsiteY7" fmla="*/ 555624 h 666751"/>
              <a:gd name="connsiteX8" fmla="*/ 0 w 3228917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8917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30909" y="-61902"/>
                  <a:pt x="1880446" y="-101778"/>
                  <a:pt x="3117790" y="0"/>
                </a:cubicBezTo>
                <a:cubicBezTo>
                  <a:pt x="3173218" y="-1864"/>
                  <a:pt x="3232547" y="44915"/>
                  <a:pt x="3228917" y="111127"/>
                </a:cubicBezTo>
                <a:cubicBezTo>
                  <a:pt x="3236883" y="205182"/>
                  <a:pt x="3257920" y="384103"/>
                  <a:pt x="3228917" y="555624"/>
                </a:cubicBezTo>
                <a:cubicBezTo>
                  <a:pt x="3222093" y="613657"/>
                  <a:pt x="3178376" y="663107"/>
                  <a:pt x="3117790" y="666751"/>
                </a:cubicBezTo>
                <a:cubicBezTo>
                  <a:pt x="1745146" y="524359"/>
                  <a:pt x="474559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228917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90564" y="-164947"/>
                  <a:pt x="2658084" y="-52288"/>
                  <a:pt x="3117790" y="0"/>
                </a:cubicBezTo>
                <a:cubicBezTo>
                  <a:pt x="3178700" y="-7268"/>
                  <a:pt x="3223723" y="50585"/>
                  <a:pt x="3228917" y="111127"/>
                </a:cubicBezTo>
                <a:cubicBezTo>
                  <a:pt x="3243087" y="328061"/>
                  <a:pt x="3257741" y="435890"/>
                  <a:pt x="3228917" y="555624"/>
                </a:cubicBezTo>
                <a:cubicBezTo>
                  <a:pt x="3230887" y="619541"/>
                  <a:pt x="3177736" y="664153"/>
                  <a:pt x="3117790" y="666751"/>
                </a:cubicBezTo>
                <a:cubicBezTo>
                  <a:pt x="2748991" y="825292"/>
                  <a:pt x="1158258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Quán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phê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D1B70-23BF-3335-76E3-220EED071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209" y="2240583"/>
            <a:ext cx="863878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BEB718-4157-4166-A3A3-0BD7D3917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21" y="1167650"/>
            <a:ext cx="5480779" cy="5584420"/>
          </a:xfrm>
          <a:prstGeom prst="rect">
            <a:avLst/>
          </a:prstGeom>
        </p:spPr>
      </p:pic>
      <p:grpSp>
        <p:nvGrpSpPr>
          <p:cNvPr id="29" name="Graphic 4">
            <a:extLst>
              <a:ext uri="{FF2B5EF4-FFF2-40B4-BE49-F238E27FC236}">
                <a16:creationId xmlns:a16="http://schemas.microsoft.com/office/drawing/2014/main" id="{76B089D6-BE03-5A5F-E7CB-003CB02FC02A}"/>
              </a:ext>
            </a:extLst>
          </p:cNvPr>
          <p:cNvGrpSpPr/>
          <p:nvPr/>
        </p:nvGrpSpPr>
        <p:grpSpPr>
          <a:xfrm>
            <a:off x="555778" y="347012"/>
            <a:ext cx="6288777" cy="3976556"/>
            <a:chOff x="5610688" y="1031736"/>
            <a:chExt cx="5879305" cy="39805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43408C2-1C9E-4A9F-A9BC-4D2AE218CC1A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8985804-DDF8-A36C-78ED-00ED2DF2363A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F294F3EE-B97B-202D-2B5E-5BF67C7ED4D1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D664D98-7561-2784-77A3-D015CB0CC75D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C6F47B-6BC1-F684-96E8-D89E7B9CABE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01A6A05-1A61-862B-7EC4-2AAA000ED0D8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ABCFA67-A1F8-2CA6-3A22-92CDCD29B0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B46AE43-B56E-D70C-8DA5-3E260FB1EBE5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E9791D5-6B87-41FA-1A9E-34CFC9EDDB40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3A47380-ED52-308D-19BA-8A684903A6FC}"/>
              </a:ext>
            </a:extLst>
          </p:cNvPr>
          <p:cNvSpPr txBox="1"/>
          <p:nvPr/>
        </p:nvSpPr>
        <p:spPr>
          <a:xfrm>
            <a:off x="881827" y="759275"/>
            <a:ext cx="55849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31088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i tiết các bước và 5 ý tưởng về cách làm chậu hoa bằng chai nhựa |  Cleanipedia">
            <a:extLst>
              <a:ext uri="{FF2B5EF4-FFF2-40B4-BE49-F238E27FC236}">
                <a16:creationId xmlns:a16="http://schemas.microsoft.com/office/drawing/2014/main" id="{14B7477E-3020-C56E-961E-F28280393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91173"/>
            <a:ext cx="8004810" cy="450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6D3297-1841-FE72-8698-0B464C45E2E6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hoa vào chai hoặc lọ và treo chúng bằng dây trên tường.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576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id="{64E7933B-8B2B-D62F-A821-17168BA4E84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" name="图片 10">
              <a:extLst>
                <a:ext uri="{FF2B5EF4-FFF2-40B4-BE49-F238E27FC236}">
                  <a16:creationId xmlns:a16="http://schemas.microsoft.com/office/drawing/2014/main" id="{FD33BA48-FE54-9AB6-F9D9-BB690B70C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id="{3E1F00E7-A5F2-7C66-0495-3766A6DE4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5" name="图片 12">
              <a:extLst>
                <a:ext uri="{FF2B5EF4-FFF2-40B4-BE49-F238E27FC236}">
                  <a16:creationId xmlns:a16="http://schemas.microsoft.com/office/drawing/2014/main" id="{017DD82C-817C-55A5-E3D4-855FBC414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id="{7D4434BE-C736-D5A8-1D1A-70DF1F3BB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id="{4F42AE74-0DF3-BBB4-F410-C09DC6288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E0668EF5-E07A-B4AA-A531-2D0E4EF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36A6C9D7-99EA-7280-E051-DA66B56FE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3" name="任意多边形: 形状 40">
            <a:extLst>
              <a:ext uri="{FF2B5EF4-FFF2-40B4-BE49-F238E27FC236}">
                <a16:creationId xmlns:a16="http://schemas.microsoft.com/office/drawing/2014/main" id="{AEBFC6A7-6EE9-298D-9A4A-1C2FDCB0044A}"/>
              </a:ext>
            </a:extLst>
          </p:cNvPr>
          <p:cNvSpPr/>
          <p:nvPr/>
        </p:nvSpPr>
        <p:spPr>
          <a:xfrm>
            <a:off x="928326" y="1858030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C4448-3DB0-4C96-D74E-60980F36989B}"/>
              </a:ext>
            </a:extLst>
          </p:cNvPr>
          <p:cNvSpPr txBox="1"/>
          <p:nvPr/>
        </p:nvSpPr>
        <p:spPr>
          <a:xfrm>
            <a:off x="1946957" y="2230524"/>
            <a:ext cx="9350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750600-C747-0A4C-F8FD-2FEA722B7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4AA6BE-4CD6-9B85-51D4-C11694312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4" y="3772756"/>
            <a:ext cx="742107" cy="727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3C9D73-B8F9-EA93-F263-F12D0C4BF9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216B6C-8C7E-0257-8085-D12CDE702DE1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 tranh cây cảnh treo tường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5FD9800-9C86-96E9-63D2-60403EED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142874"/>
            <a:ext cx="4791075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64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368A6C44-FEA4-1C28-3D45-DFB1EFAE5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23825"/>
            <a:ext cx="691515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0AC500-613F-A424-627A-9E66A24DF75C}"/>
              </a:ext>
            </a:extLst>
          </p:cNvPr>
          <p:cNvSpPr/>
          <p:nvPr/>
        </p:nvSpPr>
        <p:spPr>
          <a:xfrm>
            <a:off x="2552701" y="5153025"/>
            <a:ext cx="6953250" cy="1123950"/>
          </a:xfrm>
          <a:custGeom>
            <a:avLst/>
            <a:gdLst>
              <a:gd name="connsiteX0" fmla="*/ 0 w 6953250"/>
              <a:gd name="connsiteY0" fmla="*/ 187329 h 1123950"/>
              <a:gd name="connsiteX1" fmla="*/ 187329 w 6953250"/>
              <a:gd name="connsiteY1" fmla="*/ 0 h 1123950"/>
              <a:gd name="connsiteX2" fmla="*/ 6765921 w 6953250"/>
              <a:gd name="connsiteY2" fmla="*/ 0 h 1123950"/>
              <a:gd name="connsiteX3" fmla="*/ 6953250 w 6953250"/>
              <a:gd name="connsiteY3" fmla="*/ 187329 h 1123950"/>
              <a:gd name="connsiteX4" fmla="*/ 6953250 w 6953250"/>
              <a:gd name="connsiteY4" fmla="*/ 936621 h 1123950"/>
              <a:gd name="connsiteX5" fmla="*/ 6765921 w 6953250"/>
              <a:gd name="connsiteY5" fmla="*/ 1123950 h 1123950"/>
              <a:gd name="connsiteX6" fmla="*/ 187329 w 6953250"/>
              <a:gd name="connsiteY6" fmla="*/ 1123950 h 1123950"/>
              <a:gd name="connsiteX7" fmla="*/ 0 w 6953250"/>
              <a:gd name="connsiteY7" fmla="*/ 936621 h 1123950"/>
              <a:gd name="connsiteX8" fmla="*/ 0 w 6953250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250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3024939" y="-61902"/>
                  <a:pt x="5363233" y="-101778"/>
                  <a:pt x="6765921" y="0"/>
                </a:cubicBezTo>
                <a:cubicBezTo>
                  <a:pt x="6859589" y="-3070"/>
                  <a:pt x="6963400" y="70344"/>
                  <a:pt x="6953250" y="187329"/>
                </a:cubicBezTo>
                <a:cubicBezTo>
                  <a:pt x="7012376" y="480422"/>
                  <a:pt x="7008401" y="736227"/>
                  <a:pt x="6953250" y="936621"/>
                </a:cubicBezTo>
                <a:cubicBezTo>
                  <a:pt x="6941869" y="1034508"/>
                  <a:pt x="6867301" y="1114340"/>
                  <a:pt x="6765921" y="1123950"/>
                </a:cubicBezTo>
                <a:cubicBezTo>
                  <a:pt x="5489163" y="981558"/>
                  <a:pt x="2003884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6953250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2411902" y="-164947"/>
                  <a:pt x="5509785" y="-52288"/>
                  <a:pt x="6765921" y="0"/>
                </a:cubicBezTo>
                <a:cubicBezTo>
                  <a:pt x="6869190" y="-2971"/>
                  <a:pt x="6946270" y="84988"/>
                  <a:pt x="6953250" y="187329"/>
                </a:cubicBezTo>
                <a:cubicBezTo>
                  <a:pt x="7007655" y="315278"/>
                  <a:pt x="6978788" y="752049"/>
                  <a:pt x="6953250" y="936621"/>
                </a:cubicBezTo>
                <a:cubicBezTo>
                  <a:pt x="6963575" y="1053410"/>
                  <a:pt x="6865089" y="1116142"/>
                  <a:pt x="6765921" y="1123950"/>
                </a:cubicBezTo>
                <a:cubicBezTo>
                  <a:pt x="3936996" y="1282491"/>
                  <a:pt x="2205270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35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706A4E35-232E-A84A-B45F-57333A3B7C6E}"/>
              </a:ext>
            </a:extLst>
          </p:cNvPr>
          <p:cNvGrpSpPr/>
          <p:nvPr/>
        </p:nvGrpSpPr>
        <p:grpSpPr>
          <a:xfrm>
            <a:off x="1466851" y="547037"/>
            <a:ext cx="7235080" cy="3976556"/>
            <a:chOff x="5610688" y="1031736"/>
            <a:chExt cx="5879305" cy="398052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DB5AC0F-A7B5-3438-694C-41863E92C6FD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DB1A3DE-A8EB-A49F-7C8F-8A7A83DF5932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1E88C362-7CA0-6CD9-A3EC-621E68ED314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C220D5BF-E415-F228-052B-1C92085E4854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EE6D6F1-0EDA-3643-88FB-0B651CC72639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2A99255-AF7D-5B81-A2D6-13FF31B7A06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15BC58E-B571-D216-EF2C-A7C03D78B63F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E9B71C0-3552-C1EC-CB99-FBEF16E06D3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2D3EFDA-1410-985C-9437-4DC18491E58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17C5103-3D40-C70E-C1F9-F553DE8EAAFD}"/>
              </a:ext>
            </a:extLst>
          </p:cNvPr>
          <p:cNvSpPr txBox="1"/>
          <p:nvPr/>
        </p:nvSpPr>
        <p:spPr>
          <a:xfrm>
            <a:off x="2076451" y="1035500"/>
            <a:ext cx="6257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gũi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364369-242A-6A04-D8C6-3267C4C1171F}"/>
              </a:ext>
            </a:extLst>
          </p:cNvPr>
          <p:cNvGrpSpPr/>
          <p:nvPr/>
        </p:nvGrpSpPr>
        <p:grpSpPr>
          <a:xfrm>
            <a:off x="7775691" y="2283129"/>
            <a:ext cx="3285947" cy="3794598"/>
            <a:chOff x="8408633" y="1992570"/>
            <a:chExt cx="3507011" cy="3833036"/>
          </a:xfrm>
        </p:grpSpPr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id="{51C85A81-3ADD-FCD0-7AF3-8AE28F951277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id="{6C3E84F4-564E-E4E5-F58C-32B13AF81A03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DCA0AE7F-03F7-8195-61EB-B424681CA16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6E3A1452-F408-3189-1996-9988E3839A6C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F3263FE-44F4-A410-4BCC-13A1C9BE1B8A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B75D748-10B2-C7F7-EAE8-2F7D87AE31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B4A0CF36-F9FA-7F91-4434-99FAC11AD4D3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9E309ED2-E9DE-680E-E392-C8FC01BE88DE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70FE4340-0082-5540-E10A-E9073ADE9CEE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1AE3722E-9151-8C3A-9B5A-D2B410182B05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C4E75A5E-BA59-1D77-3E66-AE56B445D897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326E126-EAC3-6F40-9701-BF58908D18C5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F063B28-E658-2B87-2754-E95321B2288C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79C12DF-3BF9-2EF1-7B53-EE3558F55FD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3CBD68-0ECB-F416-1FF4-A578DF199692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2428401-9039-76C5-03FF-3CF25CFBD6D9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C1D8AD4-75CF-E35E-BB4B-3276ADB84755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id="{2EBC0AA4-C962-4EE3-07C7-BD6F602CE0B0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2" name="Graphic 4">
                  <a:extLst>
                    <a:ext uri="{FF2B5EF4-FFF2-40B4-BE49-F238E27FC236}">
                      <a16:creationId xmlns:a16="http://schemas.microsoft.com/office/drawing/2014/main" id="{959F7EC1-ED79-F89C-E17D-2BBBA78298F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28623784-4542-DFB3-2BEA-E96245BEB4F6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E91F6275-1C96-A919-305B-944BBF69AE69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B6D12EF6-4350-6443-0CA5-9E3F5E212C84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F99C359E-0488-85CA-F7B1-EDCE207E663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86C495BD-9EA7-9AAC-16DE-47349F816963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B83C4F3E-E552-E4C1-F151-FCBBEC9F202E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AF40D404-D212-43B5-0246-85CD17517D65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148297C2-DFB9-C253-D687-1D1062E28294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A9E38DE5-B2F5-D9E3-74C4-5243E491AE20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5FD0C2D1-023F-B1FB-5DF5-5BA5DB97C5D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id="{673A64D0-BE9D-1BE5-76E8-24CA73EF2F52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6" name="Graphic 4">
                  <a:extLst>
                    <a:ext uri="{FF2B5EF4-FFF2-40B4-BE49-F238E27FC236}">
                      <a16:creationId xmlns:a16="http://schemas.microsoft.com/office/drawing/2014/main" id="{21DB242B-0BA4-7BF4-60F3-A28EE61407A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ECF129D0-4A14-EFC7-DF73-95F9B491CC28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37BC0C06-5E37-32C7-0793-B6FDD936D32D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id="{C6F75DFC-DEB5-284A-A865-D24B4148F1CD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37384CDF-1A59-6BFD-F09F-5199332D7BEB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CF088D0-F931-91B5-4D3B-6F6F033AE3E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E4D92E4-AD52-174A-1A33-A39F2331A25C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90A58BFF-DF74-E49B-0FAB-2B44F8D556A1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id="{41FA059F-D730-1800-08F8-EED61611850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id="{8AE9DC4C-138E-DC3C-26E9-4A4F7FFACE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81" name="Graphic 4">
                    <a:extLst>
                      <a:ext uri="{FF2B5EF4-FFF2-40B4-BE49-F238E27FC236}">
                        <a16:creationId xmlns:a16="http://schemas.microsoft.com/office/drawing/2014/main" id="{E4EB11A1-388C-1A12-1046-AB1B7072120D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79CDCAB4-6A68-7CB9-3BD2-E416D2A82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8DF6C0C5-649A-4784-864D-7D86971241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3A41A8B0-24A7-BB36-5788-B1ABDCE9C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9ECD5581-3975-2716-F8B8-BF49438AD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6" name="Graphic 4">
                  <a:extLst>
                    <a:ext uri="{FF2B5EF4-FFF2-40B4-BE49-F238E27FC236}">
                      <a16:creationId xmlns:a16="http://schemas.microsoft.com/office/drawing/2014/main" id="{42D5126E-6379-AEF9-D218-A4137C649CBD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CD999A2-0D5E-5F14-1913-638CA5F3594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id="{4037B244-BBED-7581-8347-4A28C45273A4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E43F5E52-5495-A5A3-F867-4C0BD2864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A6FBA3FC-B12D-BCB1-F271-6E8C8114E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7" name="Graphic 4">
                  <a:extLst>
                    <a:ext uri="{FF2B5EF4-FFF2-40B4-BE49-F238E27FC236}">
                      <a16:creationId xmlns:a16="http://schemas.microsoft.com/office/drawing/2014/main" id="{4026A462-7FC0-5CFF-A650-EE74F5EA29C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87D45EEB-3DCA-CEC0-24DF-2C1428D822D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id="{F0736E78-B463-2670-5A07-214E7C060514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D7F437B1-DD74-D1EF-2EA0-3EF0B4E28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C190F55B-13D1-06DD-056F-926309A0A3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AFAB5DAE-4351-3B3F-EF98-29003F0EBCE2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9" name="Graphic 4">
                  <a:extLst>
                    <a:ext uri="{FF2B5EF4-FFF2-40B4-BE49-F238E27FC236}">
                      <a16:creationId xmlns:a16="http://schemas.microsoft.com/office/drawing/2014/main" id="{7834EAD7-9ABD-6A5F-68DA-D42259271D9B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E381C2D1-DFB4-88A4-E3EA-A3DDCDA89726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93D5D6CA-709F-F6AA-4BA2-88C20477D92E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97E80E8-67BA-FD4E-5555-088D7B599EF2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E2585E5-C06B-E4A2-2997-150B2B483F7B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77608A4-780F-9823-0342-63F82C1E836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C5B95A6-9EC9-06FA-464F-BC7330607DFE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71BB33C-7035-3824-0690-BD5380FA377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FC8253A-75BA-C45F-7B0F-AE566A237343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AA217C6-EEC8-F83D-7737-4F7108566A4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A44C4D6-53B4-92C4-E305-12D4BAB09B0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EED9CCE-AE50-094C-1BFB-7E31F3FD89E8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B3878EF-5061-302F-874A-DDD8FA77BF56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B68599E-15D3-70F7-776E-7715BD2EC04A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0" name="Graphic 4">
                <a:extLst>
                  <a:ext uri="{FF2B5EF4-FFF2-40B4-BE49-F238E27FC236}">
                    <a16:creationId xmlns:a16="http://schemas.microsoft.com/office/drawing/2014/main" id="{663BAECD-2A30-3AC7-71D4-C6BB760B505A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F70D4750-31DB-B10C-5E68-39D06B783EED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DBB07FE7-08C2-3A6E-E6EF-18C2C043BC4F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8C4F2965-AA32-1AAC-9211-DA399B95CB72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56DA70B-3A8E-4027-CE5F-D7DD1DFC36AD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4">
                <a:extLst>
                  <a:ext uri="{FF2B5EF4-FFF2-40B4-BE49-F238E27FC236}">
                    <a16:creationId xmlns:a16="http://schemas.microsoft.com/office/drawing/2014/main" id="{1988350A-220D-8CA9-7E6C-956E116A03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8C71A38-9149-B040-490F-167D596D69FB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CD32D98D-4395-A5B1-1DD1-23323279A412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BF02E76D-F8CE-006F-8E3C-7FF51804F72C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31FFB395-B525-0A9B-A9AD-8E2405B3513B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F61A1EE-2872-CA9C-C095-72AB811D985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36C05D8-791F-E917-84AA-2109731DEB4E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E18B2250-FB06-1D75-4012-58B69F98845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0623326-475A-1CA1-DD65-1F927F1777D7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77960B5-CD2F-A605-DDEF-E4CC72DD371A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8E54113-090E-E9A4-320F-7A8115980D05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05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BC6F0B-771A-2A10-DA1F-AE512B634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471" y="1165006"/>
            <a:ext cx="9934353" cy="33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3F104A-9E03-524E-1939-6EA44973E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621" y="1660593"/>
            <a:ext cx="6572058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B4327697-78E8-0D1D-907F-D1DE7F452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36318"/>
            <a:ext cx="2305050" cy="499469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3712555-FFA1-FDBF-7DE0-E20175AC1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35" y="0"/>
            <a:ext cx="8815580" cy="101202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E79D465-AB82-7580-393D-0C7D798D7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971" y="1676400"/>
            <a:ext cx="2541707" cy="3552824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86085BB8-1C36-AA66-B3CB-0E1AFF864072}"/>
              </a:ext>
            </a:extLst>
          </p:cNvPr>
          <p:cNvGrpSpPr/>
          <p:nvPr/>
        </p:nvGrpSpPr>
        <p:grpSpPr>
          <a:xfrm>
            <a:off x="5098928" y="1646081"/>
            <a:ext cx="6634197" cy="2770013"/>
            <a:chOff x="5098928" y="1646081"/>
            <a:chExt cx="6634197" cy="277001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5FD11373-6561-A1C2-29F1-3C80157633F1}"/>
                </a:ext>
              </a:extLst>
            </p:cNvPr>
            <p:cNvSpPr/>
            <p:nvPr/>
          </p:nvSpPr>
          <p:spPr>
            <a:xfrm>
              <a:off x="5581708" y="2221139"/>
              <a:ext cx="6151417" cy="2194955"/>
            </a:xfrm>
            <a:custGeom>
              <a:avLst/>
              <a:gdLst>
                <a:gd name="connsiteX0" fmla="*/ 0 w 6151417"/>
                <a:gd name="connsiteY0" fmla="*/ 365833 h 2194955"/>
                <a:gd name="connsiteX1" fmla="*/ 365833 w 6151417"/>
                <a:gd name="connsiteY1" fmla="*/ 0 h 2194955"/>
                <a:gd name="connsiteX2" fmla="*/ 5785584 w 6151417"/>
                <a:gd name="connsiteY2" fmla="*/ 0 h 2194955"/>
                <a:gd name="connsiteX3" fmla="*/ 6151417 w 6151417"/>
                <a:gd name="connsiteY3" fmla="*/ 365833 h 2194955"/>
                <a:gd name="connsiteX4" fmla="*/ 6151417 w 6151417"/>
                <a:gd name="connsiteY4" fmla="*/ 1829122 h 2194955"/>
                <a:gd name="connsiteX5" fmla="*/ 5785584 w 6151417"/>
                <a:gd name="connsiteY5" fmla="*/ 2194955 h 2194955"/>
                <a:gd name="connsiteX6" fmla="*/ 365833 w 6151417"/>
                <a:gd name="connsiteY6" fmla="*/ 2194955 h 2194955"/>
                <a:gd name="connsiteX7" fmla="*/ 0 w 6151417"/>
                <a:gd name="connsiteY7" fmla="*/ 1829122 h 2194955"/>
                <a:gd name="connsiteX8" fmla="*/ 0 w 6151417"/>
                <a:gd name="connsiteY8" fmla="*/ 365833 h 219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51417" h="2194955" fill="none" extrusionOk="0">
                  <a:moveTo>
                    <a:pt x="0" y="365833"/>
                  </a:moveTo>
                  <a:cubicBezTo>
                    <a:pt x="-12677" y="158487"/>
                    <a:pt x="190266" y="30139"/>
                    <a:pt x="365833" y="0"/>
                  </a:cubicBezTo>
                  <a:cubicBezTo>
                    <a:pt x="2626971" y="-61902"/>
                    <a:pt x="5196803" y="-101778"/>
                    <a:pt x="5785584" y="0"/>
                  </a:cubicBezTo>
                  <a:cubicBezTo>
                    <a:pt x="5980776" y="-2149"/>
                    <a:pt x="6172030" y="136319"/>
                    <a:pt x="6151417" y="365833"/>
                  </a:cubicBezTo>
                  <a:cubicBezTo>
                    <a:pt x="6047171" y="991418"/>
                    <a:pt x="6153922" y="1432601"/>
                    <a:pt x="6151417" y="1829122"/>
                  </a:cubicBezTo>
                  <a:cubicBezTo>
                    <a:pt x="6122598" y="2017057"/>
                    <a:pt x="5980450" y="2161777"/>
                    <a:pt x="5785584" y="2194955"/>
                  </a:cubicBezTo>
                  <a:cubicBezTo>
                    <a:pt x="5238489" y="2052563"/>
                    <a:pt x="1626933" y="2306056"/>
                    <a:pt x="365833" y="2194955"/>
                  </a:cubicBezTo>
                  <a:cubicBezTo>
                    <a:pt x="136399" y="2208659"/>
                    <a:pt x="-695" y="2034334"/>
                    <a:pt x="0" y="1829122"/>
                  </a:cubicBezTo>
                  <a:cubicBezTo>
                    <a:pt x="-74853" y="1357796"/>
                    <a:pt x="-3280" y="1001334"/>
                    <a:pt x="0" y="365833"/>
                  </a:cubicBezTo>
                  <a:close/>
                </a:path>
                <a:path w="6151417" h="2194955" stroke="0" extrusionOk="0">
                  <a:moveTo>
                    <a:pt x="0" y="365833"/>
                  </a:moveTo>
                  <a:cubicBezTo>
                    <a:pt x="-13921" y="145391"/>
                    <a:pt x="145492" y="-30605"/>
                    <a:pt x="365833" y="0"/>
                  </a:cubicBezTo>
                  <a:cubicBezTo>
                    <a:pt x="1129446" y="-164947"/>
                    <a:pt x="3513175" y="-52288"/>
                    <a:pt x="5785584" y="0"/>
                  </a:cubicBezTo>
                  <a:cubicBezTo>
                    <a:pt x="5985851" y="-27828"/>
                    <a:pt x="6134700" y="166465"/>
                    <a:pt x="6151417" y="365833"/>
                  </a:cubicBezTo>
                  <a:cubicBezTo>
                    <a:pt x="6061550" y="733004"/>
                    <a:pt x="6125319" y="1379804"/>
                    <a:pt x="6151417" y="1829122"/>
                  </a:cubicBezTo>
                  <a:cubicBezTo>
                    <a:pt x="6155234" y="2036094"/>
                    <a:pt x="5975239" y="2172410"/>
                    <a:pt x="5785584" y="2194955"/>
                  </a:cubicBezTo>
                  <a:cubicBezTo>
                    <a:pt x="3153286" y="2353496"/>
                    <a:pt x="2143549" y="2053119"/>
                    <a:pt x="365833" y="2194955"/>
                  </a:cubicBezTo>
                  <a:cubicBezTo>
                    <a:pt x="163439" y="2201102"/>
                    <a:pt x="16640" y="2025380"/>
                    <a:pt x="0" y="1829122"/>
                  </a:cubicBezTo>
                  <a:cubicBezTo>
                    <a:pt x="19473" y="1570158"/>
                    <a:pt x="-3435" y="1051052"/>
                    <a:pt x="0" y="36583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Sách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nghệ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gồm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mấy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Đọc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tên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4DC53E2-9CA2-A02F-EDC0-17104094B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8928" y="1646081"/>
              <a:ext cx="1399514" cy="1399514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62597A4-769F-1998-2FEA-234F18E9AC5F}"/>
              </a:ext>
            </a:extLst>
          </p:cNvPr>
          <p:cNvGrpSpPr/>
          <p:nvPr/>
        </p:nvGrpSpPr>
        <p:grpSpPr>
          <a:xfrm>
            <a:off x="4684437" y="4416094"/>
            <a:ext cx="7224381" cy="1527506"/>
            <a:chOff x="4684437" y="4416094"/>
            <a:chExt cx="7224381" cy="152750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979517DB-E634-5827-0E49-1D5B485E756C}"/>
                </a:ext>
              </a:extLst>
            </p:cNvPr>
            <p:cNvSpPr/>
            <p:nvPr/>
          </p:nvSpPr>
          <p:spPr>
            <a:xfrm>
              <a:off x="5444837" y="4965857"/>
              <a:ext cx="6463981" cy="977743"/>
            </a:xfrm>
            <a:custGeom>
              <a:avLst/>
              <a:gdLst>
                <a:gd name="connsiteX0" fmla="*/ 0 w 6463981"/>
                <a:gd name="connsiteY0" fmla="*/ 162960 h 977743"/>
                <a:gd name="connsiteX1" fmla="*/ 162960 w 6463981"/>
                <a:gd name="connsiteY1" fmla="*/ 0 h 977743"/>
                <a:gd name="connsiteX2" fmla="*/ 6301021 w 6463981"/>
                <a:gd name="connsiteY2" fmla="*/ 0 h 977743"/>
                <a:gd name="connsiteX3" fmla="*/ 6463981 w 6463981"/>
                <a:gd name="connsiteY3" fmla="*/ 162960 h 977743"/>
                <a:gd name="connsiteX4" fmla="*/ 6463981 w 6463981"/>
                <a:gd name="connsiteY4" fmla="*/ 814783 h 977743"/>
                <a:gd name="connsiteX5" fmla="*/ 6301021 w 6463981"/>
                <a:gd name="connsiteY5" fmla="*/ 977743 h 977743"/>
                <a:gd name="connsiteX6" fmla="*/ 162960 w 6463981"/>
                <a:gd name="connsiteY6" fmla="*/ 977743 h 977743"/>
                <a:gd name="connsiteX7" fmla="*/ 0 w 6463981"/>
                <a:gd name="connsiteY7" fmla="*/ 814783 h 977743"/>
                <a:gd name="connsiteX8" fmla="*/ 0 w 646398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398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887526" y="-61902"/>
                    <a:pt x="5153907" y="-101778"/>
                    <a:pt x="6301021" y="0"/>
                  </a:cubicBezTo>
                  <a:cubicBezTo>
                    <a:pt x="6386638" y="-1374"/>
                    <a:pt x="6474091" y="59488"/>
                    <a:pt x="6463981" y="162960"/>
                  </a:cubicBezTo>
                  <a:cubicBezTo>
                    <a:pt x="6424135" y="373158"/>
                    <a:pt x="6417646" y="538514"/>
                    <a:pt x="6463981" y="814783"/>
                  </a:cubicBezTo>
                  <a:cubicBezTo>
                    <a:pt x="6456799" y="901267"/>
                    <a:pt x="6388719" y="967105"/>
                    <a:pt x="6301021" y="977743"/>
                  </a:cubicBezTo>
                  <a:cubicBezTo>
                    <a:pt x="4445630" y="835351"/>
                    <a:pt x="3074921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646398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886820" y="-164947"/>
                    <a:pt x="3456055" y="-52288"/>
                    <a:pt x="6301021" y="0"/>
                  </a:cubicBezTo>
                  <a:cubicBezTo>
                    <a:pt x="6390164" y="-13418"/>
                    <a:pt x="6456972" y="74082"/>
                    <a:pt x="6463981" y="162960"/>
                  </a:cubicBezTo>
                  <a:cubicBezTo>
                    <a:pt x="6416365" y="244233"/>
                    <a:pt x="6433113" y="698124"/>
                    <a:pt x="6463981" y="814783"/>
                  </a:cubicBezTo>
                  <a:cubicBezTo>
                    <a:pt x="6468977" y="911233"/>
                    <a:pt x="6384366" y="965632"/>
                    <a:pt x="6301021" y="977743"/>
                  </a:cubicBezTo>
                  <a:cubicBezTo>
                    <a:pt x="4784827" y="1136284"/>
                    <a:pt x="212506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B5A9D1F-2026-21D0-1684-1F89F3D02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4437" y="4416094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04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2" y="1507743"/>
            <a:ext cx="2493817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1744" y="516123"/>
            <a:ext cx="1566018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923" y="112194"/>
            <a:ext cx="646843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66" y="480626"/>
            <a:ext cx="930827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9ED0CEC-2B9F-CAEA-C2AF-E345FE90D3E7}"/>
              </a:ext>
            </a:extLst>
          </p:cNvPr>
          <p:cNvSpPr/>
          <p:nvPr/>
        </p:nvSpPr>
        <p:spPr>
          <a:xfrm>
            <a:off x="3133726" y="2223052"/>
            <a:ext cx="8829674" cy="3815799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5: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2413DB-B40B-CB27-8DB4-F56A3ABF60C1}"/>
              </a:ext>
            </a:extLst>
          </p:cNvPr>
          <p:cNvSpPr txBox="1"/>
          <p:nvPr/>
        </p:nvSpPr>
        <p:spPr>
          <a:xfrm>
            <a:off x="4748556" y="1407252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GỒM 2 PHẦN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10" y="227413"/>
            <a:ext cx="88155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2" y="1507743"/>
            <a:ext cx="2493817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1744" y="516123"/>
            <a:ext cx="1566018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923" y="112194"/>
            <a:ext cx="646843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66" y="480626"/>
            <a:ext cx="930827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9ED0CEC-2B9F-CAEA-C2AF-E345FE90D3E7}"/>
              </a:ext>
            </a:extLst>
          </p:cNvPr>
          <p:cNvSpPr/>
          <p:nvPr/>
        </p:nvSpPr>
        <p:spPr>
          <a:xfrm>
            <a:off x="3133726" y="2223052"/>
            <a:ext cx="8829674" cy="3815799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Phần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2: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Thủ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7: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Giới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thiệu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bộ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8: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bập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9: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robot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10: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Đồ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chơi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gian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đèn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lồng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12: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thăng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bằng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10" y="227413"/>
            <a:ext cx="88155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5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C7AC7C-B85A-6C25-506B-1EA2FF0BE6AC}"/>
              </a:ext>
            </a:extLst>
          </p:cNvPr>
          <p:cNvGrpSpPr/>
          <p:nvPr/>
        </p:nvGrpSpPr>
        <p:grpSpPr>
          <a:xfrm>
            <a:off x="5814324" y="491558"/>
            <a:ext cx="5879305" cy="3208710"/>
            <a:chOff x="5814324" y="491558"/>
            <a:chExt cx="5879305" cy="3208710"/>
          </a:xfrm>
        </p:grpSpPr>
        <p:grpSp>
          <p:nvGrpSpPr>
            <p:cNvPr id="3" name="Graphic 4">
              <a:extLst>
                <a:ext uri="{FF2B5EF4-FFF2-40B4-BE49-F238E27FC236}">
                  <a16:creationId xmlns:a16="http://schemas.microsoft.com/office/drawing/2014/main" id="{4C3F8A0C-8599-62C4-24F1-75FF5E0A5015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2D1CFC82-316B-BEEC-A209-4FC82E48A31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5450F159-DBE2-22AA-98E1-FF4AF05E8AE8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" name="Graphic 4">
                <a:extLst>
                  <a:ext uri="{FF2B5EF4-FFF2-40B4-BE49-F238E27FC236}">
                    <a16:creationId xmlns:a16="http://schemas.microsoft.com/office/drawing/2014/main" id="{4AC2C50F-C89E-D23A-5E7A-D4D39CEA86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5F385B92-F005-465E-D0FA-413F29E855A9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0BF3040D-EAEE-3022-D048-B3549379698E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6E34CC2C-61AE-76E1-F1B1-0E92DC9E56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B1E9377F-9AA2-C104-2EA6-6A9D458D755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D809EEE-E355-CC1A-2AE1-B96788A8098C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E2E2A8C1-3693-8B56-3439-66EBCC821BEE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898C43-4020-5A46-7290-03495F6F467B}"/>
                </a:ext>
              </a:extLst>
            </p:cNvPr>
            <p:cNvSpPr txBox="1"/>
            <p:nvPr/>
          </p:nvSpPr>
          <p:spPr>
            <a:xfrm>
              <a:off x="6278018" y="929031"/>
              <a:ext cx="503198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Hôm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D2F275-3EB9-3D33-F177-B4E2E804D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176" y="574984"/>
            <a:ext cx="3782344" cy="52322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4199E23-8F23-15F7-54F7-02F48C8CAE5C}"/>
              </a:ext>
            </a:extLst>
          </p:cNvPr>
          <p:cNvGrpSpPr/>
          <p:nvPr/>
        </p:nvGrpSpPr>
        <p:grpSpPr>
          <a:xfrm>
            <a:off x="3296272" y="2223227"/>
            <a:ext cx="3507011" cy="3833036"/>
            <a:chOff x="8408633" y="1992570"/>
            <a:chExt cx="3507011" cy="3833036"/>
          </a:xfrm>
        </p:grpSpPr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280AD4FF-453C-ABAB-BE53-8E7D4C31119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id="{C9D2F086-5E01-BB5A-C643-9DEC130ED378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83A3EF70-E6E0-C594-CB91-126A1B3D55B4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E7A7778B-7D24-CE92-E7C3-0F2C100C3782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8E6038EE-CF9C-3E4E-684C-A8E2A84E98C1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39F71D8D-8D19-CF08-7A50-0F9A00B84EB4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009D4E15-9966-DC31-C59E-9E35C74914F1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C90DEA41-F6CA-868D-721D-A1CA1CF730EC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4BB8B02-72CB-BD2D-02FA-81D66406E1E3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F072C2C9-6F89-FB21-5209-CB1B3014CD2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0B99541C-CD6F-3F4B-A9D8-A002A6A03489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1F98943-2BD3-8453-AFB0-ABCF302F10E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DE2B7F5-CD88-8579-92DF-C23524C4C750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271BD0F-E3A3-464B-EE6C-D1D90E23BCF3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A3655BA-F968-B15C-C752-ADE3B2F6CD81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10C5568-FB00-50E3-CF80-7DB95F3739DC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4718CE8-DB62-0140-CAFC-8F85A4BA8797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4E62BDE0-C4F9-FEA7-20B4-B259B15D4D49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8" name="Graphic 4">
                  <a:extLst>
                    <a:ext uri="{FF2B5EF4-FFF2-40B4-BE49-F238E27FC236}">
                      <a16:creationId xmlns:a16="http://schemas.microsoft.com/office/drawing/2014/main" id="{737C2510-F995-5877-AD88-04A6D418E3CE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7FCCAC43-7E31-57F4-2747-73E344F3E60A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E9D9AED6-2365-CDEB-1BE3-DF07C301FA31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1B9E2DF2-FDB6-7D17-7465-0FE73F30E559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88D26164-E705-97D7-8D62-C32569482655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91E56483-FA17-13C5-CDD2-EE8FA4D1E93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1D8370C9-9BE4-6C00-C682-87589329D4CF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DDB58CB9-31D4-9346-6829-F6D40831F896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B4D4525E-0A9C-55DB-E2A4-CAD4440F93FC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1207C338-8319-3EF1-705E-6DD9F456F32A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3DA44407-BA98-BFAF-0BFA-4A3D0B24594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aphic 4">
                <a:extLst>
                  <a:ext uri="{FF2B5EF4-FFF2-40B4-BE49-F238E27FC236}">
                    <a16:creationId xmlns:a16="http://schemas.microsoft.com/office/drawing/2014/main" id="{4150A0E5-8D8B-C842-B207-372D59BE17A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2" name="Graphic 4">
                  <a:extLst>
                    <a:ext uri="{FF2B5EF4-FFF2-40B4-BE49-F238E27FC236}">
                      <a16:creationId xmlns:a16="http://schemas.microsoft.com/office/drawing/2014/main" id="{D1BE231A-711C-1527-426C-CC71A545A98E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436D3043-B780-4B63-3BFE-29FBEF06C72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F7F6B843-CA4D-93F4-05E7-7901EAAEBE5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DE257DD2-B466-15E5-1B76-DCAD2786AB24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F3DFFCD0-F758-9BA5-4446-9ACBF8BBF785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92931373-CFC5-EB11-63EC-1B891B2B92AD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2910A65-C958-F22A-5311-44DFE7B7116D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4" name="Graphic 4">
                <a:extLst>
                  <a:ext uri="{FF2B5EF4-FFF2-40B4-BE49-F238E27FC236}">
                    <a16:creationId xmlns:a16="http://schemas.microsoft.com/office/drawing/2014/main" id="{14FE122B-CD4D-F853-79D5-B3DD77A20E34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1" name="Graphic 4">
                  <a:extLst>
                    <a:ext uri="{FF2B5EF4-FFF2-40B4-BE49-F238E27FC236}">
                      <a16:creationId xmlns:a16="http://schemas.microsoft.com/office/drawing/2014/main" id="{AB4096B4-5439-C550-9C23-DD6D05A0A833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6" name="Picture 75">
                    <a:extLst>
                      <a:ext uri="{FF2B5EF4-FFF2-40B4-BE49-F238E27FC236}">
                        <a16:creationId xmlns:a16="http://schemas.microsoft.com/office/drawing/2014/main" id="{6B2EE30B-E0B1-F522-A93A-194A5B99B3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id="{5F43EB7D-391C-49E3-8898-FBAFCFD3BA9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5656F77D-4583-30E2-51A9-D50D6C77ED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122B339-AA46-8E5A-1F31-8FFDAA1484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FCA78580-BAC3-CA03-D3D9-E1A6D7A04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id="{971B22E7-F223-360F-CAFA-7541EB5DF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9B57603B-8E44-EB28-997F-345CBCF50D97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09881ADB-0D65-A7EA-0F24-24158F3A9DD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id="{AD334514-229C-9C0A-1ED6-A6F54E32741C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B236A9A0-FF79-B9FB-A049-0850831DA0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644022DC-E65D-AC98-818E-D3467B429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3" name="Graphic 4">
                  <a:extLst>
                    <a:ext uri="{FF2B5EF4-FFF2-40B4-BE49-F238E27FC236}">
                      <a16:creationId xmlns:a16="http://schemas.microsoft.com/office/drawing/2014/main" id="{2205BB83-C251-A2AF-E3EE-FD247001979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27EC9E80-9C31-1302-F2B2-568A3EDD1A0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9" name="Graphic 4">
                    <a:extLst>
                      <a:ext uri="{FF2B5EF4-FFF2-40B4-BE49-F238E27FC236}">
                        <a16:creationId xmlns:a16="http://schemas.microsoft.com/office/drawing/2014/main" id="{423495D9-DD6C-605B-03B9-B9B6CFFEF73E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051F229A-F2DD-3106-BEDD-E4C167CA9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D802AED2-A216-C8C3-17D7-7B6561F9C9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DFDDB475-F926-8715-70A6-3BC7B1A277A3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id="{3470DB62-405C-0FFC-4ED8-546074A38877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9BEDB0E4-6728-CF61-9462-93A1098BD95F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B33A54ED-E9D4-B2AE-52AF-4F9F418B4BF2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260CE69-6A40-6E29-0AD1-E5DC1B9BD4F7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84247CD-C184-67DA-5757-06C2F38F138E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1F270D0-747A-D33B-1BE2-77F0663BA61F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8F6CA6B-446C-CA26-763F-4B362D930467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0C53D53-C1F5-02FB-8A15-4DA4EB14B2B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C49BF2A-68D6-D932-7C03-C5C097498F71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F860E1B-A165-18BD-61EF-1F5578BEF7A6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0EC1251-D47E-336A-F30F-86FD1996F47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CB42B0A2-DA4C-1851-AC83-88748AA5E0FD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B119E31-788A-88EF-6882-4FA5989DD92E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45D7D9F-2411-4019-59BE-C67F22FC96AB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6" name="Graphic 4">
                <a:extLst>
                  <a:ext uri="{FF2B5EF4-FFF2-40B4-BE49-F238E27FC236}">
                    <a16:creationId xmlns:a16="http://schemas.microsoft.com/office/drawing/2014/main" id="{BE3B0B9E-0146-2366-BD6D-A99B3AB2C0BF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EE43E570-B19E-4467-721C-553D70893EC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9CD2CA73-EC6B-7955-E66F-399ACDABED7C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535EFBF4-20E5-7A20-4CE4-E449A9A0247B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2E3DF7E-49E0-9329-0E0E-F0C2E79ABB7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id="{A46E0221-9921-9A9E-B610-DF582C20F8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4" name="Graphic 4">
                  <a:extLst>
                    <a:ext uri="{FF2B5EF4-FFF2-40B4-BE49-F238E27FC236}">
                      <a16:creationId xmlns:a16="http://schemas.microsoft.com/office/drawing/2014/main" id="{11BD8A38-A555-31EF-02A0-16A5F693BA20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91ABD00E-9524-CF86-1307-DEFB23949B2E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ED20FD1C-F322-31C6-E643-BE90F10FCC3A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525C66B2-7BAE-AEB8-951A-ACF5A2CB9EA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06FFE3C-A90A-9975-E059-E43B88938C6A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E1C55AB-6A50-838D-19EB-7D76EFC5F103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F47D689-A878-8F30-7E5C-C057C384EBF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2868432-B652-30FD-505E-DEE3033750F2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E695B5D-424F-787C-91B3-2BD1BDE85896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AAAFCD-7529-76BB-F027-93A9902CC4F8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0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bệnh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loại hoa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được dùng trong Đông y như những loại dược liệu quý có tác dụng làm thuốc rất hữu ích, an toàn với sức khỏe.</a:t>
            </a:r>
            <a:endParaRPr lang="en-US" sz="3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13 loại cây dễ trồng trong nhà vừa lọc sạch không khí lại có thể dùng làm  thuốc chữa bệnh">
            <a:extLst>
              <a:ext uri="{FF2B5EF4-FFF2-40B4-BE49-F238E27FC236}">
                <a16:creationId xmlns:a16="http://schemas.microsoft.com/office/drawing/2014/main" id="{4B913562-1D35-A6F9-B07F-5016FF63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35344"/>
            <a:ext cx="5038725" cy="37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liệu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sản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xuất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oải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ách bảo quản nước hoa đơn giản, lưu giữ hương thơm bền lâu - Vua Nệm">
            <a:extLst>
              <a:ext uri="{FF2B5EF4-FFF2-40B4-BE49-F238E27FC236}">
                <a16:creationId xmlns:a16="http://schemas.microsoft.com/office/drawing/2014/main" id="{73429265-EA08-01B6-FE59-7E3BED37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42875"/>
            <a:ext cx="5432425" cy="36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18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AACBE6"/>
      </a:accent1>
      <a:accent2>
        <a:srgbClr val="AACBE6"/>
      </a:accent2>
      <a:accent3>
        <a:srgbClr val="AACBE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86号-杨任东楷书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518</Words>
  <Application>Microsoft Macintosh PowerPoint</Application>
  <PresentationFormat>Widescreen</PresentationFormat>
  <Paragraphs>58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等线</vt:lpstr>
      <vt:lpstr>Arial</vt:lpstr>
      <vt:lpstr>Calibri</vt:lpstr>
      <vt:lpstr>字魂73号-江南手书</vt:lpstr>
      <vt:lpstr>字魂86号-杨任东楷书</vt:lpstr>
      <vt:lpstr>思源黑体 CN Bold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26</cp:revision>
  <dcterms:created xsi:type="dcterms:W3CDTF">2023-06-14T11:29:35Z</dcterms:created>
  <dcterms:modified xsi:type="dcterms:W3CDTF">2024-04-11T12:28:55Z</dcterms:modified>
</cp:coreProperties>
</file>