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14"/>
  </p:notesMasterIdLst>
  <p:sldIdLst>
    <p:sldId id="2753" r:id="rId3"/>
    <p:sldId id="2735" r:id="rId4"/>
    <p:sldId id="2770" r:id="rId5"/>
    <p:sldId id="2784" r:id="rId6"/>
    <p:sldId id="2780" r:id="rId7"/>
    <p:sldId id="2786" r:id="rId8"/>
    <p:sldId id="2787" r:id="rId9"/>
    <p:sldId id="2788" r:id="rId10"/>
    <p:sldId id="2789" r:id="rId11"/>
    <p:sldId id="2758" r:id="rId12"/>
    <p:sldId id="3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61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46FD0-D415-4457-A930-D7D0F15B94FE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4DF0D-AC95-42D0-AE3F-9F9C2D2FD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7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282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828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111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035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352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009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52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594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338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313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43" y="6465976"/>
            <a:ext cx="1334326" cy="384703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defTabSz="914209"/>
            <a:r>
              <a:rPr lang="en-US" altLang="zh-CN" sz="1900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sz="1900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sz="1900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sz="1900" dirty="0">
              <a:solidFill>
                <a:srgbClr val="FFC000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8000" y="6465976"/>
            <a:ext cx="1624738" cy="384703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defTabSz="914209"/>
            <a:r>
              <a:rPr lang="en-US" altLang="zh-CN" sz="1900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xyppt.yanj.cn</a:t>
            </a:r>
            <a:endParaRPr lang="zh-CN" altLang="en-US" sz="1900" dirty="0">
              <a:solidFill>
                <a:srgbClr val="FFC000"/>
              </a:solidFill>
              <a:latin typeface="Bodoni MT" panose="02070803080606020203" pitchFamily="18" charset="0"/>
              <a:ea typeface="方正正中黑简体" panose="02000000000000000000" pitchFamily="2" charset="-122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291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218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519"/>
            <a:ext cx="2743200" cy="365125"/>
          </a:xfrm>
          <a:prstGeom prst="rect">
            <a:avLst/>
          </a:prstGeom>
        </p:spPr>
        <p:txBody>
          <a:bodyPr lIns="91420" tIns="45711" rIns="91420" bIns="45711"/>
          <a:lstStyle/>
          <a:p>
            <a:pPr defTabSz="914209"/>
            <a:fld id="{618F58CE-AA9F-44F2-B75A-34227CEABCB3}" type="datetimeFigureOut">
              <a:rPr lang="zh-CN" altLang="en-US" sz="1900" smtClean="0">
                <a:solidFill>
                  <a:prstClr val="black"/>
                </a:solidFill>
              </a:rPr>
              <a:pPr defTabSz="914209"/>
              <a:t>2024/4/11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1" y="6356519"/>
            <a:ext cx="4114800" cy="365125"/>
          </a:xfrm>
          <a:prstGeom prst="rect">
            <a:avLst/>
          </a:prstGeom>
        </p:spPr>
        <p:txBody>
          <a:bodyPr lIns="91420" tIns="45711" rIns="91420" bIns="45711"/>
          <a:lstStyle/>
          <a:p>
            <a:pPr defTabSz="914209"/>
            <a:endParaRPr lang="zh-CN" altLang="en-US" sz="1900" dirty="0">
              <a:solidFill>
                <a:prstClr val="black"/>
              </a:solidFill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79" y="139287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defTabSz="914209"/>
            <a:endParaRPr lang="zh-CN" altLang="en-US" sz="1900"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319" y="593282"/>
            <a:ext cx="587795" cy="287999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20" tIns="45711" rIns="91420" bIns="4571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209"/>
            <a:endParaRPr lang="zh-CN" altLang="en-US" sz="5500" dirty="0">
              <a:solidFill>
                <a:prstClr val="black"/>
              </a:solidFill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3157124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D057F-10A1-4F0C-B3AF-BD4347FF5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09759-6314-499E-B55B-52873C67B6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9ACC07-68BA-48C3-A800-223CABD74F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F0D9A-8F3B-4216-98DD-7AD1EC375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3B3C57-F84F-4537-A46B-FF3033043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8A6015-D9BE-4248-8A96-10B2BCF72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75971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A6141-FAFF-4389-80CF-E2AF51432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3000B-0269-4A91-A0F6-94DFA33B6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F1ADFC-C6C5-483F-8CC9-EA6DE0A08E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C99032-1295-49E8-AED1-5773E44857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58CC33-5FD8-4C1C-9F7C-112C14251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EA3476-3A12-454F-AA25-C01A2C8E3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4/11/24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ED146-37FF-4381-B2ED-9CF7BAB27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B4D3C3-0622-476F-B588-F44C814F4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83199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4A585-4B27-4E16-ABBC-29FA5AAA4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5D7527-3902-46D2-B0FE-1E87D2890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F6AB66-E94C-48B0-956F-7298870A9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BA2AF-AD7B-4453-8C31-CBBD372CA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03093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B15B56-012D-4E16-901D-712B08A8F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4/11/24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FCA276-FD6F-46D0-833A-CD999E62F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731A3-C772-438B-B759-2414C5C48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504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05F9D-4EBA-4464-AC20-52CFF5C17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CD0E9-2B57-4051-B3DA-377B7DDCF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333E2E-CEBC-4EDE-80FD-1BE68BF39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481356-0958-41D7-9DE4-2EF453825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0887F-0535-44DB-8486-D12DB175B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BE0FF7-1FF1-44DE-8CFF-AD2CE062A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52678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62915-8562-473B-A387-15A707EEC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E263FC-F4A4-4B03-B3B6-E5F6E4D8A1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15F19E-C172-45D6-ADF4-1DEEC77618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BA617-39C8-4F26-AB9F-3CC7EC35B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57B339-8AFB-4BAC-9066-00EB92A7A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0E75F-6EB2-4845-ABDB-7F24AC535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412601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342AE-4159-4FE5-83D1-C910B743D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BEA6EC-B993-4FB7-B26A-3BE3079857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A0ACD-8989-4FFB-9CAD-4EBCEEC39E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3D26F-2207-42CE-96D0-9639682BB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D0172-83D7-4807-9DFE-1B20E17DC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13143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A37900-2AED-4C13-8EE6-A7CBD9821F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EA6B89-6B40-4813-89EB-3B70CE2D3B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4E7FA-818D-4EAD-8308-909FBA348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2F54D-AE51-4736-B83C-C5CBA7DE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7F0B2-6919-46E9-872E-E718080C3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D67C484-D6EB-415D-BFD0-047565D785F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422375-EDC4-4667-95AB-61E2154A7B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4EA60B-4E9A-4025-B835-C285EC96B6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BEF40-DD34-4C60-B4FE-75217DDB85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EE3489-566A-4587-8D47-3F87B2E8ED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8981173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329048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290271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241451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244324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49713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7F899-5B23-4BED-BF19-2804A7CB3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CBEE77-90BA-486C-BBEA-D0B4447C0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79E84-99BC-4A9B-A1E2-D86F11BFB7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7C139-5F0B-4DA0-868F-CAE1113FD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9B6F8-831E-4DC4-88B1-964B8FD37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09736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C3DDD-A7AA-461C-BC2F-51A45248E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5A753-9D09-40EA-82F2-283B707A4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5AD96-5BBB-4EA9-AE37-63A57DC70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C8575-117E-40EF-B8A7-8AA1BB07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B620F-7FA1-4244-9054-0C2A58A97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15218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3CA75-23C0-4020-AB2F-243CD00D4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98DC46-6F21-4C64-A540-4B54DE046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6ED95-E9AF-40A0-B95A-59C8F17D41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5EAE4-E09D-4A2A-8123-425E770EA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841AB-204E-4BF8-A2A3-EAA86F511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43368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4.g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6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microsoft.com/office/2007/relationships/hdphoto" Target="../media/hdphoto1.wdp"/><Relationship Id="rId14" Type="http://schemas.microsoft.com/office/2007/relationships/hdphoto" Target="../media/hdphoto2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A456F63-1A7A-46DD-BE5B-B970B75B4F8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8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" y="5357167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7021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138" y="231744"/>
            <a:ext cx="717325" cy="636626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9" y="-10485"/>
            <a:ext cx="3222457" cy="15019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AA4105-E5A4-4B4E-B7C0-5CE25AE833A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8FAC88-CE24-4E10-8B63-B4D5F2B257D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755A45-F6B4-4F2F-B195-10012D47B3B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43C8BE-E540-4E06-8A75-DCE756C95E7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201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2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3" indent="-228553" algn="l" defTabSz="9142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0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0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7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1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0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7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1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1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9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3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0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1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29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3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0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8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4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8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48.png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19" Type="http://schemas.openxmlformats.org/officeDocument/2006/relationships/image" Target="../media/image47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8.png"/><Relationship Id="rId18" Type="http://schemas.openxmlformats.org/officeDocument/2006/relationships/image" Target="../media/image30.png"/><Relationship Id="rId3" Type="http://schemas.microsoft.com/office/2007/relationships/hdphoto" Target="../media/hdphoto3.wdp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29.png"/><Relationship Id="rId2" Type="http://schemas.openxmlformats.org/officeDocument/2006/relationships/image" Target="../media/image19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32.png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34.png"/><Relationship Id="rId5" Type="http://schemas.openxmlformats.org/officeDocument/2006/relationships/image" Target="../media/image8.png"/><Relationship Id="rId15" Type="http://schemas.openxmlformats.org/officeDocument/2006/relationships/audio" Target="../media/audio1.wav"/><Relationship Id="rId10" Type="http://schemas.openxmlformats.org/officeDocument/2006/relationships/image" Target="../media/image13.png"/><Relationship Id="rId4" Type="http://schemas.openxmlformats.org/officeDocument/2006/relationships/image" Target="../media/image15.png"/><Relationship Id="rId9" Type="http://schemas.openxmlformats.org/officeDocument/2006/relationships/image" Target="../media/image12.png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39.png"/><Relationship Id="rId5" Type="http://schemas.openxmlformats.org/officeDocument/2006/relationships/image" Target="../media/image10.png"/><Relationship Id="rId10" Type="http://schemas.openxmlformats.org/officeDocument/2006/relationships/image" Target="../media/image38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40.jpeg"/><Relationship Id="rId5" Type="http://schemas.openxmlformats.org/officeDocument/2006/relationships/image" Target="../media/image10.png"/><Relationship Id="rId10" Type="http://schemas.openxmlformats.org/officeDocument/2006/relationships/image" Target="../media/image38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41.png"/><Relationship Id="rId5" Type="http://schemas.openxmlformats.org/officeDocument/2006/relationships/image" Target="../media/image10.png"/><Relationship Id="rId10" Type="http://schemas.openxmlformats.org/officeDocument/2006/relationships/image" Target="../media/image38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12" Type="http://schemas.openxmlformats.org/officeDocument/2006/relationships/image" Target="../media/image4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42.png"/><Relationship Id="rId5" Type="http://schemas.openxmlformats.org/officeDocument/2006/relationships/image" Target="../media/image10.png"/><Relationship Id="rId10" Type="http://schemas.openxmlformats.org/officeDocument/2006/relationships/image" Target="../media/image38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34.png"/><Relationship Id="rId5" Type="http://schemas.openxmlformats.org/officeDocument/2006/relationships/image" Target="../media/image8.png"/><Relationship Id="rId15" Type="http://schemas.openxmlformats.org/officeDocument/2006/relationships/audio" Target="../media/audio1.wav"/><Relationship Id="rId10" Type="http://schemas.openxmlformats.org/officeDocument/2006/relationships/image" Target="../media/image13.png"/><Relationship Id="rId4" Type="http://schemas.openxmlformats.org/officeDocument/2006/relationships/image" Target="../media/image15.png"/><Relationship Id="rId9" Type="http://schemas.openxmlformats.org/officeDocument/2006/relationships/image" Target="../media/image12.pn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87A056A-722F-4582-AF84-87CA616A7B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29" y="1651853"/>
            <a:ext cx="5212080" cy="5212080"/>
          </a:xfrm>
          <a:prstGeom prst="rect">
            <a:avLst/>
          </a:prstGeom>
        </p:spPr>
      </p:pic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id="{F0683DD9-3304-4871-B30C-6A30A9B717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7404D41-9042-44AD-A919-81445D1B8BD5}"/>
              </a:ext>
            </a:extLst>
          </p:cNvPr>
          <p:cNvGrpSpPr/>
          <p:nvPr/>
        </p:nvGrpSpPr>
        <p:grpSpPr>
          <a:xfrm>
            <a:off x="2802835" y="370489"/>
            <a:ext cx="8959546" cy="5068757"/>
            <a:chOff x="3657437" y="392042"/>
            <a:chExt cx="7751142" cy="5068757"/>
          </a:xfrm>
        </p:grpSpPr>
        <p:pic>
          <p:nvPicPr>
            <p:cNvPr id="3" name="Picture 2" descr="A picture containing text, stationary&#10;&#10;Description automatically generated">
              <a:extLst>
                <a:ext uri="{FF2B5EF4-FFF2-40B4-BE49-F238E27FC236}">
                  <a16:creationId xmlns:a16="http://schemas.microsoft.com/office/drawing/2014/main" id="{22F16A36-C57F-459A-93DF-C7E289A25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437" y="392042"/>
              <a:ext cx="7751142" cy="506875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A3CAB25-B897-4DFB-B74A-22567CB3FF4E}"/>
                </a:ext>
              </a:extLst>
            </p:cNvPr>
            <p:cNvSpPr txBox="1"/>
            <p:nvPr/>
          </p:nvSpPr>
          <p:spPr>
            <a:xfrm>
              <a:off x="5410606" y="1159071"/>
              <a:ext cx="520981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B32FF9E-1974-1CC9-74C8-AFBABC4AC89C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69496" y="1446124"/>
            <a:ext cx="3486308" cy="7902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FF571C-23F5-19F1-FB89-51207B53DA8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45225" y="2295546"/>
            <a:ext cx="7509356" cy="15190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A38555-E0A9-68AB-F396-D27CD56A5705}"/>
              </a:ext>
            </a:extLst>
          </p:cNvPr>
          <p:cNvSpPr txBox="1"/>
          <p:nvPr/>
        </p:nvSpPr>
        <p:spPr>
          <a:xfrm>
            <a:off x="6987209" y="3836504"/>
            <a:ext cx="2047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(</a:t>
            </a:r>
            <a:r>
              <a:rPr lang="en-US" sz="3600" b="1" dirty="0" err="1"/>
              <a:t>Tiết</a:t>
            </a:r>
            <a:r>
              <a:rPr lang="en-US" sz="3600" b="1" dirty="0"/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689472555"/>
      </p:ext>
    </p:extLst>
  </p:cSld>
  <p:clrMapOvr>
    <a:masterClrMapping/>
  </p:clrMapOvr>
  <p:transition spd="slow"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87A056A-722F-4582-AF84-87CA616A7B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29" y="1651853"/>
            <a:ext cx="5212080" cy="5212080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77F254B4-5DEA-4F85-9422-C553DFCCFE3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79" y="1443789"/>
            <a:ext cx="6036611" cy="4203999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id="{00427AF6-8199-4600-BAF3-41989AA17E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6" y="804987"/>
            <a:ext cx="2346240" cy="127760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F0ABC09-04FE-46E8-AE2D-5A6C1C7BD67C}"/>
              </a:ext>
            </a:extLst>
          </p:cNvPr>
          <p:cNvSpPr txBox="1"/>
          <p:nvPr/>
        </p:nvSpPr>
        <p:spPr>
          <a:xfrm>
            <a:off x="5581650" y="1987614"/>
            <a:ext cx="517207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Phân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công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các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bạn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trong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nhóm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theo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dõi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,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chăm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sóc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cây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vừa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trồng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trong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chậu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hằng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ngày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77769139"/>
      </p:ext>
    </p:extLst>
  </p:cSld>
  <p:clrMapOvr>
    <a:masterClrMapping/>
  </p:clrMapOvr>
  <p:transition spd="slow"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2" fill="hold" nodeType="withEffect" p14:presetBounceEnd="6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2">
            <a:extLst>
              <a:ext uri="{FF2B5EF4-FFF2-40B4-BE49-F238E27FC236}">
                <a16:creationId xmlns:a16="http://schemas.microsoft.com/office/drawing/2014/main" id="{5BED6D63-637F-4EF7-89CA-826808D88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688" y="0"/>
            <a:ext cx="1600200" cy="68580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1AF321F8-69FA-4FC9-87B2-DC34395816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587" y="-930519"/>
            <a:ext cx="3579637" cy="3506954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6819CE7C-D032-465F-8A28-2EF2B8AA0B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054" y="9071"/>
            <a:ext cx="2622550" cy="6858000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1D01F689-3C59-4CE1-BF4F-688704A48E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7158">
            <a:off x="8547491" y="2131570"/>
            <a:ext cx="2938014" cy="391217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347C10B-8D89-4D85-A867-D25FEE273A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5097" flipH="1">
            <a:off x="9456202" y="1193223"/>
            <a:ext cx="1950749" cy="2910341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72374283-46ED-49E9-832F-8AFFE23A71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629" y="-440125"/>
            <a:ext cx="3934157" cy="7559382"/>
          </a:xfrm>
          <a:prstGeom prst="rect">
            <a:avLst/>
          </a:prstGeom>
        </p:spPr>
      </p:pic>
      <p:pic>
        <p:nvPicPr>
          <p:cNvPr id="14" name="图片 15">
            <a:extLst>
              <a:ext uri="{FF2B5EF4-FFF2-40B4-BE49-F238E27FC236}">
                <a16:creationId xmlns:a16="http://schemas.microsoft.com/office/drawing/2014/main" id="{B91D94D2-3430-4744-B08B-72FF811FED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10" y="-2"/>
            <a:ext cx="2622551" cy="6858002"/>
          </a:xfrm>
          <a:prstGeom prst="rect">
            <a:avLst/>
          </a:prstGeom>
        </p:spPr>
      </p:pic>
      <p:pic>
        <p:nvPicPr>
          <p:cNvPr id="15" name="图片 16">
            <a:extLst>
              <a:ext uri="{FF2B5EF4-FFF2-40B4-BE49-F238E27FC236}">
                <a16:creationId xmlns:a16="http://schemas.microsoft.com/office/drawing/2014/main" id="{9D8006B2-FD7B-48E5-822E-DF0B642DCF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751" y="-9723"/>
            <a:ext cx="3818273" cy="6867723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437B9B2B-F513-4793-AB77-5481DCC55D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7" y="1788355"/>
            <a:ext cx="2150825" cy="716942"/>
          </a:xfrm>
          <a:prstGeom prst="rect">
            <a:avLst/>
          </a:prstGeom>
        </p:spPr>
      </p:pic>
      <p:pic>
        <p:nvPicPr>
          <p:cNvPr id="17" name="图片 20">
            <a:extLst>
              <a:ext uri="{FF2B5EF4-FFF2-40B4-BE49-F238E27FC236}">
                <a16:creationId xmlns:a16="http://schemas.microsoft.com/office/drawing/2014/main" id="{8F9DF78B-5547-4B2E-BE4C-648C6E748F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56" y="275386"/>
            <a:ext cx="2150825" cy="716942"/>
          </a:xfrm>
          <a:prstGeom prst="rect">
            <a:avLst/>
          </a:prstGeom>
        </p:spPr>
      </p:pic>
      <p:pic>
        <p:nvPicPr>
          <p:cNvPr id="18" name="图片 21">
            <a:extLst>
              <a:ext uri="{FF2B5EF4-FFF2-40B4-BE49-F238E27FC236}">
                <a16:creationId xmlns:a16="http://schemas.microsoft.com/office/drawing/2014/main" id="{DC015B2F-CFBF-4327-A93C-E32A531290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112" y="1598166"/>
            <a:ext cx="1715490" cy="57183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627A4066-AF89-4A21-B3F5-13860AE852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6D1C5B59-FBDA-4E54-947E-50FEE90D029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69" y="5474317"/>
            <a:ext cx="569605" cy="1433700"/>
          </a:xfrm>
          <a:prstGeom prst="rect">
            <a:avLst/>
          </a:prstGeom>
        </p:spPr>
      </p:pic>
      <p:pic>
        <p:nvPicPr>
          <p:cNvPr id="22" name="图片 25">
            <a:extLst>
              <a:ext uri="{FF2B5EF4-FFF2-40B4-BE49-F238E27FC236}">
                <a16:creationId xmlns:a16="http://schemas.microsoft.com/office/drawing/2014/main" id="{3F602E1E-0DE8-4A0A-AB25-3A59EE528C6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89" y="5323200"/>
            <a:ext cx="860219" cy="1534445"/>
          </a:xfrm>
          <a:prstGeom prst="rect">
            <a:avLst/>
          </a:prstGeom>
        </p:spPr>
      </p:pic>
      <p:pic>
        <p:nvPicPr>
          <p:cNvPr id="23" name="图片 26">
            <a:extLst>
              <a:ext uri="{FF2B5EF4-FFF2-40B4-BE49-F238E27FC236}">
                <a16:creationId xmlns:a16="http://schemas.microsoft.com/office/drawing/2014/main" id="{92CB68F8-31DA-4BE6-951B-D7C0FBCD00B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0" y="4838957"/>
            <a:ext cx="1123710" cy="17901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80B02D4-DFD4-4D33-B80F-A52382DADB2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232" y="5647803"/>
            <a:ext cx="2237469" cy="3329672"/>
          </a:xfrm>
          <a:prstGeom prst="rect">
            <a:avLst/>
          </a:prstGeom>
        </p:spPr>
      </p:pic>
      <p:pic>
        <p:nvPicPr>
          <p:cNvPr id="35" name="Picture 34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D2CA042A-668B-479B-A2E8-018F2C49676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7970" y="1728289"/>
            <a:ext cx="5120640" cy="5120640"/>
          </a:xfrm>
          <a:prstGeom prst="rect">
            <a:avLst/>
          </a:prstGeom>
        </p:spPr>
      </p:pic>
      <p:pic>
        <p:nvPicPr>
          <p:cNvPr id="27" name="5c12ad5ea31ee">
            <a:hlinkClick r:id="" action="ppaction://media"/>
            <a:extLst>
              <a:ext uri="{FF2B5EF4-FFF2-40B4-BE49-F238E27FC236}">
                <a16:creationId xmlns:a16="http://schemas.microsoft.com/office/drawing/2014/main" id="{DBE0F6BA-9B50-40C7-A099-612778687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234788" y="-50255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A04ADC-AD4F-42C5-BF0D-8B42D9E4082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25313" y="2086976"/>
            <a:ext cx="5761219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0573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4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589A6615-2439-4CF0-AC49-BE88EFA97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9221">
            <a:off x="2030903" y="2578921"/>
            <a:ext cx="7406624" cy="4513103"/>
          </a:xfrm>
          <a:prstGeom prst="rect">
            <a:avLst/>
          </a:prstGeom>
        </p:spPr>
      </p:pic>
      <p:pic>
        <p:nvPicPr>
          <p:cNvPr id="8" name="图片 22">
            <a:extLst>
              <a:ext uri="{FF2B5EF4-FFF2-40B4-BE49-F238E27FC236}">
                <a16:creationId xmlns:a16="http://schemas.microsoft.com/office/drawing/2014/main" id="{5BED6D63-637F-4EF7-89CA-826808D88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688" y="0"/>
            <a:ext cx="1600200" cy="68580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1AF321F8-69FA-4FC9-87B2-DC34395816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587" y="-930519"/>
            <a:ext cx="3579637" cy="3506954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6819CE7C-D032-465F-8A28-2EF2B8AA0B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054" y="9071"/>
            <a:ext cx="2622550" cy="6858000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1D01F689-3C59-4CE1-BF4F-688704A48E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7158">
            <a:off x="8547491" y="2131570"/>
            <a:ext cx="2938014" cy="391217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347C10B-8D89-4D85-A867-D25FEE273A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5097" flipH="1">
            <a:off x="9456202" y="1193223"/>
            <a:ext cx="1950749" cy="2910341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72374283-46ED-49E9-832F-8AFFE23A71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629" y="-440125"/>
            <a:ext cx="3934157" cy="7559382"/>
          </a:xfrm>
          <a:prstGeom prst="rect">
            <a:avLst/>
          </a:prstGeom>
        </p:spPr>
      </p:pic>
      <p:pic>
        <p:nvPicPr>
          <p:cNvPr id="14" name="图片 15">
            <a:extLst>
              <a:ext uri="{FF2B5EF4-FFF2-40B4-BE49-F238E27FC236}">
                <a16:creationId xmlns:a16="http://schemas.microsoft.com/office/drawing/2014/main" id="{B91D94D2-3430-4744-B08B-72FF811FED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10" y="-2"/>
            <a:ext cx="2622551" cy="6858002"/>
          </a:xfrm>
          <a:prstGeom prst="rect">
            <a:avLst/>
          </a:prstGeom>
        </p:spPr>
      </p:pic>
      <p:pic>
        <p:nvPicPr>
          <p:cNvPr id="15" name="图片 16">
            <a:extLst>
              <a:ext uri="{FF2B5EF4-FFF2-40B4-BE49-F238E27FC236}">
                <a16:creationId xmlns:a16="http://schemas.microsoft.com/office/drawing/2014/main" id="{9D8006B2-FD7B-48E5-822E-DF0B642DCF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751" y="-9723"/>
            <a:ext cx="3818273" cy="6867723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437B9B2B-F513-4793-AB77-5481DCC55D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7" y="1788355"/>
            <a:ext cx="2150825" cy="716942"/>
          </a:xfrm>
          <a:prstGeom prst="rect">
            <a:avLst/>
          </a:prstGeom>
        </p:spPr>
      </p:pic>
      <p:pic>
        <p:nvPicPr>
          <p:cNvPr id="17" name="图片 20">
            <a:extLst>
              <a:ext uri="{FF2B5EF4-FFF2-40B4-BE49-F238E27FC236}">
                <a16:creationId xmlns:a16="http://schemas.microsoft.com/office/drawing/2014/main" id="{8F9DF78B-5547-4B2E-BE4C-648C6E748F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56" y="275386"/>
            <a:ext cx="2150825" cy="716942"/>
          </a:xfrm>
          <a:prstGeom prst="rect">
            <a:avLst/>
          </a:prstGeom>
        </p:spPr>
      </p:pic>
      <p:pic>
        <p:nvPicPr>
          <p:cNvPr id="18" name="图片 21">
            <a:extLst>
              <a:ext uri="{FF2B5EF4-FFF2-40B4-BE49-F238E27FC236}">
                <a16:creationId xmlns:a16="http://schemas.microsoft.com/office/drawing/2014/main" id="{DC015B2F-CFBF-4327-A93C-E32A531290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112" y="1598166"/>
            <a:ext cx="1715490" cy="57183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627A4066-AF89-4A21-B3F5-13860AE852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6D1C5B59-FBDA-4E54-947E-50FEE90D029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69" y="5474317"/>
            <a:ext cx="569605" cy="1433700"/>
          </a:xfrm>
          <a:prstGeom prst="rect">
            <a:avLst/>
          </a:prstGeom>
        </p:spPr>
      </p:pic>
      <p:pic>
        <p:nvPicPr>
          <p:cNvPr id="22" name="图片 25">
            <a:extLst>
              <a:ext uri="{FF2B5EF4-FFF2-40B4-BE49-F238E27FC236}">
                <a16:creationId xmlns:a16="http://schemas.microsoft.com/office/drawing/2014/main" id="{3F602E1E-0DE8-4A0A-AB25-3A59EE528C6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89" y="5323200"/>
            <a:ext cx="860219" cy="1534445"/>
          </a:xfrm>
          <a:prstGeom prst="rect">
            <a:avLst/>
          </a:prstGeom>
        </p:spPr>
      </p:pic>
      <p:pic>
        <p:nvPicPr>
          <p:cNvPr id="23" name="图片 26">
            <a:extLst>
              <a:ext uri="{FF2B5EF4-FFF2-40B4-BE49-F238E27FC236}">
                <a16:creationId xmlns:a16="http://schemas.microsoft.com/office/drawing/2014/main" id="{92CB68F8-31DA-4BE6-951B-D7C0FBCD00B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0" y="4838957"/>
            <a:ext cx="1123710" cy="1790186"/>
          </a:xfrm>
          <a:prstGeom prst="rect">
            <a:avLst/>
          </a:prstGeom>
        </p:spPr>
      </p:pic>
      <p:pic>
        <p:nvPicPr>
          <p:cNvPr id="35" name="Picture 34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D2CA042A-668B-479B-A2E8-018F2C49676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7970" y="1728289"/>
            <a:ext cx="5120640" cy="51206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DF8C960-829B-4084-BE8C-2FE8BA4D482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7076" y="922598"/>
            <a:ext cx="946181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079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1">
            <a:extLst>
              <a:ext uri="{FF2B5EF4-FFF2-40B4-BE49-F238E27FC236}">
                <a16:creationId xmlns:a16="http://schemas.microsoft.com/office/drawing/2014/main" id="{65A01687-B6AF-43CC-B085-C165FE159D9F}"/>
              </a:ext>
            </a:extLst>
          </p:cNvPr>
          <p:cNvSpPr/>
          <p:nvPr/>
        </p:nvSpPr>
        <p:spPr>
          <a:xfrm>
            <a:off x="693935" y="2224534"/>
            <a:ext cx="2999727" cy="2115237"/>
          </a:xfrm>
          <a:prstGeom prst="roundRect">
            <a:avLst/>
          </a:prstGeom>
          <a:solidFill>
            <a:srgbClr val="FFFF00">
              <a:alpha val="80000"/>
            </a:srgbClr>
          </a:solidFill>
          <a:ln w="12700" cap="flat" cmpd="sng" algn="ctr">
            <a:solidFill>
              <a:srgbClr val="5FE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chậu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ounded Rectangle 1">
            <a:extLst>
              <a:ext uri="{FF2B5EF4-FFF2-40B4-BE49-F238E27FC236}">
                <a16:creationId xmlns:a16="http://schemas.microsoft.com/office/drawing/2014/main" id="{7445912D-971A-4784-A084-4011D8A92E05}"/>
              </a:ext>
            </a:extLst>
          </p:cNvPr>
          <p:cNvSpPr/>
          <p:nvPr/>
        </p:nvSpPr>
        <p:spPr>
          <a:xfrm>
            <a:off x="4798259" y="2253966"/>
            <a:ext cx="2937855" cy="2115237"/>
          </a:xfrm>
          <a:prstGeom prst="roundRect">
            <a:avLst/>
          </a:prstGeom>
          <a:solidFill>
            <a:srgbClr val="FFFF00">
              <a:alpha val="80000"/>
            </a:srgbClr>
          </a:solidFill>
          <a:ln w="12700" cap="flat" cmpd="sng" algn="ctr">
            <a:solidFill>
              <a:srgbClr val="5FE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 nhiều cây</a:t>
            </a:r>
            <a:r>
              <a:rPr lang="en-US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 làm gì?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ounded Rectangle 1">
            <a:extLst>
              <a:ext uri="{FF2B5EF4-FFF2-40B4-BE49-F238E27FC236}">
                <a16:creationId xmlns:a16="http://schemas.microsoft.com/office/drawing/2014/main" id="{5E21FF18-1709-43A6-89A9-867682D505C0}"/>
              </a:ext>
            </a:extLst>
          </p:cNvPr>
          <p:cNvSpPr/>
          <p:nvPr/>
        </p:nvSpPr>
        <p:spPr>
          <a:xfrm>
            <a:off x="8725332" y="2199245"/>
            <a:ext cx="2937855" cy="2115237"/>
          </a:xfrm>
          <a:prstGeom prst="roundRect">
            <a:avLst/>
          </a:prstGeom>
          <a:solidFill>
            <a:srgbClr val="FFFFFF">
              <a:alpha val="80000"/>
            </a:srgbClr>
          </a:solidFill>
          <a:ln w="12700" cap="flat" cmpd="sng" algn="ctr">
            <a:solidFill>
              <a:srgbClr val="5FE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có thích trồng cây </a:t>
            </a:r>
            <a:r>
              <a:rPr lang="en-US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23" name="Picture 22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B4EFD00-B25A-4CD9-B805-DE463C611E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80"/>
          <a:stretch/>
        </p:blipFill>
        <p:spPr>
          <a:xfrm>
            <a:off x="0" y="4424563"/>
            <a:ext cx="2600325" cy="24448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6C187A-FA4D-4E95-8C7B-83139B36ED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9741" y="179654"/>
            <a:ext cx="9632515" cy="19265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2CCC7A-BB9C-4D16-95D1-4B3DCA1006D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07"/>
          <a:stretch/>
        </p:blipFill>
        <p:spPr>
          <a:xfrm>
            <a:off x="513393" y="1988959"/>
            <a:ext cx="3464453" cy="24870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80183AB-70D4-4973-8B45-828974AACFA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7" t="-4887" r="34370" b="-4596"/>
          <a:stretch/>
        </p:blipFill>
        <p:spPr>
          <a:xfrm>
            <a:off x="4538171" y="2070716"/>
            <a:ext cx="3301369" cy="259468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492FA79-8158-4463-A05A-A0361FDB3BF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7" t="-5934" r="-770" b="-3549"/>
          <a:stretch/>
        </p:blipFill>
        <p:spPr>
          <a:xfrm>
            <a:off x="8518186" y="2017578"/>
            <a:ext cx="3301369" cy="259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7604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id="{BDB5E65B-5B88-49AB-83AD-482A034CC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1172A9-1E82-4AA0-97FA-A19832ED14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6839" y="203095"/>
            <a:ext cx="7412099" cy="5154778"/>
          </a:xfrm>
          <a:prstGeom prst="rect">
            <a:avLst/>
          </a:prstGeom>
        </p:spPr>
      </p:pic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0B5C3C5-90F0-4061-9ACD-02A57FD5A74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60" y="1371600"/>
            <a:ext cx="5486400" cy="548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F9BB28-B0EC-4E0E-A7BD-D260B933A06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559" y="1810988"/>
            <a:ext cx="836789" cy="8367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740129-3099-AF20-A6C5-E98D94DE36A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64319" y="2113323"/>
            <a:ext cx="551126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86324"/>
      </p:ext>
    </p:extLst>
  </p:cSld>
  <p:clrMapOvr>
    <a:masterClrMapping/>
  </p:clrMapOvr>
  <p:transition spd="slow"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1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1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02D0FE87-96B3-4EB2-84F6-C2F36CBA71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609">
            <a:off x="166634" y="5756937"/>
            <a:ext cx="569605" cy="1433700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8F0090AC-BFBA-42AC-A200-FB418371D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2" y="5328198"/>
            <a:ext cx="860219" cy="1534445"/>
          </a:xfrm>
          <a:prstGeom prst="rect">
            <a:avLst/>
          </a:prstGeom>
        </p:spPr>
      </p:pic>
      <p:pic>
        <p:nvPicPr>
          <p:cNvPr id="19" name="图片 10">
            <a:extLst>
              <a:ext uri="{FF2B5EF4-FFF2-40B4-BE49-F238E27FC236}">
                <a16:creationId xmlns:a16="http://schemas.microsoft.com/office/drawing/2014/main" id="{8F24CAC0-DDAE-4E6E-A811-02A3067855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28" y="4868786"/>
            <a:ext cx="1123710" cy="1790186"/>
          </a:xfrm>
          <a:prstGeom prst="rect">
            <a:avLst/>
          </a:prstGeom>
        </p:spPr>
      </p:pic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id="{BDB5E65B-5B88-49AB-83AD-482A034CC0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EAA3817D-2A53-41CC-9E48-11EE8A418F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0233" y="5445179"/>
            <a:ext cx="2237469" cy="332967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98FF14CE-9B97-4132-9CE7-3B3574A7A0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238125"/>
            <a:ext cx="11503982" cy="62864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F176F1-7A80-A15B-3A30-1644E815DE11}"/>
              </a:ext>
            </a:extLst>
          </p:cNvPr>
          <p:cNvSpPr txBox="1"/>
          <p:nvPr/>
        </p:nvSpPr>
        <p:spPr>
          <a:xfrm>
            <a:off x="1304925" y="352425"/>
            <a:ext cx="10153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chậu</a:t>
            </a:r>
            <a:endParaRPr lang="en-US" sz="40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5C4344-FD09-DEFF-0026-05A5B4BBC942}"/>
              </a:ext>
            </a:extLst>
          </p:cNvPr>
          <p:cNvSpPr txBox="1"/>
          <p:nvPr/>
        </p:nvSpPr>
        <p:spPr>
          <a:xfrm>
            <a:off x="981075" y="1495425"/>
            <a:ext cx="10086975" cy="1697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Chuẩn bị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 giống khoẻ mạnh, chậu, giá thể phù hợp.</a:t>
            </a:r>
            <a:endParaRPr lang="en-US" sz="32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Xẻng nhỏ, bình tưới cây, găng tay làm vườn,... 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8C7A66-BB08-25C8-D9E7-406BC8F1BF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3674" y="3290887"/>
            <a:ext cx="6885179" cy="247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6010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02D0FE87-96B3-4EB2-84F6-C2F36CBA71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609">
            <a:off x="166634" y="5756937"/>
            <a:ext cx="569605" cy="1433700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8F0090AC-BFBA-42AC-A200-FB418371D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2" y="5328198"/>
            <a:ext cx="860219" cy="1534445"/>
          </a:xfrm>
          <a:prstGeom prst="rect">
            <a:avLst/>
          </a:prstGeom>
        </p:spPr>
      </p:pic>
      <p:pic>
        <p:nvPicPr>
          <p:cNvPr id="19" name="图片 10">
            <a:extLst>
              <a:ext uri="{FF2B5EF4-FFF2-40B4-BE49-F238E27FC236}">
                <a16:creationId xmlns:a16="http://schemas.microsoft.com/office/drawing/2014/main" id="{8F24CAC0-DDAE-4E6E-A811-02A3067855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28" y="4868786"/>
            <a:ext cx="1123710" cy="1790186"/>
          </a:xfrm>
          <a:prstGeom prst="rect">
            <a:avLst/>
          </a:prstGeom>
        </p:spPr>
      </p:pic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id="{BDB5E65B-5B88-49AB-83AD-482A034CC0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EAA3817D-2A53-41CC-9E48-11EE8A418F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0233" y="5445179"/>
            <a:ext cx="2237469" cy="332967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98FF14CE-9B97-4132-9CE7-3B3574A7A0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238125"/>
            <a:ext cx="11503982" cy="62864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5C4344-FD09-DEFF-0026-05A5B4BBC942}"/>
              </a:ext>
            </a:extLst>
          </p:cNvPr>
          <p:cNvSpPr txBox="1"/>
          <p:nvPr/>
        </p:nvSpPr>
        <p:spPr>
          <a:xfrm>
            <a:off x="971550" y="666750"/>
            <a:ext cx="10086975" cy="1633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 theo nhóm.</a:t>
            </a:r>
          </a:p>
          <a:p>
            <a:pPr marL="457200" lvl="0" indent="-4572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 hành trồng hoa, cây cảnh trong chậu theo các bước ở hoạt động ghi nhớ.</a:t>
            </a:r>
          </a:p>
        </p:txBody>
      </p:sp>
      <p:pic>
        <p:nvPicPr>
          <p:cNvPr id="1026" name="Picture 2" descr="Tiết lộ bí quyết chăm sóc cây cảnh trong nhà chi tiết nhất">
            <a:extLst>
              <a:ext uri="{FF2B5EF4-FFF2-40B4-BE49-F238E27FC236}">
                <a16:creationId xmlns:a16="http://schemas.microsoft.com/office/drawing/2014/main" id="{7DB53F8E-AC25-63AE-476C-FED553647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5" y="2412077"/>
            <a:ext cx="5067300" cy="380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63244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02D0FE87-96B3-4EB2-84F6-C2F36CBA71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609">
            <a:off x="166634" y="5756937"/>
            <a:ext cx="569605" cy="1433700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8F0090AC-BFBA-42AC-A200-FB418371D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2" y="5328198"/>
            <a:ext cx="860219" cy="1534445"/>
          </a:xfrm>
          <a:prstGeom prst="rect">
            <a:avLst/>
          </a:prstGeom>
        </p:spPr>
      </p:pic>
      <p:pic>
        <p:nvPicPr>
          <p:cNvPr id="19" name="图片 10">
            <a:extLst>
              <a:ext uri="{FF2B5EF4-FFF2-40B4-BE49-F238E27FC236}">
                <a16:creationId xmlns:a16="http://schemas.microsoft.com/office/drawing/2014/main" id="{8F24CAC0-DDAE-4E6E-A811-02A3067855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28" y="4868786"/>
            <a:ext cx="1123710" cy="1790186"/>
          </a:xfrm>
          <a:prstGeom prst="rect">
            <a:avLst/>
          </a:prstGeom>
        </p:spPr>
      </p:pic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id="{BDB5E65B-5B88-49AB-83AD-482A034CC0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EAA3817D-2A53-41CC-9E48-11EE8A418F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0233" y="5445179"/>
            <a:ext cx="2237469" cy="332967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98FF14CE-9B97-4132-9CE7-3B3574A7A0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238125"/>
            <a:ext cx="11503982" cy="62864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F176F1-7A80-A15B-3A30-1644E815DE11}"/>
              </a:ext>
            </a:extLst>
          </p:cNvPr>
          <p:cNvSpPr txBox="1"/>
          <p:nvPr/>
        </p:nvSpPr>
        <p:spPr>
          <a:xfrm>
            <a:off x="1304925" y="352425"/>
            <a:ext cx="10153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AC2490B-4688-109A-A1A5-1FEAF86F6F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76437" y="1600200"/>
            <a:ext cx="8539163" cy="328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9957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02D0FE87-96B3-4EB2-84F6-C2F36CBA71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609">
            <a:off x="166634" y="5756937"/>
            <a:ext cx="569605" cy="1433700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8F0090AC-BFBA-42AC-A200-FB418371D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2" y="5328198"/>
            <a:ext cx="860219" cy="1534445"/>
          </a:xfrm>
          <a:prstGeom prst="rect">
            <a:avLst/>
          </a:prstGeom>
        </p:spPr>
      </p:pic>
      <p:pic>
        <p:nvPicPr>
          <p:cNvPr id="19" name="图片 10">
            <a:extLst>
              <a:ext uri="{FF2B5EF4-FFF2-40B4-BE49-F238E27FC236}">
                <a16:creationId xmlns:a16="http://schemas.microsoft.com/office/drawing/2014/main" id="{8F24CAC0-DDAE-4E6E-A811-02A3067855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28" y="4868786"/>
            <a:ext cx="1123710" cy="1790186"/>
          </a:xfrm>
          <a:prstGeom prst="rect">
            <a:avLst/>
          </a:prstGeom>
        </p:spPr>
      </p:pic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id="{BDB5E65B-5B88-49AB-83AD-482A034CC0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EAA3817D-2A53-41CC-9E48-11EE8A418F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0233" y="5445179"/>
            <a:ext cx="2237469" cy="332967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98FF14CE-9B97-4132-9CE7-3B3574A7A0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238125"/>
            <a:ext cx="11503982" cy="62864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14805F1-1AE4-E66E-06D0-22761E7923B9}"/>
              </a:ext>
            </a:extLst>
          </p:cNvPr>
          <p:cNvGrpSpPr/>
          <p:nvPr/>
        </p:nvGrpSpPr>
        <p:grpSpPr>
          <a:xfrm>
            <a:off x="3239549" y="685799"/>
            <a:ext cx="7422884" cy="2208695"/>
            <a:chOff x="5003782" y="2214777"/>
            <a:chExt cx="4500578" cy="2932758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3E24446D-E7DF-8E33-A9BF-2691E3C868B9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1972"/>
                <a:gd name="adj2" fmla="val 59756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433DB57-4579-AAB2-8C05-FA24CFFCCF6D}"/>
                </a:ext>
              </a:extLst>
            </p:cNvPr>
            <p:cNvSpPr/>
            <p:nvPr/>
          </p:nvSpPr>
          <p:spPr>
            <a:xfrm>
              <a:off x="5239924" y="2572895"/>
              <a:ext cx="4094556" cy="25746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Sau khi trồng cây xong, để cây luôn tươi tốt chúng ta phải làm gì?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D2D2D9A8-01E2-E7E0-944D-80C3319349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634784" y="2657475"/>
            <a:ext cx="2963075" cy="36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0149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id="{BDB5E65B-5B88-49AB-83AD-482A034CC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1172A9-1E82-4AA0-97FA-A19832ED14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6839" y="203095"/>
            <a:ext cx="7412099" cy="5154778"/>
          </a:xfrm>
          <a:prstGeom prst="rect">
            <a:avLst/>
          </a:prstGeom>
        </p:spPr>
      </p:pic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0B5C3C5-90F0-4061-9ACD-02A57FD5A74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60" y="1371600"/>
            <a:ext cx="5486400" cy="548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F9BB28-B0EC-4E0E-A7BD-D260B933A06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559" y="1810988"/>
            <a:ext cx="836789" cy="8367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B10A65-EE4D-A16B-E14D-C9F762CF9A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86216" y="1999023"/>
            <a:ext cx="602946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35863"/>
      </p:ext>
    </p:extLst>
  </p:cSld>
  <p:clrMapOvr>
    <a:masterClrMapping/>
  </p:clrMapOvr>
  <p:transition spd="slow"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1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1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148</Words>
  <Application>Microsoft Macintosh PowerPoint</Application>
  <PresentationFormat>Widescreen</PresentationFormat>
  <Paragraphs>22</Paragraphs>
  <Slides>11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等线</vt:lpstr>
      <vt:lpstr>Arial</vt:lpstr>
      <vt:lpstr>Bodoni MT</vt:lpstr>
      <vt:lpstr>Calibri</vt:lpstr>
      <vt:lpstr>Calibri Light</vt:lpstr>
      <vt:lpstr>Cambria</vt:lpstr>
      <vt:lpstr>方正行楷简体</vt:lpstr>
      <vt:lpstr>汉真广标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Office User</cp:lastModifiedBy>
  <cp:revision>11</cp:revision>
  <dcterms:created xsi:type="dcterms:W3CDTF">2023-09-20T05:54:01Z</dcterms:created>
  <dcterms:modified xsi:type="dcterms:W3CDTF">2024-04-11T12:32:10Z</dcterms:modified>
</cp:coreProperties>
</file>