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95"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267" r:id="rId33"/>
    <p:sldId id="298"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0013" autoAdjust="0"/>
  </p:normalViewPr>
  <p:slideViewPr>
    <p:cSldViewPr snapToGrid="0">
      <p:cViewPr varScale="1">
        <p:scale>
          <a:sx n="110" d="100"/>
          <a:sy n="110" d="100"/>
        </p:scale>
        <p:origin x="6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11/11/23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19</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29</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31</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33</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17</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11/11/23</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11/11/23</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11/11/23</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11/11/23</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11/11/23</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11/11/23</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11/11/23</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11/11/23</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11/11/23</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11/11/23</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11/11/23</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24BB962-6F78-8F26-3A20-9E6DE56F7D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image" Target="../media/image7.emf"/><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sv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32.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55.png"/><Relationship Id="rId5" Type="http://schemas.openxmlformats.org/officeDocument/2006/relationships/image" Target="../media/image10.png"/><Relationship Id="rId10" Type="http://schemas.openxmlformats.org/officeDocument/2006/relationships/image" Target="../media/image54.svg"/><Relationship Id="rId4" Type="http://schemas.openxmlformats.org/officeDocument/2006/relationships/image" Target="../media/image41.sv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0.png"/><Relationship Id="rId4" Type="http://schemas.openxmlformats.org/officeDocument/2006/relationships/image" Target="../media/image41.sv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65.png"/><Relationship Id="rId5" Type="http://schemas.microsoft.com/office/2007/relationships/media" Target="../media/media3.mp4"/><Relationship Id="rId10" Type="http://schemas.openxmlformats.org/officeDocument/2006/relationships/image" Target="../media/image64.png"/><Relationship Id="rId4" Type="http://schemas.openxmlformats.org/officeDocument/2006/relationships/video" Target="../media/media2.mp4"/><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1.sv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9.sv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8.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1.sv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4.sv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emf"/><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7.svg"/><Relationship Id="rId11" Type="http://schemas.openxmlformats.org/officeDocument/2006/relationships/image" Target="../media/image9.svg"/><Relationship Id="rId5" Type="http://schemas.openxmlformats.org/officeDocument/2006/relationships/image" Target="../media/image76.png"/><Relationship Id="rId10" Type="http://schemas.openxmlformats.org/officeDocument/2006/relationships/image" Target="../media/image8.png"/><Relationship Id="rId4" Type="http://schemas.openxmlformats.org/officeDocument/2006/relationships/hyperlink" Target="https://www.youtube.com/watch?v=qgT1sModryA" TargetMode="External"/><Relationship Id="rId9" Type="http://schemas.openxmlformats.org/officeDocument/2006/relationships/image" Target="../media/image80.jpg"/></Relationships>
</file>

<file path=ppt/slides/_rels/slide3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png"/><Relationship Id="rId18" Type="http://schemas.openxmlformats.org/officeDocument/2006/relationships/image" Target="../media/image84.svg"/><Relationship Id="rId3" Type="http://schemas.openxmlformats.org/officeDocument/2006/relationships/image" Target="../media/image81.png"/><Relationship Id="rId21" Type="http://schemas.openxmlformats.org/officeDocument/2006/relationships/image" Target="../media/image85.png"/><Relationship Id="rId7" Type="http://schemas.openxmlformats.org/officeDocument/2006/relationships/image" Target="../media/image12.png"/><Relationship Id="rId12" Type="http://schemas.openxmlformats.org/officeDocument/2006/relationships/image" Target="../media/image29.svg"/><Relationship Id="rId17" Type="http://schemas.openxmlformats.org/officeDocument/2006/relationships/image" Target="../media/image83.png"/><Relationship Id="rId2" Type="http://schemas.openxmlformats.org/officeDocument/2006/relationships/notesSlide" Target="../notesSlides/notesSlide17.xml"/><Relationship Id="rId16" Type="http://schemas.openxmlformats.org/officeDocument/2006/relationships/image" Target="../media/image79.svg"/><Relationship Id="rId20" Type="http://schemas.openxmlformats.org/officeDocument/2006/relationships/image" Target="../media/image54.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78.png"/><Relationship Id="rId10" Type="http://schemas.openxmlformats.org/officeDocument/2006/relationships/image" Target="../media/image25.svg"/><Relationship Id="rId19" Type="http://schemas.openxmlformats.org/officeDocument/2006/relationships/image" Target="../media/image53.png"/><Relationship Id="rId4" Type="http://schemas.openxmlformats.org/officeDocument/2006/relationships/image" Target="../media/image82.svg"/><Relationship Id="rId9" Type="http://schemas.openxmlformats.org/officeDocument/2006/relationships/image" Target="../media/image24.png"/><Relationship Id="rId1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8.gif"/><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9.svg"/><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8.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2.svg"/><Relationship Id="rId4" Type="http://schemas.openxmlformats.org/officeDocument/2006/relationships/image" Target="../media/image10.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17"/>
          <a:stretch>
            <a:fillRect/>
          </a:stretch>
        </p:blipFill>
        <p:spPr>
          <a:xfrm>
            <a:off x="1727050" y="950827"/>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18"/>
          <a:stretch>
            <a:fillRect/>
          </a:stretch>
        </p:blipFill>
        <p:spPr>
          <a:xfrm>
            <a:off x="502418" y="249098"/>
            <a:ext cx="2786113" cy="1749704"/>
          </a:xfrm>
          <a:prstGeom prst="rect">
            <a:avLst/>
          </a:prstGeom>
        </p:spPr>
      </p:pic>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9"/>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id="{1B6C5C06-E933-3FE3-7374-78AF6AC1676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D9174563-0B79-53F6-B7C9-F29E009BE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val="4197588660"/>
                    </a:ext>
                  </a:extLst>
                </a:gridCol>
                <a:gridCol w="2059111">
                  <a:extLst>
                    <a:ext uri="{9D8B030D-6E8A-4147-A177-3AD203B41FA5}">
                      <a16:colId xmlns:a16="http://schemas.microsoft.com/office/drawing/2014/main" val="763249063"/>
                    </a:ext>
                  </a:extLst>
                </a:gridCol>
                <a:gridCol w="2036549">
                  <a:extLst>
                    <a:ext uri="{9D8B030D-6E8A-4147-A177-3AD203B41FA5}">
                      <a16:colId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8"/>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1142</Words>
  <Application>Microsoft Macintosh PowerPoint</Application>
  <PresentationFormat>Widescreen</PresentationFormat>
  <Paragraphs>95</Paragraphs>
  <Slides>34</Slides>
  <Notes>17</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#9Slide03 Arima Madurai Medium</vt:lpstr>
      <vt:lpstr>Arial</vt:lpstr>
      <vt:lpstr>Calibri</vt:lpstr>
      <vt:lpstr>Calibri Light</vt:lpstr>
      <vt:lpstr>Cambria</vt:lpstr>
      <vt:lpstr>Times New Roman</vt:lpstr>
      <vt:lpstr>UTM American Sans</vt:lpstr>
      <vt:lpstr>UTM Showcard</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Thị Huyên (420000693)</cp:lastModifiedBy>
  <cp:revision>53</cp:revision>
  <dcterms:created xsi:type="dcterms:W3CDTF">2023-08-28T06:00:30Z</dcterms:created>
  <dcterms:modified xsi:type="dcterms:W3CDTF">2023-11-11T08:41:06Z</dcterms:modified>
</cp:coreProperties>
</file>