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7"/>
  </p:notesMasterIdLst>
  <p:sldIdLst>
    <p:sldId id="256" r:id="rId5"/>
    <p:sldId id="258" r:id="rId6"/>
    <p:sldId id="323" r:id="rId7"/>
    <p:sldId id="324" r:id="rId8"/>
    <p:sldId id="328" r:id="rId9"/>
    <p:sldId id="329" r:id="rId10"/>
    <p:sldId id="330" r:id="rId11"/>
    <p:sldId id="331" r:id="rId12"/>
    <p:sldId id="332" r:id="rId13"/>
    <p:sldId id="336" r:id="rId14"/>
    <p:sldId id="274" r:id="rId15"/>
    <p:sldId id="355" r:id="rId16"/>
    <p:sldId id="356" r:id="rId17"/>
    <p:sldId id="357" r:id="rId18"/>
    <p:sldId id="366" r:id="rId19"/>
    <p:sldId id="367" r:id="rId20"/>
    <p:sldId id="368" r:id="rId21"/>
    <p:sldId id="369" r:id="rId22"/>
    <p:sldId id="370" r:id="rId23"/>
    <p:sldId id="346" r:id="rId24"/>
    <p:sldId id="371" r:id="rId25"/>
    <p:sldId id="372" r:id="rId26"/>
    <p:sldId id="373" r:id="rId27"/>
    <p:sldId id="374" r:id="rId28"/>
    <p:sldId id="2007577186" r:id="rId29"/>
    <p:sldId id="2007577187" r:id="rId30"/>
    <p:sldId id="348" r:id="rId31"/>
    <p:sldId id="2007577188" r:id="rId32"/>
    <p:sldId id="2007577183" r:id="rId33"/>
    <p:sldId id="2007577184" r:id="rId34"/>
    <p:sldId id="347" r:id="rId35"/>
    <p:sldId id="20075771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89308" autoAdjust="0"/>
  </p:normalViewPr>
  <p:slideViewPr>
    <p:cSldViewPr snapToGrid="0">
      <p:cViewPr varScale="1">
        <p:scale>
          <a:sx n="97" d="100"/>
          <a:sy n="97" d="100"/>
        </p:scale>
        <p:origin x="12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t>10/22/23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t>‹#›</a:t>
            </a:fld>
            <a:endParaRPr lang="en-US"/>
          </a:p>
        </p:txBody>
      </p:sp>
    </p:spTree>
    <p:extLst>
      <p:ext uri="{BB962C8B-B14F-4D97-AF65-F5344CB8AC3E}">
        <p14:creationId xmlns:p14="http://schemas.microsoft.com/office/powerpoint/2010/main" val="14074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a:p>
            <a:endParaRPr lang="en-US" dirty="0"/>
          </a:p>
        </p:txBody>
      </p:sp>
      <p:sp>
        <p:nvSpPr>
          <p:cNvPr id="4" name="Slide Number Placeholder 3"/>
          <p:cNvSpPr>
            <a:spLocks noGrp="1"/>
          </p:cNvSpPr>
          <p:nvPr>
            <p:ph type="sldNum" sz="quarter" idx="5"/>
          </p:nvPr>
        </p:nvSpPr>
        <p:spPr/>
        <p:txBody>
          <a:bodyPr/>
          <a:lstStyle/>
          <a:p>
            <a:fld id="{3E0409F6-35B1-40E7-B43B-545C7BC1EA69}" type="slidenum">
              <a:rPr lang="en-US" smtClean="0"/>
              <a:t>1</a:t>
            </a:fld>
            <a:endParaRPr lang="en-US"/>
          </a:p>
        </p:txBody>
      </p:sp>
    </p:spTree>
    <p:extLst>
      <p:ext uri="{BB962C8B-B14F-4D97-AF65-F5344CB8AC3E}">
        <p14:creationId xmlns:p14="http://schemas.microsoft.com/office/powerpoint/2010/main" val="56207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35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93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7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6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6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336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8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20</a:t>
            </a:fld>
            <a:endParaRPr lang="en-US"/>
          </a:p>
        </p:txBody>
      </p:sp>
    </p:spTree>
    <p:extLst>
      <p:ext uri="{BB962C8B-B14F-4D97-AF65-F5344CB8AC3E}">
        <p14:creationId xmlns:p14="http://schemas.microsoft.com/office/powerpoint/2010/main" val="95409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174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27</a:t>
            </a:fld>
            <a:endParaRPr lang="en-US"/>
          </a:p>
        </p:txBody>
      </p:sp>
    </p:spTree>
    <p:extLst>
      <p:ext uri="{BB962C8B-B14F-4D97-AF65-F5344CB8AC3E}">
        <p14:creationId xmlns:p14="http://schemas.microsoft.com/office/powerpoint/2010/main" val="378447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74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890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172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92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7</a:t>
            </a:fld>
            <a:endParaRPr lang="en-US"/>
          </a:p>
        </p:txBody>
      </p:sp>
    </p:spTree>
    <p:extLst>
      <p:ext uri="{BB962C8B-B14F-4D97-AF65-F5344CB8AC3E}">
        <p14:creationId xmlns:p14="http://schemas.microsoft.com/office/powerpoint/2010/main" val="159836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latin typeface="+mn-lt"/>
              </a:rPr>
              <a:t>HS </a:t>
            </a:r>
            <a:r>
              <a:rPr lang="en-US" sz="1200" b="1" dirty="0" err="1">
                <a:latin typeface="+mn-lt"/>
              </a:rPr>
              <a:t>nêu</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khó</a:t>
            </a:r>
            <a:r>
              <a:rPr lang="en-US" sz="1200" b="1" dirty="0">
                <a:latin typeface="+mn-lt"/>
              </a:rPr>
              <a:t> GV </a:t>
            </a:r>
            <a:r>
              <a:rPr lang="en-US" sz="1200" b="1" dirty="0" err="1">
                <a:latin typeface="+mn-lt"/>
              </a:rPr>
              <a:t>gõ</a:t>
            </a:r>
            <a:r>
              <a:rPr lang="en-US" sz="1200" b="1" dirty="0">
                <a:latin typeface="+mn-lt"/>
              </a:rPr>
              <a:t> </a:t>
            </a:r>
            <a:r>
              <a:rPr lang="en-US" sz="1200" b="1" dirty="0" err="1">
                <a:latin typeface="+mn-lt"/>
              </a:rPr>
              <a:t>ngay</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đó</a:t>
            </a:r>
            <a:r>
              <a:rPr lang="en-US" sz="1200" b="1" dirty="0">
                <a:latin typeface="+mn-lt"/>
              </a:rPr>
              <a:t> </a:t>
            </a:r>
            <a:r>
              <a:rPr lang="en-US" sz="1200" b="1" dirty="0" err="1">
                <a:latin typeface="+mn-lt"/>
              </a:rPr>
              <a:t>trên</a:t>
            </a:r>
            <a:r>
              <a:rPr lang="en-US" sz="1200" b="1" dirty="0">
                <a:latin typeface="+mn-lt"/>
              </a:rPr>
              <a:t> BÀI GIẢNG ĐANG TRÌNH CHIẾU </a:t>
            </a:r>
            <a:r>
              <a:rPr lang="en-US" sz="1200" b="1" dirty="0" err="1">
                <a:latin typeface="+mn-lt"/>
              </a:rPr>
              <a:t>luôn</a:t>
            </a:r>
            <a:r>
              <a:rPr lang="en-US" sz="1200" b="1" dirty="0">
                <a:latin typeface="+mn-lt"/>
              </a:rPr>
              <a:t> </a:t>
            </a:r>
            <a:r>
              <a:rPr lang="en-US" sz="1200" b="1" dirty="0" err="1">
                <a:latin typeface="+mn-lt"/>
              </a:rPr>
              <a:t>mà</a:t>
            </a:r>
            <a:r>
              <a:rPr lang="en-US" sz="1200" b="1" dirty="0">
                <a:latin typeface="+mn-lt"/>
              </a:rPr>
              <a:t> </a:t>
            </a:r>
            <a:r>
              <a:rPr lang="en-US" sz="1200" b="1" dirty="0" err="1">
                <a:latin typeface="+mn-lt"/>
              </a:rPr>
              <a:t>không</a:t>
            </a:r>
            <a:r>
              <a:rPr lang="en-US" sz="1200" b="1" dirty="0">
                <a:latin typeface="+mn-lt"/>
              </a:rPr>
              <a:t> </a:t>
            </a:r>
            <a:r>
              <a:rPr lang="en-US" sz="1200" b="1" dirty="0" err="1">
                <a:latin typeface="+mn-lt"/>
              </a:rPr>
              <a:t>cần</a:t>
            </a:r>
            <a:r>
              <a:rPr lang="en-US" sz="1200" b="1" dirty="0">
                <a:latin typeface="+mn-lt"/>
              </a:rPr>
              <a:t> </a:t>
            </a:r>
            <a:r>
              <a:rPr lang="en-US" sz="1200" b="1" dirty="0" err="1">
                <a:latin typeface="+mn-lt"/>
              </a:rPr>
              <a:t>thoát</a:t>
            </a:r>
            <a:r>
              <a:rPr lang="en-US" sz="1200" b="1" dirty="0">
                <a:latin typeface="+mn-lt"/>
              </a:rPr>
              <a:t> </a:t>
            </a:r>
            <a:r>
              <a:rPr lang="en-US" sz="1200" b="1" dirty="0" err="1">
                <a:latin typeface="+mn-lt"/>
              </a:rPr>
              <a:t>ra.</a:t>
            </a:r>
            <a:r>
              <a:rPr lang="en-US" sz="1200" b="1" dirty="0">
                <a:latin typeface="+mn-lt"/>
              </a:rPr>
              <a:t> (CLICK CHUỘT VÀO KHUNG TỪ KHÓ ĐỌC VÀ GÕ)</a:t>
            </a:r>
            <a:endParaRPr lang="en-US" sz="1200" b="1" dirty="0"/>
          </a:p>
        </p:txBody>
      </p:sp>
      <p:sp>
        <p:nvSpPr>
          <p:cNvPr id="4" name="Slide Number Placeholder 3"/>
          <p:cNvSpPr>
            <a:spLocks noGrp="1"/>
          </p:cNvSpPr>
          <p:nvPr>
            <p:ph type="sldNum" sz="quarter" idx="5"/>
          </p:nvPr>
        </p:nvSpPr>
        <p:spPr/>
        <p:txBody>
          <a:bodyPr/>
          <a:lstStyle/>
          <a:p>
            <a:fld id="{3E0409F6-35B1-40E7-B43B-545C7BC1EA69}" type="slidenum">
              <a:rPr lang="en-US" smtClean="0"/>
              <a:t>8</a:t>
            </a:fld>
            <a:endParaRPr lang="en-US"/>
          </a:p>
        </p:txBody>
      </p:sp>
    </p:spTree>
    <p:extLst>
      <p:ext uri="{BB962C8B-B14F-4D97-AF65-F5344CB8AC3E}">
        <p14:creationId xmlns:p14="http://schemas.microsoft.com/office/powerpoint/2010/main" val="22610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18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1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03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11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09634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708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33811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6675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24018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873514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94236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6288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1526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5137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2023/10/22</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35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66428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801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1075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97099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80A3012-D26C-4D37-AE6C-1BCF8B566C82}"/>
              </a:ext>
            </a:extLst>
          </p:cNvPr>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118021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D05D83-12F7-4801-84F5-69B5D0F0F21F}"/>
              </a:ext>
            </a:extLst>
          </p:cNvPr>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101228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20103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3042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2023/10/22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09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2023/10/22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7359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2023/10/22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70877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94240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45237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2023/10/22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156388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50141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2023/10/22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66601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2023/10/22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07329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2023/10/22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25715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312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6813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2775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9954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557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2023/10/22</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626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69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9D68AEC6-C412-6E22-62F0-18C3BB0AAE1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4505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3683358F-EEEF-7462-AF81-C82325B49AC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34874" y="161924"/>
            <a:ext cx="1657351" cy="1657351"/>
          </a:xfrm>
          <a:prstGeom prst="rect">
            <a:avLst/>
          </a:prstGeom>
        </p:spPr>
      </p:pic>
    </p:spTree>
    <p:custDataLst>
      <p:tags r:id="rId13"/>
    </p:custDataLst>
    <p:extLst>
      <p:ext uri="{BB962C8B-B14F-4D97-AF65-F5344CB8AC3E}">
        <p14:creationId xmlns:p14="http://schemas.microsoft.com/office/powerpoint/2010/main" val="1539819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2023/10/22</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47640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38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9.png"/><Relationship Id="rId3" Type="http://schemas.openxmlformats.org/officeDocument/2006/relationships/image" Target="../media/image11.png"/><Relationship Id="rId7" Type="http://schemas.openxmlformats.org/officeDocument/2006/relationships/image" Target="../media/image46.png"/><Relationship Id="rId12"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45.png"/><Relationship Id="rId11" Type="http://schemas.openxmlformats.org/officeDocument/2006/relationships/image" Target="../media/image22.emf"/><Relationship Id="rId5" Type="http://schemas.openxmlformats.org/officeDocument/2006/relationships/image" Target="../media/image31.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2.jpe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3.jpe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6.sv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13.jpg"/><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emf"/></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85.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0.xml"/><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slideLayout" Target="../slideLayouts/slideLayout36.xml"/><Relationship Id="rId1" Type="http://schemas.openxmlformats.org/officeDocument/2006/relationships/tags" Target="../tags/tag86.xml"/><Relationship Id="rId6" Type="http://schemas.openxmlformats.org/officeDocument/2006/relationships/image" Target="../media/image62.png"/><Relationship Id="rId11" Type="http://schemas.microsoft.com/office/2007/relationships/hdphoto" Target="../media/hdphoto1.wdp"/><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21.xml"/><Relationship Id="rId7" Type="http://schemas.openxmlformats.org/officeDocument/2006/relationships/image" Target="../media/image64.png"/><Relationship Id="rId2" Type="http://schemas.openxmlformats.org/officeDocument/2006/relationships/slideLayout" Target="../slideLayouts/slideLayout36.xml"/><Relationship Id="rId1" Type="http://schemas.openxmlformats.org/officeDocument/2006/relationships/tags" Target="../tags/tag87.xml"/><Relationship Id="rId6" Type="http://schemas.openxmlformats.org/officeDocument/2006/relationships/image" Target="../media/image63.png"/><Relationship Id="rId11" Type="http://schemas.openxmlformats.org/officeDocument/2006/relationships/image" Target="../media/image69.png"/><Relationship Id="rId5" Type="http://schemas.openxmlformats.org/officeDocument/2006/relationships/image" Target="../media/image61.png"/><Relationship Id="rId10" Type="http://schemas.microsoft.com/office/2007/relationships/hdphoto" Target="../media/hdphoto2.wdp"/><Relationship Id="rId4" Type="http://schemas.openxmlformats.org/officeDocument/2006/relationships/image" Target="../media/image60.png"/><Relationship Id="rId9"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4.xml"/><Relationship Id="rId1" Type="http://schemas.openxmlformats.org/officeDocument/2006/relationships/tags" Target="../tags/tag84.xml"/></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slideLayout" Target="../slideLayouts/slideLayout12.xml"/><Relationship Id="rId7" Type="http://schemas.openxmlformats.org/officeDocument/2006/relationships/image" Target="../media/image38.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9.jpg"/><Relationship Id="rId5" Type="http://schemas.openxmlformats.org/officeDocument/2006/relationships/image" Target="../media/image13.jp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76117">
            <a:off x="759175" y="218792"/>
            <a:ext cx="3263900" cy="1358900"/>
          </a:xfrm>
          <a:prstGeom prst="rect">
            <a:avLst/>
          </a:prstGeom>
        </p:spPr>
      </p:pic>
      <p:pic>
        <p:nvPicPr>
          <p:cNvPr id="7" name="Picture 6">
            <a:extLst>
              <a:ext uri="{FF2B5EF4-FFF2-40B4-BE49-F238E27FC236}">
                <a16:creationId xmlns:a16="http://schemas.microsoft.com/office/drawing/2014/main" id="{9A92CFF5-58A0-B85C-0413-FA1523FEEB20}"/>
              </a:ext>
            </a:extLst>
          </p:cNvPr>
          <p:cNvPicPr>
            <a:picLocks noChangeAspect="1"/>
          </p:cNvPicPr>
          <p:nvPr/>
        </p:nvPicPr>
        <p:blipFill>
          <a:blip r:embed="rId6"/>
          <a:stretch>
            <a:fillRect/>
          </a:stretch>
        </p:blipFill>
        <p:spPr>
          <a:xfrm>
            <a:off x="5193751" y="1050925"/>
            <a:ext cx="3048549" cy="883855"/>
          </a:xfrm>
          <a:prstGeom prst="rect">
            <a:avLst/>
          </a:prstGeom>
        </p:spPr>
      </p:pic>
      <p:pic>
        <p:nvPicPr>
          <p:cNvPr id="8" name="Picture 7">
            <a:extLst>
              <a:ext uri="{FF2B5EF4-FFF2-40B4-BE49-F238E27FC236}">
                <a16:creationId xmlns:a16="http://schemas.microsoft.com/office/drawing/2014/main" id="{66CE8F0D-5080-317B-A467-18DB6F99000B}"/>
              </a:ext>
            </a:extLst>
          </p:cNvPr>
          <p:cNvPicPr>
            <a:picLocks noChangeAspect="1"/>
          </p:cNvPicPr>
          <p:nvPr/>
        </p:nvPicPr>
        <p:blipFill>
          <a:blip r:embed="rId7">
            <a:duotone>
              <a:prstClr val="black"/>
              <a:schemeClr val="accent4">
                <a:tint val="45000"/>
                <a:satMod val="400000"/>
              </a:schemeClr>
            </a:duotone>
          </a:blip>
          <a:stretch>
            <a:fillRect/>
          </a:stretch>
        </p:blipFill>
        <p:spPr>
          <a:xfrm>
            <a:off x="0" y="373644"/>
            <a:ext cx="4499238" cy="1072989"/>
          </a:xfrm>
          <a:prstGeom prst="rect">
            <a:avLst/>
          </a:prstGeom>
        </p:spPr>
      </p:pic>
      <p:sp>
        <p:nvSpPr>
          <p:cNvPr id="11" name="TextBox 10">
            <a:extLst>
              <a:ext uri="{FF2B5EF4-FFF2-40B4-BE49-F238E27FC236}">
                <a16:creationId xmlns:a16="http://schemas.microsoft.com/office/drawing/2014/main" id="{E51DE62C-B5F0-2371-BD2A-535C2565B922}"/>
              </a:ext>
            </a:extLst>
          </p:cNvPr>
          <p:cNvSpPr txBox="1"/>
          <p:nvPr/>
        </p:nvSpPr>
        <p:spPr>
          <a:xfrm>
            <a:off x="4438650" y="200025"/>
            <a:ext cx="5648325" cy="584775"/>
          </a:xfrm>
          <a:prstGeom prst="rect">
            <a:avLst/>
          </a:prstGeom>
          <a:noFill/>
        </p:spPr>
        <p:txBody>
          <a:bodyPr wrap="square" rtlCol="0">
            <a:spAutoFit/>
          </a:bodyPr>
          <a:lstStyle/>
          <a:p>
            <a:r>
              <a:rPr lang="en-US" sz="3200" dirty="0" err="1">
                <a:solidFill>
                  <a:srgbClr val="002060"/>
                </a:solidFill>
              </a:rPr>
              <a:t>Thứ</a:t>
            </a:r>
            <a:r>
              <a:rPr lang="en-US" sz="3200" dirty="0">
                <a:solidFill>
                  <a:srgbClr val="002060"/>
                </a:solidFill>
              </a:rPr>
              <a:t>….</a:t>
            </a:r>
            <a:r>
              <a:rPr lang="en-US" sz="3200" dirty="0" err="1">
                <a:solidFill>
                  <a:srgbClr val="002060"/>
                </a:solidFill>
              </a:rPr>
              <a:t>ngày</a:t>
            </a:r>
            <a:r>
              <a:rPr lang="en-US" sz="3200" dirty="0">
                <a:solidFill>
                  <a:srgbClr val="002060"/>
                </a:solidFill>
              </a:rPr>
              <a:t>….</a:t>
            </a:r>
            <a:r>
              <a:rPr lang="en-US" sz="3200" dirty="0" err="1">
                <a:solidFill>
                  <a:srgbClr val="002060"/>
                </a:solidFill>
              </a:rPr>
              <a:t>tháng</a:t>
            </a:r>
            <a:r>
              <a:rPr lang="en-US" sz="3200" dirty="0">
                <a:solidFill>
                  <a:srgbClr val="002060"/>
                </a:solidFill>
              </a:rPr>
              <a:t>…..</a:t>
            </a:r>
            <a:r>
              <a:rPr lang="en-US" sz="3200" dirty="0" err="1">
                <a:solidFill>
                  <a:srgbClr val="002060"/>
                </a:solidFill>
              </a:rPr>
              <a:t>năm</a:t>
            </a:r>
            <a:r>
              <a:rPr lang="en-US" sz="3200" dirty="0">
                <a:solidFill>
                  <a:srgbClr val="002060"/>
                </a:solidFill>
              </a:rPr>
              <a:t>….</a:t>
            </a:r>
          </a:p>
        </p:txBody>
      </p:sp>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a:effectLst/>
                  <a:latin typeface="Arial" panose="020B0604020202020204" pitchFamily="34" charset="0"/>
                </a:rPr>
                <a:t>Lê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Oanh</a:t>
              </a:r>
              <a:endParaRPr lang="en-SG" dirty="0"/>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8"/>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9653176" y="3466215"/>
            <a:ext cx="2538824" cy="3287010"/>
          </a:xfrm>
          <a:prstGeom prst="rect">
            <a:avLst/>
          </a:prstGeom>
        </p:spPr>
      </p:pic>
      <p:sp>
        <p:nvSpPr>
          <p:cNvPr id="17" name="TextBox 16">
            <a:extLst>
              <a:ext uri="{FF2B5EF4-FFF2-40B4-BE49-F238E27FC236}">
                <a16:creationId xmlns:a16="http://schemas.microsoft.com/office/drawing/2014/main" id="{B537FE88-641B-679F-FC25-B9CC1B70B74E}"/>
              </a:ext>
            </a:extLst>
          </p:cNvPr>
          <p:cNvSpPr txBox="1"/>
          <p:nvPr/>
        </p:nvSpPr>
        <p:spPr>
          <a:xfrm>
            <a:off x="3467101" y="6200775"/>
            <a:ext cx="5467350" cy="523220"/>
          </a:xfrm>
          <a:prstGeom prst="rect">
            <a:avLst/>
          </a:prstGeom>
          <a:noFill/>
        </p:spPr>
        <p:txBody>
          <a:bodyPr wrap="square" rtlCol="0">
            <a:spAutoFit/>
          </a:bodyPr>
          <a:lstStyle/>
          <a:p>
            <a:r>
              <a:rPr lang="en-US" sz="2800" dirty="0" err="1">
                <a:solidFill>
                  <a:srgbClr val="002060"/>
                </a:solidFill>
                <a:latin typeface="#9Slide03 Arima Madurai Black" panose="00000A00000000000000" pitchFamily="2" charset="0"/>
                <a:cs typeface="#9Slide03 Arima Madurai Black" panose="00000A00000000000000" pitchFamily="2" charset="0"/>
              </a:rPr>
              <a:t>Hương</a:t>
            </a:r>
            <a:r>
              <a:rPr lang="en-US" sz="2800" dirty="0">
                <a:solidFill>
                  <a:srgbClr val="002060"/>
                </a:solidFill>
                <a:latin typeface="#9Slide03 Arima Madurai Black" panose="00000A00000000000000" pitchFamily="2" charset="0"/>
                <a:cs typeface="#9Slide03 Arima Madurai Black" panose="00000A00000000000000" pitchFamily="2" charset="0"/>
              </a:rPr>
              <a:t> </a:t>
            </a:r>
            <a:r>
              <a:rPr lang="en-US" sz="2800" dirty="0" err="1">
                <a:solidFill>
                  <a:srgbClr val="002060"/>
                </a:solidFill>
                <a:latin typeface="#9Slide03 Arima Madurai Black" panose="00000A00000000000000" pitchFamily="2" charset="0"/>
                <a:cs typeface="#9Slide03 Arima Madurai Black" panose="00000A00000000000000" pitchFamily="2" charset="0"/>
              </a:rPr>
              <a:t>Thảo</a:t>
            </a:r>
            <a:r>
              <a:rPr lang="en-US" sz="2800" dirty="0">
                <a:solidFill>
                  <a:srgbClr val="002060"/>
                </a:solidFill>
                <a:latin typeface="#9Slide03 Arima Madurai Black" panose="00000A00000000000000" pitchFamily="2" charset="0"/>
                <a:cs typeface="#9Slide03 Arima Madurai Black" panose="00000A00000000000000" pitchFamily="2" charset="0"/>
              </a:rPr>
              <a:t> – </a:t>
            </a:r>
            <a:r>
              <a:rPr lang="en-US" sz="2800" dirty="0" err="1">
                <a:solidFill>
                  <a:srgbClr val="002060"/>
                </a:solidFill>
                <a:latin typeface="#9Slide03 Arima Madurai Black" panose="00000A00000000000000" pitchFamily="2" charset="0"/>
                <a:cs typeface="#9Slide03 Arima Madurai Black" panose="00000A00000000000000" pitchFamily="2" charset="0"/>
              </a:rPr>
              <a:t>Zalo</a:t>
            </a:r>
            <a:r>
              <a:rPr lang="en-US" sz="2800" dirty="0">
                <a:solidFill>
                  <a:srgbClr val="002060"/>
                </a:solidFill>
                <a:latin typeface="#9Slide03 Arima Madurai Black" panose="00000A00000000000000" pitchFamily="2" charset="0"/>
                <a:cs typeface="#9Slide03 Arima Madurai Black" panose="00000A00000000000000" pitchFamily="2" charset="0"/>
              </a:rPr>
              <a:t> 0972.115.126</a:t>
            </a:r>
          </a:p>
        </p:txBody>
      </p:sp>
      <p:pic>
        <p:nvPicPr>
          <p:cNvPr id="19" name="Picture 18">
            <a:extLst>
              <a:ext uri="{FF2B5EF4-FFF2-40B4-BE49-F238E27FC236}">
                <a16:creationId xmlns:a16="http://schemas.microsoft.com/office/drawing/2014/main" id="{D0419D96-F095-3E07-F7AF-34FBBCDBA49D}"/>
              </a:ext>
            </a:extLst>
          </p:cNvPr>
          <p:cNvPicPr>
            <a:picLocks noChangeAspect="1"/>
          </p:cNvPicPr>
          <p:nvPr/>
        </p:nvPicPr>
        <p:blipFill>
          <a:blip r:embed="rId11"/>
          <a:stretch>
            <a:fillRect/>
          </a:stretch>
        </p:blipFill>
        <p:spPr>
          <a:xfrm>
            <a:off x="3143366" y="2045081"/>
            <a:ext cx="6587646" cy="3146044"/>
          </a:xfrm>
          <a:prstGeom prst="rect">
            <a:avLst/>
          </a:prstGeom>
        </p:spPr>
      </p:pic>
    </p:spTree>
    <p:extLst>
      <p:ext uri="{BB962C8B-B14F-4D97-AF65-F5344CB8AC3E}">
        <p14:creationId xmlns:p14="http://schemas.microsoft.com/office/powerpoint/2010/main" val="28420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60" fill="hold">
                                          <p:stCondLst>
                                            <p:cond delay="0"/>
                                          </p:stCondLst>
                                        </p:cTn>
                                        <p:tgtEl>
                                          <p:spTgt spid="13"/>
                                        </p:tgtEl>
                                        <p:attrNameLst>
                                          <p:attrName>r</p:attrName>
                                        </p:attrNameLst>
                                      </p:cBhvr>
                                    </p:animRot>
                                    <p:animRot by="-240000">
                                      <p:cBhvr>
                                        <p:cTn id="28" dur="320" fill="hold">
                                          <p:stCondLst>
                                            <p:cond delay="320"/>
                                          </p:stCondLst>
                                        </p:cTn>
                                        <p:tgtEl>
                                          <p:spTgt spid="13"/>
                                        </p:tgtEl>
                                        <p:attrNameLst>
                                          <p:attrName>r</p:attrName>
                                        </p:attrNameLst>
                                      </p:cBhvr>
                                    </p:animRot>
                                    <p:animRot by="240000">
                                      <p:cBhvr>
                                        <p:cTn id="29" dur="320" fill="hold">
                                          <p:stCondLst>
                                            <p:cond delay="640"/>
                                          </p:stCondLst>
                                        </p:cTn>
                                        <p:tgtEl>
                                          <p:spTgt spid="13"/>
                                        </p:tgtEl>
                                        <p:attrNameLst>
                                          <p:attrName>r</p:attrName>
                                        </p:attrNameLst>
                                      </p:cBhvr>
                                    </p:animRot>
                                    <p:animRot by="-240000">
                                      <p:cBhvr>
                                        <p:cTn id="30" dur="320" fill="hold">
                                          <p:stCondLst>
                                            <p:cond delay="960"/>
                                          </p:stCondLst>
                                        </p:cTn>
                                        <p:tgtEl>
                                          <p:spTgt spid="13"/>
                                        </p:tgtEl>
                                        <p:attrNameLst>
                                          <p:attrName>r</p:attrName>
                                        </p:attrNameLst>
                                      </p:cBhvr>
                                    </p:animRot>
                                    <p:animRot by="120000">
                                      <p:cBhvr>
                                        <p:cTn id="31" dur="320" fill="hold">
                                          <p:stCondLst>
                                            <p:cond delay="1280"/>
                                          </p:stCondLst>
                                        </p:cTn>
                                        <p:tgtEl>
                                          <p:spTgt spid="13"/>
                                        </p:tgtEl>
                                        <p:attrNameLst>
                                          <p:attrName>r</p:attrName>
                                        </p:attrNameLst>
                                      </p:cBhvr>
                                    </p:animRot>
                                  </p:childTnLst>
                                </p:cTn>
                              </p:par>
                              <p:par>
                                <p:cTn id="32" presetID="32" presetClass="emph" presetSubtype="0" fill="hold" nodeType="withEffect">
                                  <p:stCondLst>
                                    <p:cond delay="0"/>
                                  </p:stCondLst>
                                  <p:childTnLst>
                                    <p:animRot by="120000">
                                      <p:cBhvr>
                                        <p:cTn id="33" dur="220" fill="hold">
                                          <p:stCondLst>
                                            <p:cond delay="0"/>
                                          </p:stCondLst>
                                        </p:cTn>
                                        <p:tgtEl>
                                          <p:spTgt spid="16"/>
                                        </p:tgtEl>
                                        <p:attrNameLst>
                                          <p:attrName>r</p:attrName>
                                        </p:attrNameLst>
                                      </p:cBhvr>
                                    </p:animRot>
                                    <p:animRot by="-240000">
                                      <p:cBhvr>
                                        <p:cTn id="34" dur="440" fill="hold">
                                          <p:stCondLst>
                                            <p:cond delay="440"/>
                                          </p:stCondLst>
                                        </p:cTn>
                                        <p:tgtEl>
                                          <p:spTgt spid="16"/>
                                        </p:tgtEl>
                                        <p:attrNameLst>
                                          <p:attrName>r</p:attrName>
                                        </p:attrNameLst>
                                      </p:cBhvr>
                                    </p:animRot>
                                    <p:animRot by="240000">
                                      <p:cBhvr>
                                        <p:cTn id="35" dur="440" fill="hold">
                                          <p:stCondLst>
                                            <p:cond delay="880"/>
                                          </p:stCondLst>
                                        </p:cTn>
                                        <p:tgtEl>
                                          <p:spTgt spid="16"/>
                                        </p:tgtEl>
                                        <p:attrNameLst>
                                          <p:attrName>r</p:attrName>
                                        </p:attrNameLst>
                                      </p:cBhvr>
                                    </p:animRot>
                                    <p:animRot by="-240000">
                                      <p:cBhvr>
                                        <p:cTn id="36" dur="440" fill="hold">
                                          <p:stCondLst>
                                            <p:cond delay="1320"/>
                                          </p:stCondLst>
                                        </p:cTn>
                                        <p:tgtEl>
                                          <p:spTgt spid="16"/>
                                        </p:tgtEl>
                                        <p:attrNameLst>
                                          <p:attrName>r</p:attrName>
                                        </p:attrNameLst>
                                      </p:cBhvr>
                                    </p:animRot>
                                    <p:animRot by="120000">
                                      <p:cBhvr>
                                        <p:cTn id="37" dur="440" fill="hold">
                                          <p:stCondLst>
                                            <p:cond delay="176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6">
            <a:extLst>
              <a:ext uri="{FF2B5EF4-FFF2-40B4-BE49-F238E27FC236}">
                <a16:creationId xmlns:a16="http://schemas.microsoft.com/office/drawing/2014/main" id="{750159C0-E33B-1D98-FA2B-80493FC77959}"/>
              </a:ext>
            </a:extLst>
          </p:cNvPr>
          <p:cNvGrpSpPr/>
          <p:nvPr/>
        </p:nvGrpSpPr>
        <p:grpSpPr>
          <a:xfrm>
            <a:off x="1240969" y="2047622"/>
            <a:ext cx="7540883" cy="3711007"/>
            <a:chOff x="3172847" y="2326844"/>
            <a:chExt cx="5592087" cy="2530571"/>
          </a:xfrm>
        </p:grpSpPr>
        <p:grpSp>
          <p:nvGrpSpPr>
            <p:cNvPr id="4" name="Nhóm 7">
              <a:extLst>
                <a:ext uri="{FF2B5EF4-FFF2-40B4-BE49-F238E27FC236}">
                  <a16:creationId xmlns:a16="http://schemas.microsoft.com/office/drawing/2014/main" id="{06EB48C0-F287-ECF1-8AEB-6B45A8F32B6A}"/>
                </a:ext>
              </a:extLst>
            </p:cNvPr>
            <p:cNvGrpSpPr/>
            <p:nvPr/>
          </p:nvGrpSpPr>
          <p:grpSpPr>
            <a:xfrm flipH="1">
              <a:off x="3172847" y="2326844"/>
              <a:ext cx="5592087" cy="2530571"/>
              <a:chOff x="648699" y="1441977"/>
              <a:chExt cx="4697106" cy="2155028"/>
            </a:xfrm>
          </p:grpSpPr>
          <p:grpSp>
            <p:nvGrpSpPr>
              <p:cNvPr id="16" name="Nhóm 18">
                <a:extLst>
                  <a:ext uri="{FF2B5EF4-FFF2-40B4-BE49-F238E27FC236}">
                    <a16:creationId xmlns:a16="http://schemas.microsoft.com/office/drawing/2014/main" id="{D3F88DA2-874C-A796-17D7-33E17677E797}"/>
                  </a:ext>
                </a:extLst>
              </p:cNvPr>
              <p:cNvGrpSpPr/>
              <p:nvPr/>
            </p:nvGrpSpPr>
            <p:grpSpPr>
              <a:xfrm>
                <a:off x="712687" y="1805790"/>
                <a:ext cx="4633118" cy="1791215"/>
                <a:chOff x="871014" y="3415425"/>
                <a:chExt cx="4103330" cy="1791215"/>
              </a:xfrm>
            </p:grpSpPr>
            <p:grpSp>
              <p:nvGrpSpPr>
                <p:cNvPr id="18" name="Nhóm 20">
                  <a:extLst>
                    <a:ext uri="{FF2B5EF4-FFF2-40B4-BE49-F238E27FC236}">
                      <a16:creationId xmlns:a16="http://schemas.microsoft.com/office/drawing/2014/main" id="{EE1F1A30-B704-97F7-91D6-AA269B725EE8}"/>
                    </a:ext>
                  </a:extLst>
                </p:cNvPr>
                <p:cNvGrpSpPr/>
                <p:nvPr/>
              </p:nvGrpSpPr>
              <p:grpSpPr>
                <a:xfrm>
                  <a:off x="878188" y="3415425"/>
                  <a:ext cx="4096156" cy="1791215"/>
                  <a:chOff x="666378" y="1770293"/>
                  <a:chExt cx="4096156" cy="1791215"/>
                </a:xfrm>
              </p:grpSpPr>
              <p:sp>
                <p:nvSpPr>
                  <p:cNvPr id="23" name="Hình chữ nhật: Góc Tròn 12">
                    <a:extLst>
                      <a:ext uri="{FF2B5EF4-FFF2-40B4-BE49-F238E27FC236}">
                        <a16:creationId xmlns:a16="http://schemas.microsoft.com/office/drawing/2014/main" id="{E29E007F-C0E2-F388-17DC-9B39B2991212}"/>
                      </a:ext>
                    </a:extLst>
                  </p:cNvPr>
                  <p:cNvSpPr/>
                  <p:nvPr/>
                </p:nvSpPr>
                <p:spPr>
                  <a:xfrm flipV="1">
                    <a:off x="666378" y="1770293"/>
                    <a:ext cx="4096156"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24" name="Hình chữ nhật: Góc Tròn 12">
                    <a:extLst>
                      <a:ext uri="{FF2B5EF4-FFF2-40B4-BE49-F238E27FC236}">
                        <a16:creationId xmlns:a16="http://schemas.microsoft.com/office/drawing/2014/main" id="{7A7CC9D7-47BF-CEA4-9C15-68E3A449B312}"/>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19" name="Nhóm 21">
                  <a:extLst>
                    <a:ext uri="{FF2B5EF4-FFF2-40B4-BE49-F238E27FC236}">
                      <a16:creationId xmlns:a16="http://schemas.microsoft.com/office/drawing/2014/main" id="{B8326B01-C438-0884-B710-F24800A5660D}"/>
                    </a:ext>
                  </a:extLst>
                </p:cNvPr>
                <p:cNvGrpSpPr/>
                <p:nvPr/>
              </p:nvGrpSpPr>
              <p:grpSpPr>
                <a:xfrm>
                  <a:off x="871014" y="3638210"/>
                  <a:ext cx="3689420" cy="1119480"/>
                  <a:chOff x="697485" y="1969559"/>
                  <a:chExt cx="3689420" cy="1119480"/>
                </a:xfrm>
              </p:grpSpPr>
              <p:sp>
                <p:nvSpPr>
                  <p:cNvPr id="20" name="Hộp Văn bản 22">
                    <a:extLst>
                      <a:ext uri="{FF2B5EF4-FFF2-40B4-BE49-F238E27FC236}">
                        <a16:creationId xmlns:a16="http://schemas.microsoft.com/office/drawing/2014/main" id="{6C04EF22-E778-AA0B-D8FF-CAD984DB311D}"/>
                      </a:ext>
                    </a:extLst>
                  </p:cNvPr>
                  <p:cNvSpPr txBox="1"/>
                  <p:nvPr/>
                </p:nvSpPr>
                <p:spPr>
                  <a:xfrm>
                    <a:off x="704657" y="1969559"/>
                    <a:ext cx="3682248" cy="339586"/>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21" name="Hộp Văn bản 23">
                    <a:extLst>
                      <a:ext uri="{FF2B5EF4-FFF2-40B4-BE49-F238E27FC236}">
                        <a16:creationId xmlns:a16="http://schemas.microsoft.com/office/drawing/2014/main" id="{5F6FF0AD-665F-3F94-B511-6747083A527B}"/>
                      </a:ext>
                    </a:extLst>
                  </p:cNvPr>
                  <p:cNvSpPr txBox="1"/>
                  <p:nvPr/>
                </p:nvSpPr>
                <p:spPr>
                  <a:xfrm>
                    <a:off x="697485" y="2390114"/>
                    <a:ext cx="3682248" cy="339586"/>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2. </a:t>
                    </a:r>
                    <a:r>
                      <a:rPr lang="en-US" sz="3200" b="1" kern="0" dirty="0" err="1">
                        <a:solidFill>
                          <a:srgbClr val="9BCA40"/>
                        </a:solidFill>
                        <a:latin typeface="Calibri"/>
                        <a:cs typeface="Arial"/>
                        <a:sym typeface="Arial"/>
                      </a:rPr>
                      <a:t>Đọc</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diễn</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cảm</a:t>
                    </a:r>
                    <a:endParaRPr lang="en-US" sz="3200" b="1" kern="0" dirty="0">
                      <a:solidFill>
                        <a:srgbClr val="9BCA40"/>
                      </a:solidFill>
                      <a:latin typeface="Calibri"/>
                      <a:cs typeface="Arial"/>
                      <a:sym typeface="Arial"/>
                    </a:endParaRPr>
                  </a:p>
                </p:txBody>
              </p:sp>
              <p:sp>
                <p:nvSpPr>
                  <p:cNvPr id="22" name="Hộp Văn bản 24">
                    <a:extLst>
                      <a:ext uri="{FF2B5EF4-FFF2-40B4-BE49-F238E27FC236}">
                        <a16:creationId xmlns:a16="http://schemas.microsoft.com/office/drawing/2014/main" id="{4D0FF629-A1F6-DA89-A651-DB36D1DD8745}"/>
                      </a:ext>
                    </a:extLst>
                  </p:cNvPr>
                  <p:cNvSpPr txBox="1"/>
                  <p:nvPr/>
                </p:nvSpPr>
                <p:spPr>
                  <a:xfrm>
                    <a:off x="1133284" y="2749453"/>
                    <a:ext cx="3246450" cy="339586"/>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17" name="Hộp Văn bản 19">
                <a:extLst>
                  <a:ext uri="{FF2B5EF4-FFF2-40B4-BE49-F238E27FC236}">
                    <a16:creationId xmlns:a16="http://schemas.microsoft.com/office/drawing/2014/main" id="{BD3564E6-3924-EA3C-0A6D-365278B4F21D}"/>
                  </a:ext>
                </a:extLst>
              </p:cNvPr>
              <p:cNvSpPr txBox="1"/>
              <p:nvPr/>
            </p:nvSpPr>
            <p:spPr>
              <a:xfrm>
                <a:off x="648699" y="1441977"/>
                <a:ext cx="3115014" cy="482570"/>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6" name="Nhóm 8">
              <a:extLst>
                <a:ext uri="{FF2B5EF4-FFF2-40B4-BE49-F238E27FC236}">
                  <a16:creationId xmlns:a16="http://schemas.microsoft.com/office/drawing/2014/main" id="{D51324FF-CC07-7280-8CBE-530102DA53D5}"/>
                </a:ext>
              </a:extLst>
            </p:cNvPr>
            <p:cNvGrpSpPr/>
            <p:nvPr/>
          </p:nvGrpSpPr>
          <p:grpSpPr>
            <a:xfrm>
              <a:off x="5475196" y="3044557"/>
              <a:ext cx="1760145" cy="1750423"/>
              <a:chOff x="5475196" y="3044557"/>
              <a:chExt cx="1760145" cy="1750423"/>
            </a:xfrm>
          </p:grpSpPr>
          <p:pic>
            <p:nvPicPr>
              <p:cNvPr id="7" name="Hình ảnh 9">
                <a:extLst>
                  <a:ext uri="{FF2B5EF4-FFF2-40B4-BE49-F238E27FC236}">
                    <a16:creationId xmlns:a16="http://schemas.microsoft.com/office/drawing/2014/main" id="{FAE84C09-601C-14C6-AC7C-514D30BCFC40}"/>
                  </a:ext>
                </a:extLst>
              </p:cNvPr>
              <p:cNvPicPr>
                <a:picLocks noChangeAspect="1"/>
              </p:cNvPicPr>
              <p:nvPr/>
            </p:nvPicPr>
            <p:blipFill rotWithShape="1">
              <a:blip r:embed="rId4"/>
              <a:srcRect l="51268" t="8949" r="19792" b="48444"/>
              <a:stretch/>
            </p:blipFill>
            <p:spPr>
              <a:xfrm rot="20944439">
                <a:off x="5475196" y="3044557"/>
                <a:ext cx="582414" cy="482317"/>
              </a:xfrm>
              <a:prstGeom prst="rect">
                <a:avLst/>
              </a:prstGeom>
            </p:spPr>
          </p:pic>
          <p:pic>
            <p:nvPicPr>
              <p:cNvPr id="8" name="Hình ảnh 10">
                <a:extLst>
                  <a:ext uri="{FF2B5EF4-FFF2-40B4-BE49-F238E27FC236}">
                    <a16:creationId xmlns:a16="http://schemas.microsoft.com/office/drawing/2014/main" id="{3FE071AD-FB43-BFA3-AEBA-9F67A16FEB5F}"/>
                  </a:ext>
                </a:extLst>
              </p:cNvPr>
              <p:cNvPicPr>
                <a:picLocks noChangeAspect="1"/>
              </p:cNvPicPr>
              <p:nvPr/>
            </p:nvPicPr>
            <p:blipFill rotWithShape="1">
              <a:blip r:embed="rId4"/>
              <a:srcRect l="51268" t="8949" r="19792" b="48444"/>
              <a:stretch/>
            </p:blipFill>
            <p:spPr>
              <a:xfrm rot="20944439">
                <a:off x="5954688" y="3051130"/>
                <a:ext cx="582414" cy="482317"/>
              </a:xfrm>
              <a:prstGeom prst="rect">
                <a:avLst/>
              </a:prstGeom>
            </p:spPr>
          </p:pic>
          <p:pic>
            <p:nvPicPr>
              <p:cNvPr id="9" name="Hình ảnh 11">
                <a:extLst>
                  <a:ext uri="{FF2B5EF4-FFF2-40B4-BE49-F238E27FC236}">
                    <a16:creationId xmlns:a16="http://schemas.microsoft.com/office/drawing/2014/main" id="{971CC933-DA50-3EAD-3D42-54C346E758E8}"/>
                  </a:ext>
                </a:extLst>
              </p:cNvPr>
              <p:cNvPicPr>
                <a:picLocks noChangeAspect="1"/>
              </p:cNvPicPr>
              <p:nvPr/>
            </p:nvPicPr>
            <p:blipFill rotWithShape="1">
              <a:blip r:embed="rId4"/>
              <a:srcRect l="51268" t="8949" r="19792" b="48444"/>
              <a:stretch/>
            </p:blipFill>
            <p:spPr>
              <a:xfrm rot="20944439">
                <a:off x="6434181" y="3065233"/>
                <a:ext cx="582414" cy="482317"/>
              </a:xfrm>
              <a:prstGeom prst="rect">
                <a:avLst/>
              </a:prstGeom>
            </p:spPr>
          </p:pic>
          <p:pic>
            <p:nvPicPr>
              <p:cNvPr id="10" name="Hình ảnh 12">
                <a:extLst>
                  <a:ext uri="{FF2B5EF4-FFF2-40B4-BE49-F238E27FC236}">
                    <a16:creationId xmlns:a16="http://schemas.microsoft.com/office/drawing/2014/main" id="{3E507072-0245-2325-D23A-0E589C016B48}"/>
                  </a:ext>
                </a:extLst>
              </p:cNvPr>
              <p:cNvPicPr>
                <a:picLocks noChangeAspect="1"/>
              </p:cNvPicPr>
              <p:nvPr/>
            </p:nvPicPr>
            <p:blipFill rotWithShape="1">
              <a:blip r:embed="rId4"/>
              <a:srcRect l="51268" t="8949" r="19792" b="48444"/>
              <a:stretch/>
            </p:blipFill>
            <p:spPr>
              <a:xfrm rot="20944439">
                <a:off x="5693942" y="3507826"/>
                <a:ext cx="582414" cy="482317"/>
              </a:xfrm>
              <a:prstGeom prst="rect">
                <a:avLst/>
              </a:prstGeom>
            </p:spPr>
          </p:pic>
          <p:pic>
            <p:nvPicPr>
              <p:cNvPr id="11" name="Hình ảnh 13">
                <a:extLst>
                  <a:ext uri="{FF2B5EF4-FFF2-40B4-BE49-F238E27FC236}">
                    <a16:creationId xmlns:a16="http://schemas.microsoft.com/office/drawing/2014/main" id="{F3374B11-2AC6-C582-C3E3-4601F04185E9}"/>
                  </a:ext>
                </a:extLst>
              </p:cNvPr>
              <p:cNvPicPr>
                <a:picLocks noChangeAspect="1"/>
              </p:cNvPicPr>
              <p:nvPr/>
            </p:nvPicPr>
            <p:blipFill rotWithShape="1">
              <a:blip r:embed="rId4"/>
              <a:srcRect l="51268" t="8949" r="19792" b="48444"/>
              <a:stretch/>
            </p:blipFill>
            <p:spPr>
              <a:xfrm rot="20944439">
                <a:off x="6173434" y="3514399"/>
                <a:ext cx="582414" cy="482317"/>
              </a:xfrm>
              <a:prstGeom prst="rect">
                <a:avLst/>
              </a:prstGeom>
            </p:spPr>
          </p:pic>
          <p:pic>
            <p:nvPicPr>
              <p:cNvPr id="12" name="Hình ảnh 14">
                <a:extLst>
                  <a:ext uri="{FF2B5EF4-FFF2-40B4-BE49-F238E27FC236}">
                    <a16:creationId xmlns:a16="http://schemas.microsoft.com/office/drawing/2014/main" id="{12B72742-C155-B124-F2AA-B8B1B77E04BC}"/>
                  </a:ext>
                </a:extLst>
              </p:cNvPr>
              <p:cNvPicPr>
                <a:picLocks noChangeAspect="1"/>
              </p:cNvPicPr>
              <p:nvPr/>
            </p:nvPicPr>
            <p:blipFill rotWithShape="1">
              <a:blip r:embed="rId4"/>
              <a:srcRect l="51268" t="8949" r="19792" b="48444"/>
              <a:stretch/>
            </p:blipFill>
            <p:spPr>
              <a:xfrm rot="20944439">
                <a:off x="6652927" y="3528502"/>
                <a:ext cx="582414" cy="482317"/>
              </a:xfrm>
              <a:prstGeom prst="rect">
                <a:avLst/>
              </a:prstGeom>
            </p:spPr>
          </p:pic>
          <p:pic>
            <p:nvPicPr>
              <p:cNvPr id="13" name="Hình ảnh 15">
                <a:extLst>
                  <a:ext uri="{FF2B5EF4-FFF2-40B4-BE49-F238E27FC236}">
                    <a16:creationId xmlns:a16="http://schemas.microsoft.com/office/drawing/2014/main" id="{9FECBFB0-4C16-9741-3F42-1A16D196EA40}"/>
                  </a:ext>
                </a:extLst>
              </p:cNvPr>
              <p:cNvPicPr>
                <a:picLocks noChangeAspect="1"/>
              </p:cNvPicPr>
              <p:nvPr/>
            </p:nvPicPr>
            <p:blipFill rotWithShape="1">
              <a:blip r:embed="rId4"/>
              <a:srcRect l="51268" t="8949" r="19792" b="48444"/>
              <a:stretch/>
            </p:blipFill>
            <p:spPr>
              <a:xfrm rot="20944439">
                <a:off x="5548246" y="4291989"/>
                <a:ext cx="582414" cy="482317"/>
              </a:xfrm>
              <a:prstGeom prst="rect">
                <a:avLst/>
              </a:prstGeom>
            </p:spPr>
          </p:pic>
          <p:pic>
            <p:nvPicPr>
              <p:cNvPr id="14" name="Hình ảnh 16">
                <a:extLst>
                  <a:ext uri="{FF2B5EF4-FFF2-40B4-BE49-F238E27FC236}">
                    <a16:creationId xmlns:a16="http://schemas.microsoft.com/office/drawing/2014/main" id="{A82BDE28-D237-666F-E3E0-4065117DE0F1}"/>
                  </a:ext>
                </a:extLst>
              </p:cNvPr>
              <p:cNvPicPr>
                <a:picLocks noChangeAspect="1"/>
              </p:cNvPicPr>
              <p:nvPr/>
            </p:nvPicPr>
            <p:blipFill rotWithShape="1">
              <a:blip r:embed="rId4"/>
              <a:srcRect l="51268" t="8949" r="19792" b="48444"/>
              <a:stretch/>
            </p:blipFill>
            <p:spPr>
              <a:xfrm rot="20944439">
                <a:off x="6027738" y="4298561"/>
                <a:ext cx="582414" cy="482317"/>
              </a:xfrm>
              <a:prstGeom prst="rect">
                <a:avLst/>
              </a:prstGeom>
            </p:spPr>
          </p:pic>
          <p:pic>
            <p:nvPicPr>
              <p:cNvPr id="15" name="Hình ảnh 17">
                <a:extLst>
                  <a:ext uri="{FF2B5EF4-FFF2-40B4-BE49-F238E27FC236}">
                    <a16:creationId xmlns:a16="http://schemas.microsoft.com/office/drawing/2014/main" id="{BA8E8B8A-D64F-2D86-7FCC-4D745FCDE7D0}"/>
                  </a:ext>
                </a:extLst>
              </p:cNvPr>
              <p:cNvPicPr>
                <a:picLocks noChangeAspect="1"/>
              </p:cNvPicPr>
              <p:nvPr/>
            </p:nvPicPr>
            <p:blipFill rotWithShape="1">
              <a:blip r:embed="rId4"/>
              <a:srcRect l="51268" t="8949" r="19792" b="48444"/>
              <a:stretch/>
            </p:blipFill>
            <p:spPr>
              <a:xfrm rot="20944439">
                <a:off x="6507231" y="4312663"/>
                <a:ext cx="582414" cy="482317"/>
              </a:xfrm>
              <a:prstGeom prst="rect">
                <a:avLst/>
              </a:prstGeom>
            </p:spPr>
          </p:pic>
        </p:grpSp>
      </p:grpSp>
      <p:pic>
        <p:nvPicPr>
          <p:cNvPr id="25" name="Hình ảnh 27" descr="Ảnh có chứa văn bản, đồ họa véc-tơ&#10;&#10;Mô tả được tạo tự động">
            <a:extLst>
              <a:ext uri="{FF2B5EF4-FFF2-40B4-BE49-F238E27FC236}">
                <a16:creationId xmlns:a16="http://schemas.microsoft.com/office/drawing/2014/main" id="{327B342F-60CF-8D6E-AE9A-C5519525447A}"/>
              </a:ext>
            </a:extLst>
          </p:cNvPr>
          <p:cNvPicPr>
            <a:picLocks noChangeAspect="1"/>
          </p:cNvPicPr>
          <p:nvPr/>
        </p:nvPicPr>
        <p:blipFill>
          <a:blip r:embed="rId5"/>
          <a:stretch>
            <a:fillRect/>
          </a:stretch>
        </p:blipFill>
        <p:spPr>
          <a:xfrm>
            <a:off x="7906170" y="3186139"/>
            <a:ext cx="3712909" cy="3359300"/>
          </a:xfrm>
          <a:prstGeom prst="rect">
            <a:avLst/>
          </a:prstGeom>
          <a:effectLst>
            <a:outerShdw blurRad="76200" dir="13500000" sy="23000" kx="1200000" algn="br" rotWithShape="0">
              <a:prstClr val="black">
                <a:alpha val="20000"/>
              </a:prstClr>
            </a:outerShdw>
          </a:effectLst>
        </p:spPr>
      </p:pic>
      <p:grpSp>
        <p:nvGrpSpPr>
          <p:cNvPr id="26" name="Nhóm 31">
            <a:extLst>
              <a:ext uri="{FF2B5EF4-FFF2-40B4-BE49-F238E27FC236}">
                <a16:creationId xmlns:a16="http://schemas.microsoft.com/office/drawing/2014/main" id="{D3D03F9C-6F06-49C8-B20C-315860A35B95}"/>
              </a:ext>
            </a:extLst>
          </p:cNvPr>
          <p:cNvGrpSpPr/>
          <p:nvPr/>
        </p:nvGrpSpPr>
        <p:grpSpPr>
          <a:xfrm>
            <a:off x="2765157" y="516065"/>
            <a:ext cx="7437979" cy="1443485"/>
            <a:chOff x="5827116" y="1012722"/>
            <a:chExt cx="3710136" cy="725882"/>
          </a:xfrm>
          <a:solidFill>
            <a:schemeClr val="accent4">
              <a:lumMod val="20000"/>
              <a:lumOff val="80000"/>
            </a:schemeClr>
          </a:solidFill>
        </p:grpSpPr>
        <p:sp>
          <p:nvSpPr>
            <p:cNvPr id="27" name="Hình tự do: Hình 10">
              <a:extLst>
                <a:ext uri="{FF2B5EF4-FFF2-40B4-BE49-F238E27FC236}">
                  <a16:creationId xmlns:a16="http://schemas.microsoft.com/office/drawing/2014/main" id="{B445E932-FF50-60C7-8542-A2A1F702B256}"/>
                </a:ext>
              </a:extLst>
            </p:cNvPr>
            <p:cNvSpPr/>
            <p:nvPr/>
          </p:nvSpPr>
          <p:spPr>
            <a:xfrm flipH="1">
              <a:off x="6030946" y="1012722"/>
              <a:ext cx="3247745" cy="72588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211"/>
                <a:gd name="connsiteY0" fmla="*/ 0 h 21600"/>
                <a:gd name="connsiteX1" fmla="*/ 18125 w 20211"/>
                <a:gd name="connsiteY1" fmla="*/ 0 h 21600"/>
                <a:gd name="connsiteX2" fmla="*/ 20211 w 20211"/>
                <a:gd name="connsiteY2" fmla="*/ 10510 h 21600"/>
                <a:gd name="connsiteX3" fmla="*/ 18125 w 20211"/>
                <a:gd name="connsiteY3" fmla="*/ 21600 h 21600"/>
                <a:gd name="connsiteX4" fmla="*/ 3475 w 20211"/>
                <a:gd name="connsiteY4" fmla="*/ 21600 h 21600"/>
                <a:gd name="connsiteX5" fmla="*/ 0 w 20211"/>
                <a:gd name="connsiteY5" fmla="*/ 10800 h 21600"/>
                <a:gd name="connsiteX6" fmla="*/ 3475 w 20211"/>
                <a:gd name="connsiteY6" fmla="*/ 0 h 21600"/>
                <a:gd name="connsiteX0" fmla="*/ 2206 w 18942"/>
                <a:gd name="connsiteY0" fmla="*/ 0 h 21600"/>
                <a:gd name="connsiteX1" fmla="*/ 16856 w 18942"/>
                <a:gd name="connsiteY1" fmla="*/ 0 h 21600"/>
                <a:gd name="connsiteX2" fmla="*/ 18942 w 18942"/>
                <a:gd name="connsiteY2" fmla="*/ 10510 h 21600"/>
                <a:gd name="connsiteX3" fmla="*/ 16856 w 18942"/>
                <a:gd name="connsiteY3" fmla="*/ 21600 h 21600"/>
                <a:gd name="connsiteX4" fmla="*/ 2206 w 18942"/>
                <a:gd name="connsiteY4" fmla="*/ 21600 h 21600"/>
                <a:gd name="connsiteX5" fmla="*/ 0 w 18942"/>
                <a:gd name="connsiteY5" fmla="*/ 11958 h 21600"/>
                <a:gd name="connsiteX6" fmla="*/ 2206 w 18942"/>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2" h="21600">
                  <a:moveTo>
                    <a:pt x="2206" y="0"/>
                  </a:moveTo>
                  <a:lnTo>
                    <a:pt x="16856" y="0"/>
                  </a:lnTo>
                  <a:cubicBezTo>
                    <a:pt x="18775" y="0"/>
                    <a:pt x="18942" y="4545"/>
                    <a:pt x="18942" y="10510"/>
                  </a:cubicBezTo>
                  <a:cubicBezTo>
                    <a:pt x="18942" y="16475"/>
                    <a:pt x="18775" y="21600"/>
                    <a:pt x="16856" y="21600"/>
                  </a:cubicBezTo>
                  <a:lnTo>
                    <a:pt x="2206" y="21600"/>
                  </a:lnTo>
                  <a:cubicBezTo>
                    <a:pt x="287" y="21600"/>
                    <a:pt x="0" y="17923"/>
                    <a:pt x="0" y="11958"/>
                  </a:cubicBezTo>
                  <a:cubicBezTo>
                    <a:pt x="0" y="5993"/>
                    <a:pt x="287" y="0"/>
                    <a:pt x="2206" y="0"/>
                  </a:cubicBezTo>
                  <a:close/>
                </a:path>
              </a:pathLst>
            </a:custGeom>
            <a:grp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28" name="Hộp Văn bản 33">
              <a:extLst>
                <a:ext uri="{FF2B5EF4-FFF2-40B4-BE49-F238E27FC236}">
                  <a16:creationId xmlns:a16="http://schemas.microsoft.com/office/drawing/2014/main" id="{D4680F74-6454-071E-D4C3-41A165E6FF15}"/>
                </a:ext>
              </a:extLst>
            </p:cNvPr>
            <p:cNvSpPr txBox="1"/>
            <p:nvPr/>
          </p:nvSpPr>
          <p:spPr>
            <a:xfrm>
              <a:off x="5827116" y="1119830"/>
              <a:ext cx="3710136" cy="507964"/>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5333" b="1" kern="0" dirty="0" err="1">
                  <a:solidFill>
                    <a:srgbClr val="85A8CE">
                      <a:lumMod val="75000"/>
                    </a:srgbClr>
                  </a:solidFill>
                  <a:latin typeface="Calibri"/>
                  <a:sym typeface="Arial"/>
                </a:rPr>
                <a:t>Luyện</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đọc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trước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lớp</a:t>
              </a:r>
              <a:endParaRPr lang="en-US" sz="5333" b="1" kern="0" dirty="0">
                <a:solidFill>
                  <a:srgbClr val="85A8CE">
                    <a:lumMod val="75000"/>
                  </a:srgbClr>
                </a:solidFill>
                <a:latin typeface="Calibri"/>
                <a:sym typeface="Arial"/>
              </a:endParaRPr>
            </a:p>
          </p:txBody>
        </p:sp>
      </p:grpSp>
    </p:spTree>
    <p:extLst>
      <p:ext uri="{BB962C8B-B14F-4D97-AF65-F5344CB8AC3E}">
        <p14:creationId xmlns:p14="http://schemas.microsoft.com/office/powerpoint/2010/main" val="4490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汉仪粗宋简" panose="02010609000101010101" pitchFamily="49" charset="-122"/>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6"/>
          <a:stretch>
            <a:fillRect/>
          </a:stretch>
        </p:blipFill>
        <p:spPr>
          <a:xfrm>
            <a:off x="-1894517" y="361828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1"/>
          <a:stretch>
            <a:fillRect/>
          </a:stretch>
        </p:blipFill>
        <p:spPr>
          <a:xfrm>
            <a:off x="1040201" y="855406"/>
            <a:ext cx="9873605" cy="3687097"/>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pic>
        <p:nvPicPr>
          <p:cNvPr id="4" name="Picture 3">
            <a:extLst>
              <a:ext uri="{FF2B5EF4-FFF2-40B4-BE49-F238E27FC236}">
                <a16:creationId xmlns:a16="http://schemas.microsoft.com/office/drawing/2014/main" id="{2D28728C-B4E4-39B1-BE4F-B32F73E198A9}"/>
              </a:ext>
            </a:extLst>
          </p:cNvPr>
          <p:cNvPicPr>
            <a:picLocks noChangeAspect="1"/>
          </p:cNvPicPr>
          <p:nvPr/>
        </p:nvPicPr>
        <p:blipFill>
          <a:blip r:embed="rId13"/>
          <a:stretch>
            <a:fillRect/>
          </a:stretch>
        </p:blipFill>
        <p:spPr>
          <a:xfrm>
            <a:off x="988846" y="2268167"/>
            <a:ext cx="10022693" cy="2121592"/>
          </a:xfrm>
          <a:prstGeom prst="rect">
            <a:avLst/>
          </a:prstGeom>
        </p:spPr>
      </p:pic>
    </p:spTree>
    <p:extLst>
      <p:ext uri="{BB962C8B-B14F-4D97-AF65-F5344CB8AC3E}">
        <p14:creationId xmlns:p14="http://schemas.microsoft.com/office/powerpoint/2010/main" val="50522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75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Hình chữ nhật 12">
            <a:extLst>
              <a:ext uri="{FF2B5EF4-FFF2-40B4-BE49-F238E27FC236}">
                <a16:creationId xmlns:a16="http://schemas.microsoft.com/office/drawing/2014/main" id="{2D3898A7-5495-66E1-CBD6-16A1ECD70FE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grpSp>
        <p:nvGrpSpPr>
          <p:cNvPr id="31" name="Nhóm 6">
            <a:extLst>
              <a:ext uri="{FF2B5EF4-FFF2-40B4-BE49-F238E27FC236}">
                <a16:creationId xmlns:a16="http://schemas.microsoft.com/office/drawing/2014/main" id="{9CD2294E-BBC7-B754-F8B8-2FB1DA88C503}"/>
              </a:ext>
            </a:extLst>
          </p:cNvPr>
          <p:cNvGrpSpPr/>
          <p:nvPr/>
        </p:nvGrpSpPr>
        <p:grpSpPr>
          <a:xfrm>
            <a:off x="8187246" y="2845521"/>
            <a:ext cx="3619503" cy="3619503"/>
            <a:chOff x="5438349" y="1420589"/>
            <a:chExt cx="2714627" cy="2714627"/>
          </a:xfrm>
        </p:grpSpPr>
        <p:sp>
          <p:nvSpPr>
            <p:cNvPr id="32" name="Hình Bầu dục 4">
              <a:extLst>
                <a:ext uri="{FF2B5EF4-FFF2-40B4-BE49-F238E27FC236}">
                  <a16:creationId xmlns:a16="http://schemas.microsoft.com/office/drawing/2014/main" id="{C27D9F8A-AB73-B0E0-B115-4284D7C12B18}"/>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pic>
          <p:nvPicPr>
            <p:cNvPr id="33" name="Hình ảnh 3" descr="Ảnh có chứa đồ chơi, búp bê, đồ họa véc-tơ&#10;&#10;Mô tả được tạo tự động">
              <a:extLst>
                <a:ext uri="{FF2B5EF4-FFF2-40B4-BE49-F238E27FC236}">
                  <a16:creationId xmlns:a16="http://schemas.microsoft.com/office/drawing/2014/main" id="{A14F77D1-CB67-0D08-8DA2-1F29D11299C7}"/>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34" name="Nhóm 8">
            <a:extLst>
              <a:ext uri="{FF2B5EF4-FFF2-40B4-BE49-F238E27FC236}">
                <a16:creationId xmlns:a16="http://schemas.microsoft.com/office/drawing/2014/main" id="{1E4048AC-A135-EB90-0966-B9661BAD2CD1}"/>
              </a:ext>
            </a:extLst>
          </p:cNvPr>
          <p:cNvGrpSpPr/>
          <p:nvPr/>
        </p:nvGrpSpPr>
        <p:grpSpPr>
          <a:xfrm flipH="1">
            <a:off x="7104003" y="605564"/>
            <a:ext cx="3890567" cy="2364954"/>
            <a:chOff x="2899853" y="512793"/>
            <a:chExt cx="3530845" cy="2058957"/>
          </a:xfrm>
        </p:grpSpPr>
        <p:sp>
          <p:nvSpPr>
            <p:cNvPr id="35" name="Bong bóng Lời nói: Hình bầu dục 7">
              <a:extLst>
                <a:ext uri="{FF2B5EF4-FFF2-40B4-BE49-F238E27FC236}">
                  <a16:creationId xmlns:a16="http://schemas.microsoft.com/office/drawing/2014/main" id="{77683B4E-E6C7-D52A-4F8B-788BD4A85182}"/>
                </a:ext>
              </a:extLst>
            </p:cNvPr>
            <p:cNvSpPr/>
            <p:nvPr/>
          </p:nvSpPr>
          <p:spPr>
            <a:xfrm>
              <a:off x="2937430" y="512793"/>
              <a:ext cx="3493268" cy="2058957"/>
            </a:xfrm>
            <a:prstGeom prst="wedgeEllipseCallout">
              <a:avLst>
                <a:gd name="adj1" fmla="val -8896"/>
                <a:gd name="adj2" fmla="val 6363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en-US" sz="1867" kern="0">
                <a:solidFill>
                  <a:srgbClr val="000000"/>
                </a:solidFill>
                <a:sym typeface="Arial"/>
              </a:endParaRPr>
            </a:p>
          </p:txBody>
        </p:sp>
        <p:sp>
          <p:nvSpPr>
            <p:cNvPr id="36" name="Hộp Văn bản 1">
              <a:extLst>
                <a:ext uri="{FF2B5EF4-FFF2-40B4-BE49-F238E27FC236}">
                  <a16:creationId xmlns:a16="http://schemas.microsoft.com/office/drawing/2014/main" id="{AD67B12C-BDB6-7C6F-C976-869274B7799D}"/>
                </a:ext>
              </a:extLst>
            </p:cNvPr>
            <p:cNvSpPr txBox="1"/>
            <p:nvPr/>
          </p:nvSpPr>
          <p:spPr>
            <a:xfrm>
              <a:off x="2899853" y="674540"/>
              <a:ext cx="3493267" cy="179529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1219170">
                <a:buClr>
                  <a:srgbClr val="000000"/>
                </a:buClr>
              </a:pPr>
              <a:r>
                <a:rPr lang="vi-VN" sz="3200" kern="0" dirty="0">
                  <a:solidFill>
                    <a:srgbClr val="000000"/>
                  </a:solidFill>
                  <a:sym typeface="Arial"/>
                </a:rPr>
                <a:t>Trong </a:t>
              </a:r>
              <a:r>
                <a:rPr lang="vi-VN" sz="3200" kern="0" dirty="0" err="1">
                  <a:solidFill>
                    <a:srgbClr val="000000"/>
                  </a:solidFill>
                  <a:sym typeface="Arial"/>
                </a:rPr>
                <a:t>bài</a:t>
              </a:r>
              <a:r>
                <a:rPr lang="vi-VN" sz="3200" kern="0" dirty="0">
                  <a:solidFill>
                    <a:srgbClr val="000000"/>
                  </a:solidFill>
                  <a:sym typeface="Arial"/>
                </a:rPr>
                <a:t> </a:t>
              </a:r>
              <a:r>
                <a:rPr lang="vi-VN" sz="3200" kern="0" dirty="0" err="1">
                  <a:solidFill>
                    <a:srgbClr val="000000"/>
                  </a:solidFill>
                  <a:sym typeface="Arial"/>
                </a:rPr>
                <a:t>đọc</a:t>
              </a:r>
              <a:r>
                <a:rPr lang="vi-VN" sz="3200" kern="0" dirty="0">
                  <a:solidFill>
                    <a:srgbClr val="000000"/>
                  </a:solidFill>
                  <a:sym typeface="Arial"/>
                </a:rPr>
                <a:t>, </a:t>
              </a:r>
            </a:p>
            <a:p>
              <a:pPr algn="ctr" defTabSz="1219170">
                <a:buClr>
                  <a:srgbClr val="000000"/>
                </a:buClr>
              </a:pPr>
              <a:r>
                <a:rPr lang="vi-VN" sz="3200" kern="0" dirty="0">
                  <a:solidFill>
                    <a:srgbClr val="000000"/>
                  </a:solidFill>
                  <a:sym typeface="Arial"/>
                </a:rPr>
                <a:t>có từ nào </a:t>
              </a:r>
              <a:r>
                <a:rPr lang="en-US" sz="3200" kern="0" dirty="0" err="1">
                  <a:solidFill>
                    <a:srgbClr val="000000"/>
                  </a:solidFill>
                  <a:sym typeface="Arial"/>
                </a:rPr>
                <a:t>em</a:t>
              </a:r>
              <a:r>
                <a:rPr lang="vi-VN" sz="3200" kern="0" dirty="0">
                  <a:solidFill>
                    <a:srgbClr val="000000"/>
                  </a:solidFill>
                  <a:sym typeface="Arial"/>
                </a:rPr>
                <a:t> chưa </a:t>
              </a:r>
            </a:p>
            <a:p>
              <a:pPr algn="ctr" defTabSz="1219170">
                <a:buClr>
                  <a:srgbClr val="000000"/>
                </a:buClr>
              </a:pPr>
              <a:r>
                <a:rPr lang="vi-VN" sz="3200" kern="0" dirty="0" err="1">
                  <a:solidFill>
                    <a:srgbClr val="000000"/>
                  </a:solidFill>
                  <a:sym typeface="Arial"/>
                </a:rPr>
                <a:t>hiểu</a:t>
              </a:r>
              <a:r>
                <a:rPr lang="vi-VN" sz="3200" kern="0" dirty="0">
                  <a:solidFill>
                    <a:srgbClr val="000000"/>
                  </a:solidFill>
                  <a:sym typeface="Arial"/>
                </a:rPr>
                <a:t> </a:t>
              </a:r>
              <a:r>
                <a:rPr lang="vi-VN" sz="3200" kern="0" dirty="0" err="1">
                  <a:solidFill>
                    <a:srgbClr val="000000"/>
                  </a:solidFill>
                  <a:sym typeface="Arial"/>
                </a:rPr>
                <a:t>nghĩa</a:t>
              </a:r>
              <a:r>
                <a:rPr lang="vi-VN" sz="3200" kern="0" dirty="0">
                  <a:solidFill>
                    <a:srgbClr val="000000"/>
                  </a:solidFill>
                  <a:sym typeface="Arial"/>
                </a:rPr>
                <a:t>?</a:t>
              </a:r>
              <a:endParaRPr lang="en-US" sz="3200" kern="0" dirty="0">
                <a:solidFill>
                  <a:srgbClr val="000000"/>
                </a:solidFill>
                <a:sym typeface="Arial"/>
              </a:endParaRPr>
            </a:p>
          </p:txBody>
        </p:sp>
      </p:grpSp>
      <p:sp>
        <p:nvSpPr>
          <p:cNvPr id="37" name="Google Shape;1768;p26">
            <a:extLst>
              <a:ext uri="{FF2B5EF4-FFF2-40B4-BE49-F238E27FC236}">
                <a16:creationId xmlns:a16="http://schemas.microsoft.com/office/drawing/2014/main" id="{B5530F7D-A85A-9F96-13FD-F88C900B8515}"/>
              </a:ext>
            </a:extLst>
          </p:cNvPr>
          <p:cNvSpPr txBox="1">
            <a:spLocks/>
          </p:cNvSpPr>
          <p:nvPr/>
        </p:nvSpPr>
        <p:spPr>
          <a:xfrm>
            <a:off x="807597" y="389396"/>
            <a:ext cx="6399548" cy="1326419"/>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dirty="0">
                <a:solidFill>
                  <a:srgbClr val="002060"/>
                </a:solidFill>
                <a:latin typeface="+mn-lt"/>
              </a:rPr>
              <a:t>Giải nghĩa từ khó</a:t>
            </a:r>
          </a:p>
        </p:txBody>
      </p:sp>
      <p:pic>
        <p:nvPicPr>
          <p:cNvPr id="39" name="Picture 38">
            <a:extLst>
              <a:ext uri="{FF2B5EF4-FFF2-40B4-BE49-F238E27FC236}">
                <a16:creationId xmlns:a16="http://schemas.microsoft.com/office/drawing/2014/main" id="{0DCD55CB-B1FC-156D-1BDB-34C5FA6A2C50}"/>
              </a:ext>
            </a:extLst>
          </p:cNvPr>
          <p:cNvPicPr>
            <a:picLocks noChangeAspect="1"/>
          </p:cNvPicPr>
          <p:nvPr/>
        </p:nvPicPr>
        <p:blipFill>
          <a:blip r:embed="rId5"/>
          <a:stretch>
            <a:fillRect/>
          </a:stretch>
        </p:blipFill>
        <p:spPr>
          <a:xfrm>
            <a:off x="1219201" y="1643743"/>
            <a:ext cx="5603250" cy="4500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026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4233333" y="1826177"/>
            <a:ext cx="1645185" cy="913007"/>
          </a:xfrm>
          <a:prstGeom prst="rect">
            <a:avLst/>
          </a:prstGeom>
          <a:noFill/>
        </p:spPr>
        <p:txBody>
          <a:bodyPr wrap="square" rtlCol="0">
            <a:spAutoFit/>
          </a:bodyPr>
          <a:lstStyle/>
          <a:p>
            <a:pPr algn="ctr" defTabSz="1219170">
              <a:buClr>
                <a:srgbClr val="000000"/>
              </a:buClr>
            </a:pPr>
            <a:r>
              <a:rPr lang="en-US" sz="5333" b="1" kern="0" dirty="0" err="1">
                <a:solidFill>
                  <a:srgbClr val="000000"/>
                </a:solidFill>
                <a:latin typeface="Cambria" panose="02040503050406030204" pitchFamily="18" charset="0"/>
                <a:ea typeface="Cambria" panose="02040503050406030204" pitchFamily="18" charset="0"/>
                <a:cs typeface="Arial"/>
                <a:sym typeface="Arial"/>
              </a:rPr>
              <a:t>Gùi</a:t>
            </a:r>
            <a:r>
              <a:rPr lang="en-US" sz="5333" b="1" kern="0" dirty="0">
                <a:solidFill>
                  <a:srgbClr val="000000"/>
                </a:solidFill>
                <a:latin typeface="Cambria" panose="02040503050406030204" pitchFamily="18" charset="0"/>
                <a:ea typeface="Cambria" panose="02040503050406030204" pitchFamily="18" charset="0"/>
                <a:cs typeface="Arial"/>
                <a:sym typeface="Arial"/>
              </a:rPr>
              <a:t>:</a:t>
            </a: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754326"/>
          </a:xfrm>
          <a:prstGeom prst="rect">
            <a:avLst/>
          </a:prstGeom>
          <a:noFill/>
        </p:spPr>
        <p:txBody>
          <a:bodyPr wrap="square" rtlCol="0">
            <a:spAutoFit/>
          </a:bodyPr>
          <a:lstStyle/>
          <a:p>
            <a:pPr algn="ctr" defTabSz="1219170">
              <a:buClr>
                <a:srgbClr val="000000"/>
              </a:buCl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lang="vi-VN" sz="3600" b="1" kern="0" dirty="0">
                <a:solidFill>
                  <a:srgbClr val="000000"/>
                </a:solidFill>
                <a:latin typeface="Cambria" panose="02040503050406030204" pitchFamily="18" charset="0"/>
                <a:ea typeface="Cambria" panose="02040503050406030204" pitchFamily="18" charset="0"/>
                <a:cs typeface="Arial"/>
                <a:sym typeface="Arial"/>
              </a:rPr>
              <a:t>ồ làm bằng mây tre để mang đồ đạc (trên lưng), dùng ở một số khu vực miền núi.</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1026" name="Picture 2" descr="Người Mông Yên Bái lưu giữ bản sắc dân tộc trên vai qua chiếc gùi">
            <a:extLst>
              <a:ext uri="{FF2B5EF4-FFF2-40B4-BE49-F238E27FC236}">
                <a16:creationId xmlns:a16="http://schemas.microsoft.com/office/drawing/2014/main" id="{BEF68B1D-2D2F-4450-5490-FE10EB7B6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970" y="2879270"/>
            <a:ext cx="5146766" cy="321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1698171" y="1826177"/>
            <a:ext cx="6564086" cy="913007"/>
          </a:xfrm>
          <a:prstGeom prst="rect">
            <a:avLst/>
          </a:prstGeom>
          <a:noFill/>
        </p:spPr>
        <p:txBody>
          <a:bodyPr wrap="square" rtlCol="0">
            <a:spAutoFit/>
          </a:bodyPr>
          <a:lstStyle/>
          <a:p>
            <a:pPr lvl="0" algn="ctr" defTabSz="1219170">
              <a:buClr>
                <a:srgbClr val="000000"/>
              </a:buClr>
            </a:pPr>
            <a:r>
              <a:rPr lang="en-US" sz="5333" b="1" kern="0">
                <a:solidFill>
                  <a:srgbClr val="000000"/>
                </a:solidFill>
                <a:latin typeface="Cambria" panose="02040503050406030204" pitchFamily="18" charset="0"/>
                <a:ea typeface="Cambria" panose="02040503050406030204" pitchFamily="18" charset="0"/>
                <a:cs typeface="Arial"/>
                <a:sym typeface="Arial"/>
              </a:rPr>
              <a:t>Thung (thung lũng):</a:t>
            </a:r>
            <a:endParaRPr kumimoji="0" lang="en-US" sz="53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323439"/>
          </a:xfrm>
          <a:prstGeom prst="rect">
            <a:avLst/>
          </a:prstGeom>
          <a:noFill/>
        </p:spPr>
        <p:txBody>
          <a:bodyPr wrap="square" rtlCol="0">
            <a:spAutoFit/>
          </a:bodyPr>
          <a:lstStyle/>
          <a:p>
            <a:pPr lvl="0" algn="ctr"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a:sym typeface="Arial"/>
              </a:rPr>
              <a:t>dải đất trũng, thấp giữa các sườn (dãy) núi.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050" name="Picture 2" descr="Những thung lũng được khách Tây ưa chuộng nhất ở vùng núi phía bắc Việt Nam">
            <a:extLst>
              <a:ext uri="{FF2B5EF4-FFF2-40B4-BE49-F238E27FC236}">
                <a16:creationId xmlns:a16="http://schemas.microsoft.com/office/drawing/2014/main" id="{C211DAD2-A7CA-1B31-BEEE-58D4350E2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717" y="1783896"/>
            <a:ext cx="6285139" cy="353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7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12" name="Hình chữ nhật: Góc Tròn 10">
            <a:extLst>
              <a:ext uri="{FF2B5EF4-FFF2-40B4-BE49-F238E27FC236}">
                <a16:creationId xmlns:a16="http://schemas.microsoft.com/office/drawing/2014/main" id="{78FD0390-916E-48E7-A236-0D89E6F5F4D1}"/>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13" name="Google Shape;1768;p26">
            <a:extLst>
              <a:ext uri="{FF2B5EF4-FFF2-40B4-BE49-F238E27FC236}">
                <a16:creationId xmlns:a16="http://schemas.microsoft.com/office/drawing/2014/main" id="{ABD3FC1B-85A2-8C74-F521-9D7BAD52D275}"/>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4" name="Google Shape;2011;p27">
            <a:extLst>
              <a:ext uri="{FF2B5EF4-FFF2-40B4-BE49-F238E27FC236}">
                <a16:creationId xmlns:a16="http://schemas.microsoft.com/office/drawing/2014/main" id="{D0B32179-DAFE-3099-AE21-8D33A066ECCF}"/>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5" name="Google Shape;2332;p29">
            <a:extLst>
              <a:ext uri="{FF2B5EF4-FFF2-40B4-BE49-F238E27FC236}">
                <a16:creationId xmlns:a16="http://schemas.microsoft.com/office/drawing/2014/main" id="{DF0806B7-1E10-BA28-AADE-F75D13ACED37}"/>
              </a:ext>
            </a:extLst>
          </p:cNvPr>
          <p:cNvSpPr/>
          <p:nvPr/>
        </p:nvSpPr>
        <p:spPr>
          <a:xfrm rot="4430286">
            <a:off x="658084" y="133127"/>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1">
            <a:extLst>
              <a:ext uri="{FF2B5EF4-FFF2-40B4-BE49-F238E27FC236}">
                <a16:creationId xmlns:a16="http://schemas.microsoft.com/office/drawing/2014/main" id="{6CEFB5D3-A339-7489-E0DE-3F0DFCB649D1}"/>
              </a:ext>
            </a:extLst>
          </p:cNvPr>
          <p:cNvGrpSpPr/>
          <p:nvPr/>
        </p:nvGrpSpPr>
        <p:grpSpPr>
          <a:xfrm>
            <a:off x="1338993" y="803305"/>
            <a:ext cx="9165720" cy="2095916"/>
            <a:chOff x="1075630" y="1416045"/>
            <a:chExt cx="6874290" cy="1571937"/>
          </a:xfrm>
        </p:grpSpPr>
        <p:grpSp>
          <p:nvGrpSpPr>
            <p:cNvPr id="17" name="Nhóm 25">
              <a:extLst>
                <a:ext uri="{FF2B5EF4-FFF2-40B4-BE49-F238E27FC236}">
                  <a16:creationId xmlns:a16="http://schemas.microsoft.com/office/drawing/2014/main" id="{8F50488B-4644-CCD8-F75D-2B39770301D9}"/>
                </a:ext>
              </a:extLst>
            </p:cNvPr>
            <p:cNvGrpSpPr/>
            <p:nvPr/>
          </p:nvGrpSpPr>
          <p:grpSpPr>
            <a:xfrm>
              <a:off x="1075630" y="1416045"/>
              <a:ext cx="6823007" cy="1338002"/>
              <a:chOff x="1168334" y="1069640"/>
              <a:chExt cx="6823007" cy="1338002"/>
            </a:xfrm>
          </p:grpSpPr>
          <p:sp>
            <p:nvSpPr>
              <p:cNvPr id="19" name="Hình chữ nhật: Góc Tròn 30">
                <a:extLst>
                  <a:ext uri="{FF2B5EF4-FFF2-40B4-BE49-F238E27FC236}">
                    <a16:creationId xmlns:a16="http://schemas.microsoft.com/office/drawing/2014/main" id="{C748B450-5E1E-67D4-974C-4EF32DE4F972}"/>
                  </a:ext>
                </a:extLst>
              </p:cNvPr>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2">
                <a:extLst>
                  <a:ext uri="{FF2B5EF4-FFF2-40B4-BE49-F238E27FC236}">
                    <a16:creationId xmlns:a16="http://schemas.microsoft.com/office/drawing/2014/main" id="{4FE2BF43-38E7-D1B5-3A2A-EF7275C0476D}"/>
                  </a:ext>
                </a:extLst>
              </p:cNvPr>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3" descr="Ảnh có chứa văn bản, đồ họa véc-tơ&#10;&#10;Mô tả được tạo tự động">
                <a:extLst>
                  <a:ext uri="{FF2B5EF4-FFF2-40B4-BE49-F238E27FC236}">
                    <a16:creationId xmlns:a16="http://schemas.microsoft.com/office/drawing/2014/main" id="{E08C90E0-DD37-F12A-DC21-DDC49D1DB258}"/>
                  </a:ext>
                </a:extLst>
              </p:cNvPr>
              <p:cNvPicPr>
                <a:picLocks noChangeAspect="1"/>
              </p:cNvPicPr>
              <p:nvPr/>
            </p:nvPicPr>
            <p:blipFill rotWithShape="1">
              <a:blip r:embed="rId4"/>
              <a:srcRect l="22873" t="-409" r="59822" b="52913"/>
              <a:stretch/>
            </p:blipFill>
            <p:spPr>
              <a:xfrm>
                <a:off x="1168334" y="1069640"/>
                <a:ext cx="545174" cy="1058007"/>
              </a:xfrm>
              <a:prstGeom prst="rect">
                <a:avLst/>
              </a:prstGeom>
            </p:spPr>
          </p:pic>
        </p:grpSp>
        <p:sp>
          <p:nvSpPr>
            <p:cNvPr id="18" name="Google Shape;1768;p26">
              <a:extLst>
                <a:ext uri="{FF2B5EF4-FFF2-40B4-BE49-F238E27FC236}">
                  <a16:creationId xmlns:a16="http://schemas.microsoft.com/office/drawing/2014/main" id="{A515D4E2-D55B-A137-5DE5-658E38155380}"/>
                </a:ext>
              </a:extLst>
            </p:cNvPr>
            <p:cNvSpPr txBox="1">
              <a:spLocks/>
            </p:cNvSpPr>
            <p:nvPr/>
          </p:nvSpPr>
          <p:spPr>
            <a:xfrm>
              <a:off x="1787160" y="1605585"/>
              <a:ext cx="616276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170">
                <a:buClr>
                  <a:srgbClr val="85A8CE"/>
                </a:buClr>
              </a:pPr>
              <a:r>
                <a:rPr lang="vi-VN" sz="36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3600" b="0" kern="0" dirty="0">
                <a:solidFill>
                  <a:srgbClr val="FFFFFF"/>
                </a:solidFill>
                <a:latin typeface="Calibri" panose="020F0502020204030204" pitchFamily="34" charset="0"/>
                <a:cs typeface="Calibri" panose="020F0502020204030204" pitchFamily="34" charset="0"/>
              </a:endParaRPr>
            </a:p>
          </p:txBody>
        </p:sp>
      </p:grpSp>
      <p:grpSp>
        <p:nvGrpSpPr>
          <p:cNvPr id="28" name="Nhóm 26">
            <a:extLst>
              <a:ext uri="{FF2B5EF4-FFF2-40B4-BE49-F238E27FC236}">
                <a16:creationId xmlns:a16="http://schemas.microsoft.com/office/drawing/2014/main" id="{F50AD275-955B-A173-C227-3527F4857EB3}"/>
              </a:ext>
            </a:extLst>
          </p:cNvPr>
          <p:cNvGrpSpPr/>
          <p:nvPr/>
        </p:nvGrpSpPr>
        <p:grpSpPr>
          <a:xfrm>
            <a:off x="979829" y="2692045"/>
            <a:ext cx="10495737" cy="1248584"/>
            <a:chOff x="4145308" y="2811382"/>
            <a:chExt cx="7354684" cy="1225009"/>
          </a:xfrm>
        </p:grpSpPr>
        <p:sp>
          <p:nvSpPr>
            <p:cNvPr id="29" name="Hình chữ nhật: Góc Tròn 27">
              <a:extLst>
                <a:ext uri="{FF2B5EF4-FFF2-40B4-BE49-F238E27FC236}">
                  <a16:creationId xmlns:a16="http://schemas.microsoft.com/office/drawing/2014/main" id="{F0CA4B12-997A-33F3-4519-664F2B2678DB}"/>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30" name="Hộp Văn bản 28">
              <a:extLst>
                <a:ext uri="{FF2B5EF4-FFF2-40B4-BE49-F238E27FC236}">
                  <a16:creationId xmlns:a16="http://schemas.microsoft.com/office/drawing/2014/main" id="{0AC5C115-83D9-42BB-D2C6-6F75B90F997C}"/>
                </a:ext>
              </a:extLst>
            </p:cNvPr>
            <p:cNvSpPr txBox="1"/>
            <p:nvPr/>
          </p:nvSpPr>
          <p:spPr>
            <a:xfrm>
              <a:off x="4293038" y="3190347"/>
              <a:ext cx="6462099" cy="500090"/>
            </a:xfrm>
            <a:prstGeom prst="rect">
              <a:avLst/>
            </a:prstGeom>
            <a:noFill/>
          </p:spPr>
          <p:txBody>
            <a:bodyPr wrap="square" rtlCol="0">
              <a:spAutoFit/>
            </a:bodyPr>
            <a:lstStyle/>
            <a:p>
              <a:pPr algn="ctr" defTabSz="1219170">
                <a:buClr>
                  <a:srgbClr val="000000"/>
                </a:buClr>
              </a:pPr>
              <a:r>
                <a:rPr lang="vi-VN" sz="3733" b="1" kern="0" dirty="0">
                  <a:solidFill>
                    <a:srgbClr val="000000"/>
                  </a:solidFill>
                  <a:latin typeface="Calibri" panose="020F0502020204030204" pitchFamily="34" charset="0"/>
                  <a:cs typeface="Calibri" panose="020F0502020204030204" pitchFamily="34" charset="0"/>
                  <a:sym typeface="Arial"/>
                </a:rPr>
                <a:t>Bài thơ viết về các bạn nhỏ ở miền núi.</a:t>
              </a:r>
              <a:endParaRPr lang="en-US" sz="3733" b="1" kern="0" dirty="0">
                <a:solidFill>
                  <a:srgbClr val="FF0000"/>
                </a:solidFill>
                <a:latin typeface="Calibri" panose="020F0502020204030204" pitchFamily="34" charset="0"/>
                <a:cs typeface="Calibri" panose="020F0502020204030204" pitchFamily="34" charset="0"/>
                <a:sym typeface="Arial"/>
              </a:endParaRPr>
            </a:p>
          </p:txBody>
        </p:sp>
        <p:pic>
          <p:nvPicPr>
            <p:cNvPr id="31" name="Picture 26">
              <a:extLst>
                <a:ext uri="{FF2B5EF4-FFF2-40B4-BE49-F238E27FC236}">
                  <a16:creationId xmlns:a16="http://schemas.microsoft.com/office/drawing/2014/main" id="{119E9DA6-14F3-D805-3CC9-3482C6DD47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2048" name="Nhóm 26">
            <a:extLst>
              <a:ext uri="{FF2B5EF4-FFF2-40B4-BE49-F238E27FC236}">
                <a16:creationId xmlns:a16="http://schemas.microsoft.com/office/drawing/2014/main" id="{C22D1BB4-6396-C5AE-B79E-3EBEFBFD742B}"/>
              </a:ext>
            </a:extLst>
          </p:cNvPr>
          <p:cNvGrpSpPr/>
          <p:nvPr/>
        </p:nvGrpSpPr>
        <p:grpSpPr>
          <a:xfrm>
            <a:off x="1110458" y="4303131"/>
            <a:ext cx="10495737" cy="1890840"/>
            <a:chOff x="4145308" y="2811382"/>
            <a:chExt cx="7354684" cy="1225009"/>
          </a:xfrm>
        </p:grpSpPr>
        <p:sp>
          <p:nvSpPr>
            <p:cNvPr id="2049" name="Hình chữ nhật: Góc Tròn 27">
              <a:extLst>
                <a:ext uri="{FF2B5EF4-FFF2-40B4-BE49-F238E27FC236}">
                  <a16:creationId xmlns:a16="http://schemas.microsoft.com/office/drawing/2014/main" id="{C580ECF4-8829-DC34-33EC-12693ABEAFC6}"/>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51" name="Hộp Văn bản 28">
              <a:extLst>
                <a:ext uri="{FF2B5EF4-FFF2-40B4-BE49-F238E27FC236}">
                  <a16:creationId xmlns:a16="http://schemas.microsoft.com/office/drawing/2014/main" id="{DDDFD446-D1AE-4DDC-D4C3-028B0ED8DA43}"/>
                </a:ext>
              </a:extLst>
            </p:cNvPr>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52" name="Picture 26">
              <a:extLst>
                <a:ext uri="{FF2B5EF4-FFF2-40B4-BE49-F238E27FC236}">
                  <a16:creationId xmlns:a16="http://schemas.microsoft.com/office/drawing/2014/main" id="{AC712FA1-274F-F363-F2F1-E01982DC69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732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2048"/>
                                        </p:tgtEl>
                                        <p:attrNameLst>
                                          <p:attrName>style.visibility</p:attrName>
                                        </p:attrNameLst>
                                      </p:cBhvr>
                                      <p:to>
                                        <p:strVal val="visible"/>
                                      </p:to>
                                    </p:set>
                                    <p:anim calcmode="lin" valueType="num">
                                      <p:cBhvr additive="base">
                                        <p:cTn id="26" dur="500" fill="hold"/>
                                        <p:tgtEl>
                                          <p:spTgt spid="2048"/>
                                        </p:tgtEl>
                                        <p:attrNameLst>
                                          <p:attrName>ppt_x</p:attrName>
                                        </p:attrNameLst>
                                      </p:cBhvr>
                                      <p:tavLst>
                                        <p:tav tm="0">
                                          <p:val>
                                            <p:strVal val="1+#ppt_w/2"/>
                                          </p:val>
                                        </p:tav>
                                        <p:tav tm="100000">
                                          <p:val>
                                            <p:strVal val="#ppt_x"/>
                                          </p:val>
                                        </p:tav>
                                      </p:tavLst>
                                    </p:anim>
                                    <p:anim calcmode="lin" valueType="num">
                                      <p:cBhvr additive="base">
                                        <p:cTn id="27"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191FC0BD-C625-788E-8C67-B1687CFDC3E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F42510AB-F3FC-1BE0-EBDC-9C376E4BC74D}"/>
              </a:ext>
            </a:extLst>
          </p:cNvPr>
          <p:cNvSpPr txBox="1">
            <a:spLocks/>
          </p:cNvSpPr>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Cùng</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tìm</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hiểu</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endParaRPr lang="pt-BR" sz="6000" kern="0" dirty="0">
              <a:solidFill>
                <a:srgbClr val="FFC000"/>
              </a:solidFill>
              <a:latin typeface="Calibri" panose="020F0502020204030204" pitchFamily="34"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a16="http://schemas.microsoft.com/office/drawing/2014/main" id="{CB37D1A0-DA26-B808-2089-53CC6FF14A5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7E971951-E815-B9E4-3AE2-1F7A8B2BC6E9}"/>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8" name="Nhóm 27">
            <a:extLst>
              <a:ext uri="{FF2B5EF4-FFF2-40B4-BE49-F238E27FC236}">
                <a16:creationId xmlns:a16="http://schemas.microsoft.com/office/drawing/2014/main" id="{C3EA5EB3-849D-AC53-0598-DC64FF0D1FBC}"/>
              </a:ext>
            </a:extLst>
          </p:cNvPr>
          <p:cNvGrpSpPr/>
          <p:nvPr/>
        </p:nvGrpSpPr>
        <p:grpSpPr>
          <a:xfrm>
            <a:off x="565009" y="990600"/>
            <a:ext cx="10815003" cy="1915885"/>
            <a:chOff x="784602" y="2806076"/>
            <a:chExt cx="8111252" cy="2199631"/>
          </a:xfrm>
        </p:grpSpPr>
        <p:grpSp>
          <p:nvGrpSpPr>
            <p:cNvPr id="2063" name="Nhóm 50">
              <a:extLst>
                <a:ext uri="{FF2B5EF4-FFF2-40B4-BE49-F238E27FC236}">
                  <a16:creationId xmlns:a16="http://schemas.microsoft.com/office/drawing/2014/main" id="{D4A6AE5C-1F2B-F3BD-F4BC-CF0F3B75D16C}"/>
                </a:ext>
              </a:extLst>
            </p:cNvPr>
            <p:cNvGrpSpPr/>
            <p:nvPr/>
          </p:nvGrpSpPr>
          <p:grpSpPr>
            <a:xfrm flipH="1">
              <a:off x="784602" y="2806076"/>
              <a:ext cx="8111252" cy="2199631"/>
              <a:chOff x="320221" y="925161"/>
              <a:chExt cx="7404917" cy="2199631"/>
            </a:xfrm>
          </p:grpSpPr>
          <p:sp>
            <p:nvSpPr>
              <p:cNvPr id="2065" name="Hình chữ nhật: Góc Tròn 52">
                <a:extLst>
                  <a:ext uri="{FF2B5EF4-FFF2-40B4-BE49-F238E27FC236}">
                    <a16:creationId xmlns:a16="http://schemas.microsoft.com/office/drawing/2014/main" id="{224854BB-2D3A-9948-A1D4-3CDD165D9AED}"/>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2066" name="Hình chữ nhật: Góc Tròn 53">
                <a:extLst>
                  <a:ext uri="{FF2B5EF4-FFF2-40B4-BE49-F238E27FC236}">
                    <a16:creationId xmlns:a16="http://schemas.microsoft.com/office/drawing/2014/main" id="{357188BE-00B6-AE25-9074-F90FB4FCB94F}"/>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2067" name="Hình ảnh 54" descr="Ảnh có chứa văn bản, đồ họa véc-tơ&#10;&#10;Mô tả được tạo tự động">
                <a:extLst>
                  <a:ext uri="{FF2B5EF4-FFF2-40B4-BE49-F238E27FC236}">
                    <a16:creationId xmlns:a16="http://schemas.microsoft.com/office/drawing/2014/main" id="{0B4E58D3-D485-FD67-B35D-9F54DF10F097}"/>
                  </a:ext>
                </a:extLst>
              </p:cNvPr>
              <p:cNvPicPr>
                <a:picLocks noChangeAspect="1"/>
              </p:cNvPicPr>
              <p:nvPr/>
            </p:nvPicPr>
            <p:blipFill rotWithShape="1">
              <a:blip r:embed="rId4"/>
              <a:srcRect l="41319" t="4844" r="40995" b="54324"/>
              <a:stretch/>
            </p:blipFill>
            <p:spPr>
              <a:xfrm flipH="1">
                <a:off x="7062479" y="925161"/>
                <a:ext cx="662659" cy="1081753"/>
              </a:xfrm>
              <a:prstGeom prst="rect">
                <a:avLst/>
              </a:prstGeom>
            </p:spPr>
          </p:pic>
        </p:grpSp>
        <p:sp>
          <p:nvSpPr>
            <p:cNvPr id="2064" name="Google Shape;1768;p26">
              <a:extLst>
                <a:ext uri="{FF2B5EF4-FFF2-40B4-BE49-F238E27FC236}">
                  <a16:creationId xmlns:a16="http://schemas.microsoft.com/office/drawing/2014/main" id="{AA1E9A62-1A95-61EF-B642-E2B7BBF0765A}"/>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2078" name="Google Shape;1768;p26">
            <a:extLst>
              <a:ext uri="{FF2B5EF4-FFF2-40B4-BE49-F238E27FC236}">
                <a16:creationId xmlns:a16="http://schemas.microsoft.com/office/drawing/2014/main" id="{BBEA16FA-6026-269E-29CD-0C52EA7FD75B}"/>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a:extLst>
              <a:ext uri="{FF2B5EF4-FFF2-40B4-BE49-F238E27FC236}">
                <a16:creationId xmlns:a16="http://schemas.microsoft.com/office/drawing/2014/main" id="{8D9B4499-D7CD-79D0-CC71-1861DEC32935}"/>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a:extLst>
              <a:ext uri="{FF2B5EF4-FFF2-40B4-BE49-F238E27FC236}">
                <a16:creationId xmlns:a16="http://schemas.microsoft.com/office/drawing/2014/main" id="{143701EF-5073-8074-F59E-45144EF5AB0D}"/>
              </a:ext>
            </a:extLst>
          </p:cNvPr>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id="{199C4D48-DC93-7E1C-D69F-687D205D9FC3}"/>
              </a:ext>
            </a:extLst>
          </p:cNvPr>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a:extLst>
              <a:ext uri="{FF2B5EF4-FFF2-40B4-BE49-F238E27FC236}">
                <a16:creationId xmlns:a16="http://schemas.microsoft.com/office/drawing/2014/main" id="{0ED14EF4-C45F-735A-BF80-330D5A424792}"/>
              </a:ext>
            </a:extLst>
          </p:cNvPr>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a:extLst>
              <a:ext uri="{FF2B5EF4-FFF2-40B4-BE49-F238E27FC236}">
                <a16:creationId xmlns:a16="http://schemas.microsoft.com/office/drawing/2014/main" id="{E073430E-C5FF-DA9F-87E9-5DFF2C323333}"/>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a:extLst>
              <a:ext uri="{FF2B5EF4-FFF2-40B4-BE49-F238E27FC236}">
                <a16:creationId xmlns:a16="http://schemas.microsoft.com/office/drawing/2014/main" id="{72AC1501-6647-413F-FB06-1A7FDB1FC8C1}"/>
              </a:ext>
            </a:extLst>
          </p:cNvPr>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a:extLst>
              <a:ext uri="{FF2B5EF4-FFF2-40B4-BE49-F238E27FC236}">
                <a16:creationId xmlns:a16="http://schemas.microsoft.com/office/drawing/2014/main" id="{DB545DB2-055B-B071-2AEF-FE851C8A01D2}"/>
              </a:ext>
            </a:extLst>
          </p:cNvPr>
          <p:cNvGrpSpPr/>
          <p:nvPr/>
        </p:nvGrpSpPr>
        <p:grpSpPr>
          <a:xfrm>
            <a:off x="1447915" y="4803874"/>
            <a:ext cx="10495737" cy="1893739"/>
            <a:chOff x="4145308" y="2811382"/>
            <a:chExt cx="7354684" cy="1226887"/>
          </a:xfrm>
        </p:grpSpPr>
        <p:sp>
          <p:nvSpPr>
            <p:cNvPr id="2090" name="Hình chữ nhật: Góc Tròn 27">
              <a:extLst>
                <a:ext uri="{FF2B5EF4-FFF2-40B4-BE49-F238E27FC236}">
                  <a16:creationId xmlns:a16="http://schemas.microsoft.com/office/drawing/2014/main" id="{DD38A17B-AF9E-50DB-86E1-5C22A2F3548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91" name="Hộp Văn bản 28">
              <a:extLst>
                <a:ext uri="{FF2B5EF4-FFF2-40B4-BE49-F238E27FC236}">
                  <a16:creationId xmlns:a16="http://schemas.microsoft.com/office/drawing/2014/main" id="{E278F048-11A6-4A89-CCA3-F87387EC2532}"/>
                </a:ext>
              </a:extLst>
            </p:cNvPr>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gạch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92" name="Picture 26">
              <a:extLst>
                <a:ext uri="{FF2B5EF4-FFF2-40B4-BE49-F238E27FC236}">
                  <a16:creationId xmlns:a16="http://schemas.microsoft.com/office/drawing/2014/main" id="{4A613FD7-562B-3662-BE60-EAF15358F3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35291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Góc Tròn 10">
            <a:extLst>
              <a:ext uri="{FF2B5EF4-FFF2-40B4-BE49-F238E27FC236}">
                <a16:creationId xmlns:a16="http://schemas.microsoft.com/office/drawing/2014/main" id="{78281CA1-AADE-C0DF-4E83-B32BD541B69B}"/>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9" name="Google Shape;1768;p26">
            <a:extLst>
              <a:ext uri="{FF2B5EF4-FFF2-40B4-BE49-F238E27FC236}">
                <a16:creationId xmlns:a16="http://schemas.microsoft.com/office/drawing/2014/main" id="{1D27D7AD-04F7-5F61-A48C-106F16960FD0}"/>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0" name="Google Shape;2011;p27">
            <a:extLst>
              <a:ext uri="{FF2B5EF4-FFF2-40B4-BE49-F238E27FC236}">
                <a16:creationId xmlns:a16="http://schemas.microsoft.com/office/drawing/2014/main" id="{B71492B4-6667-7FAB-12F0-BCE1AA1B82E9}"/>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1" name="Google Shape;2332;p29">
            <a:extLst>
              <a:ext uri="{FF2B5EF4-FFF2-40B4-BE49-F238E27FC236}">
                <a16:creationId xmlns:a16="http://schemas.microsoft.com/office/drawing/2014/main" id="{92D545E3-D5B1-6F01-BF95-F4AF330B9092}"/>
              </a:ext>
            </a:extLst>
          </p:cNvPr>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98">
            <a:extLst>
              <a:ext uri="{FF2B5EF4-FFF2-40B4-BE49-F238E27FC236}">
                <a16:creationId xmlns:a16="http://schemas.microsoft.com/office/drawing/2014/main" id="{60434037-88F4-C850-9FEA-A22D1363116B}"/>
              </a:ext>
            </a:extLst>
          </p:cNvPr>
          <p:cNvGrpSpPr/>
          <p:nvPr/>
        </p:nvGrpSpPr>
        <p:grpSpPr>
          <a:xfrm>
            <a:off x="1611205" y="526314"/>
            <a:ext cx="9334895" cy="2380172"/>
            <a:chOff x="88006" y="4309963"/>
            <a:chExt cx="7001171" cy="1597457"/>
          </a:xfrm>
        </p:grpSpPr>
        <p:grpSp>
          <p:nvGrpSpPr>
            <p:cNvPr id="17" name="Nhóm 99">
              <a:extLst>
                <a:ext uri="{FF2B5EF4-FFF2-40B4-BE49-F238E27FC236}">
                  <a16:creationId xmlns:a16="http://schemas.microsoft.com/office/drawing/2014/main" id="{0BE3C56E-21E3-ED81-412C-D411DC3BB461}"/>
                </a:ext>
              </a:extLst>
            </p:cNvPr>
            <p:cNvGrpSpPr/>
            <p:nvPr/>
          </p:nvGrpSpPr>
          <p:grpSpPr>
            <a:xfrm>
              <a:off x="88006" y="4309963"/>
              <a:ext cx="7001171" cy="1340529"/>
              <a:chOff x="220781" y="2915087"/>
              <a:chExt cx="6724470" cy="1340529"/>
            </a:xfrm>
          </p:grpSpPr>
          <p:sp>
            <p:nvSpPr>
              <p:cNvPr id="19" name="Hình chữ nhật: Góc Tròn 101">
                <a:extLst>
                  <a:ext uri="{FF2B5EF4-FFF2-40B4-BE49-F238E27FC236}">
                    <a16:creationId xmlns:a16="http://schemas.microsoft.com/office/drawing/2014/main" id="{08154472-9974-3CF6-104F-F2D5FD549D55}"/>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02">
                <a:extLst>
                  <a:ext uri="{FF2B5EF4-FFF2-40B4-BE49-F238E27FC236}">
                    <a16:creationId xmlns:a16="http://schemas.microsoft.com/office/drawing/2014/main" id="{0A281A32-1C6E-8270-26D5-87C4ABCBA68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03" descr="Ảnh có chứa văn bản, đồ họa véc-tơ&#10;&#10;Mô tả được tạo tự động">
                <a:extLst>
                  <a:ext uri="{FF2B5EF4-FFF2-40B4-BE49-F238E27FC236}">
                    <a16:creationId xmlns:a16="http://schemas.microsoft.com/office/drawing/2014/main" id="{457DD3BE-3A04-F24F-6A78-470DAFE7DFC2}"/>
                  </a:ext>
                </a:extLst>
              </p:cNvPr>
              <p:cNvPicPr>
                <a:picLocks noChangeAspect="1"/>
              </p:cNvPicPr>
              <p:nvPr/>
            </p:nvPicPr>
            <p:blipFill rotWithShape="1">
              <a:blip r:embed="rId4"/>
              <a:srcRect l="59929" r="22623" b="50735"/>
              <a:stretch/>
            </p:blipFill>
            <p:spPr>
              <a:xfrm>
                <a:off x="220781" y="2915087"/>
                <a:ext cx="426134" cy="850769"/>
              </a:xfrm>
              <a:prstGeom prst="rect">
                <a:avLst/>
              </a:prstGeom>
            </p:spPr>
          </p:pic>
        </p:grpSp>
        <p:sp>
          <p:nvSpPr>
            <p:cNvPr id="18" name="Google Shape;1768;p26">
              <a:extLst>
                <a:ext uri="{FF2B5EF4-FFF2-40B4-BE49-F238E27FC236}">
                  <a16:creationId xmlns:a16="http://schemas.microsoft.com/office/drawing/2014/main" id="{648D86EF-2F3A-9117-9422-79E75BE55D2B}"/>
                </a:ext>
              </a:extLst>
            </p:cNvPr>
            <p:cNvSpPr txBox="1">
              <a:spLocks/>
            </p:cNvSpPr>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libri" panose="020F0502020204030204" pitchFamily="34" charset="0"/>
                  <a:cs typeface="Calibri" panose="020F0502020204030204" pitchFamily="34" charset="0"/>
                </a:rPr>
                <a:t> </a:t>
              </a:r>
              <a:r>
                <a:rPr lang="vi-VN" sz="3333"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23" name="TextBox 22">
            <a:extLst>
              <a:ext uri="{FF2B5EF4-FFF2-40B4-BE49-F238E27FC236}">
                <a16:creationId xmlns:a16="http://schemas.microsoft.com/office/drawing/2014/main" id="{FE9BF030-E64E-8DC4-5929-E3D3FFC732C2}"/>
              </a:ext>
            </a:extLst>
          </p:cNvPr>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24" name="TextBox 23">
            <a:extLst>
              <a:ext uri="{FF2B5EF4-FFF2-40B4-BE49-F238E27FC236}">
                <a16:creationId xmlns:a16="http://schemas.microsoft.com/office/drawing/2014/main" id="{1A9E5064-FFCB-BF2B-3B1A-9234FBB9175D}"/>
              </a:ext>
            </a:extLst>
          </p:cNvPr>
          <p:cNvSpPr txBox="1"/>
          <p:nvPr/>
        </p:nvSpPr>
        <p:spPr>
          <a:xfrm>
            <a:off x="6814458" y="2286001"/>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sp>
        <p:nvSpPr>
          <p:cNvPr id="25" name="Rectangle: Rounded Corners 24">
            <a:extLst>
              <a:ext uri="{FF2B5EF4-FFF2-40B4-BE49-F238E27FC236}">
                <a16:creationId xmlns:a16="http://schemas.microsoft.com/office/drawing/2014/main" id="{FEF9F4CF-1811-FE0F-2617-FC222651C2AC}"/>
              </a:ext>
            </a:extLst>
          </p:cNvPr>
          <p:cNvSpPr/>
          <p:nvPr/>
        </p:nvSpPr>
        <p:spPr>
          <a:xfrm>
            <a:off x="990599" y="3788229"/>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E4C6E08-7DC6-439A-2202-9325B0B1D702}"/>
              </a:ext>
            </a:extLst>
          </p:cNvPr>
          <p:cNvSpPr/>
          <p:nvPr/>
        </p:nvSpPr>
        <p:spPr>
          <a:xfrm>
            <a:off x="6749142" y="3820886"/>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7" name="Nhóm 26">
            <a:extLst>
              <a:ext uri="{FF2B5EF4-FFF2-40B4-BE49-F238E27FC236}">
                <a16:creationId xmlns:a16="http://schemas.microsoft.com/office/drawing/2014/main" id="{F347C596-1AAB-8073-B310-EEF3C17EFE92}"/>
              </a:ext>
            </a:extLst>
          </p:cNvPr>
          <p:cNvGrpSpPr/>
          <p:nvPr/>
        </p:nvGrpSpPr>
        <p:grpSpPr>
          <a:xfrm>
            <a:off x="402772" y="4749447"/>
            <a:ext cx="11410252" cy="1890841"/>
            <a:chOff x="4145308" y="2811382"/>
            <a:chExt cx="7354684" cy="1225009"/>
          </a:xfrm>
        </p:grpSpPr>
        <p:sp>
          <p:nvSpPr>
            <p:cNvPr id="28" name="Hình chữ nhật: Góc Tròn 27">
              <a:extLst>
                <a:ext uri="{FF2B5EF4-FFF2-40B4-BE49-F238E27FC236}">
                  <a16:creationId xmlns:a16="http://schemas.microsoft.com/office/drawing/2014/main" id="{9D7F3B8A-55F5-8577-7D05-F68CD7EECFAA}"/>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9" name="Hộp Văn bản 28">
              <a:extLst>
                <a:ext uri="{FF2B5EF4-FFF2-40B4-BE49-F238E27FC236}">
                  <a16:creationId xmlns:a16="http://schemas.microsoft.com/office/drawing/2014/main" id="{DC5FFDF5-71B9-96A5-B4B0-1D0FD7E392B4}"/>
                </a:ext>
              </a:extLst>
            </p:cNvPr>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0" name="Picture 26">
              <a:extLst>
                <a:ext uri="{FF2B5EF4-FFF2-40B4-BE49-F238E27FC236}">
                  <a16:creationId xmlns:a16="http://schemas.microsoft.com/office/drawing/2014/main" id="{C60ABAD7-5AF5-95EA-3B66-FB82DDE4B7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17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CCAF9B81-F240-799A-1DAE-EC8AEA35CC4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705583CB-4A81-DFCB-0BDB-6EC939BD93FA}"/>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FFC000"/>
                </a:solidFill>
                <a:latin typeface="Calibri" panose="020F0502020204030204" pitchFamily="34" charset="0"/>
                <a:cs typeface="Calibri" panose="020F0502020204030204" pitchFamily="34" charset="0"/>
              </a:rPr>
              <a:t>Cùng</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tìm</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hiểu</a:t>
            </a:r>
            <a:r>
              <a:rPr lang="vi-VN" sz="7200" kern="0" dirty="0">
                <a:solidFill>
                  <a:srgbClr val="FFC000"/>
                </a:solidFill>
                <a:latin typeface="Calibri" panose="020F0502020204030204" pitchFamily="34" charset="0"/>
                <a:cs typeface="Calibri" panose="020F0502020204030204" pitchFamily="34" charset="0"/>
              </a:rPr>
              <a:t> </a:t>
            </a:r>
            <a:endParaRPr lang="pt-BR" sz="7200" kern="0" dirty="0">
              <a:solidFill>
                <a:srgbClr val="FFC000"/>
              </a:solidFill>
              <a:latin typeface="Calibri" panose="020F0502020204030204" pitchFamily="34" charset="0"/>
              <a:cs typeface="Calibri" panose="020F0502020204030204" pitchFamily="34" charset="0"/>
            </a:endParaRPr>
          </a:p>
        </p:txBody>
      </p:sp>
      <p:sp>
        <p:nvSpPr>
          <p:cNvPr id="4" name="Google Shape;2011;p27">
            <a:extLst>
              <a:ext uri="{FF2B5EF4-FFF2-40B4-BE49-F238E27FC236}">
                <a16:creationId xmlns:a16="http://schemas.microsoft.com/office/drawing/2014/main" id="{17CC43C5-3E5C-AADB-255C-7A43F4677FEA}"/>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EDEF2975-81BA-DBF0-EC51-28F25471917A}"/>
              </a:ext>
            </a:extLst>
          </p:cNvPr>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8" name="Nhóm 5">
            <a:extLst>
              <a:ext uri="{FF2B5EF4-FFF2-40B4-BE49-F238E27FC236}">
                <a16:creationId xmlns:a16="http://schemas.microsoft.com/office/drawing/2014/main" id="{E74DA93A-4303-8985-3491-E499D94E5955}"/>
              </a:ext>
            </a:extLst>
          </p:cNvPr>
          <p:cNvGrpSpPr/>
          <p:nvPr/>
        </p:nvGrpSpPr>
        <p:grpSpPr>
          <a:xfrm>
            <a:off x="975752" y="3140495"/>
            <a:ext cx="10495737" cy="2748340"/>
            <a:chOff x="4145308" y="2976302"/>
            <a:chExt cx="7354684" cy="2061255"/>
          </a:xfrm>
        </p:grpSpPr>
        <p:sp>
          <p:nvSpPr>
            <p:cNvPr id="12" name="Hình chữ nhật: Góc Tròn 93">
              <a:extLst>
                <a:ext uri="{FF2B5EF4-FFF2-40B4-BE49-F238E27FC236}">
                  <a16:creationId xmlns:a16="http://schemas.microsoft.com/office/drawing/2014/main" id="{BE2BAE55-52D7-2083-63AD-767BE3194D15}"/>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libri" panose="020F0502020204030204" pitchFamily="34" charset="0"/>
                <a:cs typeface="Calibri" panose="020F0502020204030204" pitchFamily="34" charset="0"/>
                <a:sym typeface="Arial"/>
              </a:endParaRPr>
            </a:p>
          </p:txBody>
        </p:sp>
        <p:sp>
          <p:nvSpPr>
            <p:cNvPr id="13" name="Hộp Văn bản 2">
              <a:extLst>
                <a:ext uri="{FF2B5EF4-FFF2-40B4-BE49-F238E27FC236}">
                  <a16:creationId xmlns:a16="http://schemas.microsoft.com/office/drawing/2014/main" id="{3CFA94F3-7738-982B-30BD-EE46AFE219C0}"/>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id="{3A1495EC-3D8E-DB5E-F1CB-CC00375D08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a:extLst>
              <a:ext uri="{FF2B5EF4-FFF2-40B4-BE49-F238E27FC236}">
                <a16:creationId xmlns:a16="http://schemas.microsoft.com/office/drawing/2014/main" id="{D2033341-2C41-E64F-468C-D101652DE7DB}"/>
              </a:ext>
            </a:extLst>
          </p:cNvPr>
          <p:cNvGrpSpPr/>
          <p:nvPr/>
        </p:nvGrpSpPr>
        <p:grpSpPr>
          <a:xfrm>
            <a:off x="1383943" y="779683"/>
            <a:ext cx="9730372" cy="2053456"/>
            <a:chOff x="4161797" y="3612326"/>
            <a:chExt cx="7297779" cy="1540092"/>
          </a:xfrm>
        </p:grpSpPr>
        <p:grpSp>
          <p:nvGrpSpPr>
            <p:cNvPr id="22" name="Nhóm 31">
              <a:extLst>
                <a:ext uri="{FF2B5EF4-FFF2-40B4-BE49-F238E27FC236}">
                  <a16:creationId xmlns:a16="http://schemas.microsoft.com/office/drawing/2014/main" id="{89B3C080-A7DD-FACC-D0B7-D7C310D1DCF9}"/>
                </a:ext>
              </a:extLst>
            </p:cNvPr>
            <p:cNvGrpSpPr/>
            <p:nvPr/>
          </p:nvGrpSpPr>
          <p:grpSpPr>
            <a:xfrm>
              <a:off x="4161797" y="3612326"/>
              <a:ext cx="7171713" cy="1303959"/>
              <a:chOff x="2884131" y="3160137"/>
              <a:chExt cx="6615045" cy="1303959"/>
            </a:xfrm>
          </p:grpSpPr>
          <p:sp>
            <p:nvSpPr>
              <p:cNvPr id="32" name="Hình chữ nhật: Góc Tròn 33">
                <a:extLst>
                  <a:ext uri="{FF2B5EF4-FFF2-40B4-BE49-F238E27FC236}">
                    <a16:creationId xmlns:a16="http://schemas.microsoft.com/office/drawing/2014/main" id="{272AF410-B98A-5703-BAE3-8AC32D8EA0A0}"/>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3" name="Hình chữ nhật: Góc Tròn 34">
                <a:extLst>
                  <a:ext uri="{FF2B5EF4-FFF2-40B4-BE49-F238E27FC236}">
                    <a16:creationId xmlns:a16="http://schemas.microsoft.com/office/drawing/2014/main" id="{96B344F5-8995-6456-BFC9-F1EAE712F04E}"/>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34" name="Hình ảnh 35">
                <a:extLst>
                  <a:ext uri="{FF2B5EF4-FFF2-40B4-BE49-F238E27FC236}">
                    <a16:creationId xmlns:a16="http://schemas.microsoft.com/office/drawing/2014/main" id="{14129178-0802-9F5F-88AA-23F8CA13E7E9}"/>
                  </a:ext>
                </a:extLst>
              </p:cNvPr>
              <p:cNvPicPr>
                <a:picLocks noChangeAspect="1"/>
              </p:cNvPicPr>
              <p:nvPr/>
            </p:nvPicPr>
            <p:blipFill rotWithShape="1">
              <a:blip r:embed="rId6"/>
              <a:srcRect l="76009" t="6911" r="1222" b="53613"/>
              <a:stretch/>
            </p:blipFill>
            <p:spPr>
              <a:xfrm>
                <a:off x="2884131" y="3160137"/>
                <a:ext cx="594111" cy="728337"/>
              </a:xfrm>
              <a:prstGeom prst="rect">
                <a:avLst/>
              </a:prstGeom>
            </p:spPr>
          </p:pic>
        </p:grpSp>
        <p:sp>
          <p:nvSpPr>
            <p:cNvPr id="31" name="Google Shape;1768;p26">
              <a:extLst>
                <a:ext uri="{FF2B5EF4-FFF2-40B4-BE49-F238E27FC236}">
                  <a16:creationId xmlns:a16="http://schemas.microsoft.com/office/drawing/2014/main" id="{36C44D23-BCEB-5716-2AF2-B612B33264C9}"/>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1980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libri"/>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Nhóm 5">
            <a:extLst>
              <a:ext uri="{FF2B5EF4-FFF2-40B4-BE49-F238E27FC236}">
                <a16:creationId xmlns:a16="http://schemas.microsoft.com/office/drawing/2014/main" id="{8B8E82A0-8E1F-AF38-BA08-465D33239415}"/>
              </a:ext>
            </a:extLst>
          </p:cNvPr>
          <p:cNvGrpSpPr/>
          <p:nvPr/>
        </p:nvGrpSpPr>
        <p:grpSpPr>
          <a:xfrm>
            <a:off x="500348" y="2032475"/>
            <a:ext cx="7523531" cy="4458015"/>
            <a:chOff x="594441" y="1346937"/>
            <a:chExt cx="5642648" cy="3343511"/>
          </a:xfrm>
        </p:grpSpPr>
        <p:sp>
          <p:nvSpPr>
            <p:cNvPr id="20" name="Hình chữ nhật: Góc Tròn 13">
              <a:extLst>
                <a:ext uri="{FF2B5EF4-FFF2-40B4-BE49-F238E27FC236}">
                  <a16:creationId xmlns:a16="http://schemas.microsoft.com/office/drawing/2014/main" id="{7383185D-CDAC-54C0-CD4A-1C1FFB764E93}"/>
                </a:ext>
              </a:extLst>
            </p:cNvPr>
            <p:cNvSpPr/>
            <p:nvPr/>
          </p:nvSpPr>
          <p:spPr>
            <a:xfrm>
              <a:off x="594441" y="1346937"/>
              <a:ext cx="5642648" cy="3343511"/>
            </a:xfrm>
            <a:custGeom>
              <a:avLst/>
              <a:gdLst>
                <a:gd name="connsiteX0" fmla="*/ 0 w 5642648"/>
                <a:gd name="connsiteY0" fmla="*/ 557263 h 3343511"/>
                <a:gd name="connsiteX1" fmla="*/ 557263 w 5642648"/>
                <a:gd name="connsiteY1" fmla="*/ 0 h 3343511"/>
                <a:gd name="connsiteX2" fmla="*/ 5085385 w 5642648"/>
                <a:gd name="connsiteY2" fmla="*/ 0 h 3343511"/>
                <a:gd name="connsiteX3" fmla="*/ 5642648 w 5642648"/>
                <a:gd name="connsiteY3" fmla="*/ 557263 h 3343511"/>
                <a:gd name="connsiteX4" fmla="*/ 5642648 w 5642648"/>
                <a:gd name="connsiteY4" fmla="*/ 2786248 h 3343511"/>
                <a:gd name="connsiteX5" fmla="*/ 5085385 w 5642648"/>
                <a:gd name="connsiteY5" fmla="*/ 3343511 h 3343511"/>
                <a:gd name="connsiteX6" fmla="*/ 557263 w 5642648"/>
                <a:gd name="connsiteY6" fmla="*/ 3343511 h 3343511"/>
                <a:gd name="connsiteX7" fmla="*/ 0 w 5642648"/>
                <a:gd name="connsiteY7" fmla="*/ 2786248 h 3343511"/>
                <a:gd name="connsiteX8" fmla="*/ 0 w 5642648"/>
                <a:gd name="connsiteY8" fmla="*/ 557263 h 33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3343511" fill="none" extrusionOk="0">
                  <a:moveTo>
                    <a:pt x="0" y="557263"/>
                  </a:moveTo>
                  <a:cubicBezTo>
                    <a:pt x="29816" y="227565"/>
                    <a:pt x="268147" y="37956"/>
                    <a:pt x="557263" y="0"/>
                  </a:cubicBezTo>
                  <a:cubicBezTo>
                    <a:pt x="1285432" y="-106144"/>
                    <a:pt x="3668553" y="-57456"/>
                    <a:pt x="5085385" y="0"/>
                  </a:cubicBezTo>
                  <a:cubicBezTo>
                    <a:pt x="5429640" y="19238"/>
                    <a:pt x="5677819" y="249659"/>
                    <a:pt x="5642648" y="557263"/>
                  </a:cubicBezTo>
                  <a:cubicBezTo>
                    <a:pt x="5498092" y="1446096"/>
                    <a:pt x="5533967" y="2527579"/>
                    <a:pt x="5642648" y="2786248"/>
                  </a:cubicBezTo>
                  <a:cubicBezTo>
                    <a:pt x="5674218" y="3138800"/>
                    <a:pt x="5405592" y="3304529"/>
                    <a:pt x="5085385" y="3343511"/>
                  </a:cubicBezTo>
                  <a:cubicBezTo>
                    <a:pt x="3630362" y="3314514"/>
                    <a:pt x="2436053" y="3270147"/>
                    <a:pt x="557263" y="3343511"/>
                  </a:cubicBezTo>
                  <a:cubicBezTo>
                    <a:pt x="273011" y="3304462"/>
                    <a:pt x="6561" y="3067067"/>
                    <a:pt x="0" y="2786248"/>
                  </a:cubicBezTo>
                  <a:cubicBezTo>
                    <a:pt x="-124905" y="2313895"/>
                    <a:pt x="-168306" y="1047264"/>
                    <a:pt x="0" y="557263"/>
                  </a:cubicBezTo>
                  <a:close/>
                </a:path>
                <a:path w="5642648" h="3343511" stroke="0" extrusionOk="0">
                  <a:moveTo>
                    <a:pt x="0" y="557263"/>
                  </a:moveTo>
                  <a:cubicBezTo>
                    <a:pt x="53363" y="231375"/>
                    <a:pt x="243196" y="15775"/>
                    <a:pt x="557263" y="0"/>
                  </a:cubicBezTo>
                  <a:cubicBezTo>
                    <a:pt x="1455999" y="-6525"/>
                    <a:pt x="3723134" y="152743"/>
                    <a:pt x="5085385" y="0"/>
                  </a:cubicBezTo>
                  <a:cubicBezTo>
                    <a:pt x="5422516" y="15368"/>
                    <a:pt x="5632138" y="264732"/>
                    <a:pt x="5642648" y="557263"/>
                  </a:cubicBezTo>
                  <a:cubicBezTo>
                    <a:pt x="5630626" y="1154841"/>
                    <a:pt x="5721827" y="1745456"/>
                    <a:pt x="5642648" y="2786248"/>
                  </a:cubicBezTo>
                  <a:cubicBezTo>
                    <a:pt x="5701077" y="3088915"/>
                    <a:pt x="5357493" y="3383817"/>
                    <a:pt x="5085385" y="3343511"/>
                  </a:cubicBezTo>
                  <a:cubicBezTo>
                    <a:pt x="3113389" y="3457345"/>
                    <a:pt x="2314434" y="3342865"/>
                    <a:pt x="557263" y="3343511"/>
                  </a:cubicBezTo>
                  <a:cubicBezTo>
                    <a:pt x="261798" y="3370220"/>
                    <a:pt x="-4497" y="3068833"/>
                    <a:pt x="0" y="2786248"/>
                  </a:cubicBezTo>
                  <a:cubicBezTo>
                    <a:pt x="-119259" y="2416075"/>
                    <a:pt x="-86911" y="817062"/>
                    <a:pt x="0" y="557263"/>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1" name="Hộp Văn bản 14">
              <a:extLst>
                <a:ext uri="{FF2B5EF4-FFF2-40B4-BE49-F238E27FC236}">
                  <a16:creationId xmlns:a16="http://schemas.microsoft.com/office/drawing/2014/main" id="{DA04B796-E500-81EB-CC17-B297EFC2D0E1}"/>
                </a:ext>
              </a:extLst>
            </p:cNvPr>
            <p:cNvSpPr txBox="1"/>
            <p:nvPr/>
          </p:nvSpPr>
          <p:spPr>
            <a:xfrm>
              <a:off x="792109" y="1552886"/>
              <a:ext cx="5113260" cy="2839239"/>
            </a:xfrm>
            <a:prstGeom prst="rect">
              <a:avLst/>
            </a:prstGeom>
            <a:noFill/>
          </p:spPr>
          <p:txBody>
            <a:bodyPr wrap="square">
              <a:spAutoFit/>
            </a:bodyPr>
            <a:lstStyle/>
            <a:p>
              <a:pPr algn="just" defTabSz="121917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Tree>
    <p:extLst>
      <p:ext uri="{BB962C8B-B14F-4D97-AF65-F5344CB8AC3E}">
        <p14:creationId xmlns:p14="http://schemas.microsoft.com/office/powerpoint/2010/main" val="27976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12" name="图片 13">
            <a:extLst>
              <a:ext uri="{FF2B5EF4-FFF2-40B4-BE49-F238E27FC236}">
                <a16:creationId xmlns:a16="http://schemas.microsoft.com/office/drawing/2014/main" id="{34FABB24-27CE-864D-3B92-0358FAA064E0}"/>
              </a:ext>
            </a:extLst>
          </p:cNvPr>
          <p:cNvPicPr>
            <a:picLocks noChangeAspect="1"/>
          </p:cNvPicPr>
          <p:nvPr/>
        </p:nvPicPr>
        <p:blipFill>
          <a:blip r:embed="rId3"/>
          <a:stretch>
            <a:fillRect/>
          </a:stretch>
        </p:blipFill>
        <p:spPr>
          <a:xfrm>
            <a:off x="11779187" y="1203740"/>
            <a:ext cx="1371583" cy="512189"/>
          </a:xfrm>
          <a:prstGeom prst="rect">
            <a:avLst/>
          </a:prstGeom>
        </p:spPr>
      </p:pic>
      <p:pic>
        <p:nvPicPr>
          <p:cNvPr id="18" name="图片 14">
            <a:extLst>
              <a:ext uri="{FF2B5EF4-FFF2-40B4-BE49-F238E27FC236}">
                <a16:creationId xmlns:a16="http://schemas.microsoft.com/office/drawing/2014/main" id="{E2629F63-6CBA-EEFC-35AB-801B3D9BF008}"/>
              </a:ext>
            </a:extLst>
          </p:cNvPr>
          <p:cNvPicPr>
            <a:picLocks noChangeAspect="1"/>
          </p:cNvPicPr>
          <p:nvPr/>
        </p:nvPicPr>
        <p:blipFill>
          <a:blip r:embed="rId4"/>
          <a:stretch>
            <a:fillRect/>
          </a:stretch>
        </p:blipFill>
        <p:spPr>
          <a:xfrm rot="21056238">
            <a:off x="7192187" y="225330"/>
            <a:ext cx="1460656" cy="599879"/>
          </a:xfrm>
          <a:prstGeom prst="rect">
            <a:avLst/>
          </a:prstGeom>
        </p:spPr>
      </p:pic>
      <p:pic>
        <p:nvPicPr>
          <p:cNvPr id="20" name="图形 16">
            <a:extLst>
              <a:ext uri="{FF2B5EF4-FFF2-40B4-BE49-F238E27FC236}">
                <a16:creationId xmlns:a16="http://schemas.microsoft.com/office/drawing/2014/main" id="{A2FFA6B1-4E04-7A61-1AD6-0F92C0F6D4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6117">
            <a:off x="9865833" y="104343"/>
            <a:ext cx="2285233" cy="951439"/>
          </a:xfrm>
          <a:prstGeom prst="rect">
            <a:avLst/>
          </a:prstGeom>
        </p:spPr>
      </p:pic>
      <p:pic>
        <p:nvPicPr>
          <p:cNvPr id="21" name="图片 17">
            <a:extLst>
              <a:ext uri="{FF2B5EF4-FFF2-40B4-BE49-F238E27FC236}">
                <a16:creationId xmlns:a16="http://schemas.microsoft.com/office/drawing/2014/main" id="{915EC59D-7EEA-66CC-7A3C-6B088FB6BC6B}"/>
              </a:ext>
            </a:extLst>
          </p:cNvPr>
          <p:cNvPicPr>
            <a:picLocks noChangeAspect="1"/>
          </p:cNvPicPr>
          <p:nvPr/>
        </p:nvPicPr>
        <p:blipFill>
          <a:blip r:embed="rId7"/>
          <a:stretch>
            <a:fillRect/>
          </a:stretch>
        </p:blipFill>
        <p:spPr>
          <a:xfrm rot="759396">
            <a:off x="536854" y="371352"/>
            <a:ext cx="1439053" cy="706097"/>
          </a:xfrm>
          <a:prstGeom prst="rect">
            <a:avLst/>
          </a:prstGeom>
        </p:spPr>
      </p:pic>
      <p:sp>
        <p:nvSpPr>
          <p:cNvPr id="22" name="TextBox 21">
            <a:extLst>
              <a:ext uri="{FF2B5EF4-FFF2-40B4-BE49-F238E27FC236}">
                <a16:creationId xmlns:a16="http://schemas.microsoft.com/office/drawing/2014/main" id="{D5CC50B6-896A-9B59-AB07-4B445E22D5C7}"/>
              </a:ext>
            </a:extLst>
          </p:cNvPr>
          <p:cNvSpPr txBox="1"/>
          <p:nvPr/>
        </p:nvSpPr>
        <p:spPr>
          <a:xfrm>
            <a:off x="1137685" y="1494181"/>
            <a:ext cx="10154092" cy="4401205"/>
          </a:xfrm>
          <a:prstGeom prst="rect">
            <a:avLst/>
          </a:prstGeom>
          <a:solidFill>
            <a:schemeClr val="bg1"/>
          </a:solidFill>
        </p:spPr>
        <p:txBody>
          <a:bodyPr wrap="square" rtlCol="0">
            <a:spAutoFit/>
          </a:bodyPr>
          <a:lstStyle/>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Đọc đúng và diễn cảm bài thơ Gặt chữ trên non, biết nhấn giọng vào những từ ngữ cần thiết để thể hiện cảm xúc, suy nghĩ của bạn nhỏ.</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Nhận biết được diễn biến cảm xúc của bạn nhỏ trên đường đi học, gắn với thời gian, không gian (địa điểm) cụ thể, nêu được những cảm xúc, suy nghĩ của bạn nhỏ khi đi học (đi tìm cái chữ).</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Hiểu điều tác giả muốn nói qua bài thơ: Trẻ em ở miền núi phải trải qua rất nhiều khó khăn để được đến lớp, được đi học là niềm vui, niềm mong ước của các bạn</a:t>
            </a:r>
          </a:p>
        </p:txBody>
      </p:sp>
      <p:pic>
        <p:nvPicPr>
          <p:cNvPr id="23" name="Picture 22">
            <a:extLst>
              <a:ext uri="{FF2B5EF4-FFF2-40B4-BE49-F238E27FC236}">
                <a16:creationId xmlns:a16="http://schemas.microsoft.com/office/drawing/2014/main" id="{F77A23DD-33A3-9A59-38A5-E009999BB7CE}"/>
              </a:ext>
            </a:extLst>
          </p:cNvPr>
          <p:cNvPicPr>
            <a:picLocks noChangeAspect="1"/>
          </p:cNvPicPr>
          <p:nvPr/>
        </p:nvPicPr>
        <p:blipFill>
          <a:blip r:embed="rId8"/>
          <a:stretch>
            <a:fillRect/>
          </a:stretch>
        </p:blipFill>
        <p:spPr>
          <a:xfrm>
            <a:off x="2447815" y="190500"/>
            <a:ext cx="7980550" cy="1204166"/>
          </a:xfrm>
          <a:prstGeom prst="rect">
            <a:avLst/>
          </a:prstGeom>
        </p:spPr>
      </p:pic>
    </p:spTree>
    <p:extLst>
      <p:ext uri="{BB962C8B-B14F-4D97-AF65-F5344CB8AC3E}">
        <p14:creationId xmlns:p14="http://schemas.microsoft.com/office/powerpoint/2010/main" val="25560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wipe(down)">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A50A59-4B9B-69FD-61B7-BB064A1DE47C}"/>
              </a:ext>
            </a:extLst>
          </p:cNvPr>
          <p:cNvGrpSpPr/>
          <p:nvPr/>
        </p:nvGrpSpPr>
        <p:grpSpPr>
          <a:xfrm>
            <a:off x="923606" y="2317515"/>
            <a:ext cx="10401935" cy="3213490"/>
            <a:chOff x="1522081" y="2214752"/>
            <a:chExt cx="10401935" cy="3213490"/>
          </a:xfrm>
        </p:grpSpPr>
        <p:sp>
          <p:nvSpPr>
            <p:cNvPr id="3" name="Rectangle: Rounded Corners 2">
              <a:extLst>
                <a:ext uri="{FF2B5EF4-FFF2-40B4-BE49-F238E27FC236}">
                  <a16:creationId xmlns:a16="http://schemas.microsoft.com/office/drawing/2014/main" id="{8C7B3EB3-EF8F-AA7B-17D6-FBB851910A73}"/>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FBCDD1C4-9ACF-3712-1DBD-CB027374FF78}"/>
                </a:ext>
              </a:extLst>
            </p:cNvPr>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a:extLst>
              <a:ext uri="{FF2B5EF4-FFF2-40B4-BE49-F238E27FC236}">
                <a16:creationId xmlns:a16="http://schemas.microsoft.com/office/drawing/2014/main" id="{165A6ABE-47B8-CC77-F1F2-C055B9276EE7}"/>
              </a:ext>
            </a:extLst>
          </p:cNvPr>
          <p:cNvPicPr>
            <a:picLocks noChangeAspect="1"/>
          </p:cNvPicPr>
          <p:nvPr/>
        </p:nvPicPr>
        <p:blipFill>
          <a:blip r:embed="rId3"/>
          <a:stretch>
            <a:fillRect/>
          </a:stretch>
        </p:blipFill>
        <p:spPr>
          <a:xfrm>
            <a:off x="3825327" y="745344"/>
            <a:ext cx="4401693" cy="1475360"/>
          </a:xfrm>
          <a:prstGeom prst="rect">
            <a:avLst/>
          </a:prstGeom>
        </p:spPr>
      </p:pic>
    </p:spTree>
    <p:extLst>
      <p:ext uri="{BB962C8B-B14F-4D97-AF65-F5344CB8AC3E}">
        <p14:creationId xmlns:p14="http://schemas.microsoft.com/office/powerpoint/2010/main" val="23599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Calibri"/>
                <a:ea typeface="微软雅黑"/>
                <a:cs typeface="+mn-cs"/>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2" name="Picture 1">
            <a:extLst>
              <a:ext uri="{FF2B5EF4-FFF2-40B4-BE49-F238E27FC236}">
                <a16:creationId xmlns:a16="http://schemas.microsoft.com/office/drawing/2014/main" id="{A0C1BF0E-4E3B-4779-8AD9-C29A2D95137F}"/>
              </a:ext>
            </a:extLst>
          </p:cNvPr>
          <p:cNvPicPr>
            <a:picLocks noChangeAspect="1"/>
          </p:cNvPicPr>
          <p:nvPr/>
        </p:nvPicPr>
        <p:blipFill>
          <a:blip r:embed="rId5"/>
          <a:stretch>
            <a:fillRect/>
          </a:stretch>
        </p:blipFill>
        <p:spPr>
          <a:xfrm>
            <a:off x="1219201" y="1643743"/>
            <a:ext cx="5603250" cy="4500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926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algn="just" latinLnBrk="0"/>
            <a:r>
              <a:rPr lang="vi-VN" sz="5400" b="0" i="0" dirty="0">
                <a:effectLst/>
                <a:latin typeface="Calibri" panose="020F0502020204030204" pitchFamily="34" charset="0"/>
                <a:cs typeface="Calibri" panose="020F0502020204030204" pitchFamily="34" charset="0"/>
              </a:rPr>
              <a:t>Bình minh vừa tỉnh giấc</a:t>
            </a:r>
          </a:p>
          <a:p>
            <a:pPr algn="just" latinLnBrk="0"/>
            <a:r>
              <a:rPr lang="vi-VN" sz="5400" b="0" i="0" dirty="0">
                <a:effectLst/>
                <a:latin typeface="Calibri" panose="020F0502020204030204" pitchFamily="34" charset="0"/>
                <a:cs typeface="Calibri" panose="020F0502020204030204" pitchFamily="34" charset="0"/>
              </a:rPr>
              <a:t>Nắng nhuộm hồng núi xanh</a:t>
            </a:r>
          </a:p>
          <a:p>
            <a:pPr algn="just" latinLnBrk="0"/>
            <a:r>
              <a:rPr lang="vi-VN" sz="5400" b="0" i="0" dirty="0">
                <a:effectLst/>
                <a:latin typeface="Calibri" panose="020F0502020204030204" pitchFamily="34" charset="0"/>
                <a:cs typeface="Calibri" panose="020F0502020204030204" pitchFamily="34" charset="0"/>
              </a:rPr>
              <a:t>Tiếng trống rung vách đá</a:t>
            </a:r>
          </a:p>
          <a:p>
            <a:pPr algn="just" latinLnBrk="0"/>
            <a:r>
              <a:rPr lang="vi-VN" sz="5400" b="0" i="0" dirty="0">
                <a:effectLst/>
                <a:latin typeface="Calibri" panose="020F0502020204030204" pitchFamily="34" charset="0"/>
                <a:cs typeface="Calibri" panose="020F0502020204030204" pitchFamily="34" charset="0"/>
              </a:rPr>
              <a:t>Giục đôi chân bước nhanh.</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algn="ctr"/>
              <a:r>
                <a:rPr lang="en-US" sz="2800" b="1" dirty="0" err="1"/>
                <a:t>Siêu</a:t>
              </a:r>
              <a:r>
                <a:rPr lang="en-US" sz="2800" b="1" dirty="0"/>
                <a:t> </a:t>
              </a:r>
              <a:r>
                <a:rPr lang="en-US" sz="2800" b="1" dirty="0" err="1"/>
                <a:t>trí</a:t>
              </a:r>
              <a:r>
                <a:rPr lang="en-US" sz="2800" b="1" dirty="0"/>
                <a:t> </a:t>
              </a:r>
              <a:r>
                <a:rPr lang="en-US" sz="2800" b="1" dirty="0" err="1"/>
                <a:t>nhớ</a:t>
              </a:r>
              <a:r>
                <a:rPr lang="en-US" sz="2800" b="1" dirty="0"/>
                <a:t> </a:t>
              </a:r>
              <a:r>
                <a:rPr lang="en-US" sz="2800" b="1" dirty="0" err="1"/>
                <a:t>trổ</a:t>
              </a:r>
              <a:r>
                <a:rPr lang="en-US" sz="2800" b="1" dirty="0"/>
                <a:t> </a:t>
              </a:r>
              <a:r>
                <a:rPr lang="en-US" sz="2800" b="1" dirty="0" err="1"/>
                <a:t>tài</a:t>
              </a:r>
              <a:endParaRPr lang="en-US" sz="2800" b="1" dirty="0"/>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6110868" y="1131558"/>
            <a:ext cx="1164290"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70380" y="1972856"/>
            <a:ext cx="163074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5218770" y="272861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541360" y="3579542"/>
            <a:ext cx="1688738" cy="1520718"/>
          </a:xfrm>
          <a:prstGeom prst="rect">
            <a:avLst/>
          </a:prstGeom>
        </p:spPr>
      </p:pic>
      <p:pic>
        <p:nvPicPr>
          <p:cNvPr id="10" name="Picture 9">
            <a:extLst>
              <a:ext uri="{FF2B5EF4-FFF2-40B4-BE49-F238E27FC236}">
                <a16:creationId xmlns:a16="http://schemas.microsoft.com/office/drawing/2014/main" id="{FB9E0EF5-B543-22F4-E8D5-8A9ED67B1F1E}"/>
              </a:ext>
            </a:extLst>
          </p:cNvPr>
          <p:cNvPicPr>
            <a:picLocks noChangeAspect="1"/>
          </p:cNvPicPr>
          <p:nvPr/>
        </p:nvPicPr>
        <p:blipFill>
          <a:blip r:embed="rId3"/>
          <a:stretch>
            <a:fillRect/>
          </a:stretch>
        </p:blipFill>
        <p:spPr>
          <a:xfrm>
            <a:off x="7393258" y="3564762"/>
            <a:ext cx="2062975" cy="1419329"/>
          </a:xfrm>
          <a:prstGeom prst="rect">
            <a:avLst/>
          </a:prstGeom>
        </p:spPr>
      </p:pic>
    </p:spTree>
    <p:extLst>
      <p:ext uri="{BB962C8B-B14F-4D97-AF65-F5344CB8AC3E}">
        <p14:creationId xmlns:p14="http://schemas.microsoft.com/office/powerpoint/2010/main" val="35919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em nhoà bóng núi</a:t>
            </a:r>
          </a:p>
          <a:p>
            <a:pPr lvl="0" algn="just"/>
            <a:r>
              <a:rPr lang="vi-VN" sz="5400" dirty="0">
                <a:solidFill>
                  <a:srgbClr val="000000"/>
                </a:solidFill>
                <a:latin typeface="Calibri" panose="020F0502020204030204" pitchFamily="34" charset="0"/>
                <a:cs typeface="Calibri" panose="020F0502020204030204" pitchFamily="34" charset="0"/>
              </a:rPr>
              <a:t>Hun hút mấy thung sâu</a:t>
            </a:r>
          </a:p>
          <a:p>
            <a:pPr lvl="0" algn="just"/>
            <a:r>
              <a:rPr lang="vi-VN" sz="5400" dirty="0">
                <a:solidFill>
                  <a:srgbClr val="000000"/>
                </a:solidFill>
                <a:latin typeface="Calibri" panose="020F0502020204030204" pitchFamily="34" charset="0"/>
                <a:cs typeface="Calibri" panose="020F0502020204030204" pitchFamily="34" charset="0"/>
              </a:rPr>
              <a:t>Gió đưa theo tiếng sáo</a:t>
            </a:r>
          </a:p>
          <a:p>
            <a:pPr lvl="0" algn="just"/>
            <a:r>
              <a:rPr lang="vi-VN" sz="5400" dirty="0">
                <a:solidFill>
                  <a:srgbClr val="000000"/>
                </a:solidFill>
                <a:latin typeface="Calibri" panose="020F0502020204030204" pitchFamily="34" charset="0"/>
                <a:cs typeface="Calibri" panose="020F0502020204030204" pitchFamily="34" charset="0"/>
              </a:rPr>
              <a:t>La đà trên tán lau.</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1851102" y="1064651"/>
            <a:ext cx="1572322"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5450282" y="1984008"/>
            <a:ext cx="189837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1672682" y="263940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741759" y="3456879"/>
            <a:ext cx="2216601" cy="1520718"/>
          </a:xfrm>
          <a:prstGeom prst="rect">
            <a:avLst/>
          </a:prstGeom>
        </p:spPr>
      </p:pic>
    </p:spTree>
    <p:extLst>
      <p:ext uri="{BB962C8B-B14F-4D97-AF65-F5344CB8AC3E}">
        <p14:creationId xmlns:p14="http://schemas.microsoft.com/office/powerpoint/2010/main" val="25569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4460486" y="115386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3298097" y="1995159"/>
            <a:ext cx="1597288"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6913756" y="1948033"/>
            <a:ext cx="1828800"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552190" y="2821259"/>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42082" y="3646449"/>
            <a:ext cx="1580982" cy="1084646"/>
          </a:xfrm>
          <a:prstGeom prst="rect">
            <a:avLst/>
          </a:prstGeom>
        </p:spPr>
      </p:pic>
      <p:pic>
        <p:nvPicPr>
          <p:cNvPr id="11" name="Picture 10">
            <a:extLst>
              <a:ext uri="{FF2B5EF4-FFF2-40B4-BE49-F238E27FC236}">
                <a16:creationId xmlns:a16="http://schemas.microsoft.com/office/drawing/2014/main" id="{474C433D-FCBF-7E46-AFEF-F16B113FF091}"/>
              </a:ext>
            </a:extLst>
          </p:cNvPr>
          <p:cNvPicPr>
            <a:picLocks noChangeAspect="1"/>
          </p:cNvPicPr>
          <p:nvPr/>
        </p:nvPicPr>
        <p:blipFill>
          <a:blip r:embed="rId3"/>
          <a:stretch>
            <a:fillRect/>
          </a:stretch>
        </p:blipFill>
        <p:spPr>
          <a:xfrm>
            <a:off x="6369837" y="3635296"/>
            <a:ext cx="1737099" cy="1191751"/>
          </a:xfrm>
          <a:prstGeom prst="rect">
            <a:avLst/>
          </a:prstGeom>
        </p:spPr>
      </p:pic>
    </p:spTree>
    <p:extLst>
      <p:ext uri="{BB962C8B-B14F-4D97-AF65-F5344CB8AC3E}">
        <p14:creationId xmlns:p14="http://schemas.microsoft.com/office/powerpoint/2010/main" val="3911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Cái chữ rơi xuống nương</a:t>
            </a:r>
          </a:p>
          <a:p>
            <a:pPr lvl="0" algn="just"/>
            <a:r>
              <a:rPr lang="vi-VN" sz="5400" dirty="0">
                <a:solidFill>
                  <a:srgbClr val="000000"/>
                </a:solidFill>
                <a:latin typeface="Calibri" panose="020F0502020204030204" pitchFamily="34" charset="0"/>
                <a:cs typeface="Calibri" panose="020F0502020204030204" pitchFamily="34" charset="0"/>
              </a:rPr>
              <a:t>Mùa cho bông trĩu hạt</a:t>
            </a:r>
          </a:p>
          <a:p>
            <a:pPr lvl="0" algn="just"/>
            <a:r>
              <a:rPr lang="vi-VN" sz="5400" dirty="0">
                <a:solidFill>
                  <a:srgbClr val="000000"/>
                </a:solidFill>
                <a:latin typeface="Calibri" panose="020F0502020204030204" pitchFamily="34" charset="0"/>
                <a:cs typeface="Calibri" panose="020F0502020204030204" pitchFamily="34" charset="0"/>
              </a:rPr>
              <a:t>Cái chữ bay lên ngàn</a:t>
            </a:r>
          </a:p>
          <a:p>
            <a:pPr lvl="0" algn="just"/>
            <a:r>
              <a:rPr lang="vi-VN" sz="5400" dirty="0">
                <a:solidFill>
                  <a:srgbClr val="000000"/>
                </a:solidFill>
                <a:latin typeface="Calibri" panose="020F0502020204030204" pitchFamily="34" charset="0"/>
                <a:cs typeface="Calibri" panose="020F0502020204030204" pitchFamily="34" charset="0"/>
              </a:rPr>
              <a:t>Rừng ríu ran chim hát.</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6534613" y="106465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48078" y="2006310"/>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6269478" y="2754351"/>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61892" y="3635298"/>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397189" y="3624147"/>
            <a:ext cx="1683834" cy="1155208"/>
          </a:xfrm>
          <a:prstGeom prst="rect">
            <a:avLst/>
          </a:prstGeom>
        </p:spPr>
      </p:pic>
    </p:spTree>
    <p:extLst>
      <p:ext uri="{BB962C8B-B14F-4D97-AF65-F5344CB8AC3E}">
        <p14:creationId xmlns:p14="http://schemas.microsoft.com/office/powerpoint/2010/main" val="3900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Gặt chữ trên đỉnh trời!</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3956020" y="1225724"/>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541360" y="1973766"/>
            <a:ext cx="2718405"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6824545" y="3579542"/>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252224" y="2732049"/>
            <a:ext cx="1282391" cy="1155208"/>
          </a:xfrm>
          <a:prstGeom prst="rect">
            <a:avLst/>
          </a:prstGeom>
        </p:spPr>
      </p:pic>
    </p:spTree>
    <p:extLst>
      <p:ext uri="{BB962C8B-B14F-4D97-AF65-F5344CB8AC3E}">
        <p14:creationId xmlns:p14="http://schemas.microsoft.com/office/powerpoint/2010/main" val="15471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039CC-2401-C1D2-F8A8-8D25B0BE4ACF}"/>
              </a:ext>
            </a:extLst>
          </p:cNvPr>
          <p:cNvPicPr>
            <a:picLocks noChangeAspect="1"/>
          </p:cNvPicPr>
          <p:nvPr/>
        </p:nvPicPr>
        <p:blipFill>
          <a:blip r:embed="rId4"/>
          <a:stretch>
            <a:fillRect/>
          </a:stretch>
        </p:blipFill>
        <p:spPr>
          <a:xfrm>
            <a:off x="745291" y="3218344"/>
            <a:ext cx="9358171" cy="1353429"/>
          </a:xfrm>
          <a:prstGeom prst="rect">
            <a:avLst/>
          </a:prstGeom>
        </p:spPr>
      </p:pic>
    </p:spTree>
    <p:custDataLst>
      <p:tags r:id="rId1"/>
    </p:custDataLst>
    <p:extLst>
      <p:ext uri="{BB962C8B-B14F-4D97-AF65-F5344CB8AC3E}">
        <p14:creationId xmlns:p14="http://schemas.microsoft.com/office/powerpoint/2010/main" val="5742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4"/>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34541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 name="Group 1">
            <a:extLst>
              <a:ext uri="{FF2B5EF4-FFF2-40B4-BE49-F238E27FC236}">
                <a16:creationId xmlns:a16="http://schemas.microsoft.com/office/drawing/2014/main" id="{95CE296C-2317-F66D-1714-8C8C0E3562FA}"/>
              </a:ext>
            </a:extLst>
          </p:cNvPr>
          <p:cNvGrpSpPr/>
          <p:nvPr/>
        </p:nvGrpSpPr>
        <p:grpSpPr>
          <a:xfrm>
            <a:off x="1443497" y="1226353"/>
            <a:ext cx="6293147" cy="2287081"/>
            <a:chOff x="2975205" y="1255651"/>
            <a:chExt cx="5432196" cy="2287081"/>
          </a:xfrm>
        </p:grpSpPr>
        <p:sp>
          <p:nvSpPr>
            <p:cNvPr id="4" name="Rectangle: Rounded Corners 9">
              <a:extLst>
                <a:ext uri="{FF2B5EF4-FFF2-40B4-BE49-F238E27FC236}">
                  <a16:creationId xmlns:a16="http://schemas.microsoft.com/office/drawing/2014/main" id="{36375842-801D-CCE8-83A2-176F76935D5A}"/>
                </a:ext>
              </a:extLst>
            </p:cNvPr>
            <p:cNvSpPr/>
            <p:nvPr/>
          </p:nvSpPr>
          <p:spPr>
            <a:xfrm>
              <a:off x="2975205" y="1724298"/>
              <a:ext cx="5432196" cy="1818434"/>
            </a:xfrm>
            <a:custGeom>
              <a:avLst/>
              <a:gdLst>
                <a:gd name="connsiteX0" fmla="*/ 0 w 5432196"/>
                <a:gd name="connsiteY0" fmla="*/ 366815 h 1818434"/>
                <a:gd name="connsiteX1" fmla="*/ 316631 w 5432196"/>
                <a:gd name="connsiteY1" fmla="*/ 0 h 1818434"/>
                <a:gd name="connsiteX2" fmla="*/ 916498 w 5432196"/>
                <a:gd name="connsiteY2" fmla="*/ 0 h 1818434"/>
                <a:gd name="connsiteX3" fmla="*/ 1420386 w 5432196"/>
                <a:gd name="connsiteY3" fmla="*/ 0 h 1818434"/>
                <a:gd name="connsiteX4" fmla="*/ 1924274 w 5432196"/>
                <a:gd name="connsiteY4" fmla="*/ 0 h 1818434"/>
                <a:gd name="connsiteX5" fmla="*/ 2572130 w 5432196"/>
                <a:gd name="connsiteY5" fmla="*/ 0 h 1818434"/>
                <a:gd name="connsiteX6" fmla="*/ 3028028 w 5432196"/>
                <a:gd name="connsiteY6" fmla="*/ 0 h 1818434"/>
                <a:gd name="connsiteX7" fmla="*/ 3531916 w 5432196"/>
                <a:gd name="connsiteY7" fmla="*/ 0 h 1818434"/>
                <a:gd name="connsiteX8" fmla="*/ 4227761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515697 w 5432196"/>
                <a:gd name="connsiteY14" fmla="*/ 1818434 h 1818434"/>
                <a:gd name="connsiteX15" fmla="*/ 3915831 w 5432196"/>
                <a:gd name="connsiteY15" fmla="*/ 1818434 h 1818434"/>
                <a:gd name="connsiteX16" fmla="*/ 3267975 w 5432196"/>
                <a:gd name="connsiteY16" fmla="*/ 1818434 h 1818434"/>
                <a:gd name="connsiteX17" fmla="*/ 2668108 w 5432196"/>
                <a:gd name="connsiteY17" fmla="*/ 1818434 h 1818434"/>
                <a:gd name="connsiteX18" fmla="*/ 2116231 w 5432196"/>
                <a:gd name="connsiteY18" fmla="*/ 1818434 h 1818434"/>
                <a:gd name="connsiteX19" fmla="*/ 1564353 w 5432196"/>
                <a:gd name="connsiteY19" fmla="*/ 1818434 h 1818434"/>
                <a:gd name="connsiteX20" fmla="*/ 1108455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920065 h 1818434"/>
                <a:gd name="connsiteX24" fmla="*/ 0 w 5432196"/>
                <a:gd name="connsiteY24" fmla="*/ 366815 h 1818434"/>
                <a:gd name="connsiteX0" fmla="*/ 0 w 5432196"/>
                <a:gd name="connsiteY0" fmla="*/ 366815 h 1818434"/>
                <a:gd name="connsiteX1" fmla="*/ 316631 w 5432196"/>
                <a:gd name="connsiteY1" fmla="*/ 0 h 1818434"/>
                <a:gd name="connsiteX2" fmla="*/ 964487 w 5432196"/>
                <a:gd name="connsiteY2" fmla="*/ 0 h 1818434"/>
                <a:gd name="connsiteX3" fmla="*/ 1468375 w 5432196"/>
                <a:gd name="connsiteY3" fmla="*/ 0 h 1818434"/>
                <a:gd name="connsiteX4" fmla="*/ 1972263 w 5432196"/>
                <a:gd name="connsiteY4" fmla="*/ 0 h 1818434"/>
                <a:gd name="connsiteX5" fmla="*/ 2620119 w 5432196"/>
                <a:gd name="connsiteY5" fmla="*/ 0 h 1818434"/>
                <a:gd name="connsiteX6" fmla="*/ 3171996 w 5432196"/>
                <a:gd name="connsiteY6" fmla="*/ 0 h 1818434"/>
                <a:gd name="connsiteX7" fmla="*/ 3867842 w 5432196"/>
                <a:gd name="connsiteY7" fmla="*/ 0 h 1818434"/>
                <a:gd name="connsiteX8" fmla="*/ 4563687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659665 w 5432196"/>
                <a:gd name="connsiteY14" fmla="*/ 1818434 h 1818434"/>
                <a:gd name="connsiteX15" fmla="*/ 3963820 w 5432196"/>
                <a:gd name="connsiteY15" fmla="*/ 1818434 h 1818434"/>
                <a:gd name="connsiteX16" fmla="*/ 3411942 w 5432196"/>
                <a:gd name="connsiteY16" fmla="*/ 1818434 h 1818434"/>
                <a:gd name="connsiteX17" fmla="*/ 2860065 w 5432196"/>
                <a:gd name="connsiteY17" fmla="*/ 1818434 h 1818434"/>
                <a:gd name="connsiteX18" fmla="*/ 2164220 w 5432196"/>
                <a:gd name="connsiteY18" fmla="*/ 1818434 h 1818434"/>
                <a:gd name="connsiteX19" fmla="*/ 1516364 w 5432196"/>
                <a:gd name="connsiteY19" fmla="*/ 1818434 h 1818434"/>
                <a:gd name="connsiteX20" fmla="*/ 964487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898369 h 1818434"/>
                <a:gd name="connsiteX24" fmla="*/ 0 w 5432196"/>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1818434" fill="none" extrusionOk="0">
                  <a:moveTo>
                    <a:pt x="0" y="366815"/>
                  </a:moveTo>
                  <a:cubicBezTo>
                    <a:pt x="-6081" y="162830"/>
                    <a:pt x="161889" y="36076"/>
                    <a:pt x="316631" y="0"/>
                  </a:cubicBezTo>
                  <a:cubicBezTo>
                    <a:pt x="567145" y="-19049"/>
                    <a:pt x="712515" y="7145"/>
                    <a:pt x="916498" y="0"/>
                  </a:cubicBezTo>
                  <a:cubicBezTo>
                    <a:pt x="1128690" y="-1877"/>
                    <a:pt x="1194538" y="-14526"/>
                    <a:pt x="1420386" y="0"/>
                  </a:cubicBezTo>
                  <a:cubicBezTo>
                    <a:pt x="1638504" y="2416"/>
                    <a:pt x="1797696" y="31324"/>
                    <a:pt x="1924274" y="0"/>
                  </a:cubicBezTo>
                  <a:cubicBezTo>
                    <a:pt x="2059977" y="-6115"/>
                    <a:pt x="2344713" y="27641"/>
                    <a:pt x="2572130" y="0"/>
                  </a:cubicBezTo>
                  <a:cubicBezTo>
                    <a:pt x="2773743" y="9692"/>
                    <a:pt x="2825659" y="16197"/>
                    <a:pt x="3028028" y="0"/>
                  </a:cubicBezTo>
                  <a:cubicBezTo>
                    <a:pt x="3225415" y="-5787"/>
                    <a:pt x="3359040" y="-5058"/>
                    <a:pt x="3531916" y="0"/>
                  </a:cubicBezTo>
                  <a:cubicBezTo>
                    <a:pt x="3685710" y="-19572"/>
                    <a:pt x="3919036" y="15895"/>
                    <a:pt x="4227761" y="0"/>
                  </a:cubicBezTo>
                  <a:cubicBezTo>
                    <a:pt x="4537292" y="-39950"/>
                    <a:pt x="4723437" y="-9611"/>
                    <a:pt x="5115564" y="0"/>
                  </a:cubicBezTo>
                  <a:cubicBezTo>
                    <a:pt x="5284887" y="49818"/>
                    <a:pt x="5436451" y="188976"/>
                    <a:pt x="5432196" y="366815"/>
                  </a:cubicBezTo>
                  <a:cubicBezTo>
                    <a:pt x="5386883" y="509546"/>
                    <a:pt x="5452856" y="739206"/>
                    <a:pt x="5432196" y="909217"/>
                  </a:cubicBezTo>
                  <a:cubicBezTo>
                    <a:pt x="5375540" y="1101217"/>
                    <a:pt x="5429683" y="1267897"/>
                    <a:pt x="5432196" y="1451619"/>
                  </a:cubicBezTo>
                  <a:cubicBezTo>
                    <a:pt x="5398351" y="1659413"/>
                    <a:pt x="5299194" y="1794502"/>
                    <a:pt x="5115564" y="1818434"/>
                  </a:cubicBezTo>
                  <a:cubicBezTo>
                    <a:pt x="4823504" y="1872466"/>
                    <a:pt x="4715404" y="1810952"/>
                    <a:pt x="4515697" y="1818434"/>
                  </a:cubicBezTo>
                  <a:cubicBezTo>
                    <a:pt x="4306367" y="1789389"/>
                    <a:pt x="4168500" y="1828429"/>
                    <a:pt x="3915831" y="1818434"/>
                  </a:cubicBezTo>
                  <a:cubicBezTo>
                    <a:pt x="3645571" y="1812859"/>
                    <a:pt x="3452680" y="1806804"/>
                    <a:pt x="3267975" y="1818434"/>
                  </a:cubicBezTo>
                  <a:cubicBezTo>
                    <a:pt x="3086732" y="1837557"/>
                    <a:pt x="2930715" y="1854300"/>
                    <a:pt x="2668108" y="1818434"/>
                  </a:cubicBezTo>
                  <a:cubicBezTo>
                    <a:pt x="2405562" y="1836926"/>
                    <a:pt x="2242128" y="1841406"/>
                    <a:pt x="2116231" y="1818434"/>
                  </a:cubicBezTo>
                  <a:cubicBezTo>
                    <a:pt x="1978504" y="1769614"/>
                    <a:pt x="1704236" y="1782902"/>
                    <a:pt x="1564353" y="1818434"/>
                  </a:cubicBezTo>
                  <a:cubicBezTo>
                    <a:pt x="1422371" y="1849269"/>
                    <a:pt x="1319991" y="1852378"/>
                    <a:pt x="1108455" y="1818434"/>
                  </a:cubicBezTo>
                  <a:cubicBezTo>
                    <a:pt x="932875" y="1761700"/>
                    <a:pt x="683386" y="1857438"/>
                    <a:pt x="316631" y="1818434"/>
                  </a:cubicBezTo>
                  <a:cubicBezTo>
                    <a:pt x="136454" y="1873965"/>
                    <a:pt x="3662" y="1647557"/>
                    <a:pt x="0" y="1451619"/>
                  </a:cubicBezTo>
                  <a:cubicBezTo>
                    <a:pt x="6114" y="1206905"/>
                    <a:pt x="12568" y="1138774"/>
                    <a:pt x="0" y="920065"/>
                  </a:cubicBezTo>
                  <a:cubicBezTo>
                    <a:pt x="-13153" y="730885"/>
                    <a:pt x="-23584" y="520917"/>
                    <a:pt x="0" y="366815"/>
                  </a:cubicBezTo>
                  <a:close/>
                </a:path>
                <a:path w="5432196" h="1818434" stroke="0" extrusionOk="0">
                  <a:moveTo>
                    <a:pt x="0" y="366815"/>
                  </a:moveTo>
                  <a:cubicBezTo>
                    <a:pt x="16433" y="192266"/>
                    <a:pt x="147400" y="2656"/>
                    <a:pt x="316631" y="0"/>
                  </a:cubicBezTo>
                  <a:cubicBezTo>
                    <a:pt x="479376" y="-33949"/>
                    <a:pt x="815579" y="4554"/>
                    <a:pt x="964487" y="0"/>
                  </a:cubicBezTo>
                  <a:cubicBezTo>
                    <a:pt x="1093677" y="-27953"/>
                    <a:pt x="1380089" y="-30621"/>
                    <a:pt x="1468375" y="0"/>
                  </a:cubicBezTo>
                  <a:cubicBezTo>
                    <a:pt x="1569851" y="26657"/>
                    <a:pt x="1876238" y="-4588"/>
                    <a:pt x="1972263" y="0"/>
                  </a:cubicBezTo>
                  <a:cubicBezTo>
                    <a:pt x="2040971" y="-1636"/>
                    <a:pt x="2342083" y="8802"/>
                    <a:pt x="2620119" y="0"/>
                  </a:cubicBezTo>
                  <a:cubicBezTo>
                    <a:pt x="2841984" y="-6926"/>
                    <a:pt x="2945856" y="5565"/>
                    <a:pt x="3171996" y="0"/>
                  </a:cubicBezTo>
                  <a:cubicBezTo>
                    <a:pt x="3427710" y="6263"/>
                    <a:pt x="3680086" y="69146"/>
                    <a:pt x="3867842" y="0"/>
                  </a:cubicBezTo>
                  <a:cubicBezTo>
                    <a:pt x="4089667" y="-13781"/>
                    <a:pt x="4354965" y="60162"/>
                    <a:pt x="4563687" y="0"/>
                  </a:cubicBezTo>
                  <a:cubicBezTo>
                    <a:pt x="4767698" y="-33252"/>
                    <a:pt x="4865010" y="-51210"/>
                    <a:pt x="5115564" y="0"/>
                  </a:cubicBezTo>
                  <a:cubicBezTo>
                    <a:pt x="5241706" y="6629"/>
                    <a:pt x="5424541" y="150259"/>
                    <a:pt x="5432196" y="366815"/>
                  </a:cubicBezTo>
                  <a:cubicBezTo>
                    <a:pt x="5418970" y="577988"/>
                    <a:pt x="5447720" y="791883"/>
                    <a:pt x="5432196" y="909217"/>
                  </a:cubicBezTo>
                  <a:cubicBezTo>
                    <a:pt x="5421306" y="1059482"/>
                    <a:pt x="5421446" y="1222166"/>
                    <a:pt x="5432196" y="1451619"/>
                  </a:cubicBezTo>
                  <a:cubicBezTo>
                    <a:pt x="5428384" y="1576585"/>
                    <a:pt x="5269237" y="1781654"/>
                    <a:pt x="5115564" y="1818434"/>
                  </a:cubicBezTo>
                  <a:cubicBezTo>
                    <a:pt x="4943109" y="1792039"/>
                    <a:pt x="4874550" y="1798902"/>
                    <a:pt x="4659665" y="1818434"/>
                  </a:cubicBezTo>
                  <a:cubicBezTo>
                    <a:pt x="4425567" y="1843094"/>
                    <a:pt x="4169231" y="1823811"/>
                    <a:pt x="3963820" y="1818434"/>
                  </a:cubicBezTo>
                  <a:cubicBezTo>
                    <a:pt x="3742292" y="1850544"/>
                    <a:pt x="3554043" y="1799650"/>
                    <a:pt x="3411942" y="1818434"/>
                  </a:cubicBezTo>
                  <a:cubicBezTo>
                    <a:pt x="3266270" y="1819592"/>
                    <a:pt x="3136863" y="1828262"/>
                    <a:pt x="2860065" y="1818434"/>
                  </a:cubicBezTo>
                  <a:cubicBezTo>
                    <a:pt x="2619093" y="1824197"/>
                    <a:pt x="2325374" y="1827385"/>
                    <a:pt x="2164220" y="1818434"/>
                  </a:cubicBezTo>
                  <a:cubicBezTo>
                    <a:pt x="2012826" y="1816140"/>
                    <a:pt x="1730484" y="1830946"/>
                    <a:pt x="1516364" y="1818434"/>
                  </a:cubicBezTo>
                  <a:cubicBezTo>
                    <a:pt x="1275762" y="1831355"/>
                    <a:pt x="1172504" y="1803393"/>
                    <a:pt x="964487" y="1818434"/>
                  </a:cubicBezTo>
                  <a:cubicBezTo>
                    <a:pt x="779385" y="1819025"/>
                    <a:pt x="570898" y="1866736"/>
                    <a:pt x="316631" y="1818434"/>
                  </a:cubicBezTo>
                  <a:cubicBezTo>
                    <a:pt x="152697" y="1817200"/>
                    <a:pt x="-65386" y="1658120"/>
                    <a:pt x="0" y="1451619"/>
                  </a:cubicBezTo>
                  <a:cubicBezTo>
                    <a:pt x="21786" y="1313888"/>
                    <a:pt x="-5440" y="1132853"/>
                    <a:pt x="0" y="898369"/>
                  </a:cubicBezTo>
                  <a:cubicBezTo>
                    <a:pt x="35201" y="665960"/>
                    <a:pt x="23314" y="567269"/>
                    <a:pt x="0" y="366815"/>
                  </a:cubicBezTo>
                  <a:close/>
                </a:path>
                <a:path w="5432196" h="1818434" fill="none" stroke="0" extrusionOk="0">
                  <a:moveTo>
                    <a:pt x="0" y="366815"/>
                  </a:moveTo>
                  <a:cubicBezTo>
                    <a:pt x="-3601" y="173230"/>
                    <a:pt x="180471" y="67043"/>
                    <a:pt x="316631" y="0"/>
                  </a:cubicBezTo>
                  <a:cubicBezTo>
                    <a:pt x="481693" y="-8388"/>
                    <a:pt x="688786" y="11451"/>
                    <a:pt x="916498" y="0"/>
                  </a:cubicBezTo>
                  <a:cubicBezTo>
                    <a:pt x="1134976" y="-4504"/>
                    <a:pt x="1176080" y="-7202"/>
                    <a:pt x="1420386" y="0"/>
                  </a:cubicBezTo>
                  <a:cubicBezTo>
                    <a:pt x="1623144" y="13449"/>
                    <a:pt x="1804794" y="-7862"/>
                    <a:pt x="1924274" y="0"/>
                  </a:cubicBezTo>
                  <a:cubicBezTo>
                    <a:pt x="2086107" y="-10278"/>
                    <a:pt x="2393054" y="-24526"/>
                    <a:pt x="2572130" y="0"/>
                  </a:cubicBezTo>
                  <a:cubicBezTo>
                    <a:pt x="2769084" y="4513"/>
                    <a:pt x="2812014" y="19202"/>
                    <a:pt x="3028028" y="0"/>
                  </a:cubicBezTo>
                  <a:cubicBezTo>
                    <a:pt x="3246662" y="-39526"/>
                    <a:pt x="3360601" y="12707"/>
                    <a:pt x="3531916" y="0"/>
                  </a:cubicBezTo>
                  <a:cubicBezTo>
                    <a:pt x="3669596" y="-7502"/>
                    <a:pt x="3857949" y="1167"/>
                    <a:pt x="4227761" y="0"/>
                  </a:cubicBezTo>
                  <a:cubicBezTo>
                    <a:pt x="4549231" y="-19560"/>
                    <a:pt x="4750743" y="-54846"/>
                    <a:pt x="5115564" y="0"/>
                  </a:cubicBezTo>
                  <a:cubicBezTo>
                    <a:pt x="5275535" y="-12046"/>
                    <a:pt x="5467119" y="182716"/>
                    <a:pt x="5432196" y="366815"/>
                  </a:cubicBezTo>
                  <a:cubicBezTo>
                    <a:pt x="5393654" y="541011"/>
                    <a:pt x="5457263" y="715013"/>
                    <a:pt x="5432196" y="909217"/>
                  </a:cubicBezTo>
                  <a:cubicBezTo>
                    <a:pt x="5397778" y="1052650"/>
                    <a:pt x="5415580" y="1305685"/>
                    <a:pt x="5432196" y="1451619"/>
                  </a:cubicBezTo>
                  <a:cubicBezTo>
                    <a:pt x="5467944" y="1644203"/>
                    <a:pt x="5273370" y="1816445"/>
                    <a:pt x="5115564" y="1818434"/>
                  </a:cubicBezTo>
                  <a:cubicBezTo>
                    <a:pt x="4804308" y="1865148"/>
                    <a:pt x="4714311" y="1799374"/>
                    <a:pt x="4515697" y="1818434"/>
                  </a:cubicBezTo>
                  <a:cubicBezTo>
                    <a:pt x="4336487" y="1830805"/>
                    <a:pt x="4162717" y="1808522"/>
                    <a:pt x="3915831" y="1818434"/>
                  </a:cubicBezTo>
                  <a:cubicBezTo>
                    <a:pt x="3630575" y="1824405"/>
                    <a:pt x="3434088" y="1810286"/>
                    <a:pt x="3267975" y="1818434"/>
                  </a:cubicBezTo>
                  <a:cubicBezTo>
                    <a:pt x="3087499" y="1833396"/>
                    <a:pt x="2973627" y="1808488"/>
                    <a:pt x="2668108" y="1818434"/>
                  </a:cubicBezTo>
                  <a:cubicBezTo>
                    <a:pt x="2395826" y="1821374"/>
                    <a:pt x="2258686" y="1848635"/>
                    <a:pt x="2116231" y="1818434"/>
                  </a:cubicBezTo>
                  <a:cubicBezTo>
                    <a:pt x="1992879" y="1797922"/>
                    <a:pt x="1677683" y="1782574"/>
                    <a:pt x="1564353" y="1818434"/>
                  </a:cubicBezTo>
                  <a:cubicBezTo>
                    <a:pt x="1427709" y="1872142"/>
                    <a:pt x="1322721" y="1842057"/>
                    <a:pt x="1108455" y="1818434"/>
                  </a:cubicBezTo>
                  <a:cubicBezTo>
                    <a:pt x="891694" y="1824865"/>
                    <a:pt x="678712" y="1857514"/>
                    <a:pt x="316631" y="1818434"/>
                  </a:cubicBezTo>
                  <a:cubicBezTo>
                    <a:pt x="107715" y="1814972"/>
                    <a:pt x="12651" y="1652359"/>
                    <a:pt x="0" y="1451619"/>
                  </a:cubicBezTo>
                  <a:cubicBezTo>
                    <a:pt x="-6622" y="1229975"/>
                    <a:pt x="7172" y="1109231"/>
                    <a:pt x="0" y="920065"/>
                  </a:cubicBezTo>
                  <a:cubicBezTo>
                    <a:pt x="-5820" y="760197"/>
                    <a:pt x="-26336" y="507857"/>
                    <a:pt x="0" y="36681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293147"/>
                        <a:gd name="connsiteY0" fmla="*/ 366815 h 1818434"/>
                        <a:gd name="connsiteX1" fmla="*/ 366815 w 6293147"/>
                        <a:gd name="connsiteY1" fmla="*/ 0 h 1818434"/>
                        <a:gd name="connsiteX2" fmla="*/ 1061755 w 6293147"/>
                        <a:gd name="connsiteY2" fmla="*/ 0 h 1818434"/>
                        <a:gd name="connsiteX3" fmla="*/ 1645504 w 6293147"/>
                        <a:gd name="connsiteY3" fmla="*/ 0 h 1818434"/>
                        <a:gd name="connsiteX4" fmla="*/ 2229253 w 6293147"/>
                        <a:gd name="connsiteY4" fmla="*/ 0 h 1818434"/>
                        <a:gd name="connsiteX5" fmla="*/ 2979788 w 6293147"/>
                        <a:gd name="connsiteY5" fmla="*/ 0 h 1818434"/>
                        <a:gd name="connsiteX6" fmla="*/ 3507942 w 6293147"/>
                        <a:gd name="connsiteY6" fmla="*/ 0 h 1818434"/>
                        <a:gd name="connsiteX7" fmla="*/ 4091691 w 6293147"/>
                        <a:gd name="connsiteY7" fmla="*/ 0 h 1818434"/>
                        <a:gd name="connsiteX8" fmla="*/ 4897821 w 6293147"/>
                        <a:gd name="connsiteY8" fmla="*/ 0 h 1818434"/>
                        <a:gd name="connsiteX9" fmla="*/ 5926332 w 6293147"/>
                        <a:gd name="connsiteY9" fmla="*/ 0 h 1818434"/>
                        <a:gd name="connsiteX10" fmla="*/ 6293147 w 6293147"/>
                        <a:gd name="connsiteY10" fmla="*/ 366815 h 1818434"/>
                        <a:gd name="connsiteX11" fmla="*/ 6293147 w 6293147"/>
                        <a:gd name="connsiteY11" fmla="*/ 909217 h 1818434"/>
                        <a:gd name="connsiteX12" fmla="*/ 6293147 w 6293147"/>
                        <a:gd name="connsiteY12" fmla="*/ 1451619 h 1818434"/>
                        <a:gd name="connsiteX13" fmla="*/ 5926332 w 6293147"/>
                        <a:gd name="connsiteY13" fmla="*/ 1818434 h 1818434"/>
                        <a:gd name="connsiteX14" fmla="*/ 5231392 w 6293147"/>
                        <a:gd name="connsiteY14" fmla="*/ 1818434 h 1818434"/>
                        <a:gd name="connsiteX15" fmla="*/ 4536453 w 6293147"/>
                        <a:gd name="connsiteY15" fmla="*/ 1818434 h 1818434"/>
                        <a:gd name="connsiteX16" fmla="*/ 3785918 w 6293147"/>
                        <a:gd name="connsiteY16" fmla="*/ 1818434 h 1818434"/>
                        <a:gd name="connsiteX17" fmla="*/ 3090978 w 6293147"/>
                        <a:gd name="connsiteY17" fmla="*/ 1818434 h 1818434"/>
                        <a:gd name="connsiteX18" fmla="*/ 2451634 w 6293147"/>
                        <a:gd name="connsiteY18" fmla="*/ 1818434 h 1818434"/>
                        <a:gd name="connsiteX19" fmla="*/ 1812289 w 6293147"/>
                        <a:gd name="connsiteY19" fmla="*/ 1818434 h 1818434"/>
                        <a:gd name="connsiteX20" fmla="*/ 1284135 w 6293147"/>
                        <a:gd name="connsiteY20" fmla="*/ 1818434 h 1818434"/>
                        <a:gd name="connsiteX21" fmla="*/ 366815 w 6293147"/>
                        <a:gd name="connsiteY21" fmla="*/ 1818434 h 1818434"/>
                        <a:gd name="connsiteX22" fmla="*/ 0 w 6293147"/>
                        <a:gd name="connsiteY22" fmla="*/ 1451619 h 1818434"/>
                        <a:gd name="connsiteX23" fmla="*/ 0 w 6293147"/>
                        <a:gd name="connsiteY23" fmla="*/ 920065 h 1818434"/>
                        <a:gd name="connsiteX24" fmla="*/ 0 w 6293147"/>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3147" h="1818434" fill="none" extrusionOk="0">
                          <a:moveTo>
                            <a:pt x="0" y="366815"/>
                          </a:moveTo>
                          <a:cubicBezTo>
                            <a:pt x="-5086" y="149062"/>
                            <a:pt x="191358" y="39716"/>
                            <a:pt x="366815" y="0"/>
                          </a:cubicBezTo>
                          <a:cubicBezTo>
                            <a:pt x="608393" y="-9287"/>
                            <a:pt x="818016" y="-243"/>
                            <a:pt x="1061755" y="0"/>
                          </a:cubicBezTo>
                          <a:cubicBezTo>
                            <a:pt x="1305494" y="243"/>
                            <a:pt x="1373694" y="-11037"/>
                            <a:pt x="1645504" y="0"/>
                          </a:cubicBezTo>
                          <a:cubicBezTo>
                            <a:pt x="1917314" y="11037"/>
                            <a:pt x="2078213" y="2120"/>
                            <a:pt x="2229253" y="0"/>
                          </a:cubicBezTo>
                          <a:cubicBezTo>
                            <a:pt x="2380293" y="-2120"/>
                            <a:pt x="2749508" y="-7979"/>
                            <a:pt x="2979788" y="0"/>
                          </a:cubicBezTo>
                          <a:cubicBezTo>
                            <a:pt x="3210068" y="7979"/>
                            <a:pt x="3265482" y="11168"/>
                            <a:pt x="3507942" y="0"/>
                          </a:cubicBezTo>
                          <a:cubicBezTo>
                            <a:pt x="3750402" y="-11168"/>
                            <a:pt x="3888187" y="8416"/>
                            <a:pt x="4091691" y="0"/>
                          </a:cubicBezTo>
                          <a:cubicBezTo>
                            <a:pt x="4295195" y="-8416"/>
                            <a:pt x="4516654" y="19494"/>
                            <a:pt x="4897821" y="0"/>
                          </a:cubicBezTo>
                          <a:cubicBezTo>
                            <a:pt x="5278988" y="-19494"/>
                            <a:pt x="5490781" y="-46607"/>
                            <a:pt x="5926332" y="0"/>
                          </a:cubicBezTo>
                          <a:cubicBezTo>
                            <a:pt x="6104045" y="30933"/>
                            <a:pt x="6319574" y="180184"/>
                            <a:pt x="6293147" y="366815"/>
                          </a:cubicBezTo>
                          <a:cubicBezTo>
                            <a:pt x="6267733" y="534274"/>
                            <a:pt x="6319613" y="743820"/>
                            <a:pt x="6293147" y="909217"/>
                          </a:cubicBezTo>
                          <a:cubicBezTo>
                            <a:pt x="6266681" y="1074614"/>
                            <a:pt x="6282543" y="1271419"/>
                            <a:pt x="6293147" y="1451619"/>
                          </a:cubicBezTo>
                          <a:cubicBezTo>
                            <a:pt x="6299063" y="1653156"/>
                            <a:pt x="6107767" y="1796233"/>
                            <a:pt x="5926332" y="1818434"/>
                          </a:cubicBezTo>
                          <a:cubicBezTo>
                            <a:pt x="5596932" y="1848820"/>
                            <a:pt x="5450490" y="1819057"/>
                            <a:pt x="5231392" y="1818434"/>
                          </a:cubicBezTo>
                          <a:cubicBezTo>
                            <a:pt x="5012294" y="1817811"/>
                            <a:pt x="4835335" y="1829565"/>
                            <a:pt x="4536453" y="1818434"/>
                          </a:cubicBezTo>
                          <a:cubicBezTo>
                            <a:pt x="4237571" y="1807303"/>
                            <a:pt x="3976509" y="1830970"/>
                            <a:pt x="3785918" y="1818434"/>
                          </a:cubicBezTo>
                          <a:cubicBezTo>
                            <a:pt x="3595327" y="1805898"/>
                            <a:pt x="3409430" y="1816819"/>
                            <a:pt x="3090978" y="1818434"/>
                          </a:cubicBezTo>
                          <a:cubicBezTo>
                            <a:pt x="2772526" y="1820049"/>
                            <a:pt x="2598157" y="1845730"/>
                            <a:pt x="2451634" y="1818434"/>
                          </a:cubicBezTo>
                          <a:cubicBezTo>
                            <a:pt x="2305111" y="1791138"/>
                            <a:pt x="1957794" y="1787186"/>
                            <a:pt x="1812289" y="1818434"/>
                          </a:cubicBezTo>
                          <a:cubicBezTo>
                            <a:pt x="1666785" y="1849682"/>
                            <a:pt x="1518563" y="1825187"/>
                            <a:pt x="1284135" y="1818434"/>
                          </a:cubicBezTo>
                          <a:cubicBezTo>
                            <a:pt x="1049707" y="1811681"/>
                            <a:pt x="779749" y="1861980"/>
                            <a:pt x="366815" y="1818434"/>
                          </a:cubicBezTo>
                          <a:cubicBezTo>
                            <a:pt x="131832" y="1833107"/>
                            <a:pt x="8277" y="1644297"/>
                            <a:pt x="0" y="1451619"/>
                          </a:cubicBezTo>
                          <a:cubicBezTo>
                            <a:pt x="1202" y="1225632"/>
                            <a:pt x="19197" y="1110012"/>
                            <a:pt x="0" y="920065"/>
                          </a:cubicBezTo>
                          <a:cubicBezTo>
                            <a:pt x="-19197" y="730118"/>
                            <a:pt x="-22422" y="502326"/>
                            <a:pt x="0" y="366815"/>
                          </a:cubicBezTo>
                          <a:close/>
                        </a:path>
                        <a:path w="6293147" h="1818434" stroke="0" extrusionOk="0">
                          <a:moveTo>
                            <a:pt x="0" y="366815"/>
                          </a:moveTo>
                          <a:cubicBezTo>
                            <a:pt x="1303" y="204071"/>
                            <a:pt x="184267" y="35807"/>
                            <a:pt x="366815" y="0"/>
                          </a:cubicBezTo>
                          <a:cubicBezTo>
                            <a:pt x="552539" y="-30350"/>
                            <a:pt x="967149" y="10830"/>
                            <a:pt x="1117350" y="0"/>
                          </a:cubicBezTo>
                          <a:cubicBezTo>
                            <a:pt x="1267552" y="-10830"/>
                            <a:pt x="1581762" y="-18033"/>
                            <a:pt x="1701099" y="0"/>
                          </a:cubicBezTo>
                          <a:cubicBezTo>
                            <a:pt x="1820436" y="18033"/>
                            <a:pt x="2156130" y="-11385"/>
                            <a:pt x="2284848" y="0"/>
                          </a:cubicBezTo>
                          <a:cubicBezTo>
                            <a:pt x="2413566" y="11385"/>
                            <a:pt x="2776456" y="11210"/>
                            <a:pt x="3035383" y="0"/>
                          </a:cubicBezTo>
                          <a:cubicBezTo>
                            <a:pt x="3294311" y="-11210"/>
                            <a:pt x="3421893" y="10813"/>
                            <a:pt x="3674728" y="0"/>
                          </a:cubicBezTo>
                          <a:cubicBezTo>
                            <a:pt x="3927564" y="-10813"/>
                            <a:pt x="4243515" y="30916"/>
                            <a:pt x="4480858" y="0"/>
                          </a:cubicBezTo>
                          <a:cubicBezTo>
                            <a:pt x="4718201" y="-30916"/>
                            <a:pt x="5046126" y="34197"/>
                            <a:pt x="5286988" y="0"/>
                          </a:cubicBezTo>
                          <a:cubicBezTo>
                            <a:pt x="5527850" y="-34197"/>
                            <a:pt x="5632570" y="-29080"/>
                            <a:pt x="5926332" y="0"/>
                          </a:cubicBezTo>
                          <a:cubicBezTo>
                            <a:pt x="6120338" y="-3855"/>
                            <a:pt x="6256542" y="163907"/>
                            <a:pt x="6293147" y="366815"/>
                          </a:cubicBezTo>
                          <a:cubicBezTo>
                            <a:pt x="6273918" y="592067"/>
                            <a:pt x="6310143" y="764850"/>
                            <a:pt x="6293147" y="909217"/>
                          </a:cubicBezTo>
                          <a:cubicBezTo>
                            <a:pt x="6276151" y="1053584"/>
                            <a:pt x="6283986" y="1241521"/>
                            <a:pt x="6293147" y="1451619"/>
                          </a:cubicBezTo>
                          <a:cubicBezTo>
                            <a:pt x="6296908" y="1605434"/>
                            <a:pt x="6108998" y="1780623"/>
                            <a:pt x="5926332" y="1818434"/>
                          </a:cubicBezTo>
                          <a:cubicBezTo>
                            <a:pt x="5720057" y="1792655"/>
                            <a:pt x="5656296" y="1799644"/>
                            <a:pt x="5398178" y="1818434"/>
                          </a:cubicBezTo>
                          <a:cubicBezTo>
                            <a:pt x="5140060" y="1837224"/>
                            <a:pt x="4852866" y="1778738"/>
                            <a:pt x="4592048" y="1818434"/>
                          </a:cubicBezTo>
                          <a:cubicBezTo>
                            <a:pt x="4331230" y="1858131"/>
                            <a:pt x="4114961" y="1810670"/>
                            <a:pt x="3952703" y="1818434"/>
                          </a:cubicBezTo>
                          <a:cubicBezTo>
                            <a:pt x="3790446" y="1826198"/>
                            <a:pt x="3595772" y="1801920"/>
                            <a:pt x="3313359" y="1818434"/>
                          </a:cubicBezTo>
                          <a:cubicBezTo>
                            <a:pt x="3030946" y="1834948"/>
                            <a:pt x="2687015" y="1832880"/>
                            <a:pt x="2507229" y="1818434"/>
                          </a:cubicBezTo>
                          <a:cubicBezTo>
                            <a:pt x="2327443" y="1803989"/>
                            <a:pt x="2052720" y="1819115"/>
                            <a:pt x="1756694" y="1818434"/>
                          </a:cubicBezTo>
                          <a:cubicBezTo>
                            <a:pt x="1460668" y="1817753"/>
                            <a:pt x="1356827" y="1800742"/>
                            <a:pt x="1117350" y="1818434"/>
                          </a:cubicBezTo>
                          <a:cubicBezTo>
                            <a:pt x="877873" y="1836126"/>
                            <a:pt x="694589" y="1841711"/>
                            <a:pt x="366815" y="1818434"/>
                          </a:cubicBezTo>
                          <a:cubicBezTo>
                            <a:pt x="183223" y="1859673"/>
                            <a:pt x="-45471" y="1637112"/>
                            <a:pt x="0" y="1451619"/>
                          </a:cubicBezTo>
                          <a:cubicBezTo>
                            <a:pt x="26409" y="1309379"/>
                            <a:pt x="-20875" y="1127919"/>
                            <a:pt x="0" y="898369"/>
                          </a:cubicBezTo>
                          <a:cubicBezTo>
                            <a:pt x="20875" y="668819"/>
                            <a:pt x="19913" y="536015"/>
                            <a:pt x="0" y="3668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Phân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công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theo</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đoạn</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Tất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cả</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thành</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viên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đều</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5" name="Rectangle: Rounded Corners 4">
              <a:extLst>
                <a:ext uri="{FF2B5EF4-FFF2-40B4-BE49-F238E27FC236}">
                  <a16:creationId xmlns:a16="http://schemas.microsoft.com/office/drawing/2014/main" id="{C70EDF49-AD99-638A-F8E5-CC13B3582693}"/>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pic>
          <p:nvPicPr>
            <p:cNvPr id="6" name="Picture 5">
              <a:extLst>
                <a:ext uri="{FF2B5EF4-FFF2-40B4-BE49-F238E27FC236}">
                  <a16:creationId xmlns:a16="http://schemas.microsoft.com/office/drawing/2014/main" id="{53574782-50C9-B67F-805F-0AD12F494BCB}"/>
                </a:ext>
              </a:extLst>
            </p:cNvPr>
            <p:cNvPicPr>
              <a:picLocks noChangeAspect="1"/>
            </p:cNvPicPr>
            <p:nvPr/>
          </p:nvPicPr>
          <p:blipFill>
            <a:blip r:embed="rId6"/>
            <a:stretch>
              <a:fillRect/>
            </a:stretch>
          </p:blipFill>
          <p:spPr>
            <a:xfrm flipH="1">
              <a:off x="3075433" y="1994777"/>
              <a:ext cx="609091" cy="609091"/>
            </a:xfrm>
            <a:prstGeom prst="rect">
              <a:avLst/>
            </a:prstGeom>
          </p:spPr>
        </p:pic>
        <p:pic>
          <p:nvPicPr>
            <p:cNvPr id="7" name="Picture 6">
              <a:extLst>
                <a:ext uri="{FF2B5EF4-FFF2-40B4-BE49-F238E27FC236}">
                  <a16:creationId xmlns:a16="http://schemas.microsoft.com/office/drawing/2014/main" id="{FA16D86A-068A-FA16-D60F-0B21EFBD8E10}"/>
                </a:ext>
              </a:extLst>
            </p:cNvPr>
            <p:cNvPicPr>
              <a:picLocks noChangeAspect="1"/>
            </p:cNvPicPr>
            <p:nvPr/>
          </p:nvPicPr>
          <p:blipFill>
            <a:blip r:embed="rId6"/>
            <a:stretch>
              <a:fillRect/>
            </a:stretch>
          </p:blipFill>
          <p:spPr>
            <a:xfrm flipH="1">
              <a:off x="3075433" y="2684812"/>
              <a:ext cx="609091" cy="609091"/>
            </a:xfrm>
            <a:prstGeom prst="rect">
              <a:avLst/>
            </a:prstGeom>
          </p:spPr>
        </p:pic>
      </p:grpSp>
      <p:grpSp>
        <p:nvGrpSpPr>
          <p:cNvPr id="8" name="Group 7">
            <a:extLst>
              <a:ext uri="{FF2B5EF4-FFF2-40B4-BE49-F238E27FC236}">
                <a16:creationId xmlns:a16="http://schemas.microsoft.com/office/drawing/2014/main" id="{C35BFAC6-3BED-7B63-39DF-8B9A0B3D7035}"/>
              </a:ext>
            </a:extLst>
          </p:cNvPr>
          <p:cNvGrpSpPr/>
          <p:nvPr/>
        </p:nvGrpSpPr>
        <p:grpSpPr>
          <a:xfrm>
            <a:off x="254838" y="3787088"/>
            <a:ext cx="7073839" cy="2842692"/>
            <a:chOff x="4433137" y="3817600"/>
            <a:chExt cx="7073839" cy="2842692"/>
          </a:xfrm>
        </p:grpSpPr>
        <p:grpSp>
          <p:nvGrpSpPr>
            <p:cNvPr id="9" name="Group 8">
              <a:extLst>
                <a:ext uri="{FF2B5EF4-FFF2-40B4-BE49-F238E27FC236}">
                  <a16:creationId xmlns:a16="http://schemas.microsoft.com/office/drawing/2014/main" id="{6A190558-79AB-9387-AB0C-3B87881CA514}"/>
                </a:ext>
              </a:extLst>
            </p:cNvPr>
            <p:cNvGrpSpPr/>
            <p:nvPr/>
          </p:nvGrpSpPr>
          <p:grpSpPr>
            <a:xfrm>
              <a:off x="4433137" y="3817600"/>
              <a:ext cx="7073839" cy="2842692"/>
              <a:chOff x="2567237" y="1255651"/>
              <a:chExt cx="7073839" cy="2842692"/>
            </a:xfrm>
          </p:grpSpPr>
          <p:sp>
            <p:nvSpPr>
              <p:cNvPr id="27" name="Rectangle: Rounded Corners 26">
                <a:extLst>
                  <a:ext uri="{FF2B5EF4-FFF2-40B4-BE49-F238E27FC236}">
                    <a16:creationId xmlns:a16="http://schemas.microsoft.com/office/drawing/2014/main" id="{1652FE7A-890C-BFF9-BC02-879B85EAFCE0}"/>
                  </a:ext>
                </a:extLst>
              </p:cNvPr>
              <p:cNvSpPr/>
              <p:nvPr/>
            </p:nvSpPr>
            <p:spPr>
              <a:xfrm>
                <a:off x="2567237"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1.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2.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to,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3.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29" name="Rectangle: Rounded Corners 28">
                <a:extLst>
                  <a:ext uri="{FF2B5EF4-FFF2-40B4-BE49-F238E27FC236}">
                    <a16:creationId xmlns:a16="http://schemas.microsoft.com/office/drawing/2014/main" id="{64305DBB-6E11-B952-446A-47557DE6744D}"/>
                  </a:ext>
                </a:extLst>
              </p:cNvPr>
              <p:cNvSpPr/>
              <p:nvPr/>
            </p:nvSpPr>
            <p:spPr>
              <a:xfrm>
                <a:off x="4201409" y="1255651"/>
                <a:ext cx="484941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10" name="Picture 9">
              <a:extLst>
                <a:ext uri="{FF2B5EF4-FFF2-40B4-BE49-F238E27FC236}">
                  <a16:creationId xmlns:a16="http://schemas.microsoft.com/office/drawing/2014/main" id="{C4617E79-DDA9-AB7E-66DE-B02FADA49BEC}"/>
                </a:ext>
              </a:extLst>
            </p:cNvPr>
            <p:cNvPicPr>
              <a:picLocks noChangeAspect="1"/>
            </p:cNvPicPr>
            <p:nvPr/>
          </p:nvPicPr>
          <p:blipFill>
            <a:blip r:embed="rId7"/>
            <a:stretch>
              <a:fillRect/>
            </a:stretch>
          </p:blipFill>
          <p:spPr>
            <a:xfrm>
              <a:off x="7557655" y="4716158"/>
              <a:ext cx="469963" cy="469963"/>
            </a:xfrm>
            <a:prstGeom prst="rect">
              <a:avLst/>
            </a:prstGeom>
          </p:spPr>
        </p:pic>
        <p:pic>
          <p:nvPicPr>
            <p:cNvPr id="14" name="Picture 13">
              <a:extLst>
                <a:ext uri="{FF2B5EF4-FFF2-40B4-BE49-F238E27FC236}">
                  <a16:creationId xmlns:a16="http://schemas.microsoft.com/office/drawing/2014/main" id="{12F0D612-05E5-2D68-9CA7-FD250D5776B2}"/>
                </a:ext>
              </a:extLst>
            </p:cNvPr>
            <p:cNvPicPr>
              <a:picLocks noChangeAspect="1"/>
            </p:cNvPicPr>
            <p:nvPr/>
          </p:nvPicPr>
          <p:blipFill>
            <a:blip r:embed="rId8"/>
            <a:stretch>
              <a:fillRect/>
            </a:stretch>
          </p:blipFill>
          <p:spPr>
            <a:xfrm>
              <a:off x="7000981" y="4716158"/>
              <a:ext cx="469963" cy="469963"/>
            </a:xfrm>
            <a:prstGeom prst="rect">
              <a:avLst/>
            </a:prstGeom>
          </p:spPr>
        </p:pic>
        <p:pic>
          <p:nvPicPr>
            <p:cNvPr id="15" name="Picture 14">
              <a:extLst>
                <a:ext uri="{FF2B5EF4-FFF2-40B4-BE49-F238E27FC236}">
                  <a16:creationId xmlns:a16="http://schemas.microsoft.com/office/drawing/2014/main" id="{221681AA-5B21-8740-58F6-C7163347251F}"/>
                </a:ext>
              </a:extLst>
            </p:cNvPr>
            <p:cNvPicPr>
              <a:picLocks noChangeAspect="1"/>
            </p:cNvPicPr>
            <p:nvPr/>
          </p:nvPicPr>
          <p:blipFill>
            <a:blip r:embed="rId9"/>
            <a:stretch>
              <a:fillRect/>
            </a:stretch>
          </p:blipFill>
          <p:spPr>
            <a:xfrm>
              <a:off x="8114329" y="4716158"/>
              <a:ext cx="469963" cy="469963"/>
            </a:xfrm>
            <a:prstGeom prst="rect">
              <a:avLst/>
            </a:prstGeom>
          </p:spPr>
        </p:pic>
        <p:pic>
          <p:nvPicPr>
            <p:cNvPr id="17" name="Picture 16">
              <a:extLst>
                <a:ext uri="{FF2B5EF4-FFF2-40B4-BE49-F238E27FC236}">
                  <a16:creationId xmlns:a16="http://schemas.microsoft.com/office/drawing/2014/main" id="{336DB7F5-B5DF-B1BF-D1E3-69780DCD61C1}"/>
                </a:ext>
              </a:extLst>
            </p:cNvPr>
            <p:cNvPicPr>
              <a:picLocks noChangeAspect="1"/>
            </p:cNvPicPr>
            <p:nvPr/>
          </p:nvPicPr>
          <p:blipFill>
            <a:blip r:embed="rId7"/>
            <a:stretch>
              <a:fillRect/>
            </a:stretch>
          </p:blipFill>
          <p:spPr>
            <a:xfrm>
              <a:off x="7792636" y="5335445"/>
              <a:ext cx="469963" cy="469963"/>
            </a:xfrm>
            <a:prstGeom prst="rect">
              <a:avLst/>
            </a:prstGeom>
          </p:spPr>
        </p:pic>
        <p:pic>
          <p:nvPicPr>
            <p:cNvPr id="18" name="Picture 17">
              <a:extLst>
                <a:ext uri="{FF2B5EF4-FFF2-40B4-BE49-F238E27FC236}">
                  <a16:creationId xmlns:a16="http://schemas.microsoft.com/office/drawing/2014/main" id="{CE4A1F20-CDC3-4691-B23B-3E1DECB12549}"/>
                </a:ext>
              </a:extLst>
            </p:cNvPr>
            <p:cNvPicPr>
              <a:picLocks noChangeAspect="1"/>
            </p:cNvPicPr>
            <p:nvPr/>
          </p:nvPicPr>
          <p:blipFill>
            <a:blip r:embed="rId8"/>
            <a:stretch>
              <a:fillRect/>
            </a:stretch>
          </p:blipFill>
          <p:spPr>
            <a:xfrm>
              <a:off x="7235962" y="5335445"/>
              <a:ext cx="469963" cy="469963"/>
            </a:xfrm>
            <a:prstGeom prst="rect">
              <a:avLst/>
            </a:prstGeom>
          </p:spPr>
        </p:pic>
        <p:pic>
          <p:nvPicPr>
            <p:cNvPr id="19" name="Picture 18">
              <a:extLst>
                <a:ext uri="{FF2B5EF4-FFF2-40B4-BE49-F238E27FC236}">
                  <a16:creationId xmlns:a16="http://schemas.microsoft.com/office/drawing/2014/main" id="{B66A60D5-B4E2-8BC9-7F16-C87F04B106CF}"/>
                </a:ext>
              </a:extLst>
            </p:cNvPr>
            <p:cNvPicPr>
              <a:picLocks noChangeAspect="1"/>
            </p:cNvPicPr>
            <p:nvPr/>
          </p:nvPicPr>
          <p:blipFill>
            <a:blip r:embed="rId9"/>
            <a:stretch>
              <a:fillRect/>
            </a:stretch>
          </p:blipFill>
          <p:spPr>
            <a:xfrm>
              <a:off x="8349310" y="5335445"/>
              <a:ext cx="469963" cy="469963"/>
            </a:xfrm>
            <a:prstGeom prst="rect">
              <a:avLst/>
            </a:prstGeom>
          </p:spPr>
        </p:pic>
        <p:pic>
          <p:nvPicPr>
            <p:cNvPr id="23" name="Picture 22">
              <a:extLst>
                <a:ext uri="{FF2B5EF4-FFF2-40B4-BE49-F238E27FC236}">
                  <a16:creationId xmlns:a16="http://schemas.microsoft.com/office/drawing/2014/main" id="{EE663552-51AA-0454-EE38-D6946F7DB07B}"/>
                </a:ext>
              </a:extLst>
            </p:cNvPr>
            <p:cNvPicPr>
              <a:picLocks noChangeAspect="1"/>
            </p:cNvPicPr>
            <p:nvPr/>
          </p:nvPicPr>
          <p:blipFill>
            <a:blip r:embed="rId7"/>
            <a:stretch>
              <a:fillRect/>
            </a:stretch>
          </p:blipFill>
          <p:spPr>
            <a:xfrm>
              <a:off x="10212651" y="5918294"/>
              <a:ext cx="469963" cy="469963"/>
            </a:xfrm>
            <a:prstGeom prst="rect">
              <a:avLst/>
            </a:prstGeom>
          </p:spPr>
        </p:pic>
        <p:pic>
          <p:nvPicPr>
            <p:cNvPr id="25" name="Picture 24">
              <a:extLst>
                <a:ext uri="{FF2B5EF4-FFF2-40B4-BE49-F238E27FC236}">
                  <a16:creationId xmlns:a16="http://schemas.microsoft.com/office/drawing/2014/main" id="{F47FF051-4E40-5D6B-9DEC-9133A2BF4A22}"/>
                </a:ext>
              </a:extLst>
            </p:cNvPr>
            <p:cNvPicPr>
              <a:picLocks noChangeAspect="1"/>
            </p:cNvPicPr>
            <p:nvPr/>
          </p:nvPicPr>
          <p:blipFill>
            <a:blip r:embed="rId8"/>
            <a:stretch>
              <a:fillRect/>
            </a:stretch>
          </p:blipFill>
          <p:spPr>
            <a:xfrm>
              <a:off x="9655977" y="5918294"/>
              <a:ext cx="469963" cy="469963"/>
            </a:xfrm>
            <a:prstGeom prst="rect">
              <a:avLst/>
            </a:prstGeom>
          </p:spPr>
        </p:pic>
        <p:pic>
          <p:nvPicPr>
            <p:cNvPr id="26" name="Picture 25">
              <a:extLst>
                <a:ext uri="{FF2B5EF4-FFF2-40B4-BE49-F238E27FC236}">
                  <a16:creationId xmlns:a16="http://schemas.microsoft.com/office/drawing/2014/main" id="{7969A8D2-5B40-4BD1-A99C-E124C1AFEA0D}"/>
                </a:ext>
              </a:extLst>
            </p:cNvPr>
            <p:cNvPicPr>
              <a:picLocks noChangeAspect="1"/>
            </p:cNvPicPr>
            <p:nvPr/>
          </p:nvPicPr>
          <p:blipFill>
            <a:blip r:embed="rId9"/>
            <a:stretch>
              <a:fillRect/>
            </a:stretch>
          </p:blipFill>
          <p:spPr>
            <a:xfrm>
              <a:off x="10769325" y="5918294"/>
              <a:ext cx="469963" cy="469963"/>
            </a:xfrm>
            <a:prstGeom prst="rect">
              <a:avLst/>
            </a:prstGeom>
          </p:spPr>
        </p:pic>
      </p:grpSp>
      <p:pic>
        <p:nvPicPr>
          <p:cNvPr id="32" name="Picture 2" descr="Tổng hợp 42 hình ảnh thiếu nhi - hình ảnh dành cho trẻ em đáng yêu nhất">
            <a:extLst>
              <a:ext uri="{FF2B5EF4-FFF2-40B4-BE49-F238E27FC236}">
                <a16:creationId xmlns:a16="http://schemas.microsoft.com/office/drawing/2014/main" id="{8AAD1777-E742-879C-56B2-C41926CCC8C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61" b="95703" l="10000" r="90000">
                        <a14:foregroundMark x1="44453" y1="90527" x2="57422" y2="90918"/>
                        <a14:foregroundMark x1="57422" y1="90918" x2="61797" y2="89355"/>
                        <a14:foregroundMark x1="63415" y1="93198" x2="65938" y2="92285"/>
                        <a14:foregroundMark x1="65078" y1="92285" x2="63617" y2="93325"/>
                        <a14:foregroundMark x1="47991" y1="94986" x2="48125" y2="95020"/>
                        <a14:foregroundMark x1="48125" y1="95020" x2="47422" y2="94238"/>
                        <a14:foregroundMark x1="51484" y1="94434" x2="55469" y2="93945"/>
                        <a14:foregroundMark x1="50938" y1="93750" x2="56016" y2="93066"/>
                        <a14:foregroundMark x1="55156" y1="95117" x2="55156" y2="95117"/>
                        <a14:foregroundMark x1="53750" y1="95117" x2="53750" y2="95117"/>
                        <a14:foregroundMark x1="51953" y1="95117" x2="51953" y2="95117"/>
                        <a14:foregroundMark x1="52344" y1="95313" x2="52344" y2="95313"/>
                        <a14:foregroundMark x1="52891" y1="95703" x2="52891" y2="95703"/>
                        <a14:foregroundMark x1="53359" y1="95703" x2="53359" y2="95703"/>
                        <a14:foregroundMark x1="53906" y1="95508" x2="53906" y2="95508"/>
                        <a14:foregroundMark x1="54609" y1="95313" x2="54609" y2="95313"/>
                        <a14:foregroundMark x1="55313" y1="94434" x2="55313" y2="94434"/>
                        <a14:foregroundMark x1="56875" y1="93555" x2="56875" y2="93555"/>
                        <a14:foregroundMark x1="57578" y1="94434" x2="57578" y2="94434"/>
                        <a14:foregroundMark x1="58594" y1="95313" x2="58594" y2="95313"/>
                        <a14:foregroundMark x1="59531" y1="95313" x2="59531" y2="95313"/>
                        <a14:foregroundMark x1="55313" y1="94434" x2="55313" y2="94434"/>
                        <a14:foregroundMark x1="57891" y1="65527" x2="62656" y2="66406"/>
                        <a14:backgroundMark x1="49219" y1="97266" x2="49219" y2="97266"/>
                        <a14:backgroundMark x1="65625" y1="94824" x2="68906" y2="94238"/>
                        <a14:backgroundMark x1="57272" y1="95313" x2="59688" y2="96387"/>
                        <a14:backgroundMark x1="56172" y1="94824" x2="57272" y2="95313"/>
                        <a14:backgroundMark x1="55223" y1="94728" x2="56172" y2="94824"/>
                        <a14:backgroundMark x1="49219" y1="96387" x2="57188" y2="96387"/>
                        <a14:backgroundMark x1="57188" y1="96387" x2="62969" y2="95508"/>
                        <a14:backgroundMark x1="62969" y1="95508" x2="64766" y2="94434"/>
                        <a14:backgroundMark x1="63672" y1="93359" x2="62813" y2="95313"/>
                      </a14:backgroundRemoval>
                    </a14:imgEffect>
                  </a14:imgLayer>
                </a14:imgProps>
              </a:ext>
              <a:ext uri="{28A0092B-C50C-407E-A947-70E740481C1C}">
                <a14:useLocalDpi xmlns:a14="http://schemas.microsoft.com/office/drawing/2010/main" val="0"/>
              </a:ext>
            </a:extLst>
          </a:blip>
          <a:srcRect/>
          <a:stretch>
            <a:fillRect/>
          </a:stretch>
        </p:blipFill>
        <p:spPr bwMode="auto">
          <a:xfrm>
            <a:off x="7411818" y="2745827"/>
            <a:ext cx="5012109" cy="40096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1F8F650-0674-C931-881D-D00657CFF3CC}"/>
              </a:ext>
            </a:extLst>
          </p:cNvPr>
          <p:cNvPicPr>
            <a:picLocks noChangeAspect="1"/>
          </p:cNvPicPr>
          <p:nvPr/>
        </p:nvPicPr>
        <p:blipFill>
          <a:blip r:embed="rId12"/>
          <a:stretch>
            <a:fillRect/>
          </a:stretch>
        </p:blipFill>
        <p:spPr>
          <a:xfrm>
            <a:off x="2052805" y="236291"/>
            <a:ext cx="7895004" cy="835224"/>
          </a:xfrm>
          <a:prstGeom prst="rect">
            <a:avLst/>
          </a:prstGeom>
        </p:spPr>
      </p:pic>
    </p:spTree>
    <p:extLst>
      <p:ext uri="{BB962C8B-B14F-4D97-AF65-F5344CB8AC3E}">
        <p14:creationId xmlns:p14="http://schemas.microsoft.com/office/powerpoint/2010/main" val="455983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6000">
                                          <p:cBhvr additive="base">
                                            <p:cTn id="12"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ADD3-373C-3687-2739-845AF04D318C}"/>
              </a:ext>
            </a:extLst>
          </p:cNvPr>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 name="Group 12">
            <a:extLst>
              <a:ext uri="{FF2B5EF4-FFF2-40B4-BE49-F238E27FC236}">
                <a16:creationId xmlns:a16="http://schemas.microsoft.com/office/drawing/2014/main" id="{104EB80E-9CE6-90BD-4862-10346308125C}"/>
              </a:ext>
            </a:extLst>
          </p:cNvPr>
          <p:cNvGrpSpPr/>
          <p:nvPr/>
        </p:nvGrpSpPr>
        <p:grpSpPr>
          <a:xfrm>
            <a:off x="792074" y="1820235"/>
            <a:ext cx="8702800" cy="3373897"/>
            <a:chOff x="4666576" y="3956891"/>
            <a:chExt cx="6748183" cy="2616134"/>
          </a:xfrm>
        </p:grpSpPr>
        <p:grpSp>
          <p:nvGrpSpPr>
            <p:cNvPr id="16" name="Group 15">
              <a:extLst>
                <a:ext uri="{FF2B5EF4-FFF2-40B4-BE49-F238E27FC236}">
                  <a16:creationId xmlns:a16="http://schemas.microsoft.com/office/drawing/2014/main" id="{5BCB9332-5DB3-D4C9-3D87-A575611633A0}"/>
                </a:ext>
              </a:extLst>
            </p:cNvPr>
            <p:cNvGrpSpPr/>
            <p:nvPr/>
          </p:nvGrpSpPr>
          <p:grpSpPr>
            <a:xfrm>
              <a:off x="4666576" y="3956891"/>
              <a:ext cx="6748183" cy="2616134"/>
              <a:chOff x="2800676" y="1394942"/>
              <a:chExt cx="6748183" cy="2616134"/>
            </a:xfrm>
          </p:grpSpPr>
          <p:sp>
            <p:nvSpPr>
              <p:cNvPr id="38" name="Rectangle: Rounded Corners 37">
                <a:extLst>
                  <a:ext uri="{FF2B5EF4-FFF2-40B4-BE49-F238E27FC236}">
                    <a16:creationId xmlns:a16="http://schemas.microsoft.com/office/drawing/2014/main" id="{0AF43C78-C7B8-6B37-F083-2D6CF45749EB}"/>
                  </a:ext>
                </a:extLst>
              </p:cNvPr>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1.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2.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to,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3.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9" name="Rectangle: Rounded Corners 38">
                <a:extLst>
                  <a:ext uri="{FF2B5EF4-FFF2-40B4-BE49-F238E27FC236}">
                    <a16:creationId xmlns:a16="http://schemas.microsoft.com/office/drawing/2014/main" id="{79B0E560-BBEF-B4C5-32EF-BAF5F9EC9E40}"/>
                  </a:ext>
                </a:extLst>
              </p:cNvPr>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20" name="Picture 19">
              <a:extLst>
                <a:ext uri="{FF2B5EF4-FFF2-40B4-BE49-F238E27FC236}">
                  <a16:creationId xmlns:a16="http://schemas.microsoft.com/office/drawing/2014/main" id="{8AC585B4-963A-8C76-F467-CB54EF520FCC}"/>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21" name="Picture 20">
              <a:extLst>
                <a:ext uri="{FF2B5EF4-FFF2-40B4-BE49-F238E27FC236}">
                  <a16:creationId xmlns:a16="http://schemas.microsoft.com/office/drawing/2014/main" id="{D9971C9D-3534-3A10-7CD6-7B0577B3DB5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22" name="Picture 21">
              <a:extLst>
                <a:ext uri="{FF2B5EF4-FFF2-40B4-BE49-F238E27FC236}">
                  <a16:creationId xmlns:a16="http://schemas.microsoft.com/office/drawing/2014/main" id="{49E53852-2039-F33B-0EC0-F3431DFCAEB6}"/>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24" name="Picture 23">
              <a:extLst>
                <a:ext uri="{FF2B5EF4-FFF2-40B4-BE49-F238E27FC236}">
                  <a16:creationId xmlns:a16="http://schemas.microsoft.com/office/drawing/2014/main" id="{4841B3C3-5768-4358-D7B1-E97A28BBE66F}"/>
                </a:ext>
              </a:extLst>
            </p:cNvPr>
            <p:cNvPicPr>
              <a:picLocks noChangeAspect="1"/>
            </p:cNvPicPr>
            <p:nvPr/>
          </p:nvPicPr>
          <p:blipFill>
            <a:blip r:embed="rId6"/>
            <a:stretch>
              <a:fillRect/>
            </a:stretch>
          </p:blipFill>
          <p:spPr>
            <a:xfrm>
              <a:off x="7792636" y="5402382"/>
              <a:ext cx="469963" cy="469963"/>
            </a:xfrm>
            <a:prstGeom prst="rect">
              <a:avLst/>
            </a:prstGeom>
          </p:spPr>
        </p:pic>
        <p:pic>
          <p:nvPicPr>
            <p:cNvPr id="31" name="Picture 30">
              <a:extLst>
                <a:ext uri="{FF2B5EF4-FFF2-40B4-BE49-F238E27FC236}">
                  <a16:creationId xmlns:a16="http://schemas.microsoft.com/office/drawing/2014/main" id="{4EC4510D-5D00-6B6D-9777-705DE87D4E58}"/>
                </a:ext>
              </a:extLst>
            </p:cNvPr>
            <p:cNvPicPr>
              <a:picLocks noChangeAspect="1"/>
            </p:cNvPicPr>
            <p:nvPr/>
          </p:nvPicPr>
          <p:blipFill>
            <a:blip r:embed="rId7"/>
            <a:stretch>
              <a:fillRect/>
            </a:stretch>
          </p:blipFill>
          <p:spPr>
            <a:xfrm>
              <a:off x="7235962" y="5402382"/>
              <a:ext cx="469963" cy="469963"/>
            </a:xfrm>
            <a:prstGeom prst="rect">
              <a:avLst/>
            </a:prstGeom>
          </p:spPr>
        </p:pic>
        <p:pic>
          <p:nvPicPr>
            <p:cNvPr id="34" name="Picture 33">
              <a:extLst>
                <a:ext uri="{FF2B5EF4-FFF2-40B4-BE49-F238E27FC236}">
                  <a16:creationId xmlns:a16="http://schemas.microsoft.com/office/drawing/2014/main" id="{C0079DA9-9400-7B72-DEFB-051B09424CAE}"/>
                </a:ext>
              </a:extLst>
            </p:cNvPr>
            <p:cNvPicPr>
              <a:picLocks noChangeAspect="1"/>
            </p:cNvPicPr>
            <p:nvPr/>
          </p:nvPicPr>
          <p:blipFill>
            <a:blip r:embed="rId8"/>
            <a:stretch>
              <a:fillRect/>
            </a:stretch>
          </p:blipFill>
          <p:spPr>
            <a:xfrm>
              <a:off x="8349310" y="5402382"/>
              <a:ext cx="469963" cy="469963"/>
            </a:xfrm>
            <a:prstGeom prst="rect">
              <a:avLst/>
            </a:prstGeom>
          </p:spPr>
        </p:pic>
        <p:pic>
          <p:nvPicPr>
            <p:cNvPr id="35" name="Picture 34">
              <a:extLst>
                <a:ext uri="{FF2B5EF4-FFF2-40B4-BE49-F238E27FC236}">
                  <a16:creationId xmlns:a16="http://schemas.microsoft.com/office/drawing/2014/main" id="{EF4DE2A4-E2F8-02C0-009F-0177C4F07C81}"/>
                </a:ext>
              </a:extLst>
            </p:cNvPr>
            <p:cNvPicPr>
              <a:picLocks noChangeAspect="1"/>
            </p:cNvPicPr>
            <p:nvPr/>
          </p:nvPicPr>
          <p:blipFill>
            <a:blip r:embed="rId6"/>
            <a:stretch>
              <a:fillRect/>
            </a:stretch>
          </p:blipFill>
          <p:spPr>
            <a:xfrm>
              <a:off x="10173054" y="5950807"/>
              <a:ext cx="469963" cy="469963"/>
            </a:xfrm>
            <a:prstGeom prst="rect">
              <a:avLst/>
            </a:prstGeom>
          </p:spPr>
        </p:pic>
        <p:pic>
          <p:nvPicPr>
            <p:cNvPr id="36" name="Picture 35">
              <a:extLst>
                <a:ext uri="{FF2B5EF4-FFF2-40B4-BE49-F238E27FC236}">
                  <a16:creationId xmlns:a16="http://schemas.microsoft.com/office/drawing/2014/main" id="{6BB69874-6B6C-62A5-B675-BE9F76CEFAB8}"/>
                </a:ext>
              </a:extLst>
            </p:cNvPr>
            <p:cNvPicPr>
              <a:picLocks noChangeAspect="1"/>
            </p:cNvPicPr>
            <p:nvPr/>
          </p:nvPicPr>
          <p:blipFill>
            <a:blip r:embed="rId7"/>
            <a:stretch>
              <a:fillRect/>
            </a:stretch>
          </p:blipFill>
          <p:spPr>
            <a:xfrm>
              <a:off x="9616380" y="5950807"/>
              <a:ext cx="469963" cy="469963"/>
            </a:xfrm>
            <a:prstGeom prst="rect">
              <a:avLst/>
            </a:prstGeom>
          </p:spPr>
        </p:pic>
        <p:pic>
          <p:nvPicPr>
            <p:cNvPr id="37" name="Picture 36">
              <a:extLst>
                <a:ext uri="{FF2B5EF4-FFF2-40B4-BE49-F238E27FC236}">
                  <a16:creationId xmlns:a16="http://schemas.microsoft.com/office/drawing/2014/main" id="{D5327F84-5BB5-AE75-9F73-4CE361D4702F}"/>
                </a:ext>
              </a:extLst>
            </p:cNvPr>
            <p:cNvPicPr>
              <a:picLocks noChangeAspect="1"/>
            </p:cNvPicPr>
            <p:nvPr/>
          </p:nvPicPr>
          <p:blipFill>
            <a:blip r:embed="rId8"/>
            <a:stretch>
              <a:fillRect/>
            </a:stretch>
          </p:blipFill>
          <p:spPr>
            <a:xfrm>
              <a:off x="10729728" y="5950807"/>
              <a:ext cx="469963" cy="469963"/>
            </a:xfrm>
            <a:prstGeom prst="rect">
              <a:avLst/>
            </a:prstGeom>
          </p:spPr>
        </p:pic>
      </p:grpSp>
      <p:pic>
        <p:nvPicPr>
          <p:cNvPr id="40" name="Picture 2" descr="HD wallpaper: Cartoon Kids Music, illustration of four children playing  instruments while walking on sand | Wallpaper Flare">
            <a:extLst>
              <a:ext uri="{FF2B5EF4-FFF2-40B4-BE49-F238E27FC236}">
                <a16:creationId xmlns:a16="http://schemas.microsoft.com/office/drawing/2014/main" id="{DF70BBCB-AA24-9F7A-B6EA-B7F2BCE86E7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a14="http://schemas.microsoft.com/office/drawing/2010/main" val="0"/>
              </a:ext>
            </a:extLst>
          </a:blip>
          <a:srcRect/>
          <a:stretch>
            <a:fillRect/>
          </a:stretch>
        </p:blipFill>
        <p:spPr bwMode="auto">
          <a:xfrm>
            <a:off x="7570381" y="3739132"/>
            <a:ext cx="4990189" cy="31188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4016E879-33DB-5C29-3933-E801CDA1211C}"/>
              </a:ext>
            </a:extLst>
          </p:cNvPr>
          <p:cNvPicPr>
            <a:picLocks noChangeAspect="1"/>
          </p:cNvPicPr>
          <p:nvPr/>
        </p:nvPicPr>
        <p:blipFill>
          <a:blip r:embed="rId11"/>
          <a:stretch>
            <a:fillRect/>
          </a:stretch>
        </p:blipFill>
        <p:spPr>
          <a:xfrm>
            <a:off x="1755093" y="512737"/>
            <a:ext cx="7895004" cy="835224"/>
          </a:xfrm>
          <a:prstGeom prst="rect">
            <a:avLst/>
          </a:prstGeom>
        </p:spPr>
      </p:pic>
    </p:spTree>
    <p:extLst>
      <p:ext uri="{BB962C8B-B14F-4D97-AF65-F5344CB8AC3E}">
        <p14:creationId xmlns:p14="http://schemas.microsoft.com/office/powerpoint/2010/main" val="1481402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6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C494E5D-27EF-24C2-44A6-72107AC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7" name="Rectangle: Rounded Corners 6">
            <a:extLst>
              <a:ext uri="{FF2B5EF4-FFF2-40B4-BE49-F238E27FC236}">
                <a16:creationId xmlns:a16="http://schemas.microsoft.com/office/drawing/2014/main" id="{7B9C8508-C771-C5B8-94AB-8D958DE84267}"/>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sp>
        <p:nvSpPr>
          <p:cNvPr id="8" name="TextBox 7">
            <a:extLst>
              <a:ext uri="{FF2B5EF4-FFF2-40B4-BE49-F238E27FC236}">
                <a16:creationId xmlns:a16="http://schemas.microsoft.com/office/drawing/2014/main" id="{D880AF65-2498-D47B-D87E-3858920E57E5}"/>
              </a:ext>
            </a:extLst>
          </p:cNvPr>
          <p:cNvSpPr txBox="1"/>
          <p:nvPr/>
        </p:nvSpPr>
        <p:spPr>
          <a:xfrm>
            <a:off x="6419603" y="1396426"/>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9" name="TextBox 8">
            <a:extLst>
              <a:ext uri="{FF2B5EF4-FFF2-40B4-BE49-F238E27FC236}">
                <a16:creationId xmlns:a16="http://schemas.microsoft.com/office/drawing/2014/main" id="{BFFB231E-AD44-EC6A-CA88-339A5AD463C0}"/>
              </a:ext>
            </a:extLst>
          </p:cNvPr>
          <p:cNvSpPr txBox="1"/>
          <p:nvPr/>
        </p:nvSpPr>
        <p:spPr>
          <a:xfrm>
            <a:off x="6419602" y="2314227"/>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0" name="TextBox 9">
            <a:extLst>
              <a:ext uri="{FF2B5EF4-FFF2-40B4-BE49-F238E27FC236}">
                <a16:creationId xmlns:a16="http://schemas.microsoft.com/office/drawing/2014/main" id="{FEDC64B2-1803-3D36-EDF0-2A0F74481771}"/>
              </a:ext>
            </a:extLst>
          </p:cNvPr>
          <p:cNvSpPr txBox="1"/>
          <p:nvPr/>
        </p:nvSpPr>
        <p:spPr>
          <a:xfrm>
            <a:off x="6419602" y="3269305"/>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1" name="TextBox 10">
            <a:extLst>
              <a:ext uri="{FF2B5EF4-FFF2-40B4-BE49-F238E27FC236}">
                <a16:creationId xmlns:a16="http://schemas.microsoft.com/office/drawing/2014/main" id="{AAFAE36C-28BE-C173-36E5-83DF4A459323}"/>
              </a:ext>
            </a:extLst>
          </p:cNvPr>
          <p:cNvSpPr txBox="1"/>
          <p:nvPr/>
        </p:nvSpPr>
        <p:spPr>
          <a:xfrm>
            <a:off x="6419601" y="4224383"/>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2" name="TextBox 11">
            <a:extLst>
              <a:ext uri="{FF2B5EF4-FFF2-40B4-BE49-F238E27FC236}">
                <a16:creationId xmlns:a16="http://schemas.microsoft.com/office/drawing/2014/main" id="{C32F1302-A710-0ED3-359A-7190DE727CD9}"/>
              </a:ext>
            </a:extLst>
          </p:cNvPr>
          <p:cNvSpPr txBox="1"/>
          <p:nvPr/>
        </p:nvSpPr>
        <p:spPr>
          <a:xfrm>
            <a:off x="6419599" y="5179461"/>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pic>
        <p:nvPicPr>
          <p:cNvPr id="13" name="Picture 12" descr="A picture containing text&#10;&#10;Description automatically generated">
            <a:extLst>
              <a:ext uri="{FF2B5EF4-FFF2-40B4-BE49-F238E27FC236}">
                <a16:creationId xmlns:a16="http://schemas.microsoft.com/office/drawing/2014/main" id="{BD17561F-FDBF-726B-D85F-8A0CB4DE9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82E53AA6-436E-49FD-D77F-A22F58319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8920E81-E3EE-0CA3-7257-91DB7EC89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1567B355-9FC8-3A0B-C2C2-80FCF93A2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EE84657-65F1-E8EE-B920-95792C2ED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18" name="Picture 17">
            <a:extLst>
              <a:ext uri="{FF2B5EF4-FFF2-40B4-BE49-F238E27FC236}">
                <a16:creationId xmlns:a16="http://schemas.microsoft.com/office/drawing/2014/main" id="{D524AFA7-9BD0-2143-2BC5-55F5F9029A8E}"/>
              </a:ext>
            </a:extLst>
          </p:cNvPr>
          <p:cNvPicPr>
            <a:picLocks noChangeAspect="1"/>
          </p:cNvPicPr>
          <p:nvPr/>
        </p:nvPicPr>
        <p:blipFill>
          <a:blip r:embed="rId4"/>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2619044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14"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5"/>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653176" y="3466215"/>
            <a:ext cx="2538824" cy="3287010"/>
          </a:xfrm>
          <a:prstGeom prst="rect">
            <a:avLst/>
          </a:prstGeom>
        </p:spPr>
      </p:pic>
      <p:sp>
        <p:nvSpPr>
          <p:cNvPr id="17" name="TextBox 16">
            <a:extLst>
              <a:ext uri="{FF2B5EF4-FFF2-40B4-BE49-F238E27FC236}">
                <a16:creationId xmlns:a16="http://schemas.microsoft.com/office/drawing/2014/main" id="{B537FE88-641B-679F-FC25-B9CC1B70B74E}"/>
              </a:ext>
            </a:extLst>
          </p:cNvPr>
          <p:cNvSpPr txBox="1"/>
          <p:nvPr/>
        </p:nvSpPr>
        <p:spPr>
          <a:xfrm>
            <a:off x="3467101" y="6200775"/>
            <a:ext cx="54673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Hương</a:t>
            </a:r>
            <a:r>
              <a:rPr kumimoji="0" lang="en-US" sz="2800" b="0" i="0" u="none" strike="noStrike" kern="1200" cap="none" spc="0" normalizeH="0" baseline="0" noProof="0" dirty="0">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 </a:t>
            </a:r>
            <a:r>
              <a:rPr kumimoji="0" lang="en-US" sz="2800" b="0" i="0" u="none" strike="noStrike" kern="1200" cap="none" spc="0" normalizeH="0" baseline="0" noProof="0" dirty="0" err="1">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Thảo</a:t>
            </a:r>
            <a:r>
              <a:rPr kumimoji="0" lang="en-US" sz="2800" b="0" i="0" u="none" strike="noStrike" kern="1200" cap="none" spc="0" normalizeH="0" baseline="0" noProof="0" dirty="0">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 – </a:t>
            </a:r>
            <a:r>
              <a:rPr kumimoji="0" lang="en-US" sz="2800" b="0" i="0" u="none" strike="noStrike" kern="1200" cap="none" spc="0" normalizeH="0" baseline="0" noProof="0" dirty="0" err="1">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Zalo</a:t>
            </a:r>
            <a:r>
              <a:rPr kumimoji="0" lang="en-US" sz="2800" b="0" i="0" u="none" strike="noStrike" kern="1200" cap="none" spc="0" normalizeH="0" baseline="0" noProof="0" dirty="0">
                <a:ln>
                  <a:noFill/>
                </a:ln>
                <a:solidFill>
                  <a:srgbClr val="002060"/>
                </a:solidFill>
                <a:effectLst/>
                <a:uLnTx/>
                <a:uFillTx/>
                <a:latin typeface="#9Slide03 Arima Madurai Black" panose="00000A00000000000000" pitchFamily="2" charset="0"/>
                <a:ea typeface="微软雅黑"/>
                <a:cs typeface="#9Slide03 Arima Madurai Black" panose="00000A00000000000000" pitchFamily="2" charset="0"/>
              </a:rPr>
              <a:t> 0972.115.126</a:t>
            </a:r>
          </a:p>
        </p:txBody>
      </p:sp>
      <p:pic>
        <p:nvPicPr>
          <p:cNvPr id="2" name="Picture 1">
            <a:extLst>
              <a:ext uri="{FF2B5EF4-FFF2-40B4-BE49-F238E27FC236}">
                <a16:creationId xmlns:a16="http://schemas.microsoft.com/office/drawing/2014/main" id="{57D4DC58-2B61-48D5-0ABC-C981A43E4453}"/>
              </a:ext>
            </a:extLst>
          </p:cNvPr>
          <p:cNvPicPr>
            <a:picLocks noChangeAspect="1"/>
          </p:cNvPicPr>
          <p:nvPr/>
        </p:nvPicPr>
        <p:blipFill>
          <a:blip r:embed="rId8">
            <a:duotone>
              <a:prstClr val="black"/>
              <a:schemeClr val="accent4">
                <a:tint val="45000"/>
                <a:satMod val="400000"/>
              </a:schemeClr>
            </a:duotone>
          </a:blip>
          <a:stretch>
            <a:fillRect/>
          </a:stretch>
        </p:blipFill>
        <p:spPr>
          <a:xfrm>
            <a:off x="1271445" y="1872733"/>
            <a:ext cx="10193395" cy="3639627"/>
          </a:xfrm>
          <a:prstGeom prst="rect">
            <a:avLst/>
          </a:prstGeom>
        </p:spPr>
      </p:pic>
    </p:spTree>
    <p:extLst>
      <p:ext uri="{BB962C8B-B14F-4D97-AF65-F5344CB8AC3E}">
        <p14:creationId xmlns:p14="http://schemas.microsoft.com/office/powerpoint/2010/main" val="780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group of children walking on a dirt road&#10;&#10;Description automatically generated">
            <a:extLst>
              <a:ext uri="{FF2B5EF4-FFF2-40B4-BE49-F238E27FC236}">
                <a16:creationId xmlns:a16="http://schemas.microsoft.com/office/drawing/2014/main" id="{23D9C645-21A5-1AEE-A855-2ED64C844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49" y="642937"/>
            <a:ext cx="6829425" cy="5691188"/>
          </a:xfrm>
          <a:prstGeom prst="rect">
            <a:avLst/>
          </a:prstGeom>
        </p:spPr>
      </p:pic>
      <p:sp>
        <p:nvSpPr>
          <p:cNvPr id="7" name="Rectangle: Rounded Corners 6">
            <a:extLst>
              <a:ext uri="{FF2B5EF4-FFF2-40B4-BE49-F238E27FC236}">
                <a16:creationId xmlns:a16="http://schemas.microsoft.com/office/drawing/2014/main" id="{DED1258E-CF05-73C9-294A-3C0535F93A74}"/>
              </a:ext>
            </a:extLst>
          </p:cNvPr>
          <p:cNvSpPr/>
          <p:nvPr/>
        </p:nvSpPr>
        <p:spPr>
          <a:xfrm>
            <a:off x="297447"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85F2DAD-8043-70A1-BBA0-86DAADC267D9}"/>
              </a:ext>
            </a:extLst>
          </p:cNvPr>
          <p:cNvSpPr/>
          <p:nvPr/>
        </p:nvSpPr>
        <p:spPr>
          <a:xfrm>
            <a:off x="364122"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4931368-3254-6553-FFC3-DAB3FB4604ED}"/>
              </a:ext>
            </a:extLst>
          </p:cNvPr>
          <p:cNvSpPr/>
          <p:nvPr/>
        </p:nvSpPr>
        <p:spPr>
          <a:xfrm>
            <a:off x="354597"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E8B93AB-97DE-BFA1-D75E-6B6A49437003}"/>
              </a:ext>
            </a:extLst>
          </p:cNvPr>
          <p:cNvSpPr/>
          <p:nvPr/>
        </p:nvSpPr>
        <p:spPr>
          <a:xfrm>
            <a:off x="383172"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1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3"/>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C2845CC-BC31-4D67-B755-595D9CAE6D52}"/>
              </a:ext>
            </a:extLst>
          </p:cNvPr>
          <p:cNvPicPr>
            <a:picLocks noChangeAspect="1"/>
          </p:cNvPicPr>
          <p:nvPr/>
        </p:nvPicPr>
        <p:blipFill>
          <a:blip r:embed="rId3"/>
          <a:stretch>
            <a:fillRect/>
          </a:stretch>
        </p:blipFill>
        <p:spPr>
          <a:xfrm>
            <a:off x="4927174" y="5280409"/>
            <a:ext cx="2294751" cy="2294751"/>
          </a:xfrm>
          <a:prstGeom prst="rect">
            <a:avLst/>
          </a:prstGeom>
        </p:spPr>
      </p:pic>
      <p:grpSp>
        <p:nvGrpSpPr>
          <p:cNvPr id="6" name="组合 5">
            <a:extLst>
              <a:ext uri="{FF2B5EF4-FFF2-40B4-BE49-F238E27FC236}">
                <a16:creationId xmlns:a16="http://schemas.microsoft.com/office/drawing/2014/main" id="{4D831220-685A-4D47-9BB2-3F97EF560978}"/>
              </a:ext>
            </a:extLst>
          </p:cNvPr>
          <p:cNvGrpSpPr/>
          <p:nvPr/>
        </p:nvGrpSpPr>
        <p:grpSpPr>
          <a:xfrm>
            <a:off x="-154974" y="1116858"/>
            <a:ext cx="12501948" cy="5740985"/>
            <a:chOff x="-116231" y="837643"/>
            <a:chExt cx="9376461" cy="4305739"/>
          </a:xfrm>
        </p:grpSpPr>
        <p:pic>
          <p:nvPicPr>
            <p:cNvPr id="9" name="图片 8">
              <a:extLst>
                <a:ext uri="{FF2B5EF4-FFF2-40B4-BE49-F238E27FC236}">
                  <a16:creationId xmlns:a16="http://schemas.microsoft.com/office/drawing/2014/main" id="{9326A386-53B6-419C-A9FF-3DA257E9C99D}"/>
                </a:ext>
              </a:extLst>
            </p:cNvPr>
            <p:cNvPicPr>
              <a:picLocks noChangeAspect="1"/>
            </p:cNvPicPr>
            <p:nvPr/>
          </p:nvPicPr>
          <p:blipFill rotWithShape="1">
            <a:blip r:embed="rId4"/>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id="{4288C8DE-86BF-47DA-8AAD-483A3A21258F}"/>
                </a:ext>
              </a:extLst>
            </p:cNvPr>
            <p:cNvPicPr>
              <a:picLocks noChangeAspect="1"/>
            </p:cNvPicPr>
            <p:nvPr/>
          </p:nvPicPr>
          <p:blipFill>
            <a:blip r:embed="rId5"/>
            <a:stretch>
              <a:fillRect/>
            </a:stretch>
          </p:blipFill>
          <p:spPr>
            <a:xfrm>
              <a:off x="-116231" y="3607057"/>
              <a:ext cx="9376461" cy="1536325"/>
            </a:xfrm>
            <a:prstGeom prst="rect">
              <a:avLst/>
            </a:prstGeom>
          </p:spPr>
        </p:pic>
      </p:grpSp>
      <p:grpSp>
        <p:nvGrpSpPr>
          <p:cNvPr id="15" name="Group 14">
            <a:extLst>
              <a:ext uri="{FF2B5EF4-FFF2-40B4-BE49-F238E27FC236}">
                <a16:creationId xmlns:a16="http://schemas.microsoft.com/office/drawing/2014/main" id="{032271CA-0C2A-B154-0A03-9D6FFFD32128}"/>
              </a:ext>
            </a:extLst>
          </p:cNvPr>
          <p:cNvGrpSpPr/>
          <p:nvPr/>
        </p:nvGrpSpPr>
        <p:grpSpPr>
          <a:xfrm>
            <a:off x="419650" y="1564304"/>
            <a:ext cx="3172408" cy="1636095"/>
            <a:chOff x="139959" y="1387023"/>
            <a:chExt cx="3172408" cy="1636095"/>
          </a:xfrm>
        </p:grpSpPr>
        <p:sp>
          <p:nvSpPr>
            <p:cNvPr id="16" name="Rectangle: Rounded Corners 14">
              <a:extLst>
                <a:ext uri="{FF2B5EF4-FFF2-40B4-BE49-F238E27FC236}">
                  <a16:creationId xmlns:a16="http://schemas.microsoft.com/office/drawing/2014/main" id="{E6BA65B7-0699-635D-4EA0-D92F1720D6DF}"/>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Mắt</a:t>
              </a: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dõi</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E577EEF-5F2A-0004-EB9B-83972EE221C3}"/>
                </a:ext>
              </a:extLst>
            </p:cNvPr>
            <p:cNvPicPr>
              <a:picLocks noChangeAspect="1"/>
            </p:cNvPicPr>
            <p:nvPr/>
          </p:nvPicPr>
          <p:blipFill>
            <a:blip r:embed="rId6"/>
            <a:stretch>
              <a:fillRect/>
            </a:stretch>
          </p:blipFill>
          <p:spPr>
            <a:xfrm>
              <a:off x="139959" y="1387023"/>
              <a:ext cx="947057" cy="947057"/>
            </a:xfrm>
            <a:prstGeom prst="rect">
              <a:avLst/>
            </a:prstGeom>
          </p:spPr>
        </p:pic>
      </p:grpSp>
      <p:grpSp>
        <p:nvGrpSpPr>
          <p:cNvPr id="20" name="Group 19">
            <a:extLst>
              <a:ext uri="{FF2B5EF4-FFF2-40B4-BE49-F238E27FC236}">
                <a16:creationId xmlns:a16="http://schemas.microsoft.com/office/drawing/2014/main" id="{F4FD9716-9E42-0FE2-319C-43F8634E5665}"/>
              </a:ext>
            </a:extLst>
          </p:cNvPr>
          <p:cNvGrpSpPr/>
          <p:nvPr/>
        </p:nvGrpSpPr>
        <p:grpSpPr>
          <a:xfrm>
            <a:off x="4319691" y="3200399"/>
            <a:ext cx="3397434" cy="1559458"/>
            <a:chOff x="4424729" y="3902060"/>
            <a:chExt cx="3397434" cy="1559458"/>
          </a:xfrm>
        </p:grpSpPr>
        <p:sp>
          <p:nvSpPr>
            <p:cNvPr id="22" name="Rectangle: Rounded Corners 20">
              <a:extLst>
                <a:ext uri="{FF2B5EF4-FFF2-40B4-BE49-F238E27FC236}">
                  <a16:creationId xmlns:a16="http://schemas.microsoft.com/office/drawing/2014/main" id="{C63DBB8E-60B1-C153-0195-2F529E68BEF2}"/>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Tai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nghe</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BE743ED-3552-1905-5242-8C66B301E645}"/>
                </a:ext>
              </a:extLst>
            </p:cNvPr>
            <p:cNvPicPr>
              <a:picLocks noChangeAspect="1"/>
            </p:cNvPicPr>
            <p:nvPr/>
          </p:nvPicPr>
          <p:blipFill>
            <a:blip r:embed="rId7"/>
            <a:stretch>
              <a:fillRect/>
            </a:stretch>
          </p:blipFill>
          <p:spPr>
            <a:xfrm>
              <a:off x="4424729" y="3902060"/>
              <a:ext cx="1083597" cy="1083597"/>
            </a:xfrm>
            <a:prstGeom prst="rect">
              <a:avLst/>
            </a:prstGeom>
          </p:spPr>
        </p:pic>
      </p:grpSp>
      <p:grpSp>
        <p:nvGrpSpPr>
          <p:cNvPr id="26" name="Group 25">
            <a:extLst>
              <a:ext uri="{FF2B5EF4-FFF2-40B4-BE49-F238E27FC236}">
                <a16:creationId xmlns:a16="http://schemas.microsoft.com/office/drawing/2014/main" id="{44B560F3-0625-4EDD-5E70-CC31BAD49285}"/>
              </a:ext>
            </a:extLst>
          </p:cNvPr>
          <p:cNvGrpSpPr/>
          <p:nvPr/>
        </p:nvGrpSpPr>
        <p:grpSpPr>
          <a:xfrm>
            <a:off x="8110962" y="1828720"/>
            <a:ext cx="3329164" cy="1371679"/>
            <a:chOff x="8110962" y="1828720"/>
            <a:chExt cx="3329164" cy="1371679"/>
          </a:xfrm>
        </p:grpSpPr>
        <p:sp>
          <p:nvSpPr>
            <p:cNvPr id="29" name="Rectangle: Rounded Corners 26">
              <a:extLst>
                <a:ext uri="{FF2B5EF4-FFF2-40B4-BE49-F238E27FC236}">
                  <a16:creationId xmlns:a16="http://schemas.microsoft.com/office/drawing/2014/main" id="{4C8403BD-947C-52F1-334A-31B7E1D4E37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Tay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dò</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D223BDA2-8E8A-67E7-E870-726509212C86}"/>
                </a:ext>
              </a:extLst>
            </p:cNvPr>
            <p:cNvPicPr>
              <a:picLocks noChangeAspect="1"/>
            </p:cNvPicPr>
            <p:nvPr/>
          </p:nvPicPr>
          <p:blipFill>
            <a:blip r:embed="rId8"/>
            <a:stretch>
              <a:fillRect/>
            </a:stretch>
          </p:blipFill>
          <p:spPr>
            <a:xfrm>
              <a:off x="8110962" y="1828720"/>
              <a:ext cx="1023707" cy="1023707"/>
            </a:xfrm>
            <a:prstGeom prst="rect">
              <a:avLst/>
            </a:prstGeom>
          </p:spPr>
        </p:pic>
      </p:grpSp>
      <p:pic>
        <p:nvPicPr>
          <p:cNvPr id="40" name="Picture 39">
            <a:extLst>
              <a:ext uri="{FF2B5EF4-FFF2-40B4-BE49-F238E27FC236}">
                <a16:creationId xmlns:a16="http://schemas.microsoft.com/office/drawing/2014/main" id="{AA128A50-BE67-CA50-C849-531FAC647649}"/>
              </a:ext>
            </a:extLst>
          </p:cNvPr>
          <p:cNvPicPr>
            <a:picLocks noChangeAspect="1"/>
          </p:cNvPicPr>
          <p:nvPr/>
        </p:nvPicPr>
        <p:blipFill>
          <a:blip r:embed="rId9"/>
          <a:stretch>
            <a:fillRect/>
          </a:stretch>
        </p:blipFill>
        <p:spPr>
          <a:xfrm>
            <a:off x="3430816" y="399223"/>
            <a:ext cx="4974767" cy="1487553"/>
          </a:xfrm>
          <a:prstGeom prst="rect">
            <a:avLst/>
          </a:prstGeom>
        </p:spPr>
      </p:pic>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66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14:bounceEnd="66000">
                                          <p:cBhvr additive="base">
                                            <p:cTn id="17"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ppt_x"/>
                                              </p:val>
                                            </p:tav>
                                            <p:tav tm="100000">
                                              <p:val>
                                                <p:strVal val="#ppt_x"/>
                                              </p:val>
                                            </p:tav>
                                          </p:tavLst>
                                        </p:anim>
                                        <p:anim calcmode="lin" valueType="num">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5"/>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Bình minh vừa tỉnh giấc</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Nắng nhuộm hồng núi xanh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Tiếng trống rung vách đá</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Giục đôi chân bước nhanh.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Bóng em nhoà bóng núi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Hun hút mấy thung sâu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Gió đưa theo tiếng sáo</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La đà trên tán lau.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Em đi tìm cái chữ</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Vượt suối lại băng rừng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Đường xa chân có mỏi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rơi xuống nương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Mùa cho bông trĩu hạt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bay lên ngàn</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Rừng ríu ran chim hát.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Càng đi chân càng vững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Lớp học ngang lưng đồi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Mắt em như sao sáng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Gặt chữ trên đỉnh trời!</a:t>
            </a:r>
          </a:p>
          <a:p>
            <a:pPr algn="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273881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5">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7"/>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520293" y="1217839"/>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cxnSp>
        <p:nvCxnSpPr>
          <p:cNvPr id="6" name="Đường nối Thẳng 46">
            <a:extLst>
              <a:ext uri="{FF2B5EF4-FFF2-40B4-BE49-F238E27FC236}">
                <a16:creationId xmlns:a16="http://schemas.microsoft.com/office/drawing/2014/main" id="{6CBBF778-CB23-0F9F-B41D-9EAFF731DF73}"/>
              </a:ext>
            </a:extLst>
          </p:cNvPr>
          <p:cNvCxnSpPr>
            <a:cxnSpLocks/>
          </p:cNvCxnSpPr>
          <p:nvPr/>
        </p:nvCxnSpPr>
        <p:spPr>
          <a:xfrm flipH="1">
            <a:off x="2769032" y="4757057"/>
            <a:ext cx="137454" cy="37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46">
            <a:extLst>
              <a:ext uri="{FF2B5EF4-FFF2-40B4-BE49-F238E27FC236}">
                <a16:creationId xmlns:a16="http://schemas.microsoft.com/office/drawing/2014/main" id="{B9756FA4-E07D-674E-A6D8-FCB581E8C81C}"/>
              </a:ext>
            </a:extLst>
          </p:cNvPr>
          <p:cNvCxnSpPr>
            <a:cxnSpLocks/>
          </p:cNvCxnSpPr>
          <p:nvPr/>
        </p:nvCxnSpPr>
        <p:spPr>
          <a:xfrm flipH="1">
            <a:off x="1865518" y="5116286"/>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46">
            <a:extLst>
              <a:ext uri="{FF2B5EF4-FFF2-40B4-BE49-F238E27FC236}">
                <a16:creationId xmlns:a16="http://schemas.microsoft.com/office/drawing/2014/main" id="{5BDE86D2-95EB-CA82-94EB-C3DF1D14BEB8}"/>
              </a:ext>
            </a:extLst>
          </p:cNvPr>
          <p:cNvCxnSpPr>
            <a:cxnSpLocks/>
          </p:cNvCxnSpPr>
          <p:nvPr/>
        </p:nvCxnSpPr>
        <p:spPr>
          <a:xfrm flipH="1">
            <a:off x="3629004" y="5083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6">
            <a:extLst>
              <a:ext uri="{FF2B5EF4-FFF2-40B4-BE49-F238E27FC236}">
                <a16:creationId xmlns:a16="http://schemas.microsoft.com/office/drawing/2014/main" id="{E14E8D4E-022C-E807-4DA4-839B33D5BE0D}"/>
              </a:ext>
            </a:extLst>
          </p:cNvPr>
          <p:cNvCxnSpPr>
            <a:cxnSpLocks/>
          </p:cNvCxnSpPr>
          <p:nvPr/>
        </p:nvCxnSpPr>
        <p:spPr>
          <a:xfrm flipH="1">
            <a:off x="1865519" y="5464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46">
            <a:extLst>
              <a:ext uri="{FF2B5EF4-FFF2-40B4-BE49-F238E27FC236}">
                <a16:creationId xmlns:a16="http://schemas.microsoft.com/office/drawing/2014/main" id="{7B1209F5-0163-FA66-5154-18D98A439EE6}"/>
              </a:ext>
            </a:extLst>
          </p:cNvPr>
          <p:cNvCxnSpPr>
            <a:cxnSpLocks/>
          </p:cNvCxnSpPr>
          <p:nvPr/>
        </p:nvCxnSpPr>
        <p:spPr>
          <a:xfrm flipH="1">
            <a:off x="3443947" y="5486401"/>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46">
            <a:extLst>
              <a:ext uri="{FF2B5EF4-FFF2-40B4-BE49-F238E27FC236}">
                <a16:creationId xmlns:a16="http://schemas.microsoft.com/office/drawing/2014/main" id="{43211F21-E73C-4322-B8B5-6B474D2A3E7A}"/>
              </a:ext>
            </a:extLst>
          </p:cNvPr>
          <p:cNvCxnSpPr>
            <a:cxnSpLocks/>
          </p:cNvCxnSpPr>
          <p:nvPr/>
        </p:nvCxnSpPr>
        <p:spPr>
          <a:xfrm flipH="1">
            <a:off x="3345976" y="5910944"/>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46">
            <a:extLst>
              <a:ext uri="{FF2B5EF4-FFF2-40B4-BE49-F238E27FC236}">
                <a16:creationId xmlns:a16="http://schemas.microsoft.com/office/drawing/2014/main" id="{4AAF0A11-AFA2-D148-2554-52B43F630AB7}"/>
              </a:ext>
            </a:extLst>
          </p:cNvPr>
          <p:cNvCxnSpPr>
            <a:cxnSpLocks/>
          </p:cNvCxnSpPr>
          <p:nvPr/>
        </p:nvCxnSpPr>
        <p:spPr>
          <a:xfrm flipH="1">
            <a:off x="3454833" y="5900058"/>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25" r:id="rId2" imgW="3378240" imgH="1498680"/>
        </mc:Choice>
        <mc:Fallback>
          <p:control r:id="rId2" imgW="3378240" imgH="1498680">
            <p:pic>
              <p:nvPicPr>
                <p:cNvPr id="4" name="TextBox1">
                  <a:extLst>
                    <a:ext uri="{FF2B5EF4-FFF2-40B4-BE49-F238E27FC236}">
                      <a16:creationId xmlns:a16="http://schemas.microsoft.com/office/drawing/2014/main" id="{9A4A23B1-2D94-9E12-F77C-3285110AD470}"/>
                    </a:ext>
                  </a:extLst>
                </p:cNvPr>
                <p:cNvPicPr>
                  <a:picLocks/>
                </p:cNvPicPr>
                <p:nvPr/>
              </p:nvPicPr>
              <p:blipFill>
                <a:blip r:embed="rId8"/>
                <a:stretch>
                  <a:fillRect/>
                </a:stretch>
              </p:blipFill>
              <p:spPr>
                <a:xfrm>
                  <a:off x="8279462" y="483187"/>
                  <a:ext cx="3377598" cy="1499951"/>
                </a:xfrm>
                <a:prstGeom prst="rect">
                  <a:avLst/>
                </a:prstGeom>
              </p:spPr>
            </p:pic>
          </p:control>
        </mc:Fallback>
      </mc:AlternateContent>
    </p:controls>
    <p:extLst>
      <p:ext uri="{BB962C8B-B14F-4D97-AF65-F5344CB8AC3E}">
        <p14:creationId xmlns:p14="http://schemas.microsoft.com/office/powerpoint/2010/main" val="347180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Nhóm 1">
            <a:extLst>
              <a:ext uri="{FF2B5EF4-FFF2-40B4-BE49-F238E27FC236}">
                <a16:creationId xmlns:a16="http://schemas.microsoft.com/office/drawing/2014/main" id="{01B33F4B-B4E8-B47E-2D68-CA494CD4A9D9}"/>
              </a:ext>
            </a:extLst>
          </p:cNvPr>
          <p:cNvGrpSpPr/>
          <p:nvPr/>
        </p:nvGrpSpPr>
        <p:grpSpPr>
          <a:xfrm>
            <a:off x="7602369" y="567204"/>
            <a:ext cx="3674300" cy="1566931"/>
            <a:chOff x="5502282" y="983017"/>
            <a:chExt cx="4034970" cy="851652"/>
          </a:xfrm>
          <a:noFill/>
        </p:grpSpPr>
        <p:sp>
          <p:nvSpPr>
            <p:cNvPr id="73" name="Hình tự do: Hình 10">
              <a:extLst>
                <a:ext uri="{FF2B5EF4-FFF2-40B4-BE49-F238E27FC236}">
                  <a16:creationId xmlns:a16="http://schemas.microsoft.com/office/drawing/2014/main" id="{FDEF3F49-58FB-CC72-D2E2-489F01E6F61F}"/>
                </a:ext>
              </a:extLst>
            </p:cNvPr>
            <p:cNvSpPr/>
            <p:nvPr/>
          </p:nvSpPr>
          <p:spPr>
            <a:xfrm flipH="1">
              <a:off x="5502282" y="991667"/>
              <a:ext cx="4034970" cy="843002"/>
            </a:xfrm>
            <a:prstGeom prst="cloud">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74" name="Hộp Văn bản 3">
              <a:extLst>
                <a:ext uri="{FF2B5EF4-FFF2-40B4-BE49-F238E27FC236}">
                  <a16:creationId xmlns:a16="http://schemas.microsoft.com/office/drawing/2014/main" id="{3E216857-C2DB-1C18-7AFB-CDA02C1A9BCD}"/>
                </a:ext>
              </a:extLst>
            </p:cNvPr>
            <p:cNvSpPr txBox="1"/>
            <p:nvPr/>
          </p:nvSpPr>
          <p:spPr>
            <a:xfrm>
              <a:off x="5705596" y="983017"/>
              <a:ext cx="3710136" cy="746402"/>
            </a:xfrm>
            <a:prstGeom prst="roundRect">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3733" b="1" kern="0" dirty="0" err="1">
                  <a:solidFill>
                    <a:srgbClr val="85A8CE">
                      <a:lumMod val="75000"/>
                    </a:srgbClr>
                  </a:solidFill>
                  <a:latin typeface="Calibri"/>
                  <a:sym typeface="Arial"/>
                </a:rPr>
                <a:t>Luyện</a:t>
              </a:r>
              <a:r>
                <a:rPr lang="en-US" sz="3733" b="1" kern="0" dirty="0">
                  <a:solidFill>
                    <a:srgbClr val="85A8CE">
                      <a:lumMod val="75000"/>
                    </a:srgbClr>
                  </a:solidFill>
                  <a:latin typeface="Calibri"/>
                  <a:sym typeface="Arial"/>
                </a:rPr>
                <a:t> </a:t>
              </a:r>
              <a:r>
                <a:rPr lang="en-US" sz="3733" b="1" kern="0" dirty="0" err="1">
                  <a:solidFill>
                    <a:srgbClr val="85A8CE">
                      <a:lumMod val="75000"/>
                    </a:srgbClr>
                  </a:solidFill>
                  <a:latin typeface="Calibri"/>
                  <a:sym typeface="Arial"/>
                </a:rPr>
                <a:t>đọc</a:t>
              </a:r>
              <a:endParaRPr lang="en-US" sz="3733" b="1" kern="0" dirty="0">
                <a:solidFill>
                  <a:srgbClr val="85A8CE">
                    <a:lumMod val="75000"/>
                  </a:srgbClr>
                </a:solidFill>
                <a:latin typeface="Calibri"/>
                <a:sym typeface="Arial"/>
              </a:endParaRPr>
            </a:p>
            <a:p>
              <a:pPr algn="ctr" defTabSz="1219170">
                <a:buClr>
                  <a:srgbClr val="000000"/>
                </a:buClr>
                <a:defRPr/>
              </a:pPr>
              <a:r>
                <a:rPr lang="en-US" sz="3733" b="1" kern="0" dirty="0">
                  <a:solidFill>
                    <a:srgbClr val="85A8CE">
                      <a:lumMod val="75000"/>
                    </a:srgbClr>
                  </a:solidFill>
                  <a:latin typeface="Calibri"/>
                  <a:sym typeface="Arial"/>
                </a:rPr>
                <a:t> </a:t>
              </a:r>
              <a:r>
                <a:rPr lang="vi-VN" sz="3733" b="1" kern="0" dirty="0">
                  <a:solidFill>
                    <a:srgbClr val="85A8CE">
                      <a:lumMod val="75000"/>
                    </a:srgbClr>
                  </a:solidFill>
                  <a:latin typeface="Calibri"/>
                  <a:sym typeface="Arial"/>
                </a:rPr>
                <a:t>trong </a:t>
              </a:r>
              <a:r>
                <a:rPr lang="vi-VN" sz="3733" b="1" kern="0" dirty="0" err="1">
                  <a:solidFill>
                    <a:srgbClr val="85A8CE">
                      <a:lumMod val="75000"/>
                    </a:srgbClr>
                  </a:solidFill>
                  <a:latin typeface="Calibri"/>
                  <a:sym typeface="Arial"/>
                </a:rPr>
                <a:t>nhóm</a:t>
              </a:r>
              <a:endParaRPr lang="en-US" sz="3733" b="1" kern="0" dirty="0">
                <a:solidFill>
                  <a:srgbClr val="85A8CE">
                    <a:lumMod val="75000"/>
                  </a:srgbClr>
                </a:solidFill>
                <a:latin typeface="Calibri"/>
                <a:sym typeface="Arial"/>
              </a:endParaRPr>
            </a:p>
          </p:txBody>
        </p:sp>
      </p:grpSp>
      <p:pic>
        <p:nvPicPr>
          <p:cNvPr id="75" name="Hình ảnh 4" descr="Ảnh có chứa đồ chơi, búp bê&#10;&#10;Mô tả được tạo tự động">
            <a:extLst>
              <a:ext uri="{FF2B5EF4-FFF2-40B4-BE49-F238E27FC236}">
                <a16:creationId xmlns:a16="http://schemas.microsoft.com/office/drawing/2014/main" id="{74BCE154-CB58-CA1C-4040-AA869800CC85}"/>
              </a:ext>
            </a:extLst>
          </p:cNvPr>
          <p:cNvPicPr>
            <a:picLocks noChangeAspect="1"/>
          </p:cNvPicPr>
          <p:nvPr/>
        </p:nvPicPr>
        <p:blipFill>
          <a:blip r:embed="rId4"/>
          <a:stretch>
            <a:fillRect/>
          </a:stretch>
        </p:blipFill>
        <p:spPr>
          <a:xfrm>
            <a:off x="709491" y="3574417"/>
            <a:ext cx="3380656" cy="1709591"/>
          </a:xfrm>
          <a:prstGeom prst="rect">
            <a:avLst/>
          </a:prstGeom>
          <a:effectLst/>
        </p:spPr>
      </p:pic>
      <p:grpSp>
        <p:nvGrpSpPr>
          <p:cNvPr id="76" name="Nhóm 5">
            <a:extLst>
              <a:ext uri="{FF2B5EF4-FFF2-40B4-BE49-F238E27FC236}">
                <a16:creationId xmlns:a16="http://schemas.microsoft.com/office/drawing/2014/main" id="{F4EF02F2-8104-5930-02A8-4BE78514B7BC}"/>
              </a:ext>
            </a:extLst>
          </p:cNvPr>
          <p:cNvGrpSpPr/>
          <p:nvPr/>
        </p:nvGrpSpPr>
        <p:grpSpPr>
          <a:xfrm>
            <a:off x="3871706" y="2591486"/>
            <a:ext cx="7460323" cy="3533481"/>
            <a:chOff x="3287591" y="2326844"/>
            <a:chExt cx="5595242" cy="2530571"/>
          </a:xfrm>
        </p:grpSpPr>
        <p:grpSp>
          <p:nvGrpSpPr>
            <p:cNvPr id="77" name="Nhóm 6">
              <a:extLst>
                <a:ext uri="{FF2B5EF4-FFF2-40B4-BE49-F238E27FC236}">
                  <a16:creationId xmlns:a16="http://schemas.microsoft.com/office/drawing/2014/main" id="{8D042A33-99C3-91A2-96EE-C850DA5876FD}"/>
                </a:ext>
              </a:extLst>
            </p:cNvPr>
            <p:cNvGrpSpPr/>
            <p:nvPr/>
          </p:nvGrpSpPr>
          <p:grpSpPr>
            <a:xfrm flipH="1">
              <a:off x="3287591" y="2326844"/>
              <a:ext cx="5595242" cy="2530571"/>
              <a:chOff x="549669" y="1441977"/>
              <a:chExt cx="4699756" cy="2155028"/>
            </a:xfrm>
          </p:grpSpPr>
          <p:grpSp>
            <p:nvGrpSpPr>
              <p:cNvPr id="88" name="Nhóm 17">
                <a:extLst>
                  <a:ext uri="{FF2B5EF4-FFF2-40B4-BE49-F238E27FC236}">
                    <a16:creationId xmlns:a16="http://schemas.microsoft.com/office/drawing/2014/main" id="{5D971D67-0848-2AE3-A0C2-B2D3536F59A7}"/>
                  </a:ext>
                </a:extLst>
              </p:cNvPr>
              <p:cNvGrpSpPr/>
              <p:nvPr/>
            </p:nvGrpSpPr>
            <p:grpSpPr>
              <a:xfrm>
                <a:off x="712687" y="1805790"/>
                <a:ext cx="4536738" cy="1791215"/>
                <a:chOff x="871014" y="3415425"/>
                <a:chExt cx="4017971" cy="1791215"/>
              </a:xfrm>
            </p:grpSpPr>
            <p:grpSp>
              <p:nvGrpSpPr>
                <p:cNvPr id="90" name="Nhóm 19">
                  <a:extLst>
                    <a:ext uri="{FF2B5EF4-FFF2-40B4-BE49-F238E27FC236}">
                      <a16:creationId xmlns:a16="http://schemas.microsoft.com/office/drawing/2014/main" id="{C0EE7CBC-102F-6694-6BDE-68981A45F8FD}"/>
                    </a:ext>
                  </a:extLst>
                </p:cNvPr>
                <p:cNvGrpSpPr/>
                <p:nvPr/>
              </p:nvGrpSpPr>
              <p:grpSpPr>
                <a:xfrm>
                  <a:off x="878187" y="3415425"/>
                  <a:ext cx="4010798" cy="1791215"/>
                  <a:chOff x="666377" y="1770293"/>
                  <a:chExt cx="4010798" cy="1791215"/>
                </a:xfrm>
              </p:grpSpPr>
              <p:sp>
                <p:nvSpPr>
                  <p:cNvPr id="95" name="Hình chữ nhật: Góc Tròn 12">
                    <a:extLst>
                      <a:ext uri="{FF2B5EF4-FFF2-40B4-BE49-F238E27FC236}">
                        <a16:creationId xmlns:a16="http://schemas.microsoft.com/office/drawing/2014/main" id="{2049D591-04FD-FB11-A158-8DE944CD872B}"/>
                      </a:ext>
                    </a:extLst>
                  </p:cNvPr>
                  <p:cNvSpPr/>
                  <p:nvPr/>
                </p:nvSpPr>
                <p:spPr>
                  <a:xfrm flipV="1">
                    <a:off x="666377" y="1770293"/>
                    <a:ext cx="3817522"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96" name="Hình chữ nhật: Góc Tròn 12">
                    <a:extLst>
                      <a:ext uri="{FF2B5EF4-FFF2-40B4-BE49-F238E27FC236}">
                        <a16:creationId xmlns:a16="http://schemas.microsoft.com/office/drawing/2014/main" id="{7DCC2451-4DD0-ECEF-6468-5568153BB366}"/>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91" name="Nhóm 20">
                  <a:extLst>
                    <a:ext uri="{FF2B5EF4-FFF2-40B4-BE49-F238E27FC236}">
                      <a16:creationId xmlns:a16="http://schemas.microsoft.com/office/drawing/2014/main" id="{8076C9CA-C4B4-BF19-BFD6-8DAB05A373B8}"/>
                    </a:ext>
                  </a:extLst>
                </p:cNvPr>
                <p:cNvGrpSpPr/>
                <p:nvPr/>
              </p:nvGrpSpPr>
              <p:grpSpPr>
                <a:xfrm>
                  <a:off x="871014" y="3638210"/>
                  <a:ext cx="3689420" cy="1136541"/>
                  <a:chOff x="697485" y="1969559"/>
                  <a:chExt cx="3689420" cy="1136541"/>
                </a:xfrm>
              </p:grpSpPr>
              <p:sp>
                <p:nvSpPr>
                  <p:cNvPr id="92" name="Hộp Văn bản 21">
                    <a:extLst>
                      <a:ext uri="{FF2B5EF4-FFF2-40B4-BE49-F238E27FC236}">
                        <a16:creationId xmlns:a16="http://schemas.microsoft.com/office/drawing/2014/main" id="{39507BA0-9064-591B-4227-6613050663FE}"/>
                      </a:ext>
                    </a:extLst>
                  </p:cNvPr>
                  <p:cNvSpPr txBox="1"/>
                  <p:nvPr/>
                </p:nvSpPr>
                <p:spPr>
                  <a:xfrm>
                    <a:off x="704657" y="1969559"/>
                    <a:ext cx="3682248" cy="356647"/>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93" name="Hộp Văn bản 22">
                    <a:extLst>
                      <a:ext uri="{FF2B5EF4-FFF2-40B4-BE49-F238E27FC236}">
                        <a16:creationId xmlns:a16="http://schemas.microsoft.com/office/drawing/2014/main" id="{D5A48698-418F-F7FE-C68C-C91AE8FCBB53}"/>
                      </a:ext>
                    </a:extLst>
                  </p:cNvPr>
                  <p:cNvSpPr txBox="1"/>
                  <p:nvPr/>
                </p:nvSpPr>
                <p:spPr>
                  <a:xfrm>
                    <a:off x="697485" y="2390114"/>
                    <a:ext cx="3682248" cy="356647"/>
                  </a:xfrm>
                  <a:prstGeom prst="rect">
                    <a:avLst/>
                  </a:prstGeom>
                  <a:noFill/>
                </p:spPr>
                <p:txBody>
                  <a:bodyPr wrap="square" rtlCol="0">
                    <a:spAutoFit/>
                  </a:bodyPr>
                  <a:lstStyle/>
                  <a:p>
                    <a:pPr defTabSz="1219170">
                      <a:buClr>
                        <a:srgbClr val="000000"/>
                      </a:buClr>
                      <a:defRPr/>
                    </a:pPr>
                    <a:r>
                      <a:rPr lang="vi-VN" sz="3200" b="1" kern="0" dirty="0">
                        <a:solidFill>
                          <a:srgbClr val="002060"/>
                        </a:solidFill>
                        <a:latin typeface="Calibri"/>
                        <a:cs typeface="Arial"/>
                        <a:sym typeface="Arial"/>
                      </a:rPr>
                      <a:t>2. Đọc </a:t>
                    </a:r>
                    <a:r>
                      <a:rPr lang="en-US" sz="3200" b="1" kern="0" dirty="0" err="1">
                        <a:solidFill>
                          <a:srgbClr val="002060"/>
                        </a:solidFill>
                        <a:latin typeface="Calibri"/>
                        <a:cs typeface="Arial"/>
                        <a:sym typeface="Arial"/>
                      </a:rPr>
                      <a:t>diễm</a:t>
                    </a:r>
                    <a:r>
                      <a:rPr lang="en-US" sz="3200" b="1" kern="0" dirty="0">
                        <a:solidFill>
                          <a:srgbClr val="002060"/>
                        </a:solidFill>
                        <a:latin typeface="Calibri"/>
                        <a:cs typeface="Arial"/>
                        <a:sym typeface="Arial"/>
                      </a:rPr>
                      <a:t> </a:t>
                    </a:r>
                    <a:r>
                      <a:rPr lang="en-US" sz="3200" b="1" kern="0" dirty="0" err="1">
                        <a:solidFill>
                          <a:srgbClr val="002060"/>
                        </a:solidFill>
                        <a:latin typeface="Calibri"/>
                        <a:cs typeface="Arial"/>
                        <a:sym typeface="Arial"/>
                      </a:rPr>
                      <a:t>cảm</a:t>
                    </a:r>
                    <a:endParaRPr lang="en-US" sz="3200" b="1" kern="0" dirty="0">
                      <a:solidFill>
                        <a:srgbClr val="002060"/>
                      </a:solidFill>
                      <a:latin typeface="Calibri"/>
                      <a:cs typeface="Arial"/>
                      <a:sym typeface="Arial"/>
                    </a:endParaRPr>
                  </a:p>
                </p:txBody>
              </p:sp>
              <p:sp>
                <p:nvSpPr>
                  <p:cNvPr id="94" name="Hộp Văn bản 23">
                    <a:extLst>
                      <a:ext uri="{FF2B5EF4-FFF2-40B4-BE49-F238E27FC236}">
                        <a16:creationId xmlns:a16="http://schemas.microsoft.com/office/drawing/2014/main" id="{A3965E29-9847-ACF3-F516-0CFB014612C0}"/>
                      </a:ext>
                    </a:extLst>
                  </p:cNvPr>
                  <p:cNvSpPr txBox="1"/>
                  <p:nvPr/>
                </p:nvSpPr>
                <p:spPr>
                  <a:xfrm>
                    <a:off x="1133284" y="2749453"/>
                    <a:ext cx="3246450" cy="356647"/>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89" name="Hộp Văn bản 18">
                <a:extLst>
                  <a:ext uri="{FF2B5EF4-FFF2-40B4-BE49-F238E27FC236}">
                    <a16:creationId xmlns:a16="http://schemas.microsoft.com/office/drawing/2014/main" id="{6687991B-51D7-7A05-F7FD-78708771BA64}"/>
                  </a:ext>
                </a:extLst>
              </p:cNvPr>
              <p:cNvSpPr txBox="1"/>
              <p:nvPr/>
            </p:nvSpPr>
            <p:spPr>
              <a:xfrm>
                <a:off x="549669" y="1441977"/>
                <a:ext cx="3214044" cy="506815"/>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78" name="Nhóm 7">
              <a:extLst>
                <a:ext uri="{FF2B5EF4-FFF2-40B4-BE49-F238E27FC236}">
                  <a16:creationId xmlns:a16="http://schemas.microsoft.com/office/drawing/2014/main" id="{4507C93E-49C9-1C69-5309-11286C48FFFB}"/>
                </a:ext>
              </a:extLst>
            </p:cNvPr>
            <p:cNvGrpSpPr/>
            <p:nvPr/>
          </p:nvGrpSpPr>
          <p:grpSpPr>
            <a:xfrm>
              <a:off x="5475196" y="3044557"/>
              <a:ext cx="1760145" cy="1750423"/>
              <a:chOff x="5475196" y="3044557"/>
              <a:chExt cx="1760145" cy="1750423"/>
            </a:xfrm>
          </p:grpSpPr>
          <p:pic>
            <p:nvPicPr>
              <p:cNvPr id="79" name="Hình ảnh 8">
                <a:extLst>
                  <a:ext uri="{FF2B5EF4-FFF2-40B4-BE49-F238E27FC236}">
                    <a16:creationId xmlns:a16="http://schemas.microsoft.com/office/drawing/2014/main" id="{BB2DCCCE-3D9B-FD89-3E5E-C461A15722AA}"/>
                  </a:ext>
                </a:extLst>
              </p:cNvPr>
              <p:cNvPicPr>
                <a:picLocks noChangeAspect="1"/>
              </p:cNvPicPr>
              <p:nvPr/>
            </p:nvPicPr>
            <p:blipFill rotWithShape="1">
              <a:blip r:embed="rId5"/>
              <a:srcRect l="51268" t="8949" r="19792" b="48444"/>
              <a:stretch/>
            </p:blipFill>
            <p:spPr>
              <a:xfrm rot="20944439">
                <a:off x="5475196" y="3044557"/>
                <a:ext cx="582414" cy="482317"/>
              </a:xfrm>
              <a:prstGeom prst="rect">
                <a:avLst/>
              </a:prstGeom>
            </p:spPr>
          </p:pic>
          <p:pic>
            <p:nvPicPr>
              <p:cNvPr id="80" name="Hình ảnh 9">
                <a:extLst>
                  <a:ext uri="{FF2B5EF4-FFF2-40B4-BE49-F238E27FC236}">
                    <a16:creationId xmlns:a16="http://schemas.microsoft.com/office/drawing/2014/main" id="{3FEC5109-5643-BEFD-C19B-89892B57CC89}"/>
                  </a:ext>
                </a:extLst>
              </p:cNvPr>
              <p:cNvPicPr>
                <a:picLocks noChangeAspect="1"/>
              </p:cNvPicPr>
              <p:nvPr/>
            </p:nvPicPr>
            <p:blipFill rotWithShape="1">
              <a:blip r:embed="rId5"/>
              <a:srcRect l="51268" t="8949" r="19792" b="48444"/>
              <a:stretch/>
            </p:blipFill>
            <p:spPr>
              <a:xfrm rot="20944439">
                <a:off x="5954688" y="3051130"/>
                <a:ext cx="582414" cy="482317"/>
              </a:xfrm>
              <a:prstGeom prst="rect">
                <a:avLst/>
              </a:prstGeom>
            </p:spPr>
          </p:pic>
          <p:pic>
            <p:nvPicPr>
              <p:cNvPr id="81" name="Hình ảnh 10">
                <a:extLst>
                  <a:ext uri="{FF2B5EF4-FFF2-40B4-BE49-F238E27FC236}">
                    <a16:creationId xmlns:a16="http://schemas.microsoft.com/office/drawing/2014/main" id="{A3F3DA66-B6FB-B8AF-C174-05154706BA31}"/>
                  </a:ext>
                </a:extLst>
              </p:cNvPr>
              <p:cNvPicPr>
                <a:picLocks noChangeAspect="1"/>
              </p:cNvPicPr>
              <p:nvPr/>
            </p:nvPicPr>
            <p:blipFill rotWithShape="1">
              <a:blip r:embed="rId5"/>
              <a:srcRect l="51268" t="8949" r="19792" b="48444"/>
              <a:stretch/>
            </p:blipFill>
            <p:spPr>
              <a:xfrm rot="20944439">
                <a:off x="6434181" y="3065233"/>
                <a:ext cx="582414" cy="482317"/>
              </a:xfrm>
              <a:prstGeom prst="rect">
                <a:avLst/>
              </a:prstGeom>
            </p:spPr>
          </p:pic>
          <p:pic>
            <p:nvPicPr>
              <p:cNvPr id="82" name="Hình ảnh 11">
                <a:extLst>
                  <a:ext uri="{FF2B5EF4-FFF2-40B4-BE49-F238E27FC236}">
                    <a16:creationId xmlns:a16="http://schemas.microsoft.com/office/drawing/2014/main" id="{54F91D3D-89FB-0F52-6D6A-D479FA391AE6}"/>
                  </a:ext>
                </a:extLst>
              </p:cNvPr>
              <p:cNvPicPr>
                <a:picLocks noChangeAspect="1"/>
              </p:cNvPicPr>
              <p:nvPr/>
            </p:nvPicPr>
            <p:blipFill rotWithShape="1">
              <a:blip r:embed="rId5"/>
              <a:srcRect l="51268" t="8949" r="19792" b="48444"/>
              <a:stretch/>
            </p:blipFill>
            <p:spPr>
              <a:xfrm rot="20944439">
                <a:off x="5824570" y="3492234"/>
                <a:ext cx="582414" cy="482317"/>
              </a:xfrm>
              <a:prstGeom prst="rect">
                <a:avLst/>
              </a:prstGeom>
            </p:spPr>
          </p:pic>
          <p:pic>
            <p:nvPicPr>
              <p:cNvPr id="83" name="Hình ảnh 12">
                <a:extLst>
                  <a:ext uri="{FF2B5EF4-FFF2-40B4-BE49-F238E27FC236}">
                    <a16:creationId xmlns:a16="http://schemas.microsoft.com/office/drawing/2014/main" id="{9C00CB64-AD79-7174-6153-945D0670AB2F}"/>
                  </a:ext>
                </a:extLst>
              </p:cNvPr>
              <p:cNvPicPr>
                <a:picLocks noChangeAspect="1"/>
              </p:cNvPicPr>
              <p:nvPr/>
            </p:nvPicPr>
            <p:blipFill rotWithShape="1">
              <a:blip r:embed="rId5"/>
              <a:srcRect l="51268" t="8949" r="19792" b="48444"/>
              <a:stretch/>
            </p:blipFill>
            <p:spPr>
              <a:xfrm rot="20944439">
                <a:off x="6230583" y="3514399"/>
                <a:ext cx="582414" cy="482317"/>
              </a:xfrm>
              <a:prstGeom prst="rect">
                <a:avLst/>
              </a:prstGeom>
            </p:spPr>
          </p:pic>
          <p:pic>
            <p:nvPicPr>
              <p:cNvPr id="84" name="Hình ảnh 13">
                <a:extLst>
                  <a:ext uri="{FF2B5EF4-FFF2-40B4-BE49-F238E27FC236}">
                    <a16:creationId xmlns:a16="http://schemas.microsoft.com/office/drawing/2014/main" id="{045BA615-5172-C1C9-7CBD-48CB9772A8DE}"/>
                  </a:ext>
                </a:extLst>
              </p:cNvPr>
              <p:cNvPicPr>
                <a:picLocks noChangeAspect="1"/>
              </p:cNvPicPr>
              <p:nvPr/>
            </p:nvPicPr>
            <p:blipFill rotWithShape="1">
              <a:blip r:embed="rId5"/>
              <a:srcRect l="51268" t="8949" r="19792" b="48444"/>
              <a:stretch/>
            </p:blipFill>
            <p:spPr>
              <a:xfrm rot="20944439">
                <a:off x="6652927" y="3528502"/>
                <a:ext cx="582414" cy="482317"/>
              </a:xfrm>
              <a:prstGeom prst="rect">
                <a:avLst/>
              </a:prstGeom>
            </p:spPr>
          </p:pic>
          <p:pic>
            <p:nvPicPr>
              <p:cNvPr id="85" name="Hình ảnh 14">
                <a:extLst>
                  <a:ext uri="{FF2B5EF4-FFF2-40B4-BE49-F238E27FC236}">
                    <a16:creationId xmlns:a16="http://schemas.microsoft.com/office/drawing/2014/main" id="{A17AB027-7E85-6FB0-BBE3-9D4A4AEC2C16}"/>
                  </a:ext>
                </a:extLst>
              </p:cNvPr>
              <p:cNvPicPr>
                <a:picLocks noChangeAspect="1"/>
              </p:cNvPicPr>
              <p:nvPr/>
            </p:nvPicPr>
            <p:blipFill rotWithShape="1">
              <a:blip r:embed="rId5"/>
              <a:srcRect l="51268" t="8949" r="19792" b="48444"/>
              <a:stretch/>
            </p:blipFill>
            <p:spPr>
              <a:xfrm rot="20944439">
                <a:off x="5548246" y="4291989"/>
                <a:ext cx="582414" cy="482317"/>
              </a:xfrm>
              <a:prstGeom prst="rect">
                <a:avLst/>
              </a:prstGeom>
            </p:spPr>
          </p:pic>
          <p:pic>
            <p:nvPicPr>
              <p:cNvPr id="86" name="Hình ảnh 15">
                <a:extLst>
                  <a:ext uri="{FF2B5EF4-FFF2-40B4-BE49-F238E27FC236}">
                    <a16:creationId xmlns:a16="http://schemas.microsoft.com/office/drawing/2014/main" id="{75391E4E-A4EE-C356-101B-7F12FEFDC8A8}"/>
                  </a:ext>
                </a:extLst>
              </p:cNvPr>
              <p:cNvPicPr>
                <a:picLocks noChangeAspect="1"/>
              </p:cNvPicPr>
              <p:nvPr/>
            </p:nvPicPr>
            <p:blipFill rotWithShape="1">
              <a:blip r:embed="rId5"/>
              <a:srcRect l="51268" t="8949" r="19792" b="48444"/>
              <a:stretch/>
            </p:blipFill>
            <p:spPr>
              <a:xfrm rot="20944439">
                <a:off x="6027738" y="4298561"/>
                <a:ext cx="582414" cy="482317"/>
              </a:xfrm>
              <a:prstGeom prst="rect">
                <a:avLst/>
              </a:prstGeom>
            </p:spPr>
          </p:pic>
          <p:pic>
            <p:nvPicPr>
              <p:cNvPr id="87" name="Hình ảnh 16">
                <a:extLst>
                  <a:ext uri="{FF2B5EF4-FFF2-40B4-BE49-F238E27FC236}">
                    <a16:creationId xmlns:a16="http://schemas.microsoft.com/office/drawing/2014/main" id="{AABB0A42-1971-D47F-43EC-4842EEFAED28}"/>
                  </a:ext>
                </a:extLst>
              </p:cNvPr>
              <p:cNvPicPr>
                <a:picLocks noChangeAspect="1"/>
              </p:cNvPicPr>
              <p:nvPr/>
            </p:nvPicPr>
            <p:blipFill rotWithShape="1">
              <a:blip r:embed="rId5"/>
              <a:srcRect l="51268" t="8949" r="19792" b="48444"/>
              <a:stretch/>
            </p:blipFill>
            <p:spPr>
              <a:xfrm rot="20944439">
                <a:off x="6507231" y="4312663"/>
                <a:ext cx="582414" cy="482317"/>
              </a:xfrm>
              <a:prstGeom prst="rect">
                <a:avLst/>
              </a:prstGeom>
            </p:spPr>
          </p:pic>
        </p:grpSp>
      </p:grpSp>
      <p:grpSp>
        <p:nvGrpSpPr>
          <p:cNvPr id="97" name="Nhóm 26">
            <a:extLst>
              <a:ext uri="{FF2B5EF4-FFF2-40B4-BE49-F238E27FC236}">
                <a16:creationId xmlns:a16="http://schemas.microsoft.com/office/drawing/2014/main" id="{778A8A4E-E03A-1BC1-69FA-5B1740AE910C}"/>
              </a:ext>
            </a:extLst>
          </p:cNvPr>
          <p:cNvGrpSpPr/>
          <p:nvPr/>
        </p:nvGrpSpPr>
        <p:grpSpPr>
          <a:xfrm>
            <a:off x="915332" y="369052"/>
            <a:ext cx="7220405" cy="2805141"/>
            <a:chOff x="716691" y="229309"/>
            <a:chExt cx="5676051" cy="2188967"/>
          </a:xfrm>
        </p:grpSpPr>
        <p:grpSp>
          <p:nvGrpSpPr>
            <p:cNvPr id="98" name="Nhóm 27">
              <a:extLst>
                <a:ext uri="{FF2B5EF4-FFF2-40B4-BE49-F238E27FC236}">
                  <a16:creationId xmlns:a16="http://schemas.microsoft.com/office/drawing/2014/main" id="{A01E6743-B564-3BF7-B7AF-F9515D857ACB}"/>
                </a:ext>
              </a:extLst>
            </p:cNvPr>
            <p:cNvGrpSpPr/>
            <p:nvPr/>
          </p:nvGrpSpPr>
          <p:grpSpPr>
            <a:xfrm>
              <a:off x="716691" y="229309"/>
              <a:ext cx="5676051" cy="2188967"/>
              <a:chOff x="734678" y="1497298"/>
              <a:chExt cx="5288217" cy="2188967"/>
            </a:xfrm>
          </p:grpSpPr>
          <p:grpSp>
            <p:nvGrpSpPr>
              <p:cNvPr id="120" name="Nhóm 49">
                <a:extLst>
                  <a:ext uri="{FF2B5EF4-FFF2-40B4-BE49-F238E27FC236}">
                    <a16:creationId xmlns:a16="http://schemas.microsoft.com/office/drawing/2014/main" id="{929E4319-AD63-D11F-27A3-F67826E12066}"/>
                  </a:ext>
                </a:extLst>
              </p:cNvPr>
              <p:cNvGrpSpPr/>
              <p:nvPr/>
            </p:nvGrpSpPr>
            <p:grpSpPr>
              <a:xfrm>
                <a:off x="734678" y="1913416"/>
                <a:ext cx="5288217" cy="1772849"/>
                <a:chOff x="890490" y="3523051"/>
                <a:chExt cx="4683520" cy="1772849"/>
              </a:xfrm>
            </p:grpSpPr>
            <p:sp>
              <p:nvSpPr>
                <p:cNvPr id="122" name="Hình chữ nhật: Góc Tròn 12">
                  <a:extLst>
                    <a:ext uri="{FF2B5EF4-FFF2-40B4-BE49-F238E27FC236}">
                      <a16:creationId xmlns:a16="http://schemas.microsoft.com/office/drawing/2014/main" id="{CCABF4CA-AA9E-543F-13A2-39C9A11B30CB}"/>
                    </a:ext>
                  </a:extLst>
                </p:cNvPr>
                <p:cNvSpPr/>
                <p:nvPr/>
              </p:nvSpPr>
              <p:spPr>
                <a:xfrm>
                  <a:off x="890490" y="3523051"/>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solidFill>
                  <a:srgbClr val="FC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123" name="Hình chữ nhật: Góc Tròn 12">
                  <a:extLst>
                    <a:ext uri="{FF2B5EF4-FFF2-40B4-BE49-F238E27FC236}">
                      <a16:creationId xmlns:a16="http://schemas.microsoft.com/office/drawing/2014/main" id="{ABE3E8B4-B0CF-1A50-9258-2644C132ED3B}"/>
                    </a:ext>
                  </a:extLst>
                </p:cNvPr>
                <p:cNvSpPr/>
                <p:nvPr/>
              </p:nvSpPr>
              <p:spPr>
                <a:xfrm>
                  <a:off x="1079210" y="3636892"/>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grpSp>
              <p:nvGrpSpPr>
                <p:cNvPr id="124" name="Nhóm 53">
                  <a:extLst>
                    <a:ext uri="{FF2B5EF4-FFF2-40B4-BE49-F238E27FC236}">
                      <a16:creationId xmlns:a16="http://schemas.microsoft.com/office/drawing/2014/main" id="{76D4D6E0-7115-7A83-43CE-C757CB5482B3}"/>
                    </a:ext>
                  </a:extLst>
                </p:cNvPr>
                <p:cNvGrpSpPr/>
                <p:nvPr/>
              </p:nvGrpSpPr>
              <p:grpSpPr>
                <a:xfrm>
                  <a:off x="1871779" y="3690935"/>
                  <a:ext cx="3702231" cy="1252129"/>
                  <a:chOff x="1698250" y="2022284"/>
                  <a:chExt cx="3702231" cy="1252129"/>
                </a:xfrm>
              </p:grpSpPr>
              <p:sp>
                <p:nvSpPr>
                  <p:cNvPr id="125" name="Hộp Văn bản 54">
                    <a:extLst>
                      <a:ext uri="{FF2B5EF4-FFF2-40B4-BE49-F238E27FC236}">
                        <a16:creationId xmlns:a16="http://schemas.microsoft.com/office/drawing/2014/main" id="{5B1442EC-E60C-AB53-8202-401C1A12FF9F}"/>
                      </a:ext>
                    </a:extLst>
                  </p:cNvPr>
                  <p:cNvSpPr txBox="1"/>
                  <p:nvPr/>
                </p:nvSpPr>
                <p:spPr>
                  <a:xfrm>
                    <a:off x="1702638" y="2022284"/>
                    <a:ext cx="3682248" cy="456324"/>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Phân công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theo </a:t>
                    </a:r>
                    <a:r>
                      <a:rPr lang="vi-VN" sz="3200" b="1" kern="0" dirty="0" err="1">
                        <a:solidFill>
                          <a:srgbClr val="EF8B26"/>
                        </a:solidFill>
                        <a:latin typeface="Calibri"/>
                        <a:cs typeface="Arial"/>
                        <a:sym typeface="Arial"/>
                      </a:rPr>
                      <a:t>đoạn</a:t>
                    </a:r>
                    <a:endParaRPr lang="en-US" sz="3200" b="1" kern="0" dirty="0">
                      <a:solidFill>
                        <a:srgbClr val="EF8B26"/>
                      </a:solidFill>
                      <a:latin typeface="Calibri"/>
                      <a:cs typeface="Arial"/>
                      <a:sym typeface="Arial"/>
                    </a:endParaRPr>
                  </a:p>
                </p:txBody>
              </p:sp>
              <p:sp>
                <p:nvSpPr>
                  <p:cNvPr id="126" name="Hộp Văn bản 55">
                    <a:extLst>
                      <a:ext uri="{FF2B5EF4-FFF2-40B4-BE49-F238E27FC236}">
                        <a16:creationId xmlns:a16="http://schemas.microsoft.com/office/drawing/2014/main" id="{74A5B275-AA85-2DCD-B8AD-E0E1E42DE0AC}"/>
                      </a:ext>
                    </a:extLst>
                  </p:cNvPr>
                  <p:cNvSpPr txBox="1"/>
                  <p:nvPr/>
                </p:nvSpPr>
                <p:spPr>
                  <a:xfrm>
                    <a:off x="1718233" y="2415036"/>
                    <a:ext cx="3682248" cy="456324"/>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Tất cả th</a:t>
                    </a:r>
                    <a:r>
                      <a:rPr lang="en-US" sz="3200" b="1" kern="0" dirty="0">
                        <a:solidFill>
                          <a:srgbClr val="9BCA40"/>
                        </a:solidFill>
                        <a:latin typeface="Calibri"/>
                        <a:cs typeface="Arial"/>
                        <a:sym typeface="Arial"/>
                      </a:rPr>
                      <a:t>à</a:t>
                    </a:r>
                    <a:r>
                      <a:rPr lang="vi-VN" sz="3200" b="1" kern="0" dirty="0">
                        <a:solidFill>
                          <a:srgbClr val="9BCA40"/>
                        </a:solidFill>
                        <a:latin typeface="Calibri"/>
                        <a:cs typeface="Arial"/>
                        <a:sym typeface="Arial"/>
                      </a:rPr>
                      <a:t>nh viên đều đọc</a:t>
                    </a:r>
                    <a:endParaRPr lang="en-US" sz="3200" b="1" kern="0" dirty="0">
                      <a:solidFill>
                        <a:srgbClr val="9BCA40"/>
                      </a:solidFill>
                      <a:latin typeface="Calibri"/>
                      <a:cs typeface="Arial"/>
                      <a:sym typeface="Arial"/>
                    </a:endParaRPr>
                  </a:p>
                </p:txBody>
              </p:sp>
              <p:sp>
                <p:nvSpPr>
                  <p:cNvPr id="127" name="Hộp Văn bản 56">
                    <a:extLst>
                      <a:ext uri="{FF2B5EF4-FFF2-40B4-BE49-F238E27FC236}">
                        <a16:creationId xmlns:a16="http://schemas.microsoft.com/office/drawing/2014/main" id="{EB3336E9-D016-002C-2238-5D42ADECC0E1}"/>
                      </a:ext>
                    </a:extLst>
                  </p:cNvPr>
                  <p:cNvSpPr txBox="1"/>
                  <p:nvPr/>
                </p:nvSpPr>
                <p:spPr>
                  <a:xfrm>
                    <a:off x="1698250" y="2818089"/>
                    <a:ext cx="3682248" cy="456324"/>
                  </a:xfrm>
                  <a:prstGeom prst="rect">
                    <a:avLst/>
                  </a:prstGeom>
                  <a:noFill/>
                </p:spPr>
                <p:txBody>
                  <a:bodyPr wrap="square" rtlCol="0">
                    <a:spAutoFit/>
                  </a:bodyPr>
                  <a:lstStyle/>
                  <a:p>
                    <a:pPr defTabSz="1219170">
                      <a:buClr>
                        <a:srgbClr val="000000"/>
                      </a:buClr>
                      <a:defRPr/>
                    </a:pPr>
                    <a:r>
                      <a:rPr lang="vi-VN" sz="3200" b="1" kern="0" dirty="0" err="1">
                        <a:solidFill>
                          <a:srgbClr val="992E2E">
                            <a:lumMod val="60000"/>
                            <a:lumOff val="40000"/>
                          </a:srgbClr>
                        </a:solidFill>
                        <a:latin typeface="Calibri"/>
                        <a:cs typeface="Arial"/>
                        <a:sym typeface="Arial"/>
                      </a:rPr>
                      <a:t>Giải</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nghĩa</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từ</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cùng</a:t>
                    </a:r>
                    <a:r>
                      <a:rPr lang="vi-VN" sz="3200" b="1" kern="0" dirty="0">
                        <a:solidFill>
                          <a:srgbClr val="992E2E">
                            <a:lumMod val="60000"/>
                            <a:lumOff val="40000"/>
                          </a:srgbClr>
                        </a:solidFill>
                        <a:latin typeface="Calibri"/>
                        <a:cs typeface="Arial"/>
                        <a:sym typeface="Arial"/>
                      </a:rPr>
                      <a:t> nhau</a:t>
                    </a:r>
                    <a:endParaRPr lang="en-US" sz="3200" b="1" kern="0" dirty="0">
                      <a:solidFill>
                        <a:srgbClr val="992E2E">
                          <a:lumMod val="60000"/>
                          <a:lumOff val="40000"/>
                        </a:srgbClr>
                      </a:solidFill>
                      <a:latin typeface="Calibri"/>
                      <a:cs typeface="Arial"/>
                      <a:sym typeface="Arial"/>
                    </a:endParaRPr>
                  </a:p>
                </p:txBody>
              </p:sp>
            </p:grpSp>
          </p:grpSp>
          <p:sp>
            <p:nvSpPr>
              <p:cNvPr id="121" name="Hộp Văn bản 50">
                <a:extLst>
                  <a:ext uri="{FF2B5EF4-FFF2-40B4-BE49-F238E27FC236}">
                    <a16:creationId xmlns:a16="http://schemas.microsoft.com/office/drawing/2014/main" id="{C97FC2B7-58EE-2948-9556-FC9A85E5D7AF}"/>
                  </a:ext>
                </a:extLst>
              </p:cNvPr>
              <p:cNvSpPr txBox="1"/>
              <p:nvPr/>
            </p:nvSpPr>
            <p:spPr>
              <a:xfrm>
                <a:off x="1456818" y="1497298"/>
                <a:ext cx="2092339" cy="648461"/>
              </a:xfrm>
              <a:prstGeom prst="rect">
                <a:avLst/>
              </a:prstGeom>
              <a:noFill/>
            </p:spPr>
            <p:txBody>
              <a:bodyPr wrap="square" rtlCol="0">
                <a:spAutoFit/>
              </a:bodyPr>
              <a:lstStyle/>
              <a:p>
                <a:pPr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Yêu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cầu</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99" name="Nhóm 28">
              <a:extLst>
                <a:ext uri="{FF2B5EF4-FFF2-40B4-BE49-F238E27FC236}">
                  <a16:creationId xmlns:a16="http://schemas.microsoft.com/office/drawing/2014/main" id="{4789CE47-2301-EA99-32C7-EE5B84831E36}"/>
                </a:ext>
              </a:extLst>
            </p:cNvPr>
            <p:cNvGrpSpPr/>
            <p:nvPr/>
          </p:nvGrpSpPr>
          <p:grpSpPr>
            <a:xfrm>
              <a:off x="1451675" y="780445"/>
              <a:ext cx="495116" cy="556163"/>
              <a:chOff x="1357497" y="832266"/>
              <a:chExt cx="656208" cy="847339"/>
            </a:xfrm>
          </p:grpSpPr>
          <p:grpSp>
            <p:nvGrpSpPr>
              <p:cNvPr id="114" name="Nhóm 43">
                <a:extLst>
                  <a:ext uri="{FF2B5EF4-FFF2-40B4-BE49-F238E27FC236}">
                    <a16:creationId xmlns:a16="http://schemas.microsoft.com/office/drawing/2014/main" id="{5A698323-F2B5-4885-5AAD-AEBBE23294F5}"/>
                  </a:ext>
                </a:extLst>
              </p:cNvPr>
              <p:cNvGrpSpPr/>
              <p:nvPr/>
            </p:nvGrpSpPr>
            <p:grpSpPr>
              <a:xfrm>
                <a:off x="1357497" y="916633"/>
                <a:ext cx="607120" cy="762972"/>
                <a:chOff x="4234875" y="1979179"/>
                <a:chExt cx="607120" cy="762972"/>
              </a:xfrm>
            </p:grpSpPr>
            <p:grpSp>
              <p:nvGrpSpPr>
                <p:cNvPr id="116" name="Nhóm 45">
                  <a:extLst>
                    <a:ext uri="{FF2B5EF4-FFF2-40B4-BE49-F238E27FC236}">
                      <a16:creationId xmlns:a16="http://schemas.microsoft.com/office/drawing/2014/main" id="{5819D634-7CA0-4AC0-F94B-D59BE3E84AB7}"/>
                    </a:ext>
                  </a:extLst>
                </p:cNvPr>
                <p:cNvGrpSpPr/>
                <p:nvPr/>
              </p:nvGrpSpPr>
              <p:grpSpPr>
                <a:xfrm>
                  <a:off x="4234875" y="1979179"/>
                  <a:ext cx="607120" cy="577549"/>
                  <a:chOff x="4297137" y="1963045"/>
                  <a:chExt cx="607120" cy="577549"/>
                </a:xfrm>
              </p:grpSpPr>
              <p:sp>
                <p:nvSpPr>
                  <p:cNvPr id="118" name="Hình Bầu dục 47">
                    <a:extLst>
                      <a:ext uri="{FF2B5EF4-FFF2-40B4-BE49-F238E27FC236}">
                        <a16:creationId xmlns:a16="http://schemas.microsoft.com/office/drawing/2014/main" id="{1BE07B89-47A2-F180-74CA-0388C24E4FB4}"/>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9" name="Hình Bầu dục 48">
                    <a:extLst>
                      <a:ext uri="{FF2B5EF4-FFF2-40B4-BE49-F238E27FC236}">
                        <a16:creationId xmlns:a16="http://schemas.microsoft.com/office/drawing/2014/main" id="{6D82ED3C-546A-6F2C-BE7C-9B6EA559BFF3}"/>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7" name="Hộp Văn bản 46">
                  <a:extLst>
                    <a:ext uri="{FF2B5EF4-FFF2-40B4-BE49-F238E27FC236}">
                      <a16:creationId xmlns:a16="http://schemas.microsoft.com/office/drawing/2014/main" id="{F3DAAA1F-2FD1-D3D9-58CA-8455FD2816EF}"/>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15" name="Hình ảnh 44" descr="Ảnh có chứa đồng hồ, tối&#10;&#10;Mô tả được tạo tự động">
                <a:extLst>
                  <a:ext uri="{FF2B5EF4-FFF2-40B4-BE49-F238E27FC236}">
                    <a16:creationId xmlns:a16="http://schemas.microsoft.com/office/drawing/2014/main" id="{08235288-EF24-45EE-79A3-3C4A5E388AD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0" name="Nhóm 29">
              <a:extLst>
                <a:ext uri="{FF2B5EF4-FFF2-40B4-BE49-F238E27FC236}">
                  <a16:creationId xmlns:a16="http://schemas.microsoft.com/office/drawing/2014/main" id="{3D0EBC8A-6DB9-8B18-8AF0-1892F34074BB}"/>
                </a:ext>
              </a:extLst>
            </p:cNvPr>
            <p:cNvGrpSpPr/>
            <p:nvPr/>
          </p:nvGrpSpPr>
          <p:grpSpPr>
            <a:xfrm>
              <a:off x="1425586" y="1227510"/>
              <a:ext cx="495116" cy="556163"/>
              <a:chOff x="1357497" y="832266"/>
              <a:chExt cx="656208" cy="847339"/>
            </a:xfrm>
          </p:grpSpPr>
          <p:grpSp>
            <p:nvGrpSpPr>
              <p:cNvPr id="108" name="Nhóm 37">
                <a:extLst>
                  <a:ext uri="{FF2B5EF4-FFF2-40B4-BE49-F238E27FC236}">
                    <a16:creationId xmlns:a16="http://schemas.microsoft.com/office/drawing/2014/main" id="{3050B2FD-5615-D024-8AEA-C9A8A6C631C8}"/>
                  </a:ext>
                </a:extLst>
              </p:cNvPr>
              <p:cNvGrpSpPr/>
              <p:nvPr/>
            </p:nvGrpSpPr>
            <p:grpSpPr>
              <a:xfrm>
                <a:off x="1357497" y="916633"/>
                <a:ext cx="607120" cy="762972"/>
                <a:chOff x="4234875" y="1979179"/>
                <a:chExt cx="607120" cy="762972"/>
              </a:xfrm>
            </p:grpSpPr>
            <p:grpSp>
              <p:nvGrpSpPr>
                <p:cNvPr id="110" name="Nhóm 39">
                  <a:extLst>
                    <a:ext uri="{FF2B5EF4-FFF2-40B4-BE49-F238E27FC236}">
                      <a16:creationId xmlns:a16="http://schemas.microsoft.com/office/drawing/2014/main" id="{C0951ACD-B8FA-8129-047B-888CE4B8C6E2}"/>
                    </a:ext>
                  </a:extLst>
                </p:cNvPr>
                <p:cNvGrpSpPr/>
                <p:nvPr/>
              </p:nvGrpSpPr>
              <p:grpSpPr>
                <a:xfrm>
                  <a:off x="4234875" y="1979179"/>
                  <a:ext cx="607120" cy="577549"/>
                  <a:chOff x="4297137" y="1963045"/>
                  <a:chExt cx="607120" cy="577549"/>
                </a:xfrm>
              </p:grpSpPr>
              <p:sp>
                <p:nvSpPr>
                  <p:cNvPr id="112" name="Hình Bầu dục 41">
                    <a:extLst>
                      <a:ext uri="{FF2B5EF4-FFF2-40B4-BE49-F238E27FC236}">
                        <a16:creationId xmlns:a16="http://schemas.microsoft.com/office/drawing/2014/main" id="{BF77A1FD-1C79-0ED9-0F63-D0A56C338E12}"/>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3" name="Hình Bầu dục 42">
                    <a:extLst>
                      <a:ext uri="{FF2B5EF4-FFF2-40B4-BE49-F238E27FC236}">
                        <a16:creationId xmlns:a16="http://schemas.microsoft.com/office/drawing/2014/main" id="{B4CC4EA9-310E-4D13-BAE2-D1D92CBFD78D}"/>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1" name="Hộp Văn bản 40">
                  <a:extLst>
                    <a:ext uri="{FF2B5EF4-FFF2-40B4-BE49-F238E27FC236}">
                      <a16:creationId xmlns:a16="http://schemas.microsoft.com/office/drawing/2014/main" id="{C94CE783-F57C-9694-F7D9-09F6D9AA85C6}"/>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9" name="Hình ảnh 38" descr="Ảnh có chứa đồng hồ, tối&#10;&#10;Mô tả được tạo tự động">
                <a:extLst>
                  <a:ext uri="{FF2B5EF4-FFF2-40B4-BE49-F238E27FC236}">
                    <a16:creationId xmlns:a16="http://schemas.microsoft.com/office/drawing/2014/main" id="{C547D192-149E-809E-1B7B-28E65EF3FD6B}"/>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1" name="Nhóm 30">
              <a:extLst>
                <a:ext uri="{FF2B5EF4-FFF2-40B4-BE49-F238E27FC236}">
                  <a16:creationId xmlns:a16="http://schemas.microsoft.com/office/drawing/2014/main" id="{E6F358D0-1109-88F2-DE5C-2427B080C156}"/>
                </a:ext>
              </a:extLst>
            </p:cNvPr>
            <p:cNvGrpSpPr/>
            <p:nvPr/>
          </p:nvGrpSpPr>
          <p:grpSpPr>
            <a:xfrm>
              <a:off x="1411504" y="1707605"/>
              <a:ext cx="495116" cy="556163"/>
              <a:chOff x="1357497" y="832266"/>
              <a:chExt cx="656208" cy="847339"/>
            </a:xfrm>
          </p:grpSpPr>
          <p:grpSp>
            <p:nvGrpSpPr>
              <p:cNvPr id="102" name="Nhóm 31">
                <a:extLst>
                  <a:ext uri="{FF2B5EF4-FFF2-40B4-BE49-F238E27FC236}">
                    <a16:creationId xmlns:a16="http://schemas.microsoft.com/office/drawing/2014/main" id="{F2543833-D735-DF25-80B7-4C51342D5DA8}"/>
                  </a:ext>
                </a:extLst>
              </p:cNvPr>
              <p:cNvGrpSpPr/>
              <p:nvPr/>
            </p:nvGrpSpPr>
            <p:grpSpPr>
              <a:xfrm>
                <a:off x="1357497" y="916633"/>
                <a:ext cx="607120" cy="762972"/>
                <a:chOff x="4234875" y="1979179"/>
                <a:chExt cx="607120" cy="762972"/>
              </a:xfrm>
            </p:grpSpPr>
            <p:grpSp>
              <p:nvGrpSpPr>
                <p:cNvPr id="104" name="Nhóm 33">
                  <a:extLst>
                    <a:ext uri="{FF2B5EF4-FFF2-40B4-BE49-F238E27FC236}">
                      <a16:creationId xmlns:a16="http://schemas.microsoft.com/office/drawing/2014/main" id="{F61A660F-8565-E7E3-9EE5-325BB1A46A69}"/>
                    </a:ext>
                  </a:extLst>
                </p:cNvPr>
                <p:cNvGrpSpPr/>
                <p:nvPr/>
              </p:nvGrpSpPr>
              <p:grpSpPr>
                <a:xfrm>
                  <a:off x="4234875" y="1979179"/>
                  <a:ext cx="607120" cy="577549"/>
                  <a:chOff x="4297137" y="1963045"/>
                  <a:chExt cx="607120" cy="577549"/>
                </a:xfrm>
              </p:grpSpPr>
              <p:sp>
                <p:nvSpPr>
                  <p:cNvPr id="106" name="Hình Bầu dục 35">
                    <a:extLst>
                      <a:ext uri="{FF2B5EF4-FFF2-40B4-BE49-F238E27FC236}">
                        <a16:creationId xmlns:a16="http://schemas.microsoft.com/office/drawing/2014/main" id="{3CA45E44-23C6-44F8-36AB-226DA2264AE0}"/>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07" name="Hình Bầu dục 36">
                    <a:extLst>
                      <a:ext uri="{FF2B5EF4-FFF2-40B4-BE49-F238E27FC236}">
                        <a16:creationId xmlns:a16="http://schemas.microsoft.com/office/drawing/2014/main" id="{D1243542-06B4-B772-262A-DB793F675F11}"/>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05" name="Hộp Văn bản 34">
                  <a:extLst>
                    <a:ext uri="{FF2B5EF4-FFF2-40B4-BE49-F238E27FC236}">
                      <a16:creationId xmlns:a16="http://schemas.microsoft.com/office/drawing/2014/main" id="{4FF7DE54-CD51-7EDF-C680-BA19493C67DD}"/>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3" name="Hình ảnh 32" descr="Ảnh có chứa đồng hồ, tối&#10;&#10;Mô tả được tạo tự động">
                <a:extLst>
                  <a:ext uri="{FF2B5EF4-FFF2-40B4-BE49-F238E27FC236}">
                    <a16:creationId xmlns:a16="http://schemas.microsoft.com/office/drawing/2014/main" id="{986B2904-27AE-5C91-06A7-B4CD44F4C64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spTree>
    <p:extLst>
      <p:ext uri="{BB962C8B-B14F-4D97-AF65-F5344CB8AC3E}">
        <p14:creationId xmlns:p14="http://schemas.microsoft.com/office/powerpoint/2010/main" val="38081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0-#ppt_w/2"/>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0-#ppt_w/2"/>
                                          </p:val>
                                        </p:tav>
                                        <p:tav tm="100000">
                                          <p:val>
                                            <p:strVal val="#ppt_x"/>
                                          </p:val>
                                        </p:tav>
                                      </p:tavLst>
                                    </p:anim>
                                    <p:anim calcmode="lin" valueType="num">
                                      <p:cBhvr additive="base">
                                        <p:cTn id="16" dur="500" fill="hold"/>
                                        <p:tgtEl>
                                          <p:spTgt spid="9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1+#ppt_w/2"/>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8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1649</Words>
  <Application>Microsoft Macintosh PowerPoint</Application>
  <PresentationFormat>Widescreen</PresentationFormat>
  <Paragraphs>220</Paragraphs>
  <Slides>32</Slides>
  <Notes>21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32</vt:i4>
      </vt:variant>
    </vt:vector>
  </HeadingPairs>
  <TitlesOfParts>
    <vt:vector size="50" baseType="lpstr">
      <vt:lpstr>等线</vt:lpstr>
      <vt:lpstr>#9Slide03 Arima Madurai Black</vt:lpstr>
      <vt:lpstr>#9Slide07 HoneyCream</vt:lpstr>
      <vt:lpstr>Arial</vt:lpstr>
      <vt:lpstr>Calibri</vt:lpstr>
      <vt:lpstr>Calibri Light</vt:lpstr>
      <vt:lpstr>Cambria</vt:lpstr>
      <vt:lpstr>Coiny</vt:lpstr>
      <vt:lpstr>Jua</vt:lpstr>
      <vt:lpstr>SVN-Newton</vt:lpstr>
      <vt:lpstr>SVN-Ready</vt:lpstr>
      <vt:lpstr>Times New Roman</vt:lpstr>
      <vt:lpstr>Wingdings</vt:lpstr>
      <vt:lpstr>汉仪粗宋简</vt:lpstr>
      <vt:lpstr>1_Office 主题​​</vt:lpstr>
      <vt:lpstr>2_Office 主题​​</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Vũ Thị Huyên (420000693)</cp:lastModifiedBy>
  <cp:revision>51</cp:revision>
  <dcterms:created xsi:type="dcterms:W3CDTF">2023-08-08T08:44:34Z</dcterms:created>
  <dcterms:modified xsi:type="dcterms:W3CDTF">2023-10-22T13:42:47Z</dcterms:modified>
</cp:coreProperties>
</file>