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activeX/activeX3.xml" ContentType="application/vnd.ms-office.activeX+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2"/>
  </p:notesMasterIdLst>
  <p:sldIdLst>
    <p:sldId id="257" r:id="rId5"/>
    <p:sldId id="263" r:id="rId6"/>
    <p:sldId id="260" r:id="rId7"/>
    <p:sldId id="337" r:id="rId8"/>
    <p:sldId id="338" r:id="rId9"/>
    <p:sldId id="342" r:id="rId10"/>
    <p:sldId id="343" r:id="rId11"/>
    <p:sldId id="341" r:id="rId12"/>
    <p:sldId id="340" r:id="rId13"/>
    <p:sldId id="271" r:id="rId14"/>
    <p:sldId id="259" r:id="rId15"/>
    <p:sldId id="317" r:id="rId16"/>
    <p:sldId id="344" r:id="rId17"/>
    <p:sldId id="319" r:id="rId18"/>
    <p:sldId id="346" r:id="rId19"/>
    <p:sldId id="347" r:id="rId20"/>
    <p:sldId id="313"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 id="506"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9" autoAdjust="0"/>
    <p:restoredTop sz="83726" autoAdjust="0"/>
  </p:normalViewPr>
  <p:slideViewPr>
    <p:cSldViewPr snapToGrid="0">
      <p:cViewPr varScale="1">
        <p:scale>
          <a:sx n="91" d="100"/>
          <a:sy n="91" d="100"/>
        </p:scale>
        <p:origin x="1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5</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2023/10/9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7533DA3B-61C1-3468-9C15-9B48371DA2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4614" y="331381"/>
            <a:ext cx="1800003" cy="1800003"/>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8.wmf"/><Relationship Id="rId5" Type="http://schemas.openxmlformats.org/officeDocument/2006/relationships/image" Target="../media/image4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image" Target="../media/image4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2.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54.png"/><Relationship Id="rId4" Type="http://schemas.openxmlformats.org/officeDocument/2006/relationships/tags" Target="../tags/tag4.xml"/><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4.xml"/><Relationship Id="rId7" Type="http://schemas.openxmlformats.org/officeDocument/2006/relationships/image" Target="../media/image6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5.gif"/><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7.xml"/><Relationship Id="rId3" Type="http://schemas.openxmlformats.org/officeDocument/2006/relationships/image" Target="../media/image32.GIF"/><Relationship Id="rId7" Type="http://schemas.microsoft.com/office/2007/relationships/hdphoto" Target="../media/hdphoto5.wdp"/><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37.GIF"/><Relationship Id="rId4" Type="http://schemas.openxmlformats.org/officeDocument/2006/relationships/image" Target="../media/image33.png"/><Relationship Id="rId9" Type="http://schemas.openxmlformats.org/officeDocument/2006/relationships/image" Target="../media/image36.GIF"/><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5" r:id="rId2" imgW="5283360" imgH="1784520"/>
        </mc:Choice>
        <mc:Fallback>
          <p:control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49" r:id="rId2" imgW="5283360" imgH="1784520"/>
        </mc:Choice>
        <mc:Fallback>
          <p:control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3" r:id="rId2" imgW="5283360" imgH="1784520"/>
        </mc:Choice>
        <mc:Fallback>
          <p:control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2642</Words>
  <Application>Microsoft Macintosh PowerPoint</Application>
  <PresentationFormat>Widescreen</PresentationFormat>
  <Paragraphs>167</Paragraphs>
  <Slides>37</Slides>
  <Notes>29</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37</vt:i4>
      </vt:variant>
    </vt:vector>
  </HeadingPairs>
  <TitlesOfParts>
    <vt:vector size="54"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Thị Huyên (420000693)</cp:lastModifiedBy>
  <cp:revision>55</cp:revision>
  <dcterms:created xsi:type="dcterms:W3CDTF">2023-07-28T23:53:47Z</dcterms:created>
  <dcterms:modified xsi:type="dcterms:W3CDTF">2023-10-09T05:06:52Z</dcterms:modified>
</cp:coreProperties>
</file>