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25"/>
  </p:notesMasterIdLst>
  <p:sldIdLst>
    <p:sldId id="266" r:id="rId4"/>
    <p:sldId id="334" r:id="rId5"/>
    <p:sldId id="344" r:id="rId6"/>
    <p:sldId id="335" r:id="rId7"/>
    <p:sldId id="336" r:id="rId8"/>
    <p:sldId id="338" r:id="rId9"/>
    <p:sldId id="345" r:id="rId10"/>
    <p:sldId id="349" r:id="rId11"/>
    <p:sldId id="355" r:id="rId12"/>
    <p:sldId id="377" r:id="rId13"/>
    <p:sldId id="376" r:id="rId14"/>
    <p:sldId id="375" r:id="rId15"/>
    <p:sldId id="358" r:id="rId16"/>
    <p:sldId id="362" r:id="rId17"/>
    <p:sldId id="368" r:id="rId18"/>
    <p:sldId id="370" r:id="rId19"/>
    <p:sldId id="374" r:id="rId20"/>
    <p:sldId id="378" r:id="rId21"/>
    <p:sldId id="451" r:id="rId22"/>
    <p:sldId id="290" r:id="rId23"/>
    <p:sldId id="29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02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AF316C-EA6B-4A4C-BA24-B2593FAB3655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9DFC89-314F-44D3-8046-2DD178E9C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87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5919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4656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84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832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36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684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126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597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056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296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804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525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31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55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083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4034-FFD6-CF9D-86B6-CF56C9F2F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B33BC8-1B76-7D11-FCED-4CAE2BBBA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4A61B-CF61-1D9F-25F2-0FEB82D72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40079-089C-4FD6-35A7-202B3C4A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45070-765C-8A1E-9FBF-94557743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34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589F9-DF8F-EF2C-A565-C0AC61D1D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556CC-D993-79A9-F229-BB8AA73BC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16B58-9A93-725E-7FC7-3BF73C64C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F74AE-2AE2-191F-D677-5810ABB88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BBF5D-8FD3-9812-9E02-E60DA6D1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131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65308-D9AB-EF4B-28B7-ED10FD7D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F6C9B-A2E0-CCE2-EAE0-3FE1AD445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7E44D-51D5-FD14-A7AD-1D4ED34D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A7945-7E6D-718F-9CA0-48983D3AD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65538-71F6-374B-D1BE-C141E3EE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3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95C26-B752-5A0B-1853-0A0B19FFA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9CB8C-DEE0-E552-FFCA-6AE46F707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FFC0C5-6517-4854-1B11-A077F35AB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9ACA4-DE78-D072-DD4F-18F335AA88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02895-E2B5-211D-E009-7BCBE393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2CAE7-0379-8865-3B1C-FDB640550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7104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058BD-EC48-E641-C5F6-EFF279ECB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59A40-890A-7743-50CB-46D7336E0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9906C-9D74-3AC7-A699-36D9BE5E4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1B526D-6FE1-0432-7A04-697632A448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38E54B-0781-5EC0-857A-A3F3D0A2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D2E65-3DDA-2F5B-DDC8-8D4B0D11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C917F8-EDB8-5D99-0D26-40C1887DC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B6EC66-23D0-20E7-6E91-6A92BEEDD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3562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ED2C3-2DFB-7691-D46C-9D921EDFA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6F2E2E-8EF5-8014-B08E-3BDB091F6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E69339-433F-0B19-5265-0FDDD36D0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4E756-C901-4E5B-A068-38AB8D0B5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562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90AF7E-C103-37FD-407A-51FBDCF4A8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F2E10E-4E53-6A94-40E7-1D8A60F1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C6F23-ACA9-18CD-1521-549A5D6D0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15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67B33-DD9F-3AFC-75A8-2621FA769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422AF-B22D-BDB2-005C-5B2ECE8A5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B0A58-5C81-B91E-FAD0-FF45BC911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C8500F-4E02-1AD8-81AE-C0D5B5B507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6C733-1FE0-F654-0155-F19F4CD85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01FC2-0D47-ECD4-7477-54292AFAA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30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3072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D9EFE-F724-995F-64AC-2479B0BA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6C7F66-7708-6DEE-4435-C73BB69D8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07090-601E-2447-880F-D05E98658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649A8-1CDD-D865-E0F1-055A06E9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1D445-3B74-C715-4DB2-FD5424B35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F19A38-24A4-B612-0BF8-FBC3A4B6F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5393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F049D-3607-4145-AA9F-95F6ABA90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9695CF-0DEB-8D37-CB52-5375F228C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3B8F5-CF3D-55FE-5A36-469A52106A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AEC2F-7D0D-716F-824D-5C02EF3B5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B7933-A697-30A3-F962-0B060D442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788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33F2B6-8BC7-D832-A895-6CC788DDD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5DB0FD-AF42-8FEA-A96D-C90CBB8604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E9CD4-11A5-9DDC-04A4-6154C758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2016A-1331-C642-8238-3D5DF0214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D9AEE-E7EC-2925-3EC5-F8E59802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8254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028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1380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8085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008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830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416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95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976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268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60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1839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5612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761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476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044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46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45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117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0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7D5A501-9A8B-1A53-671E-901C84F33B0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6315" y="180484"/>
            <a:ext cx="1246891" cy="124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94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564D1BB-45C9-711F-72B1-1CF4CBB519B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6315" y="180484"/>
            <a:ext cx="1246891" cy="124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566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9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microsoft.com/office/2007/relationships/media" Target="../media/media2.mp3"/><Relationship Id="rId7" Type="http://schemas.openxmlformats.org/officeDocument/2006/relationships/image" Target="../media/image4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4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gif"/><Relationship Id="rId9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20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A1A96CE-5E7C-4D7F-D479-1806B7456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-106680"/>
            <a:ext cx="12192000" cy="11277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3AA87C-0F6C-D368-E943-56D08908E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799" y="659827"/>
            <a:ext cx="2103302" cy="14997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0EC335-FC49-7905-EA70-CCBE0C0CA6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0804" y="1413396"/>
            <a:ext cx="8443692" cy="26215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F3F90A-7344-7F56-273D-58C1865C75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7499" y="3969217"/>
            <a:ext cx="579170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8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190928" y="195405"/>
            <a:ext cx="11820097" cy="6338959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0618A32-9780-350F-2CC1-26CACA6420B9}"/>
              </a:ext>
            </a:extLst>
          </p:cNvPr>
          <p:cNvGrpSpPr/>
          <p:nvPr/>
        </p:nvGrpSpPr>
        <p:grpSpPr>
          <a:xfrm>
            <a:off x="238125" y="89994"/>
            <a:ext cx="11525250" cy="1176832"/>
            <a:chOff x="3951073" y="3626777"/>
            <a:chExt cx="6826518" cy="290775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57F797E-D2BC-F973-0420-11E8AFD2F49E}"/>
                </a:ext>
              </a:extLst>
            </p:cNvPr>
            <p:cNvSpPr/>
            <p:nvPr/>
          </p:nvSpPr>
          <p:spPr>
            <a:xfrm>
              <a:off x="3951073" y="3626777"/>
              <a:ext cx="6826518" cy="290775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3609E41-C48F-C303-B5BA-A8E596CE3F91}"/>
                </a:ext>
              </a:extLst>
            </p:cNvPr>
            <p:cNvSpPr txBox="1"/>
            <p:nvPr/>
          </p:nvSpPr>
          <p:spPr>
            <a:xfrm>
              <a:off x="4089115" y="3785782"/>
              <a:ext cx="6688476" cy="2190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Đọc thông tin, vẽ và hoàn thành sơ đồ mô tả về các mối liên hệ thức ăn giữa các sinh vật trong một vùng biển theo sơ đồ gợi ý ở hình 7.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995E21E-FD74-4512-3283-5B375F2A65A8}"/>
              </a:ext>
            </a:extLst>
          </p:cNvPr>
          <p:cNvSpPr/>
          <p:nvPr/>
        </p:nvSpPr>
        <p:spPr>
          <a:xfrm>
            <a:off x="514350" y="1619250"/>
            <a:ext cx="11029950" cy="14382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Tại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vùng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biển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tảo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thức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ăn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tôm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tôm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thức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ăn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cá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hồi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Động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vật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phù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du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thức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ăn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sứa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tôm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sứa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thức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ăn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rùa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biển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FF7F48-64FA-7CF5-8EAC-2943703449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9925" y="3209925"/>
            <a:ext cx="622935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096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Kürsü standı imágenes de stock de arte vectorial | Depositphotos">
            <a:extLst>
              <a:ext uri="{FF2B5EF4-FFF2-40B4-BE49-F238E27FC236}">
                <a16:creationId xmlns:a16="http://schemas.microsoft.com/office/drawing/2014/main" id="{99984CAB-3987-F3E8-788E-B61418800A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sz="2400">
              <a:solidFill>
                <a:srgbClr val="000000"/>
              </a:solidFill>
              <a:latin typeface="Calibri"/>
              <a:ea typeface="微软雅黑"/>
            </a:endParaRPr>
          </a:p>
        </p:txBody>
      </p:sp>
      <p:pic>
        <p:nvPicPr>
          <p:cNvPr id="4" name="Picture 3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B54A0AD4-EBDE-4CFD-B475-54F2A2285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07702" y="1370759"/>
            <a:ext cx="5238004" cy="544910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BB0A3A-8AC0-9E72-FFD8-1BB04C3662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8333" y="-98391"/>
            <a:ext cx="951058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9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190928" y="195405"/>
            <a:ext cx="11820097" cy="6338959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E3DE1D-5378-92BE-5490-C7E3DA180EA2}"/>
              </a:ext>
            </a:extLst>
          </p:cNvPr>
          <p:cNvSpPr txBox="1"/>
          <p:nvPr/>
        </p:nvSpPr>
        <p:spPr>
          <a:xfrm>
            <a:off x="1400174" y="1362075"/>
            <a:ext cx="9363075" cy="3030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(1) Tảo 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tôm 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cá hồi</a:t>
            </a:r>
            <a:endParaRPr lang="en-US" sz="4400" b="1" dirty="0">
              <a:solidFill>
                <a:srgbClr val="FF0000"/>
              </a:solidFill>
              <a:effectLst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(2) Động vật phù du 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sứa 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rùa biển.</a:t>
            </a:r>
            <a:endParaRPr lang="en-US" sz="4400" b="1" dirty="0">
              <a:solidFill>
                <a:srgbClr val="FF0000"/>
              </a:solidFill>
              <a:effectLst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(3) Động vật phù du 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tôm 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cá hồi.</a:t>
            </a:r>
            <a:endParaRPr lang="en-US" sz="4400" b="1" dirty="0">
              <a:solidFill>
                <a:srgbClr val="FF0000"/>
              </a:solidFill>
              <a:effectLst/>
              <a:ea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B6D797-F2EB-9371-C5D9-48906C8CD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5548" y="376765"/>
            <a:ext cx="473700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426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221750" y="264559"/>
            <a:ext cx="11748499" cy="6328881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F8365E3-28D7-4EF9-95B8-9D2EC13C489A}"/>
              </a:ext>
            </a:extLst>
          </p:cNvPr>
          <p:cNvGrpSpPr/>
          <p:nvPr/>
        </p:nvGrpSpPr>
        <p:grpSpPr>
          <a:xfrm>
            <a:off x="876459" y="690067"/>
            <a:ext cx="7610316" cy="3138983"/>
            <a:chOff x="3951073" y="3626777"/>
            <a:chExt cx="6826518" cy="332910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740FAB7-41DD-4C86-9183-7B74CBE1E54C}"/>
                </a:ext>
              </a:extLst>
            </p:cNvPr>
            <p:cNvSpPr/>
            <p:nvPr/>
          </p:nvSpPr>
          <p:spPr>
            <a:xfrm>
              <a:off x="3951073" y="3626777"/>
              <a:ext cx="6826518" cy="290775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02C171E-8566-4EAC-AB55-8E46E9DC4E81}"/>
                </a:ext>
              </a:extLst>
            </p:cNvPr>
            <p:cNvSpPr txBox="1"/>
            <p:nvPr/>
          </p:nvSpPr>
          <p:spPr>
            <a:xfrm>
              <a:off x="4089115" y="3785781"/>
              <a:ext cx="6688476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Có những chuỗi thức ăn nào trong sơ đồ có sử dụng chung một vài sinh vật? Điều đó có thể có ý nghĩa gì đối với tự nhiên?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9CE095A-43C6-9DB8-C3F0-F502D6C48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3736" y="3028951"/>
            <a:ext cx="4663278" cy="3243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363F2D-CDD0-BF6B-4703-5D174CC51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475" y="3853231"/>
            <a:ext cx="6419132" cy="215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5388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281881" y="287676"/>
            <a:ext cx="11501498" cy="6133422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Kháng chiến có nghĩa là gì ? Đọc bài Thư Trung thu Mỗi năm,">
            <a:extLst>
              <a:ext uri="{FF2B5EF4-FFF2-40B4-BE49-F238E27FC236}">
                <a16:creationId xmlns:a16="http://schemas.microsoft.com/office/drawing/2014/main" id="{AFF087A8-BB8D-4261-BA26-49D18BAEE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6446" y="3025508"/>
            <a:ext cx="2775746" cy="270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F8365E3-28D7-4EF9-95B8-9D2EC13C489A}"/>
              </a:ext>
            </a:extLst>
          </p:cNvPr>
          <p:cNvGrpSpPr/>
          <p:nvPr/>
        </p:nvGrpSpPr>
        <p:grpSpPr>
          <a:xfrm>
            <a:off x="3485877" y="2590800"/>
            <a:ext cx="7579390" cy="3543057"/>
            <a:chOff x="3295680" y="2777198"/>
            <a:chExt cx="7579390" cy="341632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740FAB7-41DD-4C86-9183-7B74CBE1E54C}"/>
                </a:ext>
              </a:extLst>
            </p:cNvPr>
            <p:cNvSpPr/>
            <p:nvPr/>
          </p:nvSpPr>
          <p:spPr>
            <a:xfrm>
              <a:off x="3295680" y="2782566"/>
              <a:ext cx="7579390" cy="331861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02C171E-8566-4EAC-AB55-8E46E9DC4E81}"/>
                </a:ext>
              </a:extLst>
            </p:cNvPr>
            <p:cNvSpPr txBox="1"/>
            <p:nvPr/>
          </p:nvSpPr>
          <p:spPr>
            <a:xfrm>
              <a:off x="3427775" y="2777198"/>
              <a:ext cx="7217721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 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chuỗi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(1)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(3)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sử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dụng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chung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tôm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hồi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;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chuỗi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(2)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(3)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sử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dụng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chung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phù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du.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Điều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này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thấy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sinh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tham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gia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vào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nhiều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chuỗi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khác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nhau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F5F0E47-10D9-BF43-0ED9-DADE63FEB1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625" y="319456"/>
            <a:ext cx="6419132" cy="21583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CBAC1CF-5D73-460E-AD56-1AE34821BC22}"/>
              </a:ext>
            </a:extLst>
          </p:cNvPr>
          <p:cNvSpPr/>
          <p:nvPr/>
        </p:nvSpPr>
        <p:spPr>
          <a:xfrm>
            <a:off x="3305175" y="352425"/>
            <a:ext cx="2209800" cy="69532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78C264-D311-CD8E-DD6B-96E147AF1117}"/>
              </a:ext>
            </a:extLst>
          </p:cNvPr>
          <p:cNvSpPr/>
          <p:nvPr/>
        </p:nvSpPr>
        <p:spPr>
          <a:xfrm>
            <a:off x="5305425" y="1628775"/>
            <a:ext cx="2209800" cy="69532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7714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387528" y="1062332"/>
            <a:ext cx="9416944" cy="5145261"/>
            <a:chOff x="1454651" y="571272"/>
            <a:chExt cx="9416944" cy="5145261"/>
          </a:xfrm>
        </p:grpSpPr>
        <p:sp>
          <p:nvSpPr>
            <p:cNvPr id="2" name="Rectangle 1"/>
            <p:cNvSpPr/>
            <p:nvPr/>
          </p:nvSpPr>
          <p:spPr>
            <a:xfrm>
              <a:off x="2404151" y="5199258"/>
              <a:ext cx="21180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Đăng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Trường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pic>
          <p:nvPicPr>
            <p:cNvPr id="5" name="图片 59">
              <a:extLst>
                <a:ext uri="{FF2B5EF4-FFF2-40B4-BE49-F238E27FC236}">
                  <a16:creationId xmlns:a16="http://schemas.microsoft.com/office/drawing/2014/main" id="{0D2EF722-AC9E-4C65-A690-2FDDAAAD6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4651" y="571272"/>
              <a:ext cx="9416944" cy="5145261"/>
            </a:xfrm>
            <a:prstGeom prst="rect">
              <a:avLst/>
            </a:prstGeom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0" name="Picture 2" descr="Butterfly Cute Green - Free vector graphic on Pixabay">
            <a:extLst>
              <a:ext uri="{FF2B5EF4-FFF2-40B4-BE49-F238E27FC236}">
                <a16:creationId xmlns:a16="http://schemas.microsoft.com/office/drawing/2014/main" id="{DBD032DB-CBD8-4742-891E-4EBB63731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72" y="172695"/>
            <a:ext cx="684531" cy="71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27C8FF15-F589-E091-B5F4-AB6479F78663}"/>
              </a:ext>
            </a:extLst>
          </p:cNvPr>
          <p:cNvSpPr txBox="1">
            <a:spLocks/>
          </p:cNvSpPr>
          <p:nvPr/>
        </p:nvSpPr>
        <p:spPr>
          <a:xfrm>
            <a:off x="2384653" y="2133907"/>
            <a:ext cx="7534529" cy="369333"/>
          </a:xfrm>
          <a:prstGeom prst="rect">
            <a:avLst/>
          </a:prstGeom>
        </p:spPr>
        <p:txBody>
          <a:bodyPr vert="horz" lIns="0" tIns="77900" rIns="0" bIns="7790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spcBef>
                <a:spcPts val="450"/>
              </a:spcBef>
            </a:pP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 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Một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sinh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vật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có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thể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tham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gia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vào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nhiều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chuỗi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thức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ăn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khác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nhau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kumimoji="0" lang="en-US" altLang="zh-CN" sz="5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EC9E2C-F190-D770-B284-B7897600C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7217" y="316927"/>
            <a:ext cx="7084166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8557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Vector boy and girl holding magnifying glas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19" r="100000">
                        <a14:foregroundMark x1="22364" y1="15332" x2="22364" y2="15332"/>
                        <a14:foregroundMark x1="6070" y1="23112" x2="6070" y2="23112"/>
                        <a14:foregroundMark x1="12620" y1="25858" x2="12620" y2="25858"/>
                        <a14:foregroundMark x1="14217" y1="22883" x2="17093" y2="38673"/>
                        <a14:foregroundMark x1="36102" y1="25400" x2="26038" y2="39817"/>
                        <a14:foregroundMark x1="27955" y1="9153" x2="28275" y2="17391"/>
                        <a14:foregroundMark x1="45367" y1="27002" x2="45367" y2="27002"/>
                        <a14:foregroundMark x1="71565" y1="11899" x2="71725" y2="42105"/>
                        <a14:foregroundMark x1="22684" y1="47826" x2="24281" y2="72769"/>
                        <a14:foregroundMark x1="28275" y1="92449" x2="28275" y2="92449"/>
                        <a14:foregroundMark x1="30990" y1="91762" x2="30511" y2="89016"/>
                        <a14:foregroundMark x1="28115" y1="80320" x2="28115" y2="80320"/>
                        <a14:foregroundMark x1="16134" y1="76888" x2="16134" y2="76888"/>
                        <a14:foregroundMark x1="16454" y1="77803" x2="17252" y2="87414"/>
                        <a14:foregroundMark x1="17252" y1="91762" x2="17252" y2="91762"/>
                        <a14:foregroundMark x1="12300" y1="91991" x2="12300" y2="91991"/>
                        <a14:foregroundMark x1="12141" y1="93364" x2="17252" y2="93593"/>
                        <a14:foregroundMark x1="12939" y1="94966" x2="12939" y2="94966"/>
                        <a14:foregroundMark x1="33706" y1="91304" x2="33706" y2="91304"/>
                        <a14:foregroundMark x1="30351" y1="94050" x2="30351" y2="94050"/>
                        <a14:foregroundMark x1="8946" y1="50801" x2="8946" y2="50801"/>
                        <a14:foregroundMark x1="36422" y1="36842" x2="36422" y2="36842"/>
                        <a14:foregroundMark x1="4153" y1="25858" x2="4153" y2="25858"/>
                        <a14:foregroundMark x1="45367" y1="24256" x2="45367" y2="24256"/>
                        <a14:foregroundMark x1="45367" y1="24256" x2="40735" y2="35240"/>
                        <a14:foregroundMark x1="38658" y1="45309" x2="38658" y2="45309"/>
                        <a14:foregroundMark x1="69169" y1="23799" x2="66294" y2="36384"/>
                        <a14:foregroundMark x1="74441" y1="53547" x2="75240" y2="60641"/>
                        <a14:foregroundMark x1="74760" y1="43707" x2="73163" y2="46911"/>
                        <a14:foregroundMark x1="53834" y1="27002" x2="53834" y2="27002"/>
                        <a14:foregroundMark x1="69649" y1="90389" x2="69649" y2="90389"/>
                        <a14:foregroundMark x1="76837" y1="90618" x2="76837" y2="90618"/>
                        <a14:foregroundMark x1="69489" y1="79405" x2="69489" y2="79405"/>
                        <a14:foregroundMark x1="69329" y1="77803" x2="68850" y2="84439"/>
                        <a14:foregroundMark x1="76358" y1="79176" x2="76358" y2="79176"/>
                        <a14:foregroundMark x1="76358" y1="79176" x2="76038" y2="84211"/>
                        <a14:foregroundMark x1="61182" y1="42792" x2="61182" y2="42792"/>
                        <a14:foregroundMark x1="86741" y1="6636" x2="86741" y2="6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00" y="2768305"/>
            <a:ext cx="5962650" cy="416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51BD7E-96B7-5BB1-829B-2FD0FB886A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539" y="893363"/>
            <a:ext cx="6724471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785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4">
            <a:extLst>
              <a:ext uri="{FF2B5EF4-FFF2-40B4-BE49-F238E27FC236}">
                <a16:creationId xmlns:a16="http://schemas.microsoft.com/office/drawing/2014/main" id="{5D92E6BD-B142-4426-84F0-64644A7681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24600" y="2434111"/>
            <a:ext cx="5235198" cy="45000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9E0C80-AB70-4448-EE4A-2814F75B8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903" y="0"/>
            <a:ext cx="9583743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7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384642" y="218326"/>
            <a:ext cx="11748499" cy="642134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71E5C13-80B6-453C-9977-82F4E68CB6AE}"/>
              </a:ext>
            </a:extLst>
          </p:cNvPr>
          <p:cNvGrpSpPr/>
          <p:nvPr/>
        </p:nvGrpSpPr>
        <p:grpSpPr>
          <a:xfrm>
            <a:off x="3203812" y="1409700"/>
            <a:ext cx="8607187" cy="5632151"/>
            <a:chOff x="742948" y="457200"/>
            <a:chExt cx="6932419" cy="2910056"/>
          </a:xfrm>
          <a:solidFill>
            <a:srgbClr val="FFC000">
              <a:lumMod val="60000"/>
              <a:lumOff val="40000"/>
            </a:srgbClr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DF84F1C-B672-485E-9B8B-1A98A83E46A6}"/>
                </a:ext>
              </a:extLst>
            </p:cNvPr>
            <p:cNvSpPr/>
            <p:nvPr/>
          </p:nvSpPr>
          <p:spPr>
            <a:xfrm>
              <a:off x="742948" y="457200"/>
              <a:ext cx="6932419" cy="2438400"/>
            </a:xfrm>
            <a:prstGeom prst="roundRect">
              <a:avLst>
                <a:gd name="adj" fmla="val 9885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EF66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956CCEE-7D54-4319-B42C-8FF6F33682B5}"/>
                </a:ext>
              </a:extLst>
            </p:cNvPr>
            <p:cNvSpPr/>
            <p:nvPr/>
          </p:nvSpPr>
          <p:spPr>
            <a:xfrm>
              <a:off x="955507" y="587931"/>
              <a:ext cx="6540457" cy="2182769"/>
            </a:xfrm>
            <a:custGeom>
              <a:avLst/>
              <a:gdLst>
                <a:gd name="connsiteX0" fmla="*/ 0 w 6150537"/>
                <a:gd name="connsiteY0" fmla="*/ 184439 h 1865848"/>
                <a:gd name="connsiteX1" fmla="*/ 184439 w 6150537"/>
                <a:gd name="connsiteY1" fmla="*/ 0 h 1865848"/>
                <a:gd name="connsiteX2" fmla="*/ 826846 w 6150537"/>
                <a:gd name="connsiteY2" fmla="*/ 0 h 1865848"/>
                <a:gd name="connsiteX3" fmla="*/ 1584885 w 6150537"/>
                <a:gd name="connsiteY3" fmla="*/ 0 h 1865848"/>
                <a:gd name="connsiteX4" fmla="*/ 2227292 w 6150537"/>
                <a:gd name="connsiteY4" fmla="*/ 0 h 1865848"/>
                <a:gd name="connsiteX5" fmla="*/ 2696249 w 6150537"/>
                <a:gd name="connsiteY5" fmla="*/ 0 h 1865848"/>
                <a:gd name="connsiteX6" fmla="*/ 3338655 w 6150537"/>
                <a:gd name="connsiteY6" fmla="*/ 0 h 1865848"/>
                <a:gd name="connsiteX7" fmla="*/ 3923245 w 6150537"/>
                <a:gd name="connsiteY7" fmla="*/ 0 h 1865848"/>
                <a:gd name="connsiteX8" fmla="*/ 4623468 w 6150537"/>
                <a:gd name="connsiteY8" fmla="*/ 0 h 1865848"/>
                <a:gd name="connsiteX9" fmla="*/ 5208058 w 6150537"/>
                <a:gd name="connsiteY9" fmla="*/ 0 h 1865848"/>
                <a:gd name="connsiteX10" fmla="*/ 5966098 w 6150537"/>
                <a:gd name="connsiteY10" fmla="*/ 0 h 1865848"/>
                <a:gd name="connsiteX11" fmla="*/ 6150537 w 6150537"/>
                <a:gd name="connsiteY11" fmla="*/ 184439 h 1865848"/>
                <a:gd name="connsiteX12" fmla="*/ 6150537 w 6150537"/>
                <a:gd name="connsiteY12" fmla="*/ 653490 h 1865848"/>
                <a:gd name="connsiteX13" fmla="*/ 6150537 w 6150537"/>
                <a:gd name="connsiteY13" fmla="*/ 1167449 h 1865848"/>
                <a:gd name="connsiteX14" fmla="*/ 6150537 w 6150537"/>
                <a:gd name="connsiteY14" fmla="*/ 1681409 h 1865848"/>
                <a:gd name="connsiteX15" fmla="*/ 5966098 w 6150537"/>
                <a:gd name="connsiteY15" fmla="*/ 1865848 h 1865848"/>
                <a:gd name="connsiteX16" fmla="*/ 5208058 w 6150537"/>
                <a:gd name="connsiteY16" fmla="*/ 1865848 h 1865848"/>
                <a:gd name="connsiteX17" fmla="*/ 4507835 w 6150537"/>
                <a:gd name="connsiteY17" fmla="*/ 1865848 h 1865848"/>
                <a:gd name="connsiteX18" fmla="*/ 4038878 w 6150537"/>
                <a:gd name="connsiteY18" fmla="*/ 1865848 h 1865848"/>
                <a:gd name="connsiteX19" fmla="*/ 3512105 w 6150537"/>
                <a:gd name="connsiteY19" fmla="*/ 1865848 h 1865848"/>
                <a:gd name="connsiteX20" fmla="*/ 2754065 w 6150537"/>
                <a:gd name="connsiteY20" fmla="*/ 1865848 h 1865848"/>
                <a:gd name="connsiteX21" fmla="*/ 1996025 w 6150537"/>
                <a:gd name="connsiteY21" fmla="*/ 1865848 h 1865848"/>
                <a:gd name="connsiteX22" fmla="*/ 1469252 w 6150537"/>
                <a:gd name="connsiteY22" fmla="*/ 1865848 h 1865848"/>
                <a:gd name="connsiteX23" fmla="*/ 184439 w 6150537"/>
                <a:gd name="connsiteY23" fmla="*/ 1865848 h 1865848"/>
                <a:gd name="connsiteX24" fmla="*/ 0 w 6150537"/>
                <a:gd name="connsiteY24" fmla="*/ 1681409 h 1865848"/>
                <a:gd name="connsiteX25" fmla="*/ 0 w 6150537"/>
                <a:gd name="connsiteY25" fmla="*/ 1167449 h 1865848"/>
                <a:gd name="connsiteX26" fmla="*/ 0 w 6150537"/>
                <a:gd name="connsiteY26" fmla="*/ 653490 h 1865848"/>
                <a:gd name="connsiteX27" fmla="*/ 0 w 6150537"/>
                <a:gd name="connsiteY27" fmla="*/ 184439 h 186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150537" h="1865848" fill="none" extrusionOk="0">
                  <a:moveTo>
                    <a:pt x="0" y="184439"/>
                  </a:moveTo>
                  <a:cubicBezTo>
                    <a:pt x="6483" y="80865"/>
                    <a:pt x="99344" y="9893"/>
                    <a:pt x="184439" y="0"/>
                  </a:cubicBezTo>
                  <a:cubicBezTo>
                    <a:pt x="355775" y="5854"/>
                    <a:pt x="550085" y="21799"/>
                    <a:pt x="826846" y="0"/>
                  </a:cubicBezTo>
                  <a:cubicBezTo>
                    <a:pt x="1103607" y="-21799"/>
                    <a:pt x="1339430" y="-27736"/>
                    <a:pt x="1584885" y="0"/>
                  </a:cubicBezTo>
                  <a:cubicBezTo>
                    <a:pt x="1830340" y="27736"/>
                    <a:pt x="1975437" y="12977"/>
                    <a:pt x="2227292" y="0"/>
                  </a:cubicBezTo>
                  <a:cubicBezTo>
                    <a:pt x="2479147" y="-12977"/>
                    <a:pt x="2490872" y="-2700"/>
                    <a:pt x="2696249" y="0"/>
                  </a:cubicBezTo>
                  <a:cubicBezTo>
                    <a:pt x="2901626" y="2700"/>
                    <a:pt x="3142723" y="-21820"/>
                    <a:pt x="3338655" y="0"/>
                  </a:cubicBezTo>
                  <a:cubicBezTo>
                    <a:pt x="3534587" y="21820"/>
                    <a:pt x="3659589" y="29052"/>
                    <a:pt x="3923245" y="0"/>
                  </a:cubicBezTo>
                  <a:cubicBezTo>
                    <a:pt x="4186901" y="-29052"/>
                    <a:pt x="4293110" y="27987"/>
                    <a:pt x="4623468" y="0"/>
                  </a:cubicBezTo>
                  <a:cubicBezTo>
                    <a:pt x="4953826" y="-27987"/>
                    <a:pt x="5064845" y="-9061"/>
                    <a:pt x="5208058" y="0"/>
                  </a:cubicBezTo>
                  <a:cubicBezTo>
                    <a:pt x="5351271" y="9061"/>
                    <a:pt x="5651220" y="-29531"/>
                    <a:pt x="5966098" y="0"/>
                  </a:cubicBezTo>
                  <a:cubicBezTo>
                    <a:pt x="6068393" y="3056"/>
                    <a:pt x="6166931" y="93614"/>
                    <a:pt x="6150537" y="184439"/>
                  </a:cubicBezTo>
                  <a:cubicBezTo>
                    <a:pt x="6155173" y="386870"/>
                    <a:pt x="6129705" y="431989"/>
                    <a:pt x="6150537" y="653490"/>
                  </a:cubicBezTo>
                  <a:cubicBezTo>
                    <a:pt x="6171369" y="874991"/>
                    <a:pt x="6131839" y="929408"/>
                    <a:pt x="6150537" y="1167449"/>
                  </a:cubicBezTo>
                  <a:cubicBezTo>
                    <a:pt x="6169235" y="1405490"/>
                    <a:pt x="6125670" y="1497186"/>
                    <a:pt x="6150537" y="1681409"/>
                  </a:cubicBezTo>
                  <a:cubicBezTo>
                    <a:pt x="6154771" y="1779779"/>
                    <a:pt x="6062011" y="1885287"/>
                    <a:pt x="5966098" y="1865848"/>
                  </a:cubicBezTo>
                  <a:cubicBezTo>
                    <a:pt x="5720848" y="1864623"/>
                    <a:pt x="5367846" y="1844410"/>
                    <a:pt x="5208058" y="1865848"/>
                  </a:cubicBezTo>
                  <a:cubicBezTo>
                    <a:pt x="5048270" y="1887286"/>
                    <a:pt x="4689351" y="1865945"/>
                    <a:pt x="4507835" y="1865848"/>
                  </a:cubicBezTo>
                  <a:cubicBezTo>
                    <a:pt x="4326319" y="1865751"/>
                    <a:pt x="4271340" y="1875295"/>
                    <a:pt x="4038878" y="1865848"/>
                  </a:cubicBezTo>
                  <a:cubicBezTo>
                    <a:pt x="3806416" y="1856401"/>
                    <a:pt x="3700137" y="1869514"/>
                    <a:pt x="3512105" y="1865848"/>
                  </a:cubicBezTo>
                  <a:cubicBezTo>
                    <a:pt x="3324073" y="1862182"/>
                    <a:pt x="2942385" y="1843217"/>
                    <a:pt x="2754065" y="1865848"/>
                  </a:cubicBezTo>
                  <a:cubicBezTo>
                    <a:pt x="2565745" y="1888479"/>
                    <a:pt x="2333412" y="1834661"/>
                    <a:pt x="1996025" y="1865848"/>
                  </a:cubicBezTo>
                  <a:cubicBezTo>
                    <a:pt x="1658638" y="1897035"/>
                    <a:pt x="1627767" y="1862577"/>
                    <a:pt x="1469252" y="1865848"/>
                  </a:cubicBezTo>
                  <a:cubicBezTo>
                    <a:pt x="1310737" y="1869119"/>
                    <a:pt x="732455" y="1866500"/>
                    <a:pt x="184439" y="1865848"/>
                  </a:cubicBezTo>
                  <a:cubicBezTo>
                    <a:pt x="60445" y="1863552"/>
                    <a:pt x="10588" y="1772578"/>
                    <a:pt x="0" y="1681409"/>
                  </a:cubicBezTo>
                  <a:cubicBezTo>
                    <a:pt x="3162" y="1555045"/>
                    <a:pt x="-19578" y="1402088"/>
                    <a:pt x="0" y="1167449"/>
                  </a:cubicBezTo>
                  <a:cubicBezTo>
                    <a:pt x="19578" y="932810"/>
                    <a:pt x="-10342" y="839371"/>
                    <a:pt x="0" y="653490"/>
                  </a:cubicBezTo>
                  <a:cubicBezTo>
                    <a:pt x="10342" y="467609"/>
                    <a:pt x="-2687" y="397002"/>
                    <a:pt x="0" y="184439"/>
                  </a:cubicBezTo>
                  <a:close/>
                </a:path>
                <a:path w="6150537" h="1865848" stroke="0" extrusionOk="0">
                  <a:moveTo>
                    <a:pt x="0" y="184439"/>
                  </a:moveTo>
                  <a:cubicBezTo>
                    <a:pt x="10699" y="76898"/>
                    <a:pt x="79572" y="1064"/>
                    <a:pt x="184439" y="0"/>
                  </a:cubicBezTo>
                  <a:cubicBezTo>
                    <a:pt x="348630" y="2323"/>
                    <a:pt x="488976" y="-21900"/>
                    <a:pt x="769029" y="0"/>
                  </a:cubicBezTo>
                  <a:cubicBezTo>
                    <a:pt x="1049082" y="21900"/>
                    <a:pt x="1081004" y="-11282"/>
                    <a:pt x="1295802" y="0"/>
                  </a:cubicBezTo>
                  <a:cubicBezTo>
                    <a:pt x="1510600" y="11282"/>
                    <a:pt x="1847554" y="23153"/>
                    <a:pt x="1996025" y="0"/>
                  </a:cubicBezTo>
                  <a:cubicBezTo>
                    <a:pt x="2144496" y="-23153"/>
                    <a:pt x="2495412" y="-15438"/>
                    <a:pt x="2638432" y="0"/>
                  </a:cubicBezTo>
                  <a:cubicBezTo>
                    <a:pt x="2781452" y="15438"/>
                    <a:pt x="3188133" y="-28213"/>
                    <a:pt x="3396472" y="0"/>
                  </a:cubicBezTo>
                  <a:cubicBezTo>
                    <a:pt x="3604811" y="28213"/>
                    <a:pt x="3887520" y="-1525"/>
                    <a:pt x="4038878" y="0"/>
                  </a:cubicBezTo>
                  <a:cubicBezTo>
                    <a:pt x="4190236" y="1525"/>
                    <a:pt x="4405090" y="32800"/>
                    <a:pt x="4739101" y="0"/>
                  </a:cubicBezTo>
                  <a:cubicBezTo>
                    <a:pt x="5073112" y="-32800"/>
                    <a:pt x="5421313" y="23293"/>
                    <a:pt x="5966098" y="0"/>
                  </a:cubicBezTo>
                  <a:cubicBezTo>
                    <a:pt x="6076115" y="4787"/>
                    <a:pt x="6140703" y="97867"/>
                    <a:pt x="6150537" y="184439"/>
                  </a:cubicBezTo>
                  <a:cubicBezTo>
                    <a:pt x="6138060" y="378168"/>
                    <a:pt x="6168118" y="579019"/>
                    <a:pt x="6150537" y="698399"/>
                  </a:cubicBezTo>
                  <a:cubicBezTo>
                    <a:pt x="6132956" y="817779"/>
                    <a:pt x="6144555" y="987898"/>
                    <a:pt x="6150537" y="1182419"/>
                  </a:cubicBezTo>
                  <a:cubicBezTo>
                    <a:pt x="6156519" y="1376940"/>
                    <a:pt x="6165134" y="1487858"/>
                    <a:pt x="6150537" y="1681409"/>
                  </a:cubicBezTo>
                  <a:cubicBezTo>
                    <a:pt x="6154467" y="1773842"/>
                    <a:pt x="6067637" y="1860306"/>
                    <a:pt x="5966098" y="1865848"/>
                  </a:cubicBezTo>
                  <a:cubicBezTo>
                    <a:pt x="5773221" y="1845940"/>
                    <a:pt x="5593124" y="1873920"/>
                    <a:pt x="5323691" y="1865848"/>
                  </a:cubicBezTo>
                  <a:cubicBezTo>
                    <a:pt x="5054258" y="1857776"/>
                    <a:pt x="4984120" y="1867609"/>
                    <a:pt x="4681285" y="1865848"/>
                  </a:cubicBezTo>
                  <a:cubicBezTo>
                    <a:pt x="4378450" y="1864087"/>
                    <a:pt x="4385701" y="1862331"/>
                    <a:pt x="4154512" y="1865848"/>
                  </a:cubicBezTo>
                  <a:cubicBezTo>
                    <a:pt x="3923323" y="1869365"/>
                    <a:pt x="3554980" y="1883057"/>
                    <a:pt x="3396472" y="1865848"/>
                  </a:cubicBezTo>
                  <a:cubicBezTo>
                    <a:pt x="3237964" y="1848639"/>
                    <a:pt x="3102938" y="1888159"/>
                    <a:pt x="2927515" y="1865848"/>
                  </a:cubicBezTo>
                  <a:cubicBezTo>
                    <a:pt x="2752092" y="1843537"/>
                    <a:pt x="2532873" y="1850564"/>
                    <a:pt x="2169475" y="1865848"/>
                  </a:cubicBezTo>
                  <a:cubicBezTo>
                    <a:pt x="1806077" y="1881132"/>
                    <a:pt x="1807468" y="1879347"/>
                    <a:pt x="1584885" y="1865848"/>
                  </a:cubicBezTo>
                  <a:cubicBezTo>
                    <a:pt x="1362302" y="1852350"/>
                    <a:pt x="1314272" y="1849337"/>
                    <a:pt x="1058112" y="1865848"/>
                  </a:cubicBezTo>
                  <a:cubicBezTo>
                    <a:pt x="801952" y="1882359"/>
                    <a:pt x="459767" y="1881733"/>
                    <a:pt x="184439" y="1865848"/>
                  </a:cubicBezTo>
                  <a:cubicBezTo>
                    <a:pt x="74060" y="1870549"/>
                    <a:pt x="22935" y="1777930"/>
                    <a:pt x="0" y="1681409"/>
                  </a:cubicBezTo>
                  <a:cubicBezTo>
                    <a:pt x="-22738" y="1532866"/>
                    <a:pt x="-13580" y="1375804"/>
                    <a:pt x="0" y="1197389"/>
                  </a:cubicBezTo>
                  <a:cubicBezTo>
                    <a:pt x="13580" y="1018974"/>
                    <a:pt x="7696" y="830239"/>
                    <a:pt x="0" y="728338"/>
                  </a:cubicBezTo>
                  <a:cubicBezTo>
                    <a:pt x="-7696" y="626437"/>
                    <a:pt x="11016" y="396246"/>
                    <a:pt x="0" y="184439"/>
                  </a:cubicBezTo>
                  <a:close/>
                </a:path>
              </a:pathLst>
            </a:custGeom>
            <a:grpFill/>
            <a:ln w="28575" cap="flat" cmpd="sng" algn="ctr">
              <a:solidFill>
                <a:srgbClr val="70AD47">
                  <a:lumMod val="50000"/>
                </a:srgb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098206046">
                    <a:custGeom>
                      <a:avLst/>
                      <a:gdLst>
                        <a:gd name="connsiteX0" fmla="*/ 0 w 8120533"/>
                        <a:gd name="connsiteY0" fmla="*/ 417596 h 4224553"/>
                        <a:gd name="connsiteX1" fmla="*/ 243514 w 8120533"/>
                        <a:gd name="connsiteY1" fmla="*/ 0 h 4224553"/>
                        <a:gd name="connsiteX2" fmla="*/ 1091681 w 8120533"/>
                        <a:gd name="connsiteY2" fmla="*/ 0 h 4224553"/>
                        <a:gd name="connsiteX3" fmla="*/ 2092518 w 8120533"/>
                        <a:gd name="connsiteY3" fmla="*/ 0 h 4224553"/>
                        <a:gd name="connsiteX4" fmla="*/ 2940686 w 8120533"/>
                        <a:gd name="connsiteY4" fmla="*/ 0 h 4224553"/>
                        <a:gd name="connsiteX5" fmla="*/ 3559848 w 8120533"/>
                        <a:gd name="connsiteY5" fmla="*/ 0 h 4224553"/>
                        <a:gd name="connsiteX6" fmla="*/ 4408014 w 8120533"/>
                        <a:gd name="connsiteY6" fmla="*/ 0 h 4224553"/>
                        <a:gd name="connsiteX7" fmla="*/ 5179846 w 8120533"/>
                        <a:gd name="connsiteY7" fmla="*/ 0 h 4224553"/>
                        <a:gd name="connsiteX8" fmla="*/ 6104349 w 8120533"/>
                        <a:gd name="connsiteY8" fmla="*/ 0 h 4224553"/>
                        <a:gd name="connsiteX9" fmla="*/ 6876181 w 8120533"/>
                        <a:gd name="connsiteY9" fmla="*/ 0 h 4224553"/>
                        <a:gd name="connsiteX10" fmla="*/ 7877018 w 8120533"/>
                        <a:gd name="connsiteY10" fmla="*/ 0 h 4224553"/>
                        <a:gd name="connsiteX11" fmla="*/ 8120533 w 8120533"/>
                        <a:gd name="connsiteY11" fmla="*/ 417596 h 4224553"/>
                        <a:gd name="connsiteX12" fmla="*/ 8120533 w 8120533"/>
                        <a:gd name="connsiteY12" fmla="*/ 1479597 h 4224553"/>
                        <a:gd name="connsiteX13" fmla="*/ 8120533 w 8120533"/>
                        <a:gd name="connsiteY13" fmla="*/ 2643275 h 4224553"/>
                        <a:gd name="connsiteX14" fmla="*/ 8120533 w 8120533"/>
                        <a:gd name="connsiteY14" fmla="*/ 3806956 h 4224553"/>
                        <a:gd name="connsiteX15" fmla="*/ 7877018 w 8120533"/>
                        <a:gd name="connsiteY15" fmla="*/ 4224553 h 4224553"/>
                        <a:gd name="connsiteX16" fmla="*/ 6876181 w 8120533"/>
                        <a:gd name="connsiteY16" fmla="*/ 4224553 h 4224553"/>
                        <a:gd name="connsiteX17" fmla="*/ 5951679 w 8120533"/>
                        <a:gd name="connsiteY17" fmla="*/ 4224553 h 4224553"/>
                        <a:gd name="connsiteX18" fmla="*/ 5332516 w 8120533"/>
                        <a:gd name="connsiteY18" fmla="*/ 4224553 h 4224553"/>
                        <a:gd name="connsiteX19" fmla="*/ 4637020 w 8120533"/>
                        <a:gd name="connsiteY19" fmla="*/ 4224553 h 4224553"/>
                        <a:gd name="connsiteX20" fmla="*/ 3636182 w 8120533"/>
                        <a:gd name="connsiteY20" fmla="*/ 4224553 h 4224553"/>
                        <a:gd name="connsiteX21" fmla="*/ 2635344 w 8120533"/>
                        <a:gd name="connsiteY21" fmla="*/ 4224553 h 4224553"/>
                        <a:gd name="connsiteX22" fmla="*/ 1939848 w 8120533"/>
                        <a:gd name="connsiteY22" fmla="*/ 4224553 h 4224553"/>
                        <a:gd name="connsiteX23" fmla="*/ 243514 w 8120533"/>
                        <a:gd name="connsiteY23" fmla="*/ 4224553 h 4224553"/>
                        <a:gd name="connsiteX24" fmla="*/ 0 w 8120533"/>
                        <a:gd name="connsiteY24" fmla="*/ 3806956 h 4224553"/>
                        <a:gd name="connsiteX25" fmla="*/ 0 w 8120533"/>
                        <a:gd name="connsiteY25" fmla="*/ 2643275 h 4224553"/>
                        <a:gd name="connsiteX26" fmla="*/ 0 w 8120533"/>
                        <a:gd name="connsiteY26" fmla="*/ 1479597 h 4224553"/>
                        <a:gd name="connsiteX27" fmla="*/ 0 w 8120533"/>
                        <a:gd name="connsiteY27" fmla="*/ 417596 h 4224553"/>
                        <a:gd name="connsiteX0" fmla="*/ 0 w 8120533"/>
                        <a:gd name="connsiteY0" fmla="*/ 417596 h 4224553"/>
                        <a:gd name="connsiteX1" fmla="*/ 243514 w 8120533"/>
                        <a:gd name="connsiteY1" fmla="*/ 0 h 4224553"/>
                        <a:gd name="connsiteX2" fmla="*/ 1015346 w 8120533"/>
                        <a:gd name="connsiteY2" fmla="*/ 0 h 4224553"/>
                        <a:gd name="connsiteX3" fmla="*/ 1710842 w 8120533"/>
                        <a:gd name="connsiteY3" fmla="*/ 0 h 4224553"/>
                        <a:gd name="connsiteX4" fmla="*/ 2635344 w 8120533"/>
                        <a:gd name="connsiteY4" fmla="*/ 0 h 4224553"/>
                        <a:gd name="connsiteX5" fmla="*/ 3483512 w 8120533"/>
                        <a:gd name="connsiteY5" fmla="*/ 0 h 4224553"/>
                        <a:gd name="connsiteX6" fmla="*/ 4484350 w 8120533"/>
                        <a:gd name="connsiteY6" fmla="*/ 0 h 4224553"/>
                        <a:gd name="connsiteX7" fmla="*/ 5332516 w 8120533"/>
                        <a:gd name="connsiteY7" fmla="*/ 0 h 4224553"/>
                        <a:gd name="connsiteX8" fmla="*/ 6257018 w 8120533"/>
                        <a:gd name="connsiteY8" fmla="*/ 0 h 4224553"/>
                        <a:gd name="connsiteX9" fmla="*/ 7877018 w 8120533"/>
                        <a:gd name="connsiteY9" fmla="*/ 0 h 4224553"/>
                        <a:gd name="connsiteX10" fmla="*/ 8120533 w 8120533"/>
                        <a:gd name="connsiteY10" fmla="*/ 417596 h 4224553"/>
                        <a:gd name="connsiteX11" fmla="*/ 8120533 w 8120533"/>
                        <a:gd name="connsiteY11" fmla="*/ 1581277 h 4224553"/>
                        <a:gd name="connsiteX12" fmla="*/ 8120533 w 8120533"/>
                        <a:gd name="connsiteY12" fmla="*/ 2677169 h 4224553"/>
                        <a:gd name="connsiteX13" fmla="*/ 8120533 w 8120533"/>
                        <a:gd name="connsiteY13" fmla="*/ 3806956 h 4224553"/>
                        <a:gd name="connsiteX14" fmla="*/ 7877018 w 8120533"/>
                        <a:gd name="connsiteY14" fmla="*/ 4224553 h 4224553"/>
                        <a:gd name="connsiteX15" fmla="*/ 7028851 w 8120533"/>
                        <a:gd name="connsiteY15" fmla="*/ 4224553 h 4224553"/>
                        <a:gd name="connsiteX16" fmla="*/ 6180684 w 8120533"/>
                        <a:gd name="connsiteY16" fmla="*/ 4224553 h 4224553"/>
                        <a:gd name="connsiteX17" fmla="*/ 5485188 w 8120533"/>
                        <a:gd name="connsiteY17" fmla="*/ 4224553 h 4224553"/>
                        <a:gd name="connsiteX18" fmla="*/ 4484350 w 8120533"/>
                        <a:gd name="connsiteY18" fmla="*/ 4224553 h 4224553"/>
                        <a:gd name="connsiteX19" fmla="*/ 3865188 w 8120533"/>
                        <a:gd name="connsiteY19" fmla="*/ 4224553 h 4224553"/>
                        <a:gd name="connsiteX20" fmla="*/ 2864350 w 8120533"/>
                        <a:gd name="connsiteY20" fmla="*/ 4224553 h 4224553"/>
                        <a:gd name="connsiteX21" fmla="*/ 2092518 w 8120533"/>
                        <a:gd name="connsiteY21" fmla="*/ 4224553 h 4224553"/>
                        <a:gd name="connsiteX22" fmla="*/ 1397021 w 8120533"/>
                        <a:gd name="connsiteY22" fmla="*/ 4224553 h 4224553"/>
                        <a:gd name="connsiteX23" fmla="*/ 243514 w 8120533"/>
                        <a:gd name="connsiteY23" fmla="*/ 4224553 h 4224553"/>
                        <a:gd name="connsiteX24" fmla="*/ 0 w 8120533"/>
                        <a:gd name="connsiteY24" fmla="*/ 3806956 h 4224553"/>
                        <a:gd name="connsiteX25" fmla="*/ 0 w 8120533"/>
                        <a:gd name="connsiteY25" fmla="*/ 2711063 h 4224553"/>
                        <a:gd name="connsiteX26" fmla="*/ 0 w 8120533"/>
                        <a:gd name="connsiteY26" fmla="*/ 1649063 h 4224553"/>
                        <a:gd name="connsiteX27" fmla="*/ 0 w 8120533"/>
                        <a:gd name="connsiteY27" fmla="*/ 417596 h 42245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8120533" h="4224553" fill="none" extrusionOk="0">
                          <a:moveTo>
                            <a:pt x="0" y="417596"/>
                          </a:moveTo>
                          <a:cubicBezTo>
                            <a:pt x="24250" y="193418"/>
                            <a:pt x="144989" y="30647"/>
                            <a:pt x="243514" y="0"/>
                          </a:cubicBezTo>
                          <a:cubicBezTo>
                            <a:pt x="468428" y="3336"/>
                            <a:pt x="677289" y="60922"/>
                            <a:pt x="1091681" y="0"/>
                          </a:cubicBezTo>
                          <a:cubicBezTo>
                            <a:pt x="1502306" y="-53083"/>
                            <a:pt x="1773583" y="164"/>
                            <a:pt x="2092518" y="0"/>
                          </a:cubicBezTo>
                          <a:cubicBezTo>
                            <a:pt x="2383308" y="53025"/>
                            <a:pt x="2612009" y="34074"/>
                            <a:pt x="2940686" y="0"/>
                          </a:cubicBezTo>
                          <a:cubicBezTo>
                            <a:pt x="3274918" y="-30529"/>
                            <a:pt x="3288885" y="-4724"/>
                            <a:pt x="3559848" y="0"/>
                          </a:cubicBezTo>
                          <a:cubicBezTo>
                            <a:pt x="3859405" y="25234"/>
                            <a:pt x="4151195" y="-25459"/>
                            <a:pt x="4408014" y="0"/>
                          </a:cubicBezTo>
                          <a:cubicBezTo>
                            <a:pt x="4668820" y="38045"/>
                            <a:pt x="4810225" y="53519"/>
                            <a:pt x="5179846" y="0"/>
                          </a:cubicBezTo>
                          <a:cubicBezTo>
                            <a:pt x="5489366" y="-75346"/>
                            <a:pt x="5700446" y="63969"/>
                            <a:pt x="6104349" y="0"/>
                          </a:cubicBezTo>
                          <a:cubicBezTo>
                            <a:pt x="6536852" y="-74303"/>
                            <a:pt x="6655112" y="-8642"/>
                            <a:pt x="6876181" y="0"/>
                          </a:cubicBezTo>
                          <a:cubicBezTo>
                            <a:pt x="7070462" y="44673"/>
                            <a:pt x="7442700" y="-38597"/>
                            <a:pt x="7877018" y="0"/>
                          </a:cubicBezTo>
                          <a:cubicBezTo>
                            <a:pt x="8037483" y="31860"/>
                            <a:pt x="8122789" y="192677"/>
                            <a:pt x="8120533" y="417596"/>
                          </a:cubicBezTo>
                          <a:cubicBezTo>
                            <a:pt x="8131607" y="862630"/>
                            <a:pt x="8093387" y="968909"/>
                            <a:pt x="8120533" y="1479597"/>
                          </a:cubicBezTo>
                          <a:cubicBezTo>
                            <a:pt x="8141412" y="1993398"/>
                            <a:pt x="8114760" y="2089914"/>
                            <a:pt x="8120533" y="2643275"/>
                          </a:cubicBezTo>
                          <a:cubicBezTo>
                            <a:pt x="8126697" y="3214365"/>
                            <a:pt x="8072118" y="3341186"/>
                            <a:pt x="8120533" y="3806956"/>
                          </a:cubicBezTo>
                          <a:cubicBezTo>
                            <a:pt x="8105526" y="4014881"/>
                            <a:pt x="7981735" y="4280445"/>
                            <a:pt x="7877018" y="4224553"/>
                          </a:cubicBezTo>
                          <a:cubicBezTo>
                            <a:pt x="7529731" y="4246089"/>
                            <a:pt x="7065080" y="4192460"/>
                            <a:pt x="6876181" y="4224553"/>
                          </a:cubicBezTo>
                          <a:cubicBezTo>
                            <a:pt x="6671003" y="4251562"/>
                            <a:pt x="6187811" y="4233517"/>
                            <a:pt x="5951679" y="4224553"/>
                          </a:cubicBezTo>
                          <a:cubicBezTo>
                            <a:pt x="5717232" y="4224996"/>
                            <a:pt x="5643429" y="4251515"/>
                            <a:pt x="5332516" y="4224553"/>
                          </a:cubicBezTo>
                          <a:cubicBezTo>
                            <a:pt x="5009807" y="4197175"/>
                            <a:pt x="4899391" y="4260645"/>
                            <a:pt x="4637020" y="4224553"/>
                          </a:cubicBezTo>
                          <a:cubicBezTo>
                            <a:pt x="4394226" y="4242051"/>
                            <a:pt x="3881470" y="4141663"/>
                            <a:pt x="3636182" y="4224553"/>
                          </a:cubicBezTo>
                          <a:cubicBezTo>
                            <a:pt x="3379172" y="4281414"/>
                            <a:pt x="3088937" y="4135852"/>
                            <a:pt x="2635344" y="4224553"/>
                          </a:cubicBezTo>
                          <a:cubicBezTo>
                            <a:pt x="2206182" y="4294404"/>
                            <a:pt x="2160096" y="4228040"/>
                            <a:pt x="1939848" y="4224553"/>
                          </a:cubicBezTo>
                          <a:cubicBezTo>
                            <a:pt x="1707927" y="4372156"/>
                            <a:pt x="1014189" y="4263696"/>
                            <a:pt x="243514" y="4224553"/>
                          </a:cubicBezTo>
                          <a:cubicBezTo>
                            <a:pt x="111079" y="4244315"/>
                            <a:pt x="21181" y="4040153"/>
                            <a:pt x="0" y="3806956"/>
                          </a:cubicBezTo>
                          <a:cubicBezTo>
                            <a:pt x="-4182" y="3490100"/>
                            <a:pt x="-29287" y="3182529"/>
                            <a:pt x="0" y="2643275"/>
                          </a:cubicBezTo>
                          <a:cubicBezTo>
                            <a:pt x="33759" y="2102113"/>
                            <a:pt x="-13548" y="1940507"/>
                            <a:pt x="0" y="1479597"/>
                          </a:cubicBezTo>
                          <a:cubicBezTo>
                            <a:pt x="424" y="1060565"/>
                            <a:pt x="28566" y="899184"/>
                            <a:pt x="0" y="417596"/>
                          </a:cubicBezTo>
                          <a:close/>
                        </a:path>
                        <a:path w="8120533" h="4224553" stroke="0" extrusionOk="0">
                          <a:moveTo>
                            <a:pt x="0" y="417596"/>
                          </a:moveTo>
                          <a:cubicBezTo>
                            <a:pt x="-818" y="175636"/>
                            <a:pt x="112818" y="-7271"/>
                            <a:pt x="243514" y="0"/>
                          </a:cubicBezTo>
                          <a:cubicBezTo>
                            <a:pt x="448916" y="-3198"/>
                            <a:pt x="648651" y="-38028"/>
                            <a:pt x="1015346" y="0"/>
                          </a:cubicBezTo>
                          <a:cubicBezTo>
                            <a:pt x="1379165" y="69051"/>
                            <a:pt x="1442135" y="-21298"/>
                            <a:pt x="1710842" y="0"/>
                          </a:cubicBezTo>
                          <a:cubicBezTo>
                            <a:pt x="1987239" y="8885"/>
                            <a:pt x="2447462" y="29683"/>
                            <a:pt x="2635344" y="0"/>
                          </a:cubicBezTo>
                          <a:cubicBezTo>
                            <a:pt x="2821326" y="-31877"/>
                            <a:pt x="3306666" y="-34046"/>
                            <a:pt x="3483512" y="0"/>
                          </a:cubicBezTo>
                          <a:cubicBezTo>
                            <a:pt x="3654928" y="96899"/>
                            <a:pt x="4192717" y="-59213"/>
                            <a:pt x="4484350" y="0"/>
                          </a:cubicBezTo>
                          <a:cubicBezTo>
                            <a:pt x="4758189" y="58316"/>
                            <a:pt x="5123470" y="43894"/>
                            <a:pt x="5332516" y="0"/>
                          </a:cubicBezTo>
                          <a:cubicBezTo>
                            <a:pt x="5518110" y="62506"/>
                            <a:pt x="5761104" y="26381"/>
                            <a:pt x="6257018" y="0"/>
                          </a:cubicBezTo>
                          <a:cubicBezTo>
                            <a:pt x="6653697" y="10482"/>
                            <a:pt x="7204428" y="-21103"/>
                            <a:pt x="7877018" y="0"/>
                          </a:cubicBezTo>
                          <a:cubicBezTo>
                            <a:pt x="8019003" y="2855"/>
                            <a:pt x="8116566" y="206381"/>
                            <a:pt x="8120533" y="417596"/>
                          </a:cubicBezTo>
                          <a:cubicBezTo>
                            <a:pt x="8116285" y="872069"/>
                            <a:pt x="8080872" y="1313727"/>
                            <a:pt x="8120533" y="1581277"/>
                          </a:cubicBezTo>
                          <a:cubicBezTo>
                            <a:pt x="8111813" y="1880121"/>
                            <a:pt x="8067238" y="2259870"/>
                            <a:pt x="8120533" y="2677169"/>
                          </a:cubicBezTo>
                          <a:cubicBezTo>
                            <a:pt x="8110219" y="3118400"/>
                            <a:pt x="8157363" y="3380199"/>
                            <a:pt x="8120533" y="3806956"/>
                          </a:cubicBezTo>
                          <a:cubicBezTo>
                            <a:pt x="8128214" y="4023058"/>
                            <a:pt x="8003072" y="4208923"/>
                            <a:pt x="7877018" y="4224553"/>
                          </a:cubicBezTo>
                          <a:cubicBezTo>
                            <a:pt x="7617220" y="4185808"/>
                            <a:pt x="7392590" y="4248492"/>
                            <a:pt x="7028851" y="4224553"/>
                          </a:cubicBezTo>
                          <a:cubicBezTo>
                            <a:pt x="6668059" y="4202927"/>
                            <a:pt x="6578553" y="4210572"/>
                            <a:pt x="6180684" y="4224553"/>
                          </a:cubicBezTo>
                          <a:cubicBezTo>
                            <a:pt x="5783303" y="4220958"/>
                            <a:pt x="5788608" y="4218118"/>
                            <a:pt x="5485188" y="4224553"/>
                          </a:cubicBezTo>
                          <a:cubicBezTo>
                            <a:pt x="5157904" y="4228470"/>
                            <a:pt x="4731761" y="4281957"/>
                            <a:pt x="4484350" y="4224553"/>
                          </a:cubicBezTo>
                          <a:cubicBezTo>
                            <a:pt x="4264583" y="4177493"/>
                            <a:pt x="4091785" y="4250586"/>
                            <a:pt x="3865188" y="4224553"/>
                          </a:cubicBezTo>
                          <a:cubicBezTo>
                            <a:pt x="3657541" y="4120366"/>
                            <a:pt x="3342108" y="4204671"/>
                            <a:pt x="2864350" y="4224553"/>
                          </a:cubicBezTo>
                          <a:cubicBezTo>
                            <a:pt x="2384363" y="4258879"/>
                            <a:pt x="2386588" y="4255281"/>
                            <a:pt x="2092518" y="4224553"/>
                          </a:cubicBezTo>
                          <a:cubicBezTo>
                            <a:pt x="1793703" y="4204432"/>
                            <a:pt x="1738368" y="4188694"/>
                            <a:pt x="1397021" y="4224553"/>
                          </a:cubicBezTo>
                          <a:cubicBezTo>
                            <a:pt x="1026098" y="4226631"/>
                            <a:pt x="643017" y="4252077"/>
                            <a:pt x="243514" y="4224553"/>
                          </a:cubicBezTo>
                          <a:cubicBezTo>
                            <a:pt x="95893" y="4259179"/>
                            <a:pt x="50119" y="4040302"/>
                            <a:pt x="0" y="3806956"/>
                          </a:cubicBezTo>
                          <a:cubicBezTo>
                            <a:pt x="5706" y="3513653"/>
                            <a:pt x="33170" y="3096625"/>
                            <a:pt x="0" y="2711063"/>
                          </a:cubicBezTo>
                          <a:cubicBezTo>
                            <a:pt x="5754" y="2328757"/>
                            <a:pt x="-38796" y="1862319"/>
                            <a:pt x="0" y="1649063"/>
                          </a:cubicBezTo>
                          <a:cubicBezTo>
                            <a:pt x="31098" y="1502817"/>
                            <a:pt x="100758" y="842724"/>
                            <a:pt x="0" y="417596"/>
                          </a:cubicBezTo>
                          <a:close/>
                        </a:path>
                        <a:path w="8120533" h="4224553" fill="none" stroke="0" extrusionOk="0">
                          <a:moveTo>
                            <a:pt x="0" y="417596"/>
                          </a:moveTo>
                          <a:cubicBezTo>
                            <a:pt x="27259" y="173165"/>
                            <a:pt x="117128" y="27372"/>
                            <a:pt x="243514" y="0"/>
                          </a:cubicBezTo>
                          <a:cubicBezTo>
                            <a:pt x="497305" y="14205"/>
                            <a:pt x="774094" y="73625"/>
                            <a:pt x="1091681" y="0"/>
                          </a:cubicBezTo>
                          <a:cubicBezTo>
                            <a:pt x="1491481" y="-109458"/>
                            <a:pt x="1774857" y="-47159"/>
                            <a:pt x="2092518" y="0"/>
                          </a:cubicBezTo>
                          <a:cubicBezTo>
                            <a:pt x="2417063" y="43971"/>
                            <a:pt x="2600539" y="33193"/>
                            <a:pt x="2940686" y="0"/>
                          </a:cubicBezTo>
                          <a:cubicBezTo>
                            <a:pt x="3267642" y="-28530"/>
                            <a:pt x="3294362" y="-4016"/>
                            <a:pt x="3559848" y="0"/>
                          </a:cubicBezTo>
                          <a:cubicBezTo>
                            <a:pt x="3794994" y="-15784"/>
                            <a:pt x="4165501" y="4156"/>
                            <a:pt x="4408014" y="0"/>
                          </a:cubicBezTo>
                          <a:cubicBezTo>
                            <a:pt x="4669289" y="10681"/>
                            <a:pt x="4848128" y="90250"/>
                            <a:pt x="5179846" y="0"/>
                          </a:cubicBezTo>
                          <a:cubicBezTo>
                            <a:pt x="5521888" y="-45319"/>
                            <a:pt x="5676934" y="68506"/>
                            <a:pt x="6104349" y="0"/>
                          </a:cubicBezTo>
                          <a:cubicBezTo>
                            <a:pt x="6520329" y="-31973"/>
                            <a:pt x="6719002" y="-7865"/>
                            <a:pt x="6876181" y="0"/>
                          </a:cubicBezTo>
                          <a:cubicBezTo>
                            <a:pt x="7080164" y="-50416"/>
                            <a:pt x="7489385" y="-64721"/>
                            <a:pt x="7877018" y="0"/>
                          </a:cubicBezTo>
                          <a:cubicBezTo>
                            <a:pt x="7996647" y="43884"/>
                            <a:pt x="8155316" y="246086"/>
                            <a:pt x="8120533" y="417596"/>
                          </a:cubicBezTo>
                          <a:cubicBezTo>
                            <a:pt x="8112268" y="860231"/>
                            <a:pt x="8089775" y="971465"/>
                            <a:pt x="8120533" y="1479597"/>
                          </a:cubicBezTo>
                          <a:cubicBezTo>
                            <a:pt x="8154239" y="1979810"/>
                            <a:pt x="8085038" y="2104105"/>
                            <a:pt x="8120533" y="2643275"/>
                          </a:cubicBezTo>
                          <a:cubicBezTo>
                            <a:pt x="8121137" y="3190278"/>
                            <a:pt x="8052667" y="3397332"/>
                            <a:pt x="8120533" y="3806956"/>
                          </a:cubicBezTo>
                          <a:cubicBezTo>
                            <a:pt x="8136772" y="4022110"/>
                            <a:pt x="8010372" y="4281621"/>
                            <a:pt x="7877018" y="4224553"/>
                          </a:cubicBezTo>
                          <a:cubicBezTo>
                            <a:pt x="7526478" y="4245680"/>
                            <a:pt x="7087574" y="4170986"/>
                            <a:pt x="6876181" y="4224553"/>
                          </a:cubicBezTo>
                          <a:cubicBezTo>
                            <a:pt x="6676482" y="4221966"/>
                            <a:pt x="6156580" y="4224528"/>
                            <a:pt x="5951679" y="4224553"/>
                          </a:cubicBezTo>
                          <a:cubicBezTo>
                            <a:pt x="5704408" y="4236230"/>
                            <a:pt x="5641206" y="4247695"/>
                            <a:pt x="5332516" y="4224553"/>
                          </a:cubicBezTo>
                          <a:cubicBezTo>
                            <a:pt x="5016291" y="4180588"/>
                            <a:pt x="4899452" y="4254257"/>
                            <a:pt x="4637020" y="4224553"/>
                          </a:cubicBezTo>
                          <a:cubicBezTo>
                            <a:pt x="4389011" y="4267254"/>
                            <a:pt x="3839889" y="4198117"/>
                            <a:pt x="3636182" y="4224553"/>
                          </a:cubicBezTo>
                          <a:cubicBezTo>
                            <a:pt x="3444825" y="4262450"/>
                            <a:pt x="3127254" y="4145055"/>
                            <a:pt x="2635344" y="4224553"/>
                          </a:cubicBezTo>
                          <a:cubicBezTo>
                            <a:pt x="2194971" y="4288716"/>
                            <a:pt x="2145230" y="4215559"/>
                            <a:pt x="1939848" y="4224553"/>
                          </a:cubicBezTo>
                          <a:cubicBezTo>
                            <a:pt x="1662514" y="4274737"/>
                            <a:pt x="970884" y="4198341"/>
                            <a:pt x="243514" y="4224553"/>
                          </a:cubicBezTo>
                          <a:cubicBezTo>
                            <a:pt x="56615" y="4221989"/>
                            <a:pt x="27270" y="4001459"/>
                            <a:pt x="0" y="3806956"/>
                          </a:cubicBezTo>
                          <a:cubicBezTo>
                            <a:pt x="31877" y="3586607"/>
                            <a:pt x="-62899" y="3190976"/>
                            <a:pt x="0" y="2643275"/>
                          </a:cubicBezTo>
                          <a:cubicBezTo>
                            <a:pt x="35535" y="2112286"/>
                            <a:pt x="14218" y="1893071"/>
                            <a:pt x="0" y="1479597"/>
                          </a:cubicBezTo>
                          <a:cubicBezTo>
                            <a:pt x="22019" y="1047362"/>
                            <a:pt x="-31050" y="893447"/>
                            <a:pt x="0" y="417596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560CD5C-2313-47ED-BD00-087037FAA139}"/>
                </a:ext>
              </a:extLst>
            </p:cNvPr>
            <p:cNvSpPr txBox="1"/>
            <p:nvPr/>
          </p:nvSpPr>
          <p:spPr>
            <a:xfrm>
              <a:off x="1137875" y="695929"/>
              <a:ext cx="6184008" cy="26713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0" indent="-457200" algn="just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Chia lớp thành các nhóm. Và cùng thi một lượt tổng thời gian 2 phút.</a:t>
              </a:r>
            </a:p>
            <a:p>
              <a:pPr marL="457200" marR="0" lvl="0" indent="-457200" algn="just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Các nhóm thi nhau đưa ra những ví vụ về chuỗi thức ăn trong tự nhiên. Mỗi lần đưa ra câu đúng sẽ được nhận 1 hoa dán vào vị trí nhóm. Sau 2 phút, nhóm nào nhiều hoa nhất nhóm đó thắng cuộc.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11D3A246-2CD7-4E3E-8FA9-06FD0EA7E9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>
            <a:off x="-614778" y="884488"/>
            <a:ext cx="3494177" cy="6057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3494CF-4F54-67CF-5144-CA002C0843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749" y="100133"/>
            <a:ext cx="640745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501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5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77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84248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9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8515" y="210570"/>
            <a:ext cx="71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2p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2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12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12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000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9B62D8-151A-4954-8DDE-391EF463C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21424"/>
          </a:xfrm>
          <a:prstGeom prst="rect">
            <a:avLst/>
          </a:prstGeom>
        </p:spPr>
      </p:pic>
      <p:pic>
        <p:nvPicPr>
          <p:cNvPr id="12" name="Picture 2" descr="Vector boy and girl holding magnifying glas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19" r="100000">
                        <a14:foregroundMark x1="22364" y1="15332" x2="22364" y2="15332"/>
                        <a14:foregroundMark x1="6070" y1="23112" x2="6070" y2="23112"/>
                        <a14:foregroundMark x1="12620" y1="25858" x2="12620" y2="25858"/>
                        <a14:foregroundMark x1="14217" y1="22883" x2="17093" y2="38673"/>
                        <a14:foregroundMark x1="36102" y1="25400" x2="26038" y2="39817"/>
                        <a14:foregroundMark x1="27955" y1="9153" x2="28275" y2="17391"/>
                        <a14:foregroundMark x1="45367" y1="27002" x2="45367" y2="27002"/>
                        <a14:foregroundMark x1="71565" y1="11899" x2="71725" y2="42105"/>
                        <a14:foregroundMark x1="22684" y1="47826" x2="24281" y2="72769"/>
                        <a14:foregroundMark x1="28275" y1="92449" x2="28275" y2="92449"/>
                        <a14:foregroundMark x1="30990" y1="91762" x2="30511" y2="89016"/>
                        <a14:foregroundMark x1="28115" y1="80320" x2="28115" y2="80320"/>
                        <a14:foregroundMark x1="16134" y1="76888" x2="16134" y2="76888"/>
                        <a14:foregroundMark x1="16454" y1="77803" x2="17252" y2="87414"/>
                        <a14:foregroundMark x1="17252" y1="91762" x2="17252" y2="91762"/>
                        <a14:foregroundMark x1="12300" y1="91991" x2="12300" y2="91991"/>
                        <a14:foregroundMark x1="12141" y1="93364" x2="17252" y2="93593"/>
                        <a14:foregroundMark x1="12939" y1="94966" x2="12939" y2="94966"/>
                        <a14:foregroundMark x1="33706" y1="91304" x2="33706" y2="91304"/>
                        <a14:foregroundMark x1="30351" y1="94050" x2="30351" y2="94050"/>
                        <a14:foregroundMark x1="8946" y1="50801" x2="8946" y2="50801"/>
                        <a14:foregroundMark x1="36422" y1="36842" x2="36422" y2="36842"/>
                        <a14:foregroundMark x1="4153" y1="25858" x2="4153" y2="25858"/>
                        <a14:foregroundMark x1="45367" y1="24256" x2="45367" y2="24256"/>
                        <a14:foregroundMark x1="45367" y1="24256" x2="40735" y2="35240"/>
                        <a14:foregroundMark x1="38658" y1="45309" x2="38658" y2="45309"/>
                        <a14:foregroundMark x1="69169" y1="23799" x2="66294" y2="36384"/>
                        <a14:foregroundMark x1="74441" y1="53547" x2="75240" y2="60641"/>
                        <a14:foregroundMark x1="74760" y1="43707" x2="73163" y2="46911"/>
                        <a14:foregroundMark x1="53834" y1="27002" x2="53834" y2="27002"/>
                        <a14:foregroundMark x1="69649" y1="90389" x2="69649" y2="90389"/>
                        <a14:foregroundMark x1="76837" y1="90618" x2="76837" y2="90618"/>
                        <a14:foregroundMark x1="69489" y1="79405" x2="69489" y2="79405"/>
                        <a14:foregroundMark x1="69329" y1="77803" x2="68850" y2="84439"/>
                        <a14:foregroundMark x1="76358" y1="79176" x2="76358" y2="79176"/>
                        <a14:foregroundMark x1="76358" y1="79176" x2="76038" y2="84211"/>
                        <a14:foregroundMark x1="61182" y1="42792" x2="61182" y2="42792"/>
                        <a14:foregroundMark x1="86741" y1="6636" x2="86741" y2="6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853" y="3429000"/>
            <a:ext cx="4426293" cy="308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9AA487-A9E0-CCB6-F196-25F1079522B0}"/>
              </a:ext>
            </a:extLst>
          </p:cNvPr>
          <p:cNvSpPr txBox="1"/>
          <p:nvPr/>
        </p:nvSpPr>
        <p:spPr>
          <a:xfrm>
            <a:off x="12356608" y="4225495"/>
            <a:ext cx="10556518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 w="127000">
                  <a:solidFill>
                    <a:prstClr val="white"/>
                  </a:solidFill>
                </a:ln>
                <a:gradFill>
                  <a:gsLst>
                    <a:gs pos="90000">
                      <a:srgbClr val="FFFF00"/>
                    </a:gs>
                    <a:gs pos="66000">
                      <a:srgbClr val="00B0F0"/>
                    </a:gs>
                    <a:gs pos="0">
                      <a:srgbClr val="FF0066"/>
                    </a:gs>
                    <a:gs pos="32000">
                      <a:srgbClr val="FFC000"/>
                    </a:gs>
                    <a:gs pos="53000">
                      <a:srgbClr val="FF66FF"/>
                    </a:gs>
                    <a:gs pos="18000">
                      <a:srgbClr val="FF3399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Arial" panose="020B0604020202020204" pitchFamily="34" charset="0"/>
              </a:rPr>
              <a:t>khởi động</a:t>
            </a:r>
            <a:endParaRPr kumimoji="0" lang="sv-SE" sz="11500" b="0" i="0" u="none" strike="noStrike" kern="1200" cap="none" spc="0" normalizeH="0" baseline="0" noProof="0" dirty="0">
              <a:ln w="127000">
                <a:solidFill>
                  <a:prstClr val="white"/>
                </a:solidFill>
              </a:ln>
              <a:gradFill>
                <a:gsLst>
                  <a:gs pos="90000">
                    <a:srgbClr val="FFFF00"/>
                  </a:gs>
                  <a:gs pos="66000">
                    <a:srgbClr val="00B0F0"/>
                  </a:gs>
                  <a:gs pos="0">
                    <a:srgbClr val="FF0066"/>
                  </a:gs>
                  <a:gs pos="32000">
                    <a:srgbClr val="FFC000"/>
                  </a:gs>
                  <a:gs pos="53000">
                    <a:srgbClr val="FF66FF"/>
                  </a:gs>
                  <a:gs pos="18000">
                    <a:srgbClr val="FF3399"/>
                  </a:gs>
                </a:gsLst>
                <a:path path="circle">
                  <a:fillToRect l="50000" t="50000" r="50000" b="50000"/>
                </a:path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CDA11E-B199-F514-8B20-E26F20783B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5342" y="1074418"/>
            <a:ext cx="10559187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47017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2EB8F735-6ADC-4220-BF8C-A7FF7450F6F7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30D18E-04EA-3EF6-360A-CFDF9B4CAE56}"/>
              </a:ext>
            </a:extLst>
          </p:cNvPr>
          <p:cNvSpPr txBox="1"/>
          <p:nvPr/>
        </p:nvSpPr>
        <p:spPr>
          <a:xfrm>
            <a:off x="1947339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0C079C3-AF12-76E7-9DFE-C5D93B45F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2137949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1D1D172-EF51-3E67-C64A-C5E049D4E06E}"/>
              </a:ext>
            </a:extLst>
          </p:cNvPr>
          <p:cNvSpPr txBox="1"/>
          <p:nvPr/>
        </p:nvSpPr>
        <p:spPr>
          <a:xfrm>
            <a:off x="1947339" y="32016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ABBB828-4F59-2112-6B58-FCB7FAFE9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3118961"/>
            <a:ext cx="919996" cy="9199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1EAF673-E0AB-44DA-DA2F-CB9836DF07E4}"/>
              </a:ext>
            </a:extLst>
          </p:cNvPr>
          <p:cNvSpPr txBox="1"/>
          <p:nvPr/>
        </p:nvSpPr>
        <p:spPr>
          <a:xfrm>
            <a:off x="1947339" y="41826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0FBD1CE-E9FA-84BC-0DA0-DCB000FA8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4099973"/>
            <a:ext cx="919996" cy="91999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DC8FAC8-57C2-AB95-D181-1DF347FEB374}"/>
              </a:ext>
            </a:extLst>
          </p:cNvPr>
          <p:cNvSpPr txBox="1"/>
          <p:nvPr/>
        </p:nvSpPr>
        <p:spPr>
          <a:xfrm>
            <a:off x="1947339" y="51636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139965E-1DA4-00CE-AA45-7F7B110ED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5080985"/>
            <a:ext cx="919996" cy="919996"/>
          </a:xfrm>
          <a:prstGeom prst="rect">
            <a:avLst/>
          </a:prstGeom>
        </p:spPr>
      </p:pic>
      <p:pic>
        <p:nvPicPr>
          <p:cNvPr id="25" name="Graphic 15">
            <a:extLst>
              <a:ext uri="{FF2B5EF4-FFF2-40B4-BE49-F238E27FC236}">
                <a16:creationId xmlns:a16="http://schemas.microsoft.com/office/drawing/2014/main" id="{055743BB-526E-310E-2112-B0E1EE4F02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367258" y="46681"/>
            <a:ext cx="1738467" cy="18579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5038EA-FB61-1873-6B9B-908F97171A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3941" y="255968"/>
            <a:ext cx="4974767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4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6" grpId="0" uiExpand="1" build="p"/>
      <p:bldP spid="18" grpId="0" uiExpand="1" build="p"/>
      <p:bldP spid="20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" t="4932" r="66541" b="72268"/>
          <a:stretch/>
        </p:blipFill>
        <p:spPr>
          <a:xfrm>
            <a:off x="3566160" y="438912"/>
            <a:ext cx="4608576" cy="1563624"/>
          </a:xfrm>
          <a:prstGeom prst="rect">
            <a:avLst/>
          </a:prstGeom>
        </p:spPr>
      </p:pic>
      <p:pic>
        <p:nvPicPr>
          <p:cNvPr id="25" name="Picture 2" descr="Happy Flower Power Sticker for iOS &amp; Android | GIPHY | Happy flowers, Love  heart gif, Happy stickers">
            <a:extLst>
              <a:ext uri="{FF2B5EF4-FFF2-40B4-BE49-F238E27FC236}">
                <a16:creationId xmlns:a16="http://schemas.microsoft.com/office/drawing/2014/main" id="{8A71919D-47DE-C92E-17FB-36034D7DE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53" y="438912"/>
            <a:ext cx="859380" cy="859380"/>
          </a:xfrm>
          <a:prstGeom prst="rect">
            <a:avLst/>
          </a:prstGeom>
          <a:noFill/>
          <a:effectLst>
            <a:glow rad="114300">
              <a:schemeClr val="bg1"/>
            </a:glow>
            <a:innerShdw blurRad="63500">
              <a:schemeClr val="bg1">
                <a:lumMod val="65000"/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765FAC-C85E-F128-D8E3-F2854564A5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353" y="1322773"/>
            <a:ext cx="11723624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2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105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2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384642" y="218326"/>
            <a:ext cx="11748499" cy="642134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71E5C13-80B6-453C-9977-82F4E68CB6AE}"/>
              </a:ext>
            </a:extLst>
          </p:cNvPr>
          <p:cNvGrpSpPr/>
          <p:nvPr/>
        </p:nvGrpSpPr>
        <p:grpSpPr>
          <a:xfrm>
            <a:off x="3260963" y="1762311"/>
            <a:ext cx="7965602" cy="3905064"/>
            <a:chOff x="742948" y="457200"/>
            <a:chExt cx="6932419" cy="2438400"/>
          </a:xfrm>
          <a:solidFill>
            <a:srgbClr val="FFC000">
              <a:lumMod val="60000"/>
              <a:lumOff val="40000"/>
            </a:srgbClr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DF84F1C-B672-485E-9B8B-1A98A83E46A6}"/>
                </a:ext>
              </a:extLst>
            </p:cNvPr>
            <p:cNvSpPr/>
            <p:nvPr/>
          </p:nvSpPr>
          <p:spPr>
            <a:xfrm>
              <a:off x="742948" y="457200"/>
              <a:ext cx="6932419" cy="2438400"/>
            </a:xfrm>
            <a:prstGeom prst="roundRect">
              <a:avLst>
                <a:gd name="adj" fmla="val 9885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EF66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956CCEE-7D54-4319-B42C-8FF6F33682B5}"/>
                </a:ext>
              </a:extLst>
            </p:cNvPr>
            <p:cNvSpPr/>
            <p:nvPr/>
          </p:nvSpPr>
          <p:spPr>
            <a:xfrm>
              <a:off x="955507" y="587931"/>
              <a:ext cx="6540457" cy="2182769"/>
            </a:xfrm>
            <a:custGeom>
              <a:avLst/>
              <a:gdLst>
                <a:gd name="connsiteX0" fmla="*/ 0 w 6150537"/>
                <a:gd name="connsiteY0" fmla="*/ 184439 h 1865848"/>
                <a:gd name="connsiteX1" fmla="*/ 184439 w 6150537"/>
                <a:gd name="connsiteY1" fmla="*/ 0 h 1865848"/>
                <a:gd name="connsiteX2" fmla="*/ 826846 w 6150537"/>
                <a:gd name="connsiteY2" fmla="*/ 0 h 1865848"/>
                <a:gd name="connsiteX3" fmla="*/ 1584885 w 6150537"/>
                <a:gd name="connsiteY3" fmla="*/ 0 h 1865848"/>
                <a:gd name="connsiteX4" fmla="*/ 2227292 w 6150537"/>
                <a:gd name="connsiteY4" fmla="*/ 0 h 1865848"/>
                <a:gd name="connsiteX5" fmla="*/ 2696249 w 6150537"/>
                <a:gd name="connsiteY5" fmla="*/ 0 h 1865848"/>
                <a:gd name="connsiteX6" fmla="*/ 3338655 w 6150537"/>
                <a:gd name="connsiteY6" fmla="*/ 0 h 1865848"/>
                <a:gd name="connsiteX7" fmla="*/ 3923245 w 6150537"/>
                <a:gd name="connsiteY7" fmla="*/ 0 h 1865848"/>
                <a:gd name="connsiteX8" fmla="*/ 4623468 w 6150537"/>
                <a:gd name="connsiteY8" fmla="*/ 0 h 1865848"/>
                <a:gd name="connsiteX9" fmla="*/ 5208058 w 6150537"/>
                <a:gd name="connsiteY9" fmla="*/ 0 h 1865848"/>
                <a:gd name="connsiteX10" fmla="*/ 5966098 w 6150537"/>
                <a:gd name="connsiteY10" fmla="*/ 0 h 1865848"/>
                <a:gd name="connsiteX11" fmla="*/ 6150537 w 6150537"/>
                <a:gd name="connsiteY11" fmla="*/ 184439 h 1865848"/>
                <a:gd name="connsiteX12" fmla="*/ 6150537 w 6150537"/>
                <a:gd name="connsiteY12" fmla="*/ 653490 h 1865848"/>
                <a:gd name="connsiteX13" fmla="*/ 6150537 w 6150537"/>
                <a:gd name="connsiteY13" fmla="*/ 1167449 h 1865848"/>
                <a:gd name="connsiteX14" fmla="*/ 6150537 w 6150537"/>
                <a:gd name="connsiteY14" fmla="*/ 1681409 h 1865848"/>
                <a:gd name="connsiteX15" fmla="*/ 5966098 w 6150537"/>
                <a:gd name="connsiteY15" fmla="*/ 1865848 h 1865848"/>
                <a:gd name="connsiteX16" fmla="*/ 5208058 w 6150537"/>
                <a:gd name="connsiteY16" fmla="*/ 1865848 h 1865848"/>
                <a:gd name="connsiteX17" fmla="*/ 4507835 w 6150537"/>
                <a:gd name="connsiteY17" fmla="*/ 1865848 h 1865848"/>
                <a:gd name="connsiteX18" fmla="*/ 4038878 w 6150537"/>
                <a:gd name="connsiteY18" fmla="*/ 1865848 h 1865848"/>
                <a:gd name="connsiteX19" fmla="*/ 3512105 w 6150537"/>
                <a:gd name="connsiteY19" fmla="*/ 1865848 h 1865848"/>
                <a:gd name="connsiteX20" fmla="*/ 2754065 w 6150537"/>
                <a:gd name="connsiteY20" fmla="*/ 1865848 h 1865848"/>
                <a:gd name="connsiteX21" fmla="*/ 1996025 w 6150537"/>
                <a:gd name="connsiteY21" fmla="*/ 1865848 h 1865848"/>
                <a:gd name="connsiteX22" fmla="*/ 1469252 w 6150537"/>
                <a:gd name="connsiteY22" fmla="*/ 1865848 h 1865848"/>
                <a:gd name="connsiteX23" fmla="*/ 184439 w 6150537"/>
                <a:gd name="connsiteY23" fmla="*/ 1865848 h 1865848"/>
                <a:gd name="connsiteX24" fmla="*/ 0 w 6150537"/>
                <a:gd name="connsiteY24" fmla="*/ 1681409 h 1865848"/>
                <a:gd name="connsiteX25" fmla="*/ 0 w 6150537"/>
                <a:gd name="connsiteY25" fmla="*/ 1167449 h 1865848"/>
                <a:gd name="connsiteX26" fmla="*/ 0 w 6150537"/>
                <a:gd name="connsiteY26" fmla="*/ 653490 h 1865848"/>
                <a:gd name="connsiteX27" fmla="*/ 0 w 6150537"/>
                <a:gd name="connsiteY27" fmla="*/ 184439 h 186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150537" h="1865848" fill="none" extrusionOk="0">
                  <a:moveTo>
                    <a:pt x="0" y="184439"/>
                  </a:moveTo>
                  <a:cubicBezTo>
                    <a:pt x="6483" y="80865"/>
                    <a:pt x="99344" y="9893"/>
                    <a:pt x="184439" y="0"/>
                  </a:cubicBezTo>
                  <a:cubicBezTo>
                    <a:pt x="355775" y="5854"/>
                    <a:pt x="550085" y="21799"/>
                    <a:pt x="826846" y="0"/>
                  </a:cubicBezTo>
                  <a:cubicBezTo>
                    <a:pt x="1103607" y="-21799"/>
                    <a:pt x="1339430" y="-27736"/>
                    <a:pt x="1584885" y="0"/>
                  </a:cubicBezTo>
                  <a:cubicBezTo>
                    <a:pt x="1830340" y="27736"/>
                    <a:pt x="1975437" y="12977"/>
                    <a:pt x="2227292" y="0"/>
                  </a:cubicBezTo>
                  <a:cubicBezTo>
                    <a:pt x="2479147" y="-12977"/>
                    <a:pt x="2490872" y="-2700"/>
                    <a:pt x="2696249" y="0"/>
                  </a:cubicBezTo>
                  <a:cubicBezTo>
                    <a:pt x="2901626" y="2700"/>
                    <a:pt x="3142723" y="-21820"/>
                    <a:pt x="3338655" y="0"/>
                  </a:cubicBezTo>
                  <a:cubicBezTo>
                    <a:pt x="3534587" y="21820"/>
                    <a:pt x="3659589" y="29052"/>
                    <a:pt x="3923245" y="0"/>
                  </a:cubicBezTo>
                  <a:cubicBezTo>
                    <a:pt x="4186901" y="-29052"/>
                    <a:pt x="4293110" y="27987"/>
                    <a:pt x="4623468" y="0"/>
                  </a:cubicBezTo>
                  <a:cubicBezTo>
                    <a:pt x="4953826" y="-27987"/>
                    <a:pt x="5064845" y="-9061"/>
                    <a:pt x="5208058" y="0"/>
                  </a:cubicBezTo>
                  <a:cubicBezTo>
                    <a:pt x="5351271" y="9061"/>
                    <a:pt x="5651220" y="-29531"/>
                    <a:pt x="5966098" y="0"/>
                  </a:cubicBezTo>
                  <a:cubicBezTo>
                    <a:pt x="6068393" y="3056"/>
                    <a:pt x="6166931" y="93614"/>
                    <a:pt x="6150537" y="184439"/>
                  </a:cubicBezTo>
                  <a:cubicBezTo>
                    <a:pt x="6155173" y="386870"/>
                    <a:pt x="6129705" y="431989"/>
                    <a:pt x="6150537" y="653490"/>
                  </a:cubicBezTo>
                  <a:cubicBezTo>
                    <a:pt x="6171369" y="874991"/>
                    <a:pt x="6131839" y="929408"/>
                    <a:pt x="6150537" y="1167449"/>
                  </a:cubicBezTo>
                  <a:cubicBezTo>
                    <a:pt x="6169235" y="1405490"/>
                    <a:pt x="6125670" y="1497186"/>
                    <a:pt x="6150537" y="1681409"/>
                  </a:cubicBezTo>
                  <a:cubicBezTo>
                    <a:pt x="6154771" y="1779779"/>
                    <a:pt x="6062011" y="1885287"/>
                    <a:pt x="5966098" y="1865848"/>
                  </a:cubicBezTo>
                  <a:cubicBezTo>
                    <a:pt x="5720848" y="1864623"/>
                    <a:pt x="5367846" y="1844410"/>
                    <a:pt x="5208058" y="1865848"/>
                  </a:cubicBezTo>
                  <a:cubicBezTo>
                    <a:pt x="5048270" y="1887286"/>
                    <a:pt x="4689351" y="1865945"/>
                    <a:pt x="4507835" y="1865848"/>
                  </a:cubicBezTo>
                  <a:cubicBezTo>
                    <a:pt x="4326319" y="1865751"/>
                    <a:pt x="4271340" y="1875295"/>
                    <a:pt x="4038878" y="1865848"/>
                  </a:cubicBezTo>
                  <a:cubicBezTo>
                    <a:pt x="3806416" y="1856401"/>
                    <a:pt x="3700137" y="1869514"/>
                    <a:pt x="3512105" y="1865848"/>
                  </a:cubicBezTo>
                  <a:cubicBezTo>
                    <a:pt x="3324073" y="1862182"/>
                    <a:pt x="2942385" y="1843217"/>
                    <a:pt x="2754065" y="1865848"/>
                  </a:cubicBezTo>
                  <a:cubicBezTo>
                    <a:pt x="2565745" y="1888479"/>
                    <a:pt x="2333412" y="1834661"/>
                    <a:pt x="1996025" y="1865848"/>
                  </a:cubicBezTo>
                  <a:cubicBezTo>
                    <a:pt x="1658638" y="1897035"/>
                    <a:pt x="1627767" y="1862577"/>
                    <a:pt x="1469252" y="1865848"/>
                  </a:cubicBezTo>
                  <a:cubicBezTo>
                    <a:pt x="1310737" y="1869119"/>
                    <a:pt x="732455" y="1866500"/>
                    <a:pt x="184439" y="1865848"/>
                  </a:cubicBezTo>
                  <a:cubicBezTo>
                    <a:pt x="60445" y="1863552"/>
                    <a:pt x="10588" y="1772578"/>
                    <a:pt x="0" y="1681409"/>
                  </a:cubicBezTo>
                  <a:cubicBezTo>
                    <a:pt x="3162" y="1555045"/>
                    <a:pt x="-19578" y="1402088"/>
                    <a:pt x="0" y="1167449"/>
                  </a:cubicBezTo>
                  <a:cubicBezTo>
                    <a:pt x="19578" y="932810"/>
                    <a:pt x="-10342" y="839371"/>
                    <a:pt x="0" y="653490"/>
                  </a:cubicBezTo>
                  <a:cubicBezTo>
                    <a:pt x="10342" y="467609"/>
                    <a:pt x="-2687" y="397002"/>
                    <a:pt x="0" y="184439"/>
                  </a:cubicBezTo>
                  <a:close/>
                </a:path>
                <a:path w="6150537" h="1865848" stroke="0" extrusionOk="0">
                  <a:moveTo>
                    <a:pt x="0" y="184439"/>
                  </a:moveTo>
                  <a:cubicBezTo>
                    <a:pt x="10699" y="76898"/>
                    <a:pt x="79572" y="1064"/>
                    <a:pt x="184439" y="0"/>
                  </a:cubicBezTo>
                  <a:cubicBezTo>
                    <a:pt x="348630" y="2323"/>
                    <a:pt x="488976" y="-21900"/>
                    <a:pt x="769029" y="0"/>
                  </a:cubicBezTo>
                  <a:cubicBezTo>
                    <a:pt x="1049082" y="21900"/>
                    <a:pt x="1081004" y="-11282"/>
                    <a:pt x="1295802" y="0"/>
                  </a:cubicBezTo>
                  <a:cubicBezTo>
                    <a:pt x="1510600" y="11282"/>
                    <a:pt x="1847554" y="23153"/>
                    <a:pt x="1996025" y="0"/>
                  </a:cubicBezTo>
                  <a:cubicBezTo>
                    <a:pt x="2144496" y="-23153"/>
                    <a:pt x="2495412" y="-15438"/>
                    <a:pt x="2638432" y="0"/>
                  </a:cubicBezTo>
                  <a:cubicBezTo>
                    <a:pt x="2781452" y="15438"/>
                    <a:pt x="3188133" y="-28213"/>
                    <a:pt x="3396472" y="0"/>
                  </a:cubicBezTo>
                  <a:cubicBezTo>
                    <a:pt x="3604811" y="28213"/>
                    <a:pt x="3887520" y="-1525"/>
                    <a:pt x="4038878" y="0"/>
                  </a:cubicBezTo>
                  <a:cubicBezTo>
                    <a:pt x="4190236" y="1525"/>
                    <a:pt x="4405090" y="32800"/>
                    <a:pt x="4739101" y="0"/>
                  </a:cubicBezTo>
                  <a:cubicBezTo>
                    <a:pt x="5073112" y="-32800"/>
                    <a:pt x="5421313" y="23293"/>
                    <a:pt x="5966098" y="0"/>
                  </a:cubicBezTo>
                  <a:cubicBezTo>
                    <a:pt x="6076115" y="4787"/>
                    <a:pt x="6140703" y="97867"/>
                    <a:pt x="6150537" y="184439"/>
                  </a:cubicBezTo>
                  <a:cubicBezTo>
                    <a:pt x="6138060" y="378168"/>
                    <a:pt x="6168118" y="579019"/>
                    <a:pt x="6150537" y="698399"/>
                  </a:cubicBezTo>
                  <a:cubicBezTo>
                    <a:pt x="6132956" y="817779"/>
                    <a:pt x="6144555" y="987898"/>
                    <a:pt x="6150537" y="1182419"/>
                  </a:cubicBezTo>
                  <a:cubicBezTo>
                    <a:pt x="6156519" y="1376940"/>
                    <a:pt x="6165134" y="1487858"/>
                    <a:pt x="6150537" y="1681409"/>
                  </a:cubicBezTo>
                  <a:cubicBezTo>
                    <a:pt x="6154467" y="1773842"/>
                    <a:pt x="6067637" y="1860306"/>
                    <a:pt x="5966098" y="1865848"/>
                  </a:cubicBezTo>
                  <a:cubicBezTo>
                    <a:pt x="5773221" y="1845940"/>
                    <a:pt x="5593124" y="1873920"/>
                    <a:pt x="5323691" y="1865848"/>
                  </a:cubicBezTo>
                  <a:cubicBezTo>
                    <a:pt x="5054258" y="1857776"/>
                    <a:pt x="4984120" y="1867609"/>
                    <a:pt x="4681285" y="1865848"/>
                  </a:cubicBezTo>
                  <a:cubicBezTo>
                    <a:pt x="4378450" y="1864087"/>
                    <a:pt x="4385701" y="1862331"/>
                    <a:pt x="4154512" y="1865848"/>
                  </a:cubicBezTo>
                  <a:cubicBezTo>
                    <a:pt x="3923323" y="1869365"/>
                    <a:pt x="3554980" y="1883057"/>
                    <a:pt x="3396472" y="1865848"/>
                  </a:cubicBezTo>
                  <a:cubicBezTo>
                    <a:pt x="3237964" y="1848639"/>
                    <a:pt x="3102938" y="1888159"/>
                    <a:pt x="2927515" y="1865848"/>
                  </a:cubicBezTo>
                  <a:cubicBezTo>
                    <a:pt x="2752092" y="1843537"/>
                    <a:pt x="2532873" y="1850564"/>
                    <a:pt x="2169475" y="1865848"/>
                  </a:cubicBezTo>
                  <a:cubicBezTo>
                    <a:pt x="1806077" y="1881132"/>
                    <a:pt x="1807468" y="1879347"/>
                    <a:pt x="1584885" y="1865848"/>
                  </a:cubicBezTo>
                  <a:cubicBezTo>
                    <a:pt x="1362302" y="1852350"/>
                    <a:pt x="1314272" y="1849337"/>
                    <a:pt x="1058112" y="1865848"/>
                  </a:cubicBezTo>
                  <a:cubicBezTo>
                    <a:pt x="801952" y="1882359"/>
                    <a:pt x="459767" y="1881733"/>
                    <a:pt x="184439" y="1865848"/>
                  </a:cubicBezTo>
                  <a:cubicBezTo>
                    <a:pt x="74060" y="1870549"/>
                    <a:pt x="22935" y="1777930"/>
                    <a:pt x="0" y="1681409"/>
                  </a:cubicBezTo>
                  <a:cubicBezTo>
                    <a:pt x="-22738" y="1532866"/>
                    <a:pt x="-13580" y="1375804"/>
                    <a:pt x="0" y="1197389"/>
                  </a:cubicBezTo>
                  <a:cubicBezTo>
                    <a:pt x="13580" y="1018974"/>
                    <a:pt x="7696" y="830239"/>
                    <a:pt x="0" y="728338"/>
                  </a:cubicBezTo>
                  <a:cubicBezTo>
                    <a:pt x="-7696" y="626437"/>
                    <a:pt x="11016" y="396246"/>
                    <a:pt x="0" y="184439"/>
                  </a:cubicBezTo>
                  <a:close/>
                </a:path>
              </a:pathLst>
            </a:custGeom>
            <a:grpFill/>
            <a:ln w="28575" cap="flat" cmpd="sng" algn="ctr">
              <a:solidFill>
                <a:srgbClr val="70AD47">
                  <a:lumMod val="50000"/>
                </a:srgb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098206046">
                    <a:custGeom>
                      <a:avLst/>
                      <a:gdLst>
                        <a:gd name="connsiteX0" fmla="*/ 0 w 7515224"/>
                        <a:gd name="connsiteY0" fmla="*/ 345547 h 3495674"/>
                        <a:gd name="connsiteX1" fmla="*/ 225362 w 7515224"/>
                        <a:gd name="connsiteY1" fmla="*/ 0 h 3495674"/>
                        <a:gd name="connsiteX2" fmla="*/ 1010307 w 7515224"/>
                        <a:gd name="connsiteY2" fmla="*/ 0 h 3495674"/>
                        <a:gd name="connsiteX3" fmla="*/ 1936540 w 7515224"/>
                        <a:gd name="connsiteY3" fmla="*/ 0 h 3495674"/>
                        <a:gd name="connsiteX4" fmla="*/ 2721485 w 7515224"/>
                        <a:gd name="connsiteY4" fmla="*/ 0 h 3495674"/>
                        <a:gd name="connsiteX5" fmla="*/ 3294495 w 7515224"/>
                        <a:gd name="connsiteY5" fmla="*/ 0 h 3495674"/>
                        <a:gd name="connsiteX6" fmla="*/ 4079438 w 7515224"/>
                        <a:gd name="connsiteY6" fmla="*/ 0 h 3495674"/>
                        <a:gd name="connsiteX7" fmla="*/ 4793738 w 7515224"/>
                        <a:gd name="connsiteY7" fmla="*/ 0 h 3495674"/>
                        <a:gd name="connsiteX8" fmla="*/ 5649327 w 7515224"/>
                        <a:gd name="connsiteY8" fmla="*/ 0 h 3495674"/>
                        <a:gd name="connsiteX9" fmla="*/ 6363626 w 7515224"/>
                        <a:gd name="connsiteY9" fmla="*/ 0 h 3495674"/>
                        <a:gd name="connsiteX10" fmla="*/ 7289861 w 7515224"/>
                        <a:gd name="connsiteY10" fmla="*/ 0 h 3495674"/>
                        <a:gd name="connsiteX11" fmla="*/ 7515224 w 7515224"/>
                        <a:gd name="connsiteY11" fmla="*/ 345547 h 3495674"/>
                        <a:gd name="connsiteX12" fmla="*/ 7515224 w 7515224"/>
                        <a:gd name="connsiteY12" fmla="*/ 1224316 h 3495674"/>
                        <a:gd name="connsiteX13" fmla="*/ 7515224 w 7515224"/>
                        <a:gd name="connsiteY13" fmla="*/ 2187220 h 3495674"/>
                        <a:gd name="connsiteX14" fmla="*/ 7515224 w 7515224"/>
                        <a:gd name="connsiteY14" fmla="*/ 3150126 h 3495674"/>
                        <a:gd name="connsiteX15" fmla="*/ 7289861 w 7515224"/>
                        <a:gd name="connsiteY15" fmla="*/ 3495674 h 3495674"/>
                        <a:gd name="connsiteX16" fmla="*/ 6363626 w 7515224"/>
                        <a:gd name="connsiteY16" fmla="*/ 3495674 h 3495674"/>
                        <a:gd name="connsiteX17" fmla="*/ 5508037 w 7515224"/>
                        <a:gd name="connsiteY17" fmla="*/ 3495674 h 3495674"/>
                        <a:gd name="connsiteX18" fmla="*/ 4935028 w 7515224"/>
                        <a:gd name="connsiteY18" fmla="*/ 3495674 h 3495674"/>
                        <a:gd name="connsiteX19" fmla="*/ 4291374 w 7515224"/>
                        <a:gd name="connsiteY19" fmla="*/ 3495674 h 3495674"/>
                        <a:gd name="connsiteX20" fmla="*/ 3365139 w 7515224"/>
                        <a:gd name="connsiteY20" fmla="*/ 3495674 h 3495674"/>
                        <a:gd name="connsiteX21" fmla="*/ 2438904 w 7515224"/>
                        <a:gd name="connsiteY21" fmla="*/ 3495674 h 3495674"/>
                        <a:gd name="connsiteX22" fmla="*/ 1795251 w 7515224"/>
                        <a:gd name="connsiteY22" fmla="*/ 3495674 h 3495674"/>
                        <a:gd name="connsiteX23" fmla="*/ 225362 w 7515224"/>
                        <a:gd name="connsiteY23" fmla="*/ 3495674 h 3495674"/>
                        <a:gd name="connsiteX24" fmla="*/ 0 w 7515224"/>
                        <a:gd name="connsiteY24" fmla="*/ 3150126 h 3495674"/>
                        <a:gd name="connsiteX25" fmla="*/ 0 w 7515224"/>
                        <a:gd name="connsiteY25" fmla="*/ 2187220 h 3495674"/>
                        <a:gd name="connsiteX26" fmla="*/ 0 w 7515224"/>
                        <a:gd name="connsiteY26" fmla="*/ 1224316 h 3495674"/>
                        <a:gd name="connsiteX27" fmla="*/ 0 w 7515224"/>
                        <a:gd name="connsiteY27" fmla="*/ 345547 h 3495674"/>
                        <a:gd name="connsiteX0" fmla="*/ 0 w 7515224"/>
                        <a:gd name="connsiteY0" fmla="*/ 345547 h 3495674"/>
                        <a:gd name="connsiteX1" fmla="*/ 225362 w 7515224"/>
                        <a:gd name="connsiteY1" fmla="*/ 0 h 3495674"/>
                        <a:gd name="connsiteX2" fmla="*/ 939661 w 7515224"/>
                        <a:gd name="connsiteY2" fmla="*/ 0 h 3495674"/>
                        <a:gd name="connsiteX3" fmla="*/ 1583315 w 7515224"/>
                        <a:gd name="connsiteY3" fmla="*/ 0 h 3495674"/>
                        <a:gd name="connsiteX4" fmla="*/ 2438904 w 7515224"/>
                        <a:gd name="connsiteY4" fmla="*/ 0 h 3495674"/>
                        <a:gd name="connsiteX5" fmla="*/ 3223849 w 7515224"/>
                        <a:gd name="connsiteY5" fmla="*/ 0 h 3495674"/>
                        <a:gd name="connsiteX6" fmla="*/ 4150084 w 7515224"/>
                        <a:gd name="connsiteY6" fmla="*/ 0 h 3495674"/>
                        <a:gd name="connsiteX7" fmla="*/ 4935028 w 7515224"/>
                        <a:gd name="connsiteY7" fmla="*/ 0 h 3495674"/>
                        <a:gd name="connsiteX8" fmla="*/ 5790617 w 7515224"/>
                        <a:gd name="connsiteY8" fmla="*/ 0 h 3495674"/>
                        <a:gd name="connsiteX9" fmla="*/ 7289861 w 7515224"/>
                        <a:gd name="connsiteY9" fmla="*/ 0 h 3495674"/>
                        <a:gd name="connsiteX10" fmla="*/ 7515224 w 7515224"/>
                        <a:gd name="connsiteY10" fmla="*/ 345547 h 3495674"/>
                        <a:gd name="connsiteX11" fmla="*/ 7515224 w 7515224"/>
                        <a:gd name="connsiteY11" fmla="*/ 1308453 h 3495674"/>
                        <a:gd name="connsiteX12" fmla="*/ 7515224 w 7515224"/>
                        <a:gd name="connsiteY12" fmla="*/ 2215266 h 3495674"/>
                        <a:gd name="connsiteX13" fmla="*/ 7515224 w 7515224"/>
                        <a:gd name="connsiteY13" fmla="*/ 3150126 h 3495674"/>
                        <a:gd name="connsiteX14" fmla="*/ 7289861 w 7515224"/>
                        <a:gd name="connsiteY14" fmla="*/ 3495674 h 3495674"/>
                        <a:gd name="connsiteX15" fmla="*/ 6504916 w 7515224"/>
                        <a:gd name="connsiteY15" fmla="*/ 3495674 h 3495674"/>
                        <a:gd name="connsiteX16" fmla="*/ 5719972 w 7515224"/>
                        <a:gd name="connsiteY16" fmla="*/ 3495674 h 3495674"/>
                        <a:gd name="connsiteX17" fmla="*/ 5076319 w 7515224"/>
                        <a:gd name="connsiteY17" fmla="*/ 3495674 h 3495674"/>
                        <a:gd name="connsiteX18" fmla="*/ 4150084 w 7515224"/>
                        <a:gd name="connsiteY18" fmla="*/ 3495674 h 3495674"/>
                        <a:gd name="connsiteX19" fmla="*/ 3577074 w 7515224"/>
                        <a:gd name="connsiteY19" fmla="*/ 3495674 h 3495674"/>
                        <a:gd name="connsiteX20" fmla="*/ 2650840 w 7515224"/>
                        <a:gd name="connsiteY20" fmla="*/ 3495674 h 3495674"/>
                        <a:gd name="connsiteX21" fmla="*/ 1936540 w 7515224"/>
                        <a:gd name="connsiteY21" fmla="*/ 3495674 h 3495674"/>
                        <a:gd name="connsiteX22" fmla="*/ 1292886 w 7515224"/>
                        <a:gd name="connsiteY22" fmla="*/ 3495674 h 3495674"/>
                        <a:gd name="connsiteX23" fmla="*/ 225362 w 7515224"/>
                        <a:gd name="connsiteY23" fmla="*/ 3495674 h 3495674"/>
                        <a:gd name="connsiteX24" fmla="*/ 0 w 7515224"/>
                        <a:gd name="connsiteY24" fmla="*/ 3150126 h 3495674"/>
                        <a:gd name="connsiteX25" fmla="*/ 0 w 7515224"/>
                        <a:gd name="connsiteY25" fmla="*/ 2243313 h 3495674"/>
                        <a:gd name="connsiteX26" fmla="*/ 0 w 7515224"/>
                        <a:gd name="connsiteY26" fmla="*/ 1364544 h 3495674"/>
                        <a:gd name="connsiteX27" fmla="*/ 0 w 7515224"/>
                        <a:gd name="connsiteY27" fmla="*/ 345547 h 34956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7515224" h="3495674" fill="none" extrusionOk="0">
                          <a:moveTo>
                            <a:pt x="0" y="345547"/>
                          </a:moveTo>
                          <a:cubicBezTo>
                            <a:pt x="24417" y="162358"/>
                            <a:pt x="132299" y="25044"/>
                            <a:pt x="225362" y="0"/>
                          </a:cubicBezTo>
                          <a:cubicBezTo>
                            <a:pt x="431754" y="-11613"/>
                            <a:pt x="644338" y="47404"/>
                            <a:pt x="1010307" y="0"/>
                          </a:cubicBezTo>
                          <a:cubicBezTo>
                            <a:pt x="1396639" y="-44810"/>
                            <a:pt x="1642401" y="18810"/>
                            <a:pt x="1936540" y="0"/>
                          </a:cubicBezTo>
                          <a:cubicBezTo>
                            <a:pt x="2220543" y="47290"/>
                            <a:pt x="2433595" y="48524"/>
                            <a:pt x="2721485" y="0"/>
                          </a:cubicBezTo>
                          <a:cubicBezTo>
                            <a:pt x="3033775" y="-27370"/>
                            <a:pt x="3044131" y="-942"/>
                            <a:pt x="3294495" y="0"/>
                          </a:cubicBezTo>
                          <a:cubicBezTo>
                            <a:pt x="3556340" y="12396"/>
                            <a:pt x="3841723" y="-19221"/>
                            <a:pt x="4079438" y="0"/>
                          </a:cubicBezTo>
                          <a:cubicBezTo>
                            <a:pt x="4325779" y="3671"/>
                            <a:pt x="4461876" y="48900"/>
                            <a:pt x="4793738" y="0"/>
                          </a:cubicBezTo>
                          <a:cubicBezTo>
                            <a:pt x="5092982" y="-60112"/>
                            <a:pt x="5264144" y="52778"/>
                            <a:pt x="5649327" y="0"/>
                          </a:cubicBezTo>
                          <a:cubicBezTo>
                            <a:pt x="6045191" y="-75678"/>
                            <a:pt x="6175825" y="-12220"/>
                            <a:pt x="6363626" y="0"/>
                          </a:cubicBezTo>
                          <a:cubicBezTo>
                            <a:pt x="6542405" y="34584"/>
                            <a:pt x="6879943" y="-17042"/>
                            <a:pt x="7289861" y="0"/>
                          </a:cubicBezTo>
                          <a:cubicBezTo>
                            <a:pt x="7436237" y="26719"/>
                            <a:pt x="7522974" y="163175"/>
                            <a:pt x="7515224" y="345547"/>
                          </a:cubicBezTo>
                          <a:cubicBezTo>
                            <a:pt x="7524140" y="716072"/>
                            <a:pt x="7489988" y="803745"/>
                            <a:pt x="7515224" y="1224316"/>
                          </a:cubicBezTo>
                          <a:cubicBezTo>
                            <a:pt x="7538238" y="1643825"/>
                            <a:pt x="7505743" y="1731072"/>
                            <a:pt x="7515224" y="2187220"/>
                          </a:cubicBezTo>
                          <a:cubicBezTo>
                            <a:pt x="7524641" y="2656485"/>
                            <a:pt x="7482644" y="2798129"/>
                            <a:pt x="7515224" y="3150126"/>
                          </a:cubicBezTo>
                          <a:cubicBezTo>
                            <a:pt x="7499917" y="3319708"/>
                            <a:pt x="7399946" y="3535947"/>
                            <a:pt x="7289861" y="3495674"/>
                          </a:cubicBezTo>
                          <a:cubicBezTo>
                            <a:pt x="6975126" y="3508977"/>
                            <a:pt x="6530180" y="3476889"/>
                            <a:pt x="6363626" y="3495674"/>
                          </a:cubicBezTo>
                          <a:cubicBezTo>
                            <a:pt x="6177855" y="3500625"/>
                            <a:pt x="5710117" y="3544786"/>
                            <a:pt x="5508037" y="3495674"/>
                          </a:cubicBezTo>
                          <a:cubicBezTo>
                            <a:pt x="5302794" y="3497600"/>
                            <a:pt x="5227766" y="3525507"/>
                            <a:pt x="4935028" y="3495674"/>
                          </a:cubicBezTo>
                          <a:cubicBezTo>
                            <a:pt x="4639062" y="3473453"/>
                            <a:pt x="4533501" y="3526912"/>
                            <a:pt x="4291374" y="3495674"/>
                          </a:cubicBezTo>
                          <a:cubicBezTo>
                            <a:pt x="4073298" y="3543939"/>
                            <a:pt x="3591909" y="3421765"/>
                            <a:pt x="3365139" y="3495674"/>
                          </a:cubicBezTo>
                          <a:cubicBezTo>
                            <a:pt x="3095595" y="3564555"/>
                            <a:pt x="2879799" y="3373596"/>
                            <a:pt x="2438904" y="3495674"/>
                          </a:cubicBezTo>
                          <a:cubicBezTo>
                            <a:pt x="2034895" y="3553717"/>
                            <a:pt x="1991290" y="3491884"/>
                            <a:pt x="1795251" y="3495674"/>
                          </a:cubicBezTo>
                          <a:cubicBezTo>
                            <a:pt x="1594037" y="3548427"/>
                            <a:pt x="991142" y="3573752"/>
                            <a:pt x="225362" y="3495674"/>
                          </a:cubicBezTo>
                          <a:cubicBezTo>
                            <a:pt x="88875" y="3503359"/>
                            <a:pt x="15908" y="3331980"/>
                            <a:pt x="0" y="3150126"/>
                          </a:cubicBezTo>
                          <a:cubicBezTo>
                            <a:pt x="-9352" y="2864757"/>
                            <a:pt x="-51281" y="2690451"/>
                            <a:pt x="0" y="2187220"/>
                          </a:cubicBezTo>
                          <a:cubicBezTo>
                            <a:pt x="41446" y="1725680"/>
                            <a:pt x="-12556" y="1602815"/>
                            <a:pt x="0" y="1224316"/>
                          </a:cubicBezTo>
                          <a:cubicBezTo>
                            <a:pt x="-1456" y="878016"/>
                            <a:pt x="25998" y="744070"/>
                            <a:pt x="0" y="345547"/>
                          </a:cubicBezTo>
                          <a:close/>
                        </a:path>
                        <a:path w="7515224" h="3495674" stroke="0" extrusionOk="0">
                          <a:moveTo>
                            <a:pt x="0" y="345547"/>
                          </a:moveTo>
                          <a:cubicBezTo>
                            <a:pt x="4204" y="144975"/>
                            <a:pt x="116184" y="-21655"/>
                            <a:pt x="225362" y="0"/>
                          </a:cubicBezTo>
                          <a:cubicBezTo>
                            <a:pt x="402443" y="-13146"/>
                            <a:pt x="601142" y="-27154"/>
                            <a:pt x="939661" y="0"/>
                          </a:cubicBezTo>
                          <a:cubicBezTo>
                            <a:pt x="1276716" y="57883"/>
                            <a:pt x="1338093" y="-16221"/>
                            <a:pt x="1583315" y="0"/>
                          </a:cubicBezTo>
                          <a:cubicBezTo>
                            <a:pt x="1827319" y="-21553"/>
                            <a:pt x="2270936" y="5836"/>
                            <a:pt x="2438904" y="0"/>
                          </a:cubicBezTo>
                          <a:cubicBezTo>
                            <a:pt x="2604961" y="-11965"/>
                            <a:pt x="3077654" y="-26759"/>
                            <a:pt x="3223849" y="0"/>
                          </a:cubicBezTo>
                          <a:cubicBezTo>
                            <a:pt x="3387385" y="68828"/>
                            <a:pt x="3850153" y="-40078"/>
                            <a:pt x="4150084" y="0"/>
                          </a:cubicBezTo>
                          <a:cubicBezTo>
                            <a:pt x="4395081" y="9598"/>
                            <a:pt x="4741965" y="38892"/>
                            <a:pt x="4935028" y="0"/>
                          </a:cubicBezTo>
                          <a:cubicBezTo>
                            <a:pt x="5114718" y="24627"/>
                            <a:pt x="5373860" y="53921"/>
                            <a:pt x="5790617" y="0"/>
                          </a:cubicBezTo>
                          <a:cubicBezTo>
                            <a:pt x="6184058" y="-33377"/>
                            <a:pt x="6647756" y="6380"/>
                            <a:pt x="7289861" y="0"/>
                          </a:cubicBezTo>
                          <a:cubicBezTo>
                            <a:pt x="7418291" y="-5676"/>
                            <a:pt x="7521521" y="152476"/>
                            <a:pt x="7515224" y="345547"/>
                          </a:cubicBezTo>
                          <a:cubicBezTo>
                            <a:pt x="7518556" y="732571"/>
                            <a:pt x="7489519" y="1086853"/>
                            <a:pt x="7515224" y="1308453"/>
                          </a:cubicBezTo>
                          <a:cubicBezTo>
                            <a:pt x="7507456" y="1559126"/>
                            <a:pt x="7478189" y="1865973"/>
                            <a:pt x="7515224" y="2215266"/>
                          </a:cubicBezTo>
                          <a:cubicBezTo>
                            <a:pt x="7497921" y="2580793"/>
                            <a:pt x="7564243" y="2807881"/>
                            <a:pt x="7515224" y="3150126"/>
                          </a:cubicBezTo>
                          <a:cubicBezTo>
                            <a:pt x="7522995" y="3331425"/>
                            <a:pt x="7399907" y="3479894"/>
                            <a:pt x="7289861" y="3495674"/>
                          </a:cubicBezTo>
                          <a:cubicBezTo>
                            <a:pt x="7040601" y="3475099"/>
                            <a:pt x="6862092" y="3530570"/>
                            <a:pt x="6504916" y="3495674"/>
                          </a:cubicBezTo>
                          <a:cubicBezTo>
                            <a:pt x="6165011" y="3473476"/>
                            <a:pt x="6088811" y="3488074"/>
                            <a:pt x="5719972" y="3495674"/>
                          </a:cubicBezTo>
                          <a:cubicBezTo>
                            <a:pt x="5351147" y="3492567"/>
                            <a:pt x="5357147" y="3490478"/>
                            <a:pt x="5076319" y="3495674"/>
                          </a:cubicBezTo>
                          <a:cubicBezTo>
                            <a:pt x="4748795" y="3493997"/>
                            <a:pt x="4361994" y="3536732"/>
                            <a:pt x="4150084" y="3495674"/>
                          </a:cubicBezTo>
                          <a:cubicBezTo>
                            <a:pt x="3943316" y="3453329"/>
                            <a:pt x="3788230" y="3521892"/>
                            <a:pt x="3577074" y="3495674"/>
                          </a:cubicBezTo>
                          <a:cubicBezTo>
                            <a:pt x="3381058" y="3412822"/>
                            <a:pt x="3088924" y="3510062"/>
                            <a:pt x="2650840" y="3495674"/>
                          </a:cubicBezTo>
                          <a:cubicBezTo>
                            <a:pt x="2206369" y="3523674"/>
                            <a:pt x="2208993" y="3521374"/>
                            <a:pt x="1936540" y="3495674"/>
                          </a:cubicBezTo>
                          <a:cubicBezTo>
                            <a:pt x="1658611" y="3482982"/>
                            <a:pt x="1611904" y="3467664"/>
                            <a:pt x="1292886" y="3495674"/>
                          </a:cubicBezTo>
                          <a:cubicBezTo>
                            <a:pt x="938443" y="3481880"/>
                            <a:pt x="603596" y="3515627"/>
                            <a:pt x="225362" y="3495674"/>
                          </a:cubicBezTo>
                          <a:cubicBezTo>
                            <a:pt x="89688" y="3514687"/>
                            <a:pt x="58216" y="3353498"/>
                            <a:pt x="0" y="3150126"/>
                          </a:cubicBezTo>
                          <a:cubicBezTo>
                            <a:pt x="-14491" y="2887836"/>
                            <a:pt x="-9226" y="2574922"/>
                            <a:pt x="0" y="2243313"/>
                          </a:cubicBezTo>
                          <a:cubicBezTo>
                            <a:pt x="-5233" y="1947868"/>
                            <a:pt x="5326" y="1554002"/>
                            <a:pt x="0" y="1364544"/>
                          </a:cubicBezTo>
                          <a:cubicBezTo>
                            <a:pt x="727" y="1194373"/>
                            <a:pt x="34077" y="729351"/>
                            <a:pt x="0" y="345547"/>
                          </a:cubicBezTo>
                          <a:close/>
                        </a:path>
                        <a:path w="7515224" h="3495674" fill="none" stroke="0" extrusionOk="0">
                          <a:moveTo>
                            <a:pt x="0" y="345547"/>
                          </a:moveTo>
                          <a:cubicBezTo>
                            <a:pt x="15046" y="147719"/>
                            <a:pt x="104326" y="24579"/>
                            <a:pt x="225362" y="0"/>
                          </a:cubicBezTo>
                          <a:cubicBezTo>
                            <a:pt x="469416" y="12163"/>
                            <a:pt x="680669" y="45170"/>
                            <a:pt x="1010307" y="0"/>
                          </a:cubicBezTo>
                          <a:cubicBezTo>
                            <a:pt x="1364592" y="-69004"/>
                            <a:pt x="1661593" y="8930"/>
                            <a:pt x="1936540" y="0"/>
                          </a:cubicBezTo>
                          <a:cubicBezTo>
                            <a:pt x="2236989" y="30754"/>
                            <a:pt x="2404132" y="29120"/>
                            <a:pt x="2721485" y="0"/>
                          </a:cubicBezTo>
                          <a:cubicBezTo>
                            <a:pt x="3023461" y="-23432"/>
                            <a:pt x="3047690" y="-3528"/>
                            <a:pt x="3294495" y="0"/>
                          </a:cubicBezTo>
                          <a:cubicBezTo>
                            <a:pt x="3537000" y="-75"/>
                            <a:pt x="3855423" y="10079"/>
                            <a:pt x="4079438" y="0"/>
                          </a:cubicBezTo>
                          <a:cubicBezTo>
                            <a:pt x="4320663" y="13647"/>
                            <a:pt x="4483175" y="71743"/>
                            <a:pt x="4793738" y="0"/>
                          </a:cubicBezTo>
                          <a:cubicBezTo>
                            <a:pt x="5113281" y="-45613"/>
                            <a:pt x="5249946" y="54944"/>
                            <a:pt x="5649327" y="0"/>
                          </a:cubicBezTo>
                          <a:cubicBezTo>
                            <a:pt x="6035414" y="-25112"/>
                            <a:pt x="6202227" y="-11587"/>
                            <a:pt x="6363626" y="0"/>
                          </a:cubicBezTo>
                          <a:cubicBezTo>
                            <a:pt x="6553101" y="-51981"/>
                            <a:pt x="6924489" y="-53850"/>
                            <a:pt x="7289861" y="0"/>
                          </a:cubicBezTo>
                          <a:cubicBezTo>
                            <a:pt x="7404428" y="30699"/>
                            <a:pt x="7547968" y="208409"/>
                            <a:pt x="7515224" y="345547"/>
                          </a:cubicBezTo>
                          <a:cubicBezTo>
                            <a:pt x="7514732" y="718084"/>
                            <a:pt x="7481897" y="793312"/>
                            <a:pt x="7515224" y="1224316"/>
                          </a:cubicBezTo>
                          <a:cubicBezTo>
                            <a:pt x="7544824" y="1638432"/>
                            <a:pt x="7470731" y="1740829"/>
                            <a:pt x="7515224" y="2187220"/>
                          </a:cubicBezTo>
                          <a:cubicBezTo>
                            <a:pt x="7495816" y="2647304"/>
                            <a:pt x="7463977" y="2809441"/>
                            <a:pt x="7515224" y="3150126"/>
                          </a:cubicBezTo>
                          <a:cubicBezTo>
                            <a:pt x="7544739" y="3317119"/>
                            <a:pt x="7418145" y="3553637"/>
                            <a:pt x="7289861" y="3495674"/>
                          </a:cubicBezTo>
                          <a:cubicBezTo>
                            <a:pt x="6958650" y="3521576"/>
                            <a:pt x="6561049" y="3429743"/>
                            <a:pt x="6363626" y="3495674"/>
                          </a:cubicBezTo>
                          <a:cubicBezTo>
                            <a:pt x="6179101" y="3487216"/>
                            <a:pt x="5690737" y="3495581"/>
                            <a:pt x="5508037" y="3495674"/>
                          </a:cubicBezTo>
                          <a:cubicBezTo>
                            <a:pt x="5280178" y="3504972"/>
                            <a:pt x="5229282" y="3523478"/>
                            <a:pt x="4935028" y="3495674"/>
                          </a:cubicBezTo>
                          <a:cubicBezTo>
                            <a:pt x="4649731" y="3474928"/>
                            <a:pt x="4525479" y="3509115"/>
                            <a:pt x="4291374" y="3495674"/>
                          </a:cubicBezTo>
                          <a:cubicBezTo>
                            <a:pt x="4061827" y="3531040"/>
                            <a:pt x="3572826" y="3465650"/>
                            <a:pt x="3365139" y="3495674"/>
                          </a:cubicBezTo>
                          <a:cubicBezTo>
                            <a:pt x="3183944" y="3526681"/>
                            <a:pt x="2861692" y="3435229"/>
                            <a:pt x="2438904" y="3495674"/>
                          </a:cubicBezTo>
                          <a:cubicBezTo>
                            <a:pt x="2030213" y="3549587"/>
                            <a:pt x="1986642" y="3488612"/>
                            <a:pt x="1795251" y="3495674"/>
                          </a:cubicBezTo>
                          <a:cubicBezTo>
                            <a:pt x="1478871" y="3578934"/>
                            <a:pt x="902680" y="3441131"/>
                            <a:pt x="225362" y="3495674"/>
                          </a:cubicBezTo>
                          <a:cubicBezTo>
                            <a:pt x="38403" y="3495401"/>
                            <a:pt x="30825" y="3304894"/>
                            <a:pt x="0" y="3150126"/>
                          </a:cubicBezTo>
                          <a:cubicBezTo>
                            <a:pt x="23323" y="2959576"/>
                            <a:pt x="-86179" y="2654448"/>
                            <a:pt x="0" y="2187220"/>
                          </a:cubicBezTo>
                          <a:cubicBezTo>
                            <a:pt x="56338" y="1748520"/>
                            <a:pt x="2245" y="1568621"/>
                            <a:pt x="0" y="1224316"/>
                          </a:cubicBezTo>
                          <a:cubicBezTo>
                            <a:pt x="18067" y="868683"/>
                            <a:pt x="-18268" y="740830"/>
                            <a:pt x="0" y="345547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560CD5C-2313-47ED-BD00-087037FAA139}"/>
                </a:ext>
              </a:extLst>
            </p:cNvPr>
            <p:cNvSpPr txBox="1"/>
            <p:nvPr/>
          </p:nvSpPr>
          <p:spPr>
            <a:xfrm>
              <a:off x="1137875" y="695929"/>
              <a:ext cx="6184008" cy="19602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0" indent="-457200" algn="just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Chia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lớp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nhóm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.</a:t>
              </a:r>
            </a:p>
            <a:p>
              <a:pPr marL="457200" marR="0" lvl="0" indent="-457200" algn="just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nhóm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tạo sơ đồ chuỗi thức ăn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cho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con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xuất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hiện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trên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màn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vi-V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. Nhóm nào tạo đúng và nhanh nhất dành chiến thắng.</a:t>
              </a:r>
              <a:endPara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11D3A246-2CD7-4E3E-8FA9-06FD0EA7E9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>
            <a:off x="-614778" y="884488"/>
            <a:ext cx="3494177" cy="60572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C44B8E-7212-078E-DE36-05459E843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610" y="351238"/>
            <a:ext cx="8992379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986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210619" y="226031"/>
            <a:ext cx="11748499" cy="642134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30A5D4-6A07-7629-A8B8-B117E4C200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0" y="631899"/>
            <a:ext cx="3595687" cy="21351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D0C938-A01F-CEB8-EB8F-08C1A45802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2575" y="3076575"/>
            <a:ext cx="2324100" cy="2324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F49045-D20F-7717-6A88-C39D8D073E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9250" y="718365"/>
            <a:ext cx="1834496" cy="23963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7ADBBE-BE41-C899-C3C5-057FB36826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5750" y="3955875"/>
            <a:ext cx="3257550" cy="1197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3BD361-FB57-394D-7CF0-681E05D932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8675" y="552979"/>
            <a:ext cx="2781300" cy="23950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9378B9-91CE-814E-2633-CAF78E120C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86650" y="2790824"/>
            <a:ext cx="4572000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16149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221750" y="218326"/>
            <a:ext cx="11748499" cy="642134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29C594-A82A-63D5-69D2-8FF44B669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287" y="539837"/>
            <a:ext cx="2591025" cy="9205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D17EA0-0564-574B-81B2-046632B01D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6425" y="1901190"/>
            <a:ext cx="1843087" cy="10944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4023D7-6122-DEF4-BC7F-4EC66E902C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0700" y="1562100"/>
            <a:ext cx="1485900" cy="148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977DBF-B7D3-E7E2-27FC-5665D6F234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2025" y="1548870"/>
            <a:ext cx="1790700" cy="154199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E526D23-B4F5-D2EE-79F9-5FBC7EEE498A}"/>
              </a:ext>
            </a:extLst>
          </p:cNvPr>
          <p:cNvCxnSpPr>
            <a:cxnSpLocks/>
          </p:cNvCxnSpPr>
          <p:nvPr/>
        </p:nvCxnSpPr>
        <p:spPr>
          <a:xfrm>
            <a:off x="3733800" y="2495550"/>
            <a:ext cx="2105025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77F04CA-0444-7BAE-2873-404B9B3D35F5}"/>
              </a:ext>
            </a:extLst>
          </p:cNvPr>
          <p:cNvCxnSpPr>
            <a:cxnSpLocks/>
          </p:cNvCxnSpPr>
          <p:nvPr/>
        </p:nvCxnSpPr>
        <p:spPr>
          <a:xfrm>
            <a:off x="6743700" y="2495550"/>
            <a:ext cx="2105025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97CAA86-FEFE-ED85-7FE9-F536E3A00984}"/>
              </a:ext>
            </a:extLst>
          </p:cNvPr>
          <p:cNvSpPr txBox="1"/>
          <p:nvPr/>
        </p:nvSpPr>
        <p:spPr>
          <a:xfrm>
            <a:off x="2581275" y="3190875"/>
            <a:ext cx="6600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 rốt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Thỏ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Sư tử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FA84C4-99D2-505A-9AB2-361693040E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2604" y="4273809"/>
            <a:ext cx="1110596" cy="14507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F41346-8BEA-6C98-B727-8D98D26DBD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95899" y="4599990"/>
            <a:ext cx="2543175" cy="9346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DEFECD-4085-3049-1BF8-ECA5D6857D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39124" y="3826788"/>
            <a:ext cx="3171825" cy="2107942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8BE8F18-DE43-C802-84DC-B1EDF439C7E6}"/>
              </a:ext>
            </a:extLst>
          </p:cNvPr>
          <p:cNvCxnSpPr>
            <a:cxnSpLocks/>
          </p:cNvCxnSpPr>
          <p:nvPr/>
        </p:nvCxnSpPr>
        <p:spPr>
          <a:xfrm>
            <a:off x="2795587" y="5067299"/>
            <a:ext cx="1990725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FD5ABE5-EF27-0C9F-EB94-15E2C1F1FCE4}"/>
              </a:ext>
            </a:extLst>
          </p:cNvPr>
          <p:cNvCxnSpPr>
            <a:cxnSpLocks/>
          </p:cNvCxnSpPr>
          <p:nvPr/>
        </p:nvCxnSpPr>
        <p:spPr>
          <a:xfrm>
            <a:off x="6886575" y="5067300"/>
            <a:ext cx="2105025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F43F87E-6477-D834-43FB-AE02D7D7D88A}"/>
              </a:ext>
            </a:extLst>
          </p:cNvPr>
          <p:cNvSpPr txBox="1"/>
          <p:nvPr/>
        </p:nvSpPr>
        <p:spPr>
          <a:xfrm>
            <a:off x="2743200" y="5724525"/>
            <a:ext cx="6600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Ốc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Cá trê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Mèo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3601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Vector boy and girl holding magnifying glas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19" r="100000">
                        <a14:foregroundMark x1="22364" y1="15332" x2="22364" y2="15332"/>
                        <a14:foregroundMark x1="6070" y1="23112" x2="6070" y2="23112"/>
                        <a14:foregroundMark x1="12620" y1="25858" x2="12620" y2="25858"/>
                        <a14:foregroundMark x1="14217" y1="22883" x2="17093" y2="38673"/>
                        <a14:foregroundMark x1="36102" y1="25400" x2="26038" y2="39817"/>
                        <a14:foregroundMark x1="27955" y1="9153" x2="28275" y2="17391"/>
                        <a14:foregroundMark x1="45367" y1="27002" x2="45367" y2="27002"/>
                        <a14:foregroundMark x1="71565" y1="11899" x2="71725" y2="42105"/>
                        <a14:foregroundMark x1="22684" y1="47826" x2="24281" y2="72769"/>
                        <a14:foregroundMark x1="28275" y1="92449" x2="28275" y2="92449"/>
                        <a14:foregroundMark x1="30990" y1="91762" x2="30511" y2="89016"/>
                        <a14:foregroundMark x1="28115" y1="80320" x2="28115" y2="80320"/>
                        <a14:foregroundMark x1="16134" y1="76888" x2="16134" y2="76888"/>
                        <a14:foregroundMark x1="16454" y1="77803" x2="17252" y2="87414"/>
                        <a14:foregroundMark x1="17252" y1="91762" x2="17252" y2="91762"/>
                        <a14:foregroundMark x1="12300" y1="91991" x2="12300" y2="91991"/>
                        <a14:foregroundMark x1="12141" y1="93364" x2="17252" y2="93593"/>
                        <a14:foregroundMark x1="12939" y1="94966" x2="12939" y2="94966"/>
                        <a14:foregroundMark x1="33706" y1="91304" x2="33706" y2="91304"/>
                        <a14:foregroundMark x1="30351" y1="94050" x2="30351" y2="94050"/>
                        <a14:foregroundMark x1="8946" y1="50801" x2="8946" y2="50801"/>
                        <a14:foregroundMark x1="36422" y1="36842" x2="36422" y2="36842"/>
                        <a14:foregroundMark x1="4153" y1="25858" x2="4153" y2="25858"/>
                        <a14:foregroundMark x1="45367" y1="24256" x2="45367" y2="24256"/>
                        <a14:foregroundMark x1="45367" y1="24256" x2="40735" y2="35240"/>
                        <a14:foregroundMark x1="38658" y1="45309" x2="38658" y2="45309"/>
                        <a14:foregroundMark x1="69169" y1="23799" x2="66294" y2="36384"/>
                        <a14:foregroundMark x1="74441" y1="53547" x2="75240" y2="60641"/>
                        <a14:foregroundMark x1="74760" y1="43707" x2="73163" y2="46911"/>
                        <a14:foregroundMark x1="53834" y1="27002" x2="53834" y2="27002"/>
                        <a14:foregroundMark x1="69649" y1="90389" x2="69649" y2="90389"/>
                        <a14:foregroundMark x1="76837" y1="90618" x2="76837" y2="90618"/>
                        <a14:foregroundMark x1="69489" y1="79405" x2="69489" y2="79405"/>
                        <a14:foregroundMark x1="69329" y1="77803" x2="68850" y2="84439"/>
                        <a14:foregroundMark x1="76358" y1="79176" x2="76358" y2="79176"/>
                        <a14:foregroundMark x1="76358" y1="79176" x2="76038" y2="84211"/>
                        <a14:foregroundMark x1="61182" y1="42792" x2="61182" y2="42792"/>
                        <a14:foregroundMark x1="86741" y1="6636" x2="86741" y2="6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00" y="3414573"/>
            <a:ext cx="5036875" cy="351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7FB321-4468-CC2C-F6A9-63B27996C8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413" y="1521639"/>
            <a:ext cx="7486537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499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102742" y="218326"/>
            <a:ext cx="11748499" cy="642134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1D3A246-2CD7-4E3E-8FA9-06FD0EA7E9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 flipH="1">
            <a:off x="8934449" y="95282"/>
            <a:ext cx="3961289" cy="686705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17C0E52-64D8-4821-AF28-6739D6AE4CF8}"/>
              </a:ext>
            </a:extLst>
          </p:cNvPr>
          <p:cNvGrpSpPr/>
          <p:nvPr/>
        </p:nvGrpSpPr>
        <p:grpSpPr>
          <a:xfrm>
            <a:off x="1204321" y="1431957"/>
            <a:ext cx="7911105" cy="1987518"/>
            <a:chOff x="1241458" y="2647170"/>
            <a:chExt cx="6933036" cy="78183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F177B01-5B66-4B3B-A4DE-9316DACA7834}"/>
                </a:ext>
              </a:extLst>
            </p:cNvPr>
            <p:cNvSpPr/>
            <p:nvPr/>
          </p:nvSpPr>
          <p:spPr>
            <a:xfrm>
              <a:off x="1241458" y="2647170"/>
              <a:ext cx="6891437" cy="781830"/>
            </a:xfrm>
            <a:prstGeom prst="roundRect">
              <a:avLst/>
            </a:prstGeom>
            <a:solidFill>
              <a:srgbClr val="66FFCC"/>
            </a:solidFill>
            <a:ln>
              <a:solidFill>
                <a:srgbClr val="66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2605623-8142-4923-BC5C-5EBCF5907926}"/>
                </a:ext>
              </a:extLst>
            </p:cNvPr>
            <p:cNvSpPr txBox="1"/>
            <p:nvPr/>
          </p:nvSpPr>
          <p:spPr>
            <a:xfrm>
              <a:off x="1316446" y="2761086"/>
              <a:ext cx="6858048" cy="617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4800" b="1" dirty="0">
                  <a:effectLst/>
                  <a:ea typeface="Times New Roman" panose="02020603050405020304" pitchFamily="18" charset="0"/>
                </a:rPr>
                <a:t>Hoạt động 2: Một số chuỗi thức ăn trong tự nhiên.</a:t>
              </a:r>
              <a:endParaRPr lang="en-US" sz="4800" dirty="0">
                <a:effectLst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1896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190928" y="195405"/>
            <a:ext cx="11820097" cy="6338959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0618A32-9780-350F-2CC1-26CACA6420B9}"/>
              </a:ext>
            </a:extLst>
          </p:cNvPr>
          <p:cNvGrpSpPr/>
          <p:nvPr/>
        </p:nvGrpSpPr>
        <p:grpSpPr>
          <a:xfrm>
            <a:off x="619283" y="89992"/>
            <a:ext cx="10591641" cy="1348283"/>
            <a:chOff x="3951073" y="3626777"/>
            <a:chExt cx="6826518" cy="290775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57F797E-D2BC-F973-0420-11E8AFD2F49E}"/>
                </a:ext>
              </a:extLst>
            </p:cNvPr>
            <p:cNvSpPr/>
            <p:nvPr/>
          </p:nvSpPr>
          <p:spPr>
            <a:xfrm>
              <a:off x="3951073" y="3626777"/>
              <a:ext cx="6826518" cy="290775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3609E41-C48F-C303-B5BA-A8E596CE3F91}"/>
                </a:ext>
              </a:extLst>
            </p:cNvPr>
            <p:cNvSpPr txBox="1"/>
            <p:nvPr/>
          </p:nvSpPr>
          <p:spPr>
            <a:xfrm>
              <a:off x="4089115" y="3785782"/>
              <a:ext cx="6688476" cy="258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Quan sát hình 6. Hãy viết vào vở các chuỗi thức ăn theo đường gạch nối giữa các sinh vật theo gợi ý sau: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E962B23-690D-6E47-C5B2-DBEA52084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88" y="3281362"/>
            <a:ext cx="6271754" cy="9953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3729FA-967A-A274-5654-A8270596A3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3101" y="1771650"/>
            <a:ext cx="5489811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0343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31CAD24-A6B6-4BED-8226-D554F255423A}"/>
              </a:ext>
            </a:extLst>
          </p:cNvPr>
          <p:cNvSpPr/>
          <p:nvPr/>
        </p:nvSpPr>
        <p:spPr>
          <a:xfrm>
            <a:off x="155775" y="138251"/>
            <a:ext cx="11824737" cy="6503834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881A28-D7E0-D55C-3EB7-56FF5994D3FE}"/>
              </a:ext>
            </a:extLst>
          </p:cNvPr>
          <p:cNvSpPr txBox="1"/>
          <p:nvPr/>
        </p:nvSpPr>
        <p:spPr>
          <a:xfrm>
            <a:off x="5886449" y="1943100"/>
            <a:ext cx="6457951" cy="3012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Cỏ 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thỏ 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báo</a:t>
            </a:r>
            <a:endParaRPr lang="en-US" sz="5400" b="1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Cỏ 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nai 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báo</a:t>
            </a:r>
            <a:endParaRPr lang="en-US" sz="5400" b="1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54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ỏ 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trâu 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sử tử</a:t>
            </a:r>
            <a:endParaRPr lang="en-US" sz="5400" b="1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CB2B62-6DA2-43E7-80B1-6985393269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977" y="1724025"/>
            <a:ext cx="4832046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206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420</Words>
  <Application>Microsoft Office PowerPoint</Application>
  <PresentationFormat>Widescreen</PresentationFormat>
  <Paragraphs>38</Paragraphs>
  <Slides>21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微软雅黑</vt:lpstr>
      <vt:lpstr>宋体</vt:lpstr>
      <vt:lpstr>Arial</vt:lpstr>
      <vt:lpstr>Calibri</vt:lpstr>
      <vt:lpstr>Calibri </vt:lpstr>
      <vt:lpstr>Calibri Light</vt:lpstr>
      <vt:lpstr>Cambria</vt:lpstr>
      <vt:lpstr>等线</vt:lpstr>
      <vt:lpstr>Open Sans</vt:lpstr>
      <vt:lpstr>Times New Roman</vt:lpstr>
      <vt:lpstr>UTM Showcard</vt:lpstr>
      <vt:lpstr>Wingdings</vt:lpstr>
      <vt:lpstr>Custom Design</vt:lpstr>
      <vt:lpstr>1_Custom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18</cp:revision>
  <dcterms:created xsi:type="dcterms:W3CDTF">2024-02-01T01:07:57Z</dcterms:created>
  <dcterms:modified xsi:type="dcterms:W3CDTF">2024-04-16T03:41:41Z</dcterms:modified>
</cp:coreProperties>
</file>