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8"/>
  </p:notesMasterIdLst>
  <p:sldIdLst>
    <p:sldId id="410" r:id="rId6"/>
    <p:sldId id="284" r:id="rId7"/>
    <p:sldId id="411" r:id="rId8"/>
    <p:sldId id="257" r:id="rId9"/>
    <p:sldId id="412" r:id="rId10"/>
    <p:sldId id="423" r:id="rId11"/>
    <p:sldId id="424" r:id="rId12"/>
    <p:sldId id="425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34" Type="http://schemas.openxmlformats.org/officeDocument/2006/relationships/image" Target="../media/image4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33" Type="http://schemas.openxmlformats.org/officeDocument/2006/relationships/image" Target="../media/image42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2.png"/><Relationship Id="rId29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4.png"/><Relationship Id="rId27" Type="http://schemas.openxmlformats.org/officeDocument/2006/relationships/image" Target="../media/image4.png"/><Relationship Id="rId30" Type="http://schemas.openxmlformats.org/officeDocument/2006/relationships/image" Target="../media/image39.png"/><Relationship Id="rId8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10" y="4024321"/>
            <a:ext cx="1075902" cy="721299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422</Words>
  <Application>Microsoft Macintosh PowerPoint</Application>
  <PresentationFormat>Widescreen</PresentationFormat>
  <Paragraphs>37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等线</vt:lpstr>
      <vt:lpstr>等线 Light</vt:lpstr>
      <vt:lpstr>#9Slide02 Noi dung dai</vt:lpstr>
      <vt:lpstr>#9Slide02 Tieu de dai</vt:lpstr>
      <vt:lpstr>Arial</vt:lpstr>
      <vt:lpstr>Bodoni MT</vt:lpstr>
      <vt:lpstr>Calibri</vt:lpstr>
      <vt:lpstr>Calibri Light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Thị Huyên (420000693)</cp:lastModifiedBy>
  <cp:revision>27</cp:revision>
  <dcterms:created xsi:type="dcterms:W3CDTF">2023-08-04T11:49:09Z</dcterms:created>
  <dcterms:modified xsi:type="dcterms:W3CDTF">2023-10-09T10:14:24Z</dcterms:modified>
</cp:coreProperties>
</file>