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Lst>
  <p:notesMasterIdLst>
    <p:notesMasterId r:id="rId24"/>
  </p:notesMasterIdLst>
  <p:sldIdLst>
    <p:sldId id="282" r:id="rId4"/>
    <p:sldId id="257" r:id="rId5"/>
    <p:sldId id="259" r:id="rId6"/>
    <p:sldId id="524" r:id="rId7"/>
    <p:sldId id="260" r:id="rId8"/>
    <p:sldId id="525" r:id="rId9"/>
    <p:sldId id="281" r:id="rId10"/>
    <p:sldId id="287" r:id="rId11"/>
    <p:sldId id="284" r:id="rId12"/>
    <p:sldId id="286" r:id="rId13"/>
    <p:sldId id="526" r:id="rId14"/>
    <p:sldId id="285" r:id="rId15"/>
    <p:sldId id="527" r:id="rId16"/>
    <p:sldId id="528" r:id="rId17"/>
    <p:sldId id="529" r:id="rId18"/>
    <p:sldId id="530" r:id="rId19"/>
    <p:sldId id="531" r:id="rId20"/>
    <p:sldId id="532" r:id="rId21"/>
    <p:sldId id="533"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4" d="100"/>
          <a:sy n="54" d="100"/>
        </p:scale>
        <p:origin x="12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4/9/2024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4/9/2024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4/9/2024</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4/9/2024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4/9/2024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4/9/2024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8A03BDED-D942-00E4-9BAA-84A8FAEC1A2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331C02BD-DCE2-D1A3-19FE-48B0EF2EA22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white circle with leaves and blue text&#10;&#10;Description automatically generated">
            <a:extLst>
              <a:ext uri="{FF2B5EF4-FFF2-40B4-BE49-F238E27FC236}">
                <a16:creationId xmlns:a16="http://schemas.microsoft.com/office/drawing/2014/main" id="{ED0F3648-D33E-C601-AE8F-A9372C6E7CF2}"/>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5.png"/><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42.gif"/></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5.emf"/><Relationship Id="rId3" Type="http://schemas.openxmlformats.org/officeDocument/2006/relationships/tags" Target="../tags/tag9.xml"/><Relationship Id="rId7" Type="http://schemas.openxmlformats.org/officeDocument/2006/relationships/image" Target="../media/image20.png"/><Relationship Id="rId12" Type="http://schemas.openxmlformats.org/officeDocument/2006/relationships/image" Target="../media/image24.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11.xml"/><Relationship Id="rId15" Type="http://schemas.openxmlformats.org/officeDocument/2006/relationships/image" Target="../media/image43.png"/><Relationship Id="rId10" Type="http://schemas.openxmlformats.org/officeDocument/2006/relationships/image" Target="../media/image23.png"/><Relationship Id="rId4" Type="http://schemas.openxmlformats.org/officeDocument/2006/relationships/tags" Target="../tags/tag10.xml"/><Relationship Id="rId9" Type="http://schemas.openxmlformats.org/officeDocument/2006/relationships/image" Target="../media/image22.emf"/><Relationship Id="rId14" Type="http://schemas.openxmlformats.org/officeDocument/2006/relationships/image" Target="../media/image26.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18" Type="http://schemas.openxmlformats.org/officeDocument/2006/relationships/image" Target="../media/image8.png"/><Relationship Id="rId3" Type="http://schemas.microsoft.com/office/2007/relationships/media" Target="../media/media3.mp3"/><Relationship Id="rId7" Type="http://schemas.openxmlformats.org/officeDocument/2006/relationships/image" Target="../media/image12.png"/><Relationship Id="rId12" Type="http://schemas.openxmlformats.org/officeDocument/2006/relationships/slide" Target="slide4.xml"/><Relationship Id="rId17" Type="http://schemas.openxmlformats.org/officeDocument/2006/relationships/image" Target="../media/image17.png"/><Relationship Id="rId2" Type="http://schemas.openxmlformats.org/officeDocument/2006/relationships/audio" Target="../media/media2.mp3"/><Relationship Id="rId16" Type="http://schemas.openxmlformats.org/officeDocument/2006/relationships/slide" Target="slide6.xml"/><Relationship Id="rId1" Type="http://schemas.microsoft.com/office/2007/relationships/media" Target="../media/media2.mp3"/><Relationship Id="rId6" Type="http://schemas.openxmlformats.org/officeDocument/2006/relationships/image" Target="../media/image11.png"/><Relationship Id="rId11" Type="http://schemas.microsoft.com/office/2007/relationships/hdphoto" Target="../media/hdphoto3.wdp"/><Relationship Id="rId5" Type="http://schemas.openxmlformats.org/officeDocument/2006/relationships/slideLayout" Target="../slideLayouts/slideLayout7.xml"/><Relationship Id="rId15" Type="http://schemas.openxmlformats.org/officeDocument/2006/relationships/image" Target="../media/image16.png"/><Relationship Id="rId10" Type="http://schemas.openxmlformats.org/officeDocument/2006/relationships/image" Target="../media/image14.png"/><Relationship Id="rId19" Type="http://schemas.openxmlformats.org/officeDocument/2006/relationships/slide" Target="slide7.xml"/><Relationship Id="rId4" Type="http://schemas.openxmlformats.org/officeDocument/2006/relationships/audio" Target="../media/media3.mp3"/><Relationship Id="rId9" Type="http://schemas.microsoft.com/office/2007/relationships/hdphoto" Target="../media/hdphoto2.wdp"/><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5.emf"/><Relationship Id="rId3" Type="http://schemas.openxmlformats.org/officeDocument/2006/relationships/tags" Target="../tags/tag4.xml"/><Relationship Id="rId7" Type="http://schemas.openxmlformats.org/officeDocument/2006/relationships/image" Target="../media/image20.png"/><Relationship Id="rId12" Type="http://schemas.openxmlformats.org/officeDocument/2006/relationships/image" Target="../media/image24.emf"/><Relationship Id="rId2" Type="http://schemas.openxmlformats.org/officeDocument/2006/relationships/tags" Target="../tags/tag3.xml"/><Relationship Id="rId16" Type="http://schemas.openxmlformats.org/officeDocument/2006/relationships/image" Target="../media/image28.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tags" Target="../tags/tag5.xml"/><Relationship Id="rId9" Type="http://schemas.openxmlformats.org/officeDocument/2006/relationships/image" Target="../media/image22.emf"/><Relationship Id="rId14" Type="http://schemas.openxmlformats.org/officeDocument/2006/relationships/image" Target="../media/image26.emf"/></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5064134"/>
                <a:gd name="connsiteY0" fmla="*/ 154483 h 1373423"/>
                <a:gd name="connsiteX1" fmla="*/ 154483 w 5064134"/>
                <a:gd name="connsiteY1" fmla="*/ 0 h 1373423"/>
                <a:gd name="connsiteX2" fmla="*/ 4909651 w 5064134"/>
                <a:gd name="connsiteY2" fmla="*/ 0 h 1373423"/>
                <a:gd name="connsiteX3" fmla="*/ 5064134 w 5064134"/>
                <a:gd name="connsiteY3" fmla="*/ 154483 h 1373423"/>
                <a:gd name="connsiteX4" fmla="*/ 5064134 w 5064134"/>
                <a:gd name="connsiteY4" fmla="*/ 1218940 h 1373423"/>
                <a:gd name="connsiteX5" fmla="*/ 4909651 w 5064134"/>
                <a:gd name="connsiteY5" fmla="*/ 1373423 h 1373423"/>
                <a:gd name="connsiteX6" fmla="*/ 154483 w 5064134"/>
                <a:gd name="connsiteY6" fmla="*/ 1373423 h 1373423"/>
                <a:gd name="connsiteX7" fmla="*/ 0 w 5064134"/>
                <a:gd name="connsiteY7" fmla="*/ 1218940 h 1373423"/>
                <a:gd name="connsiteX8" fmla="*/ 0 w 5064134"/>
                <a:gd name="connsiteY8" fmla="*/ 154483 h 137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4134" h="1373423" fill="none" extrusionOk="0">
                  <a:moveTo>
                    <a:pt x="0" y="154483"/>
                  </a:moveTo>
                  <a:cubicBezTo>
                    <a:pt x="-4107" y="81981"/>
                    <a:pt x="60232" y="5423"/>
                    <a:pt x="154483" y="0"/>
                  </a:cubicBezTo>
                  <a:cubicBezTo>
                    <a:pt x="1599820" y="130230"/>
                    <a:pt x="4128964" y="-31979"/>
                    <a:pt x="4909651" y="0"/>
                  </a:cubicBezTo>
                  <a:cubicBezTo>
                    <a:pt x="5005973" y="4053"/>
                    <a:pt x="5066119" y="60435"/>
                    <a:pt x="5064134" y="154483"/>
                  </a:cubicBezTo>
                  <a:cubicBezTo>
                    <a:pt x="5115026" y="571907"/>
                    <a:pt x="5142410" y="1109434"/>
                    <a:pt x="5064134" y="1218940"/>
                  </a:cubicBezTo>
                  <a:cubicBezTo>
                    <a:pt x="5073216" y="1304327"/>
                    <a:pt x="4998704" y="1378467"/>
                    <a:pt x="4909651" y="1373423"/>
                  </a:cubicBezTo>
                  <a:cubicBezTo>
                    <a:pt x="2614803" y="1503139"/>
                    <a:pt x="1329048" y="1376650"/>
                    <a:pt x="154483" y="1373423"/>
                  </a:cubicBezTo>
                  <a:cubicBezTo>
                    <a:pt x="83181" y="1377779"/>
                    <a:pt x="2854" y="1310222"/>
                    <a:pt x="0" y="1218940"/>
                  </a:cubicBezTo>
                  <a:cubicBezTo>
                    <a:pt x="-38113" y="772421"/>
                    <a:pt x="-58388" y="574042"/>
                    <a:pt x="0" y="154483"/>
                  </a:cubicBezTo>
                  <a:close/>
                </a:path>
                <a:path w="5064134" h="1373423" stroke="0" extrusionOk="0">
                  <a:moveTo>
                    <a:pt x="0" y="154483"/>
                  </a:moveTo>
                  <a:cubicBezTo>
                    <a:pt x="744" y="67334"/>
                    <a:pt x="64465" y="3368"/>
                    <a:pt x="154483" y="0"/>
                  </a:cubicBezTo>
                  <a:cubicBezTo>
                    <a:pt x="1103287" y="-73941"/>
                    <a:pt x="3078192" y="153557"/>
                    <a:pt x="4909651" y="0"/>
                  </a:cubicBezTo>
                  <a:cubicBezTo>
                    <a:pt x="5001789" y="-6131"/>
                    <a:pt x="5060682" y="69943"/>
                    <a:pt x="5064134" y="154483"/>
                  </a:cubicBezTo>
                  <a:cubicBezTo>
                    <a:pt x="5159147" y="522831"/>
                    <a:pt x="5049751" y="820127"/>
                    <a:pt x="5064134" y="1218940"/>
                  </a:cubicBezTo>
                  <a:cubicBezTo>
                    <a:pt x="5063278" y="1298961"/>
                    <a:pt x="4989251" y="1362533"/>
                    <a:pt x="4909651" y="1373423"/>
                  </a:cubicBezTo>
                  <a:cubicBezTo>
                    <a:pt x="4131868" y="1476535"/>
                    <a:pt x="1956934" y="1424282"/>
                    <a:pt x="154483" y="1373423"/>
                  </a:cubicBezTo>
                  <a:cubicBezTo>
                    <a:pt x="71204" y="1373401"/>
                    <a:pt x="13816" y="1313700"/>
                    <a:pt x="0" y="1218940"/>
                  </a:cubicBezTo>
                  <a:cubicBezTo>
                    <a:pt x="-89067" y="718989"/>
                    <a:pt x="19248" y="283996"/>
                    <a:pt x="0" y="154483"/>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59FC18-E5F9-F429-EE2A-DCB6A1945DF2}"/>
              </a:ext>
            </a:extLst>
          </p:cNvPr>
          <p:cNvPicPr>
            <a:picLocks noChangeAspect="1"/>
          </p:cNvPicPr>
          <p:nvPr/>
        </p:nvPicPr>
        <p:blipFill>
          <a:blip r:embed="rId9"/>
          <a:stretch>
            <a:fillRect/>
          </a:stretch>
        </p:blipFill>
        <p:spPr>
          <a:xfrm>
            <a:off x="3650397" y="210191"/>
            <a:ext cx="5127180"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2"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4"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6"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990294" y="5450705"/>
            <a:ext cx="609600" cy="609600"/>
          </a:xfrm>
          <a:prstGeom prst="rect">
            <a:avLst/>
          </a:prstGeom>
        </p:spPr>
      </p:pic>
      <p:sp>
        <p:nvSpPr>
          <p:cNvPr id="16" name="Arrow: Left 15">
            <a:hlinkClick r:id="rId19" action="ppaction://hlinksldjump"/>
            <a:extLst>
              <a:ext uri="{FF2B5EF4-FFF2-40B4-BE49-F238E27FC236}">
                <a16:creationId xmlns:a16="http://schemas.microsoft.com/office/drawing/2014/main"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FD8E8-F748-221A-7A74-0F99AFAE7525}"/>
              </a:ext>
            </a:extLst>
          </p:cNvPr>
          <p:cNvPicPr>
            <a:picLocks noChangeAspect="1"/>
          </p:cNvPicPr>
          <p:nvPr/>
        </p:nvPicPr>
        <p:blipFill>
          <a:blip r:embed="rId2"/>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581</Words>
  <Application>Microsoft Office PowerPoint</Application>
  <PresentationFormat>Widescreen</PresentationFormat>
  <Paragraphs>39</Paragraphs>
  <Slides>20</Slides>
  <Notes>0</Notes>
  <HiddenSlides>0</HiddenSlides>
  <MMClips>9</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20</vt:i4>
      </vt:variant>
    </vt:vector>
  </HeadingPairs>
  <TitlesOfParts>
    <vt:vector size="34" baseType="lpstr">
      <vt:lpstr>Microsoft YaHei</vt:lpstr>
      <vt:lpstr>宋体</vt:lpstr>
      <vt:lpstr>#9Slide02 Noi dung dai</vt:lpstr>
      <vt:lpstr>#9Slide02 Tieu de dai</vt:lpstr>
      <vt:lpstr>A3.BoosterNextFYBlackRegular-San</vt:lpstr>
      <vt:lpstr>Arial</vt:lpstr>
      <vt:lpstr>Calibri</vt:lpstr>
      <vt:lpstr>Cambria</vt:lpstr>
      <vt:lpstr>等线</vt:lpstr>
      <vt:lpstr>inpin heiti</vt:lpstr>
      <vt:lpstr>字魂80号-萌趣小鱼体</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24</cp:revision>
  <dcterms:created xsi:type="dcterms:W3CDTF">2024-01-04T05:54:10Z</dcterms:created>
  <dcterms:modified xsi:type="dcterms:W3CDTF">2024-04-09T03:55:40Z</dcterms:modified>
</cp:coreProperties>
</file>