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8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9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10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11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12.xml" ContentType="application/vnd.openxmlformats-officedocument.theme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theme/theme13.xml" ContentType="application/vnd.openxmlformats-officedocument.theme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theme/theme14.xml" ContentType="application/vnd.openxmlformats-officedocument.theme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5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6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7.xml" ContentType="application/vnd.openxmlformats-officedocument.theme+xml"/>
  <Override PartName="/ppt/theme/theme1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image56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96" r:id="rId1"/>
    <p:sldMasterId id="2147483718" r:id="rId2"/>
    <p:sldMasterId id="2147483773" r:id="rId3"/>
    <p:sldMasterId id="2147483786" r:id="rId4"/>
    <p:sldMasterId id="2147483798" r:id="rId5"/>
    <p:sldMasterId id="2147483810" r:id="rId6"/>
    <p:sldMasterId id="2147483847" r:id="rId7"/>
    <p:sldMasterId id="2147483884" r:id="rId8"/>
    <p:sldMasterId id="2147483891" r:id="rId9"/>
    <p:sldMasterId id="2147483915" r:id="rId10"/>
    <p:sldMasterId id="2147483927" r:id="rId11"/>
    <p:sldMasterId id="2147483939" r:id="rId12"/>
    <p:sldMasterId id="2147483951" r:id="rId13"/>
    <p:sldMasterId id="2147483963" r:id="rId14"/>
    <p:sldMasterId id="2147483975" r:id="rId15"/>
    <p:sldMasterId id="2147483982" r:id="rId16"/>
    <p:sldMasterId id="2147483994" r:id="rId17"/>
  </p:sldMasterIdLst>
  <p:notesMasterIdLst>
    <p:notesMasterId r:id="rId49"/>
  </p:notesMasterIdLst>
  <p:sldIdLst>
    <p:sldId id="450" r:id="rId18"/>
    <p:sldId id="452" r:id="rId19"/>
    <p:sldId id="449" r:id="rId20"/>
    <p:sldId id="485" r:id="rId21"/>
    <p:sldId id="453" r:id="rId22"/>
    <p:sldId id="456" r:id="rId23"/>
    <p:sldId id="457" r:id="rId24"/>
    <p:sldId id="458" r:id="rId25"/>
    <p:sldId id="459" r:id="rId26"/>
    <p:sldId id="460" r:id="rId27"/>
    <p:sldId id="461" r:id="rId28"/>
    <p:sldId id="462" r:id="rId29"/>
    <p:sldId id="471" r:id="rId30"/>
    <p:sldId id="472" r:id="rId31"/>
    <p:sldId id="473" r:id="rId32"/>
    <p:sldId id="463" r:id="rId33"/>
    <p:sldId id="464" r:id="rId34"/>
    <p:sldId id="491" r:id="rId35"/>
    <p:sldId id="475" r:id="rId36"/>
    <p:sldId id="478" r:id="rId37"/>
    <p:sldId id="480" r:id="rId38"/>
    <p:sldId id="483" r:id="rId39"/>
    <p:sldId id="484" r:id="rId40"/>
    <p:sldId id="481" r:id="rId41"/>
    <p:sldId id="482" r:id="rId42"/>
    <p:sldId id="384" r:id="rId43"/>
    <p:sldId id="468" r:id="rId44"/>
    <p:sldId id="487" r:id="rId45"/>
    <p:sldId id="488" r:id="rId46"/>
    <p:sldId id="489" r:id="rId47"/>
    <p:sldId id="490" r:id="rId48"/>
  </p:sldIdLst>
  <p:sldSz cx="12188825" cy="6858000"/>
  <p:notesSz cx="6858000" cy="9144000"/>
  <p:embeddedFontLst>
    <p:embeddedFont>
      <p:font typeface="Calibri" panose="020F0502020204030204" pitchFamily="34" charset="0"/>
      <p:regular r:id="rId50"/>
      <p:bold r:id="rId51"/>
      <p:italic r:id="rId52"/>
      <p:boldItalic r:id="rId53"/>
    </p:embeddedFont>
    <p:embeddedFont>
      <p:font typeface="微软雅黑" panose="020B0503020204020204" pitchFamily="34" charset="-122"/>
      <p:regular r:id="rId54"/>
      <p:bold r:id="rId55"/>
    </p:embeddedFont>
    <p:embeddedFont>
      <p:font typeface="UTM Avo" panose="02040603050506020204" pitchFamily="18" charset="0"/>
      <p:regular r:id="rId56"/>
      <p:bold r:id="rId57"/>
      <p:italic r:id="rId58"/>
      <p:boldItalic r:id="rId59"/>
    </p:embeddedFont>
    <p:embeddedFont>
      <p:font typeface=".VnCooper" panose="020B7200000000000000" pitchFamily="34" charset="0"/>
      <p:regular r:id="rId60"/>
    </p:embeddedFont>
    <p:embeddedFont>
      <p:font typeface="宋体" panose="02010600030101010101" pitchFamily="2" charset="-122"/>
      <p:regular r:id="rId61"/>
    </p:embeddedFont>
    <p:embeddedFont>
      <p:font typeface="HP001" panose="020B0604020202020204" charset="-93"/>
      <p:regular r:id="rId62"/>
      <p:bold r:id="rId63"/>
    </p:embeddedFont>
    <p:embeddedFont>
      <p:font typeface="VNI-Avo" pitchFamily="2" charset="0"/>
      <p:regular r:id="rId64"/>
      <p:bold r:id="rId65"/>
      <p:italic r:id="rId66"/>
      <p:boldItalic r:id="rId67"/>
    </p:embeddedFont>
    <p:embeddedFont>
      <p:font typeface="Candara" panose="020E0502030303020204" pitchFamily="34" charset="0"/>
      <p:regular r:id="rId68"/>
      <p:bold r:id="rId69"/>
      <p:italic r:id="rId70"/>
      <p:boldItalic r:id="rId71"/>
    </p:embeddedFont>
    <p:embeddedFont>
      <p:font typeface="Calibri Light" panose="020F0302020204030204" pitchFamily="34" charset="0"/>
      <p:regular r:id="rId72"/>
      <p:italic r:id="rId73"/>
    </p:embeddedFont>
  </p:embeddedFontLst>
  <p:custDataLst>
    <p:tags r:id="rId74"/>
  </p:custDataLst>
  <p:defaultTextStyle>
    <a:defPPr>
      <a:defRPr lang="en-US"/>
    </a:defPPr>
    <a:lvl1pPr marL="0" algn="l" defTabSz="9141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061" algn="l" defTabSz="9141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133" algn="l" defTabSz="9141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199" algn="l" defTabSz="9141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268" algn="l" defTabSz="9141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329" algn="l" defTabSz="9141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2401" algn="l" defTabSz="9141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9467" algn="l" defTabSz="9141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6536" algn="l" defTabSz="9141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CECFF"/>
    <a:srgbClr val="D9FFFF"/>
    <a:srgbClr val="FFFFCC"/>
    <a:srgbClr val="FF99CC"/>
    <a:srgbClr val="990099"/>
    <a:srgbClr val="FF0066"/>
    <a:srgbClr val="FF6600"/>
    <a:srgbClr val="66FF33"/>
    <a:srgbClr val="FF9999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00" autoAdjust="0"/>
    <p:restoredTop sz="94660"/>
  </p:normalViewPr>
  <p:slideViewPr>
    <p:cSldViewPr>
      <p:cViewPr varScale="1">
        <p:scale>
          <a:sx n="65" d="100"/>
          <a:sy n="65" d="100"/>
        </p:scale>
        <p:origin x="820" y="40"/>
      </p:cViewPr>
      <p:guideLst>
        <p:guide orient="horz" pos="2160"/>
        <p:guide pos="383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9.xml"/><Relationship Id="rId21" Type="http://schemas.openxmlformats.org/officeDocument/2006/relationships/slide" Target="slides/slide4.xml"/><Relationship Id="rId42" Type="http://schemas.openxmlformats.org/officeDocument/2006/relationships/slide" Target="slides/slide25.xml"/><Relationship Id="rId47" Type="http://schemas.openxmlformats.org/officeDocument/2006/relationships/slide" Target="slides/slide30.xml"/><Relationship Id="rId63" Type="http://schemas.openxmlformats.org/officeDocument/2006/relationships/font" Target="fonts/font14.fntdata"/><Relationship Id="rId68" Type="http://schemas.openxmlformats.org/officeDocument/2006/relationships/font" Target="fonts/font19.fntdata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7.xml"/><Relationship Id="rId32" Type="http://schemas.openxmlformats.org/officeDocument/2006/relationships/slide" Target="slides/slide15.xml"/><Relationship Id="rId37" Type="http://schemas.openxmlformats.org/officeDocument/2006/relationships/slide" Target="slides/slide20.xml"/><Relationship Id="rId40" Type="http://schemas.openxmlformats.org/officeDocument/2006/relationships/slide" Target="slides/slide23.xml"/><Relationship Id="rId45" Type="http://schemas.openxmlformats.org/officeDocument/2006/relationships/slide" Target="slides/slide28.xml"/><Relationship Id="rId53" Type="http://schemas.openxmlformats.org/officeDocument/2006/relationships/font" Target="fonts/font4.fntdata"/><Relationship Id="rId58" Type="http://schemas.openxmlformats.org/officeDocument/2006/relationships/font" Target="fonts/font9.fntdata"/><Relationship Id="rId66" Type="http://schemas.openxmlformats.org/officeDocument/2006/relationships/font" Target="fonts/font17.fntdata"/><Relationship Id="rId74" Type="http://schemas.openxmlformats.org/officeDocument/2006/relationships/tags" Target="tags/tag1.xml"/><Relationship Id="rId5" Type="http://schemas.openxmlformats.org/officeDocument/2006/relationships/slideMaster" Target="slideMasters/slideMaster5.xml"/><Relationship Id="rId61" Type="http://schemas.openxmlformats.org/officeDocument/2006/relationships/font" Target="fonts/font12.fntdata"/><Relationship Id="rId19" Type="http://schemas.openxmlformats.org/officeDocument/2006/relationships/slide" Target="slides/slide2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30" Type="http://schemas.openxmlformats.org/officeDocument/2006/relationships/slide" Target="slides/slide13.xml"/><Relationship Id="rId35" Type="http://schemas.openxmlformats.org/officeDocument/2006/relationships/slide" Target="slides/slide18.xml"/><Relationship Id="rId43" Type="http://schemas.openxmlformats.org/officeDocument/2006/relationships/slide" Target="slides/slide26.xml"/><Relationship Id="rId48" Type="http://schemas.openxmlformats.org/officeDocument/2006/relationships/slide" Target="slides/slide31.xml"/><Relationship Id="rId56" Type="http://schemas.openxmlformats.org/officeDocument/2006/relationships/font" Target="fonts/font7.fntdata"/><Relationship Id="rId64" Type="http://schemas.openxmlformats.org/officeDocument/2006/relationships/font" Target="fonts/font15.fntdata"/><Relationship Id="rId69" Type="http://schemas.openxmlformats.org/officeDocument/2006/relationships/font" Target="fonts/font20.fntdata"/><Relationship Id="rId77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font" Target="fonts/font2.fntdata"/><Relationship Id="rId72" Type="http://schemas.openxmlformats.org/officeDocument/2006/relationships/font" Target="fonts/font23.fntdata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8.xml"/><Relationship Id="rId33" Type="http://schemas.openxmlformats.org/officeDocument/2006/relationships/slide" Target="slides/slide16.xml"/><Relationship Id="rId38" Type="http://schemas.openxmlformats.org/officeDocument/2006/relationships/slide" Target="slides/slide21.xml"/><Relationship Id="rId46" Type="http://schemas.openxmlformats.org/officeDocument/2006/relationships/slide" Target="slides/slide29.xml"/><Relationship Id="rId59" Type="http://schemas.openxmlformats.org/officeDocument/2006/relationships/font" Target="fonts/font10.fntdata"/><Relationship Id="rId67" Type="http://schemas.openxmlformats.org/officeDocument/2006/relationships/font" Target="fonts/font18.fntdata"/><Relationship Id="rId20" Type="http://schemas.openxmlformats.org/officeDocument/2006/relationships/slide" Target="slides/slide3.xml"/><Relationship Id="rId41" Type="http://schemas.openxmlformats.org/officeDocument/2006/relationships/slide" Target="slides/slide24.xml"/><Relationship Id="rId54" Type="http://schemas.openxmlformats.org/officeDocument/2006/relationships/font" Target="fonts/font5.fntdata"/><Relationship Id="rId62" Type="http://schemas.openxmlformats.org/officeDocument/2006/relationships/font" Target="fonts/font13.fntdata"/><Relationship Id="rId70" Type="http://schemas.openxmlformats.org/officeDocument/2006/relationships/font" Target="fonts/font21.fntdata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36" Type="http://schemas.openxmlformats.org/officeDocument/2006/relationships/slide" Target="slides/slide19.xml"/><Relationship Id="rId49" Type="http://schemas.openxmlformats.org/officeDocument/2006/relationships/notesMaster" Target="notesMasters/notesMaster1.xml"/><Relationship Id="rId57" Type="http://schemas.openxmlformats.org/officeDocument/2006/relationships/font" Target="fonts/font8.fntdata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4.xml"/><Relationship Id="rId44" Type="http://schemas.openxmlformats.org/officeDocument/2006/relationships/slide" Target="slides/slide27.xml"/><Relationship Id="rId52" Type="http://schemas.openxmlformats.org/officeDocument/2006/relationships/font" Target="fonts/font3.fntdata"/><Relationship Id="rId60" Type="http://schemas.openxmlformats.org/officeDocument/2006/relationships/font" Target="fonts/font11.fntdata"/><Relationship Id="rId65" Type="http://schemas.openxmlformats.org/officeDocument/2006/relationships/font" Target="fonts/font16.fntdata"/><Relationship Id="rId73" Type="http://schemas.openxmlformats.org/officeDocument/2006/relationships/font" Target="fonts/font24.fntdata"/><Relationship Id="rId78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1.xml"/><Relationship Id="rId39" Type="http://schemas.openxmlformats.org/officeDocument/2006/relationships/slide" Target="slides/slide22.xml"/><Relationship Id="rId34" Type="http://schemas.openxmlformats.org/officeDocument/2006/relationships/slide" Target="slides/slide17.xml"/><Relationship Id="rId50" Type="http://schemas.openxmlformats.org/officeDocument/2006/relationships/font" Target="fonts/font1.fntdata"/><Relationship Id="rId55" Type="http://schemas.openxmlformats.org/officeDocument/2006/relationships/font" Target="fonts/font6.fntdata"/><Relationship Id="rId76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71" Type="http://schemas.openxmlformats.org/officeDocument/2006/relationships/font" Target="fonts/font22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B6E993-296B-4FB0-A271-FA0352DE524F}" type="datetimeFigureOut">
              <a:rPr lang="vi-VN" smtClean="0"/>
              <a:t>23/12/2021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9F448D-067C-4AA7-8944-0B61205DCB4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90093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1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61" algn="l" defTabSz="9141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133" algn="l" defTabSz="9141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199" algn="l" defTabSz="9141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268" algn="l" defTabSz="9141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329" algn="l" defTabSz="9141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401" algn="l" defTabSz="9141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467" algn="l" defTabSz="9141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536" algn="l" defTabSz="9141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3994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5pPr>
            <a:lvl6pPr marL="25146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6pPr>
            <a:lvl7pPr marL="29718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7pPr>
            <a:lvl8pPr marL="34290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8pPr>
            <a:lvl9pPr marL="38862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9pPr>
          </a:lstStyle>
          <a:p>
            <a:pPr defTabSz="966788" fontAlgn="base">
              <a:spcBef>
                <a:spcPct val="0"/>
              </a:spcBef>
              <a:spcAft>
                <a:spcPct val="0"/>
              </a:spcAft>
              <a:defRPr/>
            </a:pPr>
            <a:fld id="{96C9ECDE-F88C-48CF-9D13-2DBE889E7255}" type="slidenum">
              <a:rPr lang="zh-CN" altLang="en-US" sz="1200">
                <a:solidFill>
                  <a:prstClr val="black"/>
                </a:solidFill>
                <a:latin typeface="Calibri" pitchFamily="34" charset="0"/>
                <a:ea typeface="宋体" pitchFamily="2" charset="-122"/>
              </a:rPr>
              <a:pPr defTabSz="966788"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zh-CN" altLang="en-US" sz="1200">
              <a:solidFill>
                <a:prstClr val="black"/>
              </a:solidFill>
              <a:latin typeface="Calibri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094392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455DEFD-6C06-46DC-A6F5-53DED1F833E0}" type="slidenum">
              <a:rPr lang="zh-CN" altLang="en-US" smtClean="0">
                <a:solidFill>
                  <a:prstClr val="black"/>
                </a:solidFill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9833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18F03C3-53C1-4F10-8DAF-D1F318E96C6E}" type="slidenum">
              <a:rPr lang="zh-CN" altLang="en-US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12732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aseline="0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400">
              <a:defRPr/>
            </a:pPr>
            <a:fld id="{B6B1343E-D626-4E54-8E8A-3E27BCA25EDA}" type="slidenum">
              <a:rPr lang="zh-CN" altLang="en-US" smtClean="0">
                <a:solidFill>
                  <a:prstClr val="black"/>
                </a:solidFill>
              </a:rPr>
              <a:pPr defTabSz="914400">
                <a:defRPr/>
              </a:pPr>
              <a:t>19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4747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400">
              <a:defRPr/>
            </a:pPr>
            <a:fld id="{B6B1343E-D626-4E54-8E8A-3E27BCA25EDA}" type="slidenum">
              <a:rPr lang="zh-CN" altLang="en-US" smtClean="0">
                <a:solidFill>
                  <a:prstClr val="black"/>
                </a:solidFill>
              </a:rPr>
              <a:pPr defTabSz="914400">
                <a:defRPr/>
              </a:pPr>
              <a:t>21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7862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0555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"/>
            <a:ext cx="12139678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4401653"/>
            <a:ext cx="2437766" cy="245643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5814" y="5099779"/>
            <a:ext cx="5523061" cy="179357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99" y="35"/>
            <a:ext cx="1582453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972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2925"/>
            <a:fld id="{EF212047-D50F-4EC1-8EB7-3A16F2E201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2925"/>
              <a:t>12/23/2021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292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2925"/>
            <a:fld id="{923C4744-9169-400B-B721-733535DBB6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292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23434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85" y="457200"/>
            <a:ext cx="393121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858" y="987465"/>
            <a:ext cx="617059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85" y="2057422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1125" indent="0">
              <a:buNone/>
              <a:defRPr sz="1300"/>
            </a:lvl2pPr>
            <a:lvl3pPr marL="902247" indent="0">
              <a:buNone/>
              <a:defRPr sz="1200"/>
            </a:lvl3pPr>
            <a:lvl4pPr marL="1353375" indent="0">
              <a:buNone/>
              <a:defRPr sz="900"/>
            </a:lvl4pPr>
            <a:lvl5pPr marL="1804496" indent="0">
              <a:buNone/>
              <a:defRPr sz="900"/>
            </a:lvl5pPr>
            <a:lvl6pPr marL="2255625" indent="0">
              <a:buNone/>
              <a:defRPr sz="900"/>
            </a:lvl6pPr>
            <a:lvl7pPr marL="2706748" indent="0">
              <a:buNone/>
              <a:defRPr sz="900"/>
            </a:lvl7pPr>
            <a:lvl8pPr marL="3157871" indent="0">
              <a:buNone/>
              <a:defRPr sz="900"/>
            </a:lvl8pPr>
            <a:lvl9pPr marL="3608996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2925"/>
            <a:fld id="{EF212047-D50F-4EC1-8EB7-3A16F2E201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2925"/>
              <a:t>12/23/2021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292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2925"/>
            <a:fld id="{923C4744-9169-400B-B721-733535DBB6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292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81178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85" y="457200"/>
            <a:ext cx="393121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1858" y="987465"/>
            <a:ext cx="617059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1125" indent="0">
              <a:buNone/>
              <a:defRPr sz="2800"/>
            </a:lvl2pPr>
            <a:lvl3pPr marL="902247" indent="0">
              <a:buNone/>
              <a:defRPr sz="2400"/>
            </a:lvl3pPr>
            <a:lvl4pPr marL="1353375" indent="0">
              <a:buNone/>
              <a:defRPr sz="2000"/>
            </a:lvl4pPr>
            <a:lvl5pPr marL="1804496" indent="0">
              <a:buNone/>
              <a:defRPr sz="2000"/>
            </a:lvl5pPr>
            <a:lvl6pPr marL="2255625" indent="0">
              <a:buNone/>
              <a:defRPr sz="2000"/>
            </a:lvl6pPr>
            <a:lvl7pPr marL="2706748" indent="0">
              <a:buNone/>
              <a:defRPr sz="2000"/>
            </a:lvl7pPr>
            <a:lvl8pPr marL="3157871" indent="0">
              <a:buNone/>
              <a:defRPr sz="2000"/>
            </a:lvl8pPr>
            <a:lvl9pPr marL="3608996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85" y="2057422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1125" indent="0">
              <a:buNone/>
              <a:defRPr sz="1300"/>
            </a:lvl2pPr>
            <a:lvl3pPr marL="902247" indent="0">
              <a:buNone/>
              <a:defRPr sz="1200"/>
            </a:lvl3pPr>
            <a:lvl4pPr marL="1353375" indent="0">
              <a:buNone/>
              <a:defRPr sz="900"/>
            </a:lvl4pPr>
            <a:lvl5pPr marL="1804496" indent="0">
              <a:buNone/>
              <a:defRPr sz="900"/>
            </a:lvl5pPr>
            <a:lvl6pPr marL="2255625" indent="0">
              <a:buNone/>
              <a:defRPr sz="900"/>
            </a:lvl6pPr>
            <a:lvl7pPr marL="2706748" indent="0">
              <a:buNone/>
              <a:defRPr sz="900"/>
            </a:lvl7pPr>
            <a:lvl8pPr marL="3157871" indent="0">
              <a:buNone/>
              <a:defRPr sz="900"/>
            </a:lvl8pPr>
            <a:lvl9pPr marL="3608996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2925"/>
            <a:fld id="{EF212047-D50F-4EC1-8EB7-3A16F2E201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2925"/>
              <a:t>12/23/2021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292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2925"/>
            <a:fld id="{923C4744-9169-400B-B721-733535DBB6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292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55554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2925"/>
            <a:fld id="{EF212047-D50F-4EC1-8EB7-3A16F2E201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2925"/>
              <a:t>12/23/2021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292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2925"/>
            <a:fld id="{923C4744-9169-400B-B721-733535DBB6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292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52389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2657" y="365134"/>
            <a:ext cx="2628215" cy="581183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7982" y="365134"/>
            <a:ext cx="7732286" cy="581183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2925"/>
            <a:fld id="{EF212047-D50F-4EC1-8EB7-3A16F2E201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2925"/>
              <a:t>12/23/2021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292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2925"/>
            <a:fld id="{923C4744-9169-400B-B721-733535DBB6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292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502739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170" y="2130465"/>
            <a:ext cx="10360501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347" y="3886200"/>
            <a:ext cx="85321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1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22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533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044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556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067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57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089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247"/>
            <a:fld id="{D6B3FE28-CD12-435F-8B1C-DC80822E786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2021/12/23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24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247"/>
            <a:fld id="{DA1BC343-4D68-416E-976A-23105D1DB2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组合 6"/>
          <p:cNvGrpSpPr/>
          <p:nvPr userDrawn="1"/>
        </p:nvGrpSpPr>
        <p:grpSpPr>
          <a:xfrm>
            <a:off x="5" y="7"/>
            <a:ext cx="12187508" cy="6955621"/>
            <a:chOff x="0" y="-1"/>
            <a:chExt cx="12189096" cy="6955621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8" y="-1"/>
              <a:ext cx="12187778" cy="6955621"/>
            </a:xfrm>
            <a:prstGeom prst="rect">
              <a:avLst/>
            </a:prstGeom>
          </p:spPr>
        </p:pic>
        <p:sp>
          <p:nvSpPr>
            <p:cNvPr id="9" name="矩形 8"/>
            <p:cNvSpPr/>
            <p:nvPr/>
          </p:nvSpPr>
          <p:spPr>
            <a:xfrm>
              <a:off x="0" y="-1"/>
              <a:ext cx="12189096" cy="6955621"/>
            </a:xfrm>
            <a:prstGeom prst="rect">
              <a:avLst/>
            </a:prstGeom>
            <a:solidFill>
              <a:schemeClr val="bg1">
                <a:alpha val="5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02247">
                <a:defRPr/>
              </a:pPr>
              <a:endParaRPr lang="zh-CN" altLang="en-US" sz="170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590986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247"/>
            <a:fld id="{D6B3FE28-CD12-435F-8B1C-DC80822E786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2021/12/23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24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247"/>
            <a:fld id="{DA1BC343-4D68-416E-976A-23105D1DB2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51702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2836" y="4406913"/>
            <a:ext cx="1036050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2836" y="2906733"/>
            <a:ext cx="1036050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112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90224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5337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80449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25562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706748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315787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60899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247"/>
            <a:fld id="{D6B3FE28-CD12-435F-8B1C-DC80822E786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2021/12/23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24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247"/>
            <a:fld id="{DA1BC343-4D68-416E-976A-23105D1DB2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90041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12589" y="1600225"/>
            <a:ext cx="7209606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225359" y="1600225"/>
            <a:ext cx="721172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247"/>
            <a:fld id="{D6B3FE28-CD12-435F-8B1C-DC80822E786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2021/12/23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24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247"/>
            <a:fld id="{DA1BC343-4D68-416E-976A-23105D1DB2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25391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465" y="274639"/>
            <a:ext cx="10969943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459" y="1535113"/>
            <a:ext cx="5385514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1125" indent="0">
              <a:buNone/>
              <a:defRPr sz="2000" b="1"/>
            </a:lvl2pPr>
            <a:lvl3pPr marL="902247" indent="0">
              <a:buNone/>
              <a:defRPr sz="1700" b="1"/>
            </a:lvl3pPr>
            <a:lvl4pPr marL="1353375" indent="0">
              <a:buNone/>
              <a:defRPr sz="1600" b="1"/>
            </a:lvl4pPr>
            <a:lvl5pPr marL="1804496" indent="0">
              <a:buNone/>
              <a:defRPr sz="1600" b="1"/>
            </a:lvl5pPr>
            <a:lvl6pPr marL="2255625" indent="0">
              <a:buNone/>
              <a:defRPr sz="1600" b="1"/>
            </a:lvl6pPr>
            <a:lvl7pPr marL="2706748" indent="0">
              <a:buNone/>
              <a:defRPr sz="1600" b="1"/>
            </a:lvl7pPr>
            <a:lvl8pPr marL="3157871" indent="0">
              <a:buNone/>
              <a:defRPr sz="1600" b="1"/>
            </a:lvl8pPr>
            <a:lvl9pPr marL="3608996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459" y="2174875"/>
            <a:ext cx="53855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7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1757" y="1535113"/>
            <a:ext cx="5387630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1125" indent="0">
              <a:buNone/>
              <a:defRPr sz="2000" b="1"/>
            </a:lvl2pPr>
            <a:lvl3pPr marL="902247" indent="0">
              <a:buNone/>
              <a:defRPr sz="1700" b="1"/>
            </a:lvl3pPr>
            <a:lvl4pPr marL="1353375" indent="0">
              <a:buNone/>
              <a:defRPr sz="1600" b="1"/>
            </a:lvl4pPr>
            <a:lvl5pPr marL="1804496" indent="0">
              <a:buNone/>
              <a:defRPr sz="1600" b="1"/>
            </a:lvl5pPr>
            <a:lvl6pPr marL="2255625" indent="0">
              <a:buNone/>
              <a:defRPr sz="1600" b="1"/>
            </a:lvl6pPr>
            <a:lvl7pPr marL="2706748" indent="0">
              <a:buNone/>
              <a:defRPr sz="1600" b="1"/>
            </a:lvl7pPr>
            <a:lvl8pPr marL="3157871" indent="0">
              <a:buNone/>
              <a:defRPr sz="1600" b="1"/>
            </a:lvl8pPr>
            <a:lvl9pPr marL="3608996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1757" y="2174875"/>
            <a:ext cx="538763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7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247"/>
            <a:fld id="{D6B3FE28-CD12-435F-8B1C-DC80822E786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2021/12/23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24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247"/>
            <a:fld id="{DA1BC343-4D68-416E-976A-23105D1DB2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6192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3" y="39"/>
            <a:ext cx="12177725" cy="686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193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247"/>
            <a:fld id="{D6B3FE28-CD12-435F-8B1C-DC80822E786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2021/12/23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24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247"/>
            <a:fld id="{DA1BC343-4D68-416E-976A-23105D1DB2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053952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247"/>
            <a:fld id="{D6B3FE28-CD12-435F-8B1C-DC80822E786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2021/12/23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24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247"/>
            <a:fld id="{DA1BC343-4D68-416E-976A-23105D1DB2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85219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451" y="273049"/>
            <a:ext cx="4010039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5518" y="273090"/>
            <a:ext cx="681389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451" y="1435124"/>
            <a:ext cx="4010039" cy="4691063"/>
          </a:xfrm>
        </p:spPr>
        <p:txBody>
          <a:bodyPr/>
          <a:lstStyle>
            <a:lvl1pPr marL="0" indent="0">
              <a:buNone/>
              <a:defRPr sz="1300"/>
            </a:lvl1pPr>
            <a:lvl2pPr marL="451125" indent="0">
              <a:buNone/>
              <a:defRPr sz="1200"/>
            </a:lvl2pPr>
            <a:lvl3pPr marL="902247" indent="0">
              <a:buNone/>
              <a:defRPr sz="900"/>
            </a:lvl3pPr>
            <a:lvl4pPr marL="1353375" indent="0">
              <a:buNone/>
              <a:defRPr sz="900"/>
            </a:lvl4pPr>
            <a:lvl5pPr marL="1804496" indent="0">
              <a:buNone/>
              <a:defRPr sz="900"/>
            </a:lvl5pPr>
            <a:lvl6pPr marL="2255625" indent="0">
              <a:buNone/>
              <a:defRPr sz="900"/>
            </a:lvl6pPr>
            <a:lvl7pPr marL="2706748" indent="0">
              <a:buNone/>
              <a:defRPr sz="900"/>
            </a:lvl7pPr>
            <a:lvl8pPr marL="3157871" indent="0">
              <a:buNone/>
              <a:defRPr sz="900"/>
            </a:lvl8pPr>
            <a:lvl9pPr marL="3608996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247"/>
            <a:fld id="{D6B3FE28-CD12-435F-8B1C-DC80822E786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2021/12/23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24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247"/>
            <a:fld id="{DA1BC343-4D68-416E-976A-23105D1DB2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72290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19" y="4800601"/>
            <a:ext cx="7313295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19" y="612775"/>
            <a:ext cx="731329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1125" indent="0">
              <a:buNone/>
              <a:defRPr sz="2800"/>
            </a:lvl2pPr>
            <a:lvl3pPr marL="902247" indent="0">
              <a:buNone/>
              <a:defRPr sz="2400"/>
            </a:lvl3pPr>
            <a:lvl4pPr marL="1353375" indent="0">
              <a:buNone/>
              <a:defRPr sz="2000"/>
            </a:lvl4pPr>
            <a:lvl5pPr marL="1804496" indent="0">
              <a:buNone/>
              <a:defRPr sz="2000"/>
            </a:lvl5pPr>
            <a:lvl6pPr marL="2255625" indent="0">
              <a:buNone/>
              <a:defRPr sz="2000"/>
            </a:lvl6pPr>
            <a:lvl7pPr marL="2706748" indent="0">
              <a:buNone/>
              <a:defRPr sz="2000"/>
            </a:lvl7pPr>
            <a:lvl8pPr marL="3157871" indent="0">
              <a:buNone/>
              <a:defRPr sz="2000"/>
            </a:lvl8pPr>
            <a:lvl9pPr marL="3608996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19" y="5367346"/>
            <a:ext cx="7313295" cy="804863"/>
          </a:xfrm>
        </p:spPr>
        <p:txBody>
          <a:bodyPr/>
          <a:lstStyle>
            <a:lvl1pPr marL="0" indent="0">
              <a:buNone/>
              <a:defRPr sz="1300"/>
            </a:lvl1pPr>
            <a:lvl2pPr marL="451125" indent="0">
              <a:buNone/>
              <a:defRPr sz="1200"/>
            </a:lvl2pPr>
            <a:lvl3pPr marL="902247" indent="0">
              <a:buNone/>
              <a:defRPr sz="900"/>
            </a:lvl3pPr>
            <a:lvl4pPr marL="1353375" indent="0">
              <a:buNone/>
              <a:defRPr sz="900"/>
            </a:lvl4pPr>
            <a:lvl5pPr marL="1804496" indent="0">
              <a:buNone/>
              <a:defRPr sz="900"/>
            </a:lvl5pPr>
            <a:lvl6pPr marL="2255625" indent="0">
              <a:buNone/>
              <a:defRPr sz="900"/>
            </a:lvl6pPr>
            <a:lvl7pPr marL="2706748" indent="0">
              <a:buNone/>
              <a:defRPr sz="900"/>
            </a:lvl7pPr>
            <a:lvl8pPr marL="3157871" indent="0">
              <a:buNone/>
              <a:defRPr sz="900"/>
            </a:lvl8pPr>
            <a:lvl9pPr marL="3608996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247"/>
            <a:fld id="{D6B3FE28-CD12-435F-8B1C-DC80822E786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2021/12/23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24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247"/>
            <a:fld id="{DA1BC343-4D68-416E-976A-23105D1DB2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72988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247"/>
            <a:fld id="{D6B3FE28-CD12-435F-8B1C-DC80822E786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2021/12/23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24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247"/>
            <a:fld id="{DA1BC343-4D68-416E-976A-23105D1DB2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56011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1782556" y="274652"/>
            <a:ext cx="3654531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12611" y="274652"/>
            <a:ext cx="10766795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247"/>
            <a:fld id="{D6B3FE28-CD12-435F-8B1C-DC80822E786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2021/12/23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24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247"/>
            <a:fld id="{DA1BC343-4D68-416E-976A-23105D1DB2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41784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74" y="2130464"/>
            <a:ext cx="103605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48" y="3886207"/>
            <a:ext cx="853217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389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77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169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558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194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338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4727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11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589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5894"/>
              <a:t>12/23/2021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589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589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589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22456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589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5894"/>
              <a:t>12/23/2021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589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589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589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16133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47" y="4406919"/>
            <a:ext cx="10360500" cy="1362076"/>
          </a:xfrm>
        </p:spPr>
        <p:txBody>
          <a:bodyPr anchor="t"/>
          <a:lstStyle>
            <a:lvl1pPr algn="l">
              <a:defRPr sz="56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47" y="2906733"/>
            <a:ext cx="10360500" cy="1500187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38969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2pPr>
            <a:lvl3pPr marL="1277936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1690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55587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19483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83380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47277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11174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589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5894"/>
              <a:t>12/23/2021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589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589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589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31428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6" y="1600217"/>
            <a:ext cx="5383396" cy="4525963"/>
          </a:xfrm>
        </p:spPr>
        <p:txBody>
          <a:bodyPr/>
          <a:lstStyle>
            <a:lvl1pPr>
              <a:defRPr sz="3900"/>
            </a:lvl1pPr>
            <a:lvl2pPr>
              <a:defRPr sz="33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8" y="1600217"/>
            <a:ext cx="5383396" cy="4525963"/>
          </a:xfrm>
        </p:spPr>
        <p:txBody>
          <a:bodyPr/>
          <a:lstStyle>
            <a:lvl1pPr>
              <a:defRPr sz="3900"/>
            </a:lvl1pPr>
            <a:lvl2pPr>
              <a:defRPr sz="33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589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5894"/>
              <a:t>12/23/2021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589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589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589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175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2179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52" y="1535121"/>
            <a:ext cx="5385516" cy="639763"/>
          </a:xfrm>
        </p:spPr>
        <p:txBody>
          <a:bodyPr anchor="b"/>
          <a:lstStyle>
            <a:lvl1pPr marL="0" indent="0">
              <a:buNone/>
              <a:defRPr sz="3300" b="1"/>
            </a:lvl1pPr>
            <a:lvl2pPr marL="638969" indent="0">
              <a:buNone/>
              <a:defRPr sz="2800" b="1"/>
            </a:lvl2pPr>
            <a:lvl3pPr marL="1277936" indent="0">
              <a:buNone/>
              <a:defRPr sz="2500" b="1"/>
            </a:lvl3pPr>
            <a:lvl4pPr marL="1916904" indent="0">
              <a:buNone/>
              <a:defRPr sz="2300" b="1"/>
            </a:lvl4pPr>
            <a:lvl5pPr marL="2555870" indent="0">
              <a:buNone/>
              <a:defRPr sz="2300" b="1"/>
            </a:lvl5pPr>
            <a:lvl6pPr marL="3194839" indent="0">
              <a:buNone/>
              <a:defRPr sz="2300" b="1"/>
            </a:lvl6pPr>
            <a:lvl7pPr marL="3833808" indent="0">
              <a:buNone/>
              <a:defRPr sz="2300" b="1"/>
            </a:lvl7pPr>
            <a:lvl8pPr marL="4472773" indent="0">
              <a:buNone/>
              <a:defRPr sz="2300" b="1"/>
            </a:lvl8pPr>
            <a:lvl9pPr marL="5111743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52" y="2174875"/>
            <a:ext cx="5385516" cy="3951288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5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68" y="1535121"/>
            <a:ext cx="5387629" cy="639763"/>
          </a:xfrm>
        </p:spPr>
        <p:txBody>
          <a:bodyPr anchor="b"/>
          <a:lstStyle>
            <a:lvl1pPr marL="0" indent="0">
              <a:buNone/>
              <a:defRPr sz="3300" b="1"/>
            </a:lvl1pPr>
            <a:lvl2pPr marL="638969" indent="0">
              <a:buNone/>
              <a:defRPr sz="2800" b="1"/>
            </a:lvl2pPr>
            <a:lvl3pPr marL="1277936" indent="0">
              <a:buNone/>
              <a:defRPr sz="2500" b="1"/>
            </a:lvl3pPr>
            <a:lvl4pPr marL="1916904" indent="0">
              <a:buNone/>
              <a:defRPr sz="2300" b="1"/>
            </a:lvl4pPr>
            <a:lvl5pPr marL="2555870" indent="0">
              <a:buNone/>
              <a:defRPr sz="2300" b="1"/>
            </a:lvl5pPr>
            <a:lvl6pPr marL="3194839" indent="0">
              <a:buNone/>
              <a:defRPr sz="2300" b="1"/>
            </a:lvl6pPr>
            <a:lvl7pPr marL="3833808" indent="0">
              <a:buNone/>
              <a:defRPr sz="2300" b="1"/>
            </a:lvl7pPr>
            <a:lvl8pPr marL="4472773" indent="0">
              <a:buNone/>
              <a:defRPr sz="2300" b="1"/>
            </a:lvl8pPr>
            <a:lvl9pPr marL="5111743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68" y="2174875"/>
            <a:ext cx="5387629" cy="3951288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5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589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5894"/>
              <a:t>12/23/2021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589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589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589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62712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589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5894"/>
              <a:t>12/23/2021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589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589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589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90976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589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5894"/>
              <a:t>12/23/2021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589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589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589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83850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63" y="273049"/>
            <a:ext cx="4010039" cy="1162051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499" y="273089"/>
            <a:ext cx="6813892" cy="5853113"/>
          </a:xfrm>
        </p:spPr>
        <p:txBody>
          <a:bodyPr/>
          <a:lstStyle>
            <a:lvl1pPr>
              <a:defRPr sz="4400"/>
            </a:lvl1pPr>
            <a:lvl2pPr>
              <a:defRPr sz="3900"/>
            </a:lvl2pPr>
            <a:lvl3pPr>
              <a:defRPr sz="33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63" y="1435124"/>
            <a:ext cx="4010039" cy="4691063"/>
          </a:xfrm>
        </p:spPr>
        <p:txBody>
          <a:bodyPr/>
          <a:lstStyle>
            <a:lvl1pPr marL="0" indent="0">
              <a:buNone/>
              <a:defRPr sz="2000"/>
            </a:lvl1pPr>
            <a:lvl2pPr marL="638969" indent="0">
              <a:buNone/>
              <a:defRPr sz="1700"/>
            </a:lvl2pPr>
            <a:lvl3pPr marL="1277936" indent="0">
              <a:buNone/>
              <a:defRPr sz="1300"/>
            </a:lvl3pPr>
            <a:lvl4pPr marL="1916904" indent="0">
              <a:buNone/>
              <a:defRPr sz="1200"/>
            </a:lvl4pPr>
            <a:lvl5pPr marL="2555870" indent="0">
              <a:buNone/>
              <a:defRPr sz="1200"/>
            </a:lvl5pPr>
            <a:lvl6pPr marL="3194839" indent="0">
              <a:buNone/>
              <a:defRPr sz="1200"/>
            </a:lvl6pPr>
            <a:lvl7pPr marL="3833808" indent="0">
              <a:buNone/>
              <a:defRPr sz="1200"/>
            </a:lvl7pPr>
            <a:lvl8pPr marL="4472773" indent="0">
              <a:buNone/>
              <a:defRPr sz="1200"/>
            </a:lvl8pPr>
            <a:lvl9pPr marL="5111743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589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5894"/>
              <a:t>12/23/2021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589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589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589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46611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112" y="4800609"/>
            <a:ext cx="7313295" cy="566739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112" y="612775"/>
            <a:ext cx="7313295" cy="4114800"/>
          </a:xfrm>
        </p:spPr>
        <p:txBody>
          <a:bodyPr/>
          <a:lstStyle>
            <a:lvl1pPr marL="0" indent="0">
              <a:buNone/>
              <a:defRPr sz="4400"/>
            </a:lvl1pPr>
            <a:lvl2pPr marL="638969" indent="0">
              <a:buNone/>
              <a:defRPr sz="3900"/>
            </a:lvl2pPr>
            <a:lvl3pPr marL="1277936" indent="0">
              <a:buNone/>
              <a:defRPr sz="3300"/>
            </a:lvl3pPr>
            <a:lvl4pPr marL="1916904" indent="0">
              <a:buNone/>
              <a:defRPr sz="2800"/>
            </a:lvl4pPr>
            <a:lvl5pPr marL="2555870" indent="0">
              <a:buNone/>
              <a:defRPr sz="2800"/>
            </a:lvl5pPr>
            <a:lvl6pPr marL="3194839" indent="0">
              <a:buNone/>
              <a:defRPr sz="2800"/>
            </a:lvl6pPr>
            <a:lvl7pPr marL="3833808" indent="0">
              <a:buNone/>
              <a:defRPr sz="2800"/>
            </a:lvl7pPr>
            <a:lvl8pPr marL="4472773" indent="0">
              <a:buNone/>
              <a:defRPr sz="2800"/>
            </a:lvl8pPr>
            <a:lvl9pPr marL="5111743" indent="0">
              <a:buNone/>
              <a:defRPr sz="2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112" y="5367364"/>
            <a:ext cx="7313295" cy="804861"/>
          </a:xfrm>
        </p:spPr>
        <p:txBody>
          <a:bodyPr/>
          <a:lstStyle>
            <a:lvl1pPr marL="0" indent="0">
              <a:buNone/>
              <a:defRPr sz="2000"/>
            </a:lvl1pPr>
            <a:lvl2pPr marL="638969" indent="0">
              <a:buNone/>
              <a:defRPr sz="1700"/>
            </a:lvl2pPr>
            <a:lvl3pPr marL="1277936" indent="0">
              <a:buNone/>
              <a:defRPr sz="1300"/>
            </a:lvl3pPr>
            <a:lvl4pPr marL="1916904" indent="0">
              <a:buNone/>
              <a:defRPr sz="1200"/>
            </a:lvl4pPr>
            <a:lvl5pPr marL="2555870" indent="0">
              <a:buNone/>
              <a:defRPr sz="1200"/>
            </a:lvl5pPr>
            <a:lvl6pPr marL="3194839" indent="0">
              <a:buNone/>
              <a:defRPr sz="1200"/>
            </a:lvl6pPr>
            <a:lvl7pPr marL="3833808" indent="0">
              <a:buNone/>
              <a:defRPr sz="1200"/>
            </a:lvl7pPr>
            <a:lvl8pPr marL="4472773" indent="0">
              <a:buNone/>
              <a:defRPr sz="1200"/>
            </a:lvl8pPr>
            <a:lvl9pPr marL="5111743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589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5894"/>
              <a:t>12/23/2021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589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589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589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40938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589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5894"/>
              <a:t>12/23/2021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589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589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589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92646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9" y="274656"/>
            <a:ext cx="2742486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62" y="274656"/>
            <a:ext cx="8024308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589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5894"/>
              <a:t>12/23/2021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589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589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589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810066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611" y="1122363"/>
            <a:ext cx="9141619" cy="2387600"/>
          </a:xfrm>
        </p:spPr>
        <p:txBody>
          <a:bodyPr anchor="b"/>
          <a:lstStyle>
            <a:lvl1pPr algn="ctr">
              <a:defRPr sz="59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611" y="3602037"/>
            <a:ext cx="9141619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1125" indent="0" algn="ctr">
              <a:buNone/>
              <a:defRPr sz="2000"/>
            </a:lvl2pPr>
            <a:lvl3pPr marL="902247" indent="0" algn="ctr">
              <a:buNone/>
              <a:defRPr sz="1700"/>
            </a:lvl3pPr>
            <a:lvl4pPr marL="1353375" indent="0" algn="ctr">
              <a:buNone/>
              <a:defRPr sz="1600"/>
            </a:lvl4pPr>
            <a:lvl5pPr marL="1804496" indent="0" algn="ctr">
              <a:buNone/>
              <a:defRPr sz="1600"/>
            </a:lvl5pPr>
            <a:lvl6pPr marL="2255625" indent="0" algn="ctr">
              <a:buNone/>
              <a:defRPr sz="1600"/>
            </a:lvl6pPr>
            <a:lvl7pPr marL="2706748" indent="0" algn="ctr">
              <a:buNone/>
              <a:defRPr sz="1600"/>
            </a:lvl7pPr>
            <a:lvl8pPr marL="3157871" indent="0" algn="ctr">
              <a:buNone/>
              <a:defRPr sz="1600"/>
            </a:lvl8pPr>
            <a:lvl9pPr marL="3608996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2925"/>
            <a:fld id="{EF212047-D50F-4EC1-8EB7-3A16F2E201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2925"/>
              <a:t>12/23/2021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292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2925"/>
            <a:fld id="{923C4744-9169-400B-B721-733535DBB6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292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82845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2925"/>
            <a:fld id="{EF212047-D50F-4EC1-8EB7-3A16F2E201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2925"/>
              <a:t>12/23/2021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292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2925"/>
            <a:fld id="{923C4744-9169-400B-B721-733535DBB6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292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920450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640" y="1709761"/>
            <a:ext cx="10512862" cy="2852737"/>
          </a:xfrm>
        </p:spPr>
        <p:txBody>
          <a:bodyPr anchor="b"/>
          <a:lstStyle>
            <a:lvl1pPr>
              <a:defRPr sz="59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640" y="4589477"/>
            <a:ext cx="10512862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112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02247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35337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044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5562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0674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578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089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2925"/>
            <a:fld id="{EF212047-D50F-4EC1-8EB7-3A16F2E201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2925"/>
              <a:t>12/23/2021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292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2925"/>
            <a:fld id="{923C4744-9169-400B-B721-733535DBB6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292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5146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2673" y="365178"/>
            <a:ext cx="2628215" cy="5811839"/>
          </a:xfrm>
          <a:prstGeom prst="rect">
            <a:avLst/>
          </a:prstGeom>
        </p:spPr>
        <p:txBody>
          <a:bodyPr vert="eaVert" lIns="92300" tIns="46149" rIns="92300" bIns="46149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050" y="365178"/>
            <a:ext cx="7732286" cy="5811839"/>
          </a:xfrm>
          <a:prstGeom prst="rect">
            <a:avLst/>
          </a:prstGeom>
        </p:spPr>
        <p:txBody>
          <a:bodyPr vert="eaVert" lIns="92300" tIns="46149" rIns="92300" bIns="46149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038" y="6356420"/>
            <a:ext cx="2742486" cy="365125"/>
          </a:xfrm>
          <a:prstGeom prst="rect">
            <a:avLst/>
          </a:prstGeom>
        </p:spPr>
        <p:txBody>
          <a:bodyPr lIns="92300" tIns="46149" rIns="92300" bIns="46149"/>
          <a:lstStyle/>
          <a:p>
            <a:pPr defTabSz="911007" eaLnBrk="0" fontAlgn="base" hangingPunct="0">
              <a:spcBef>
                <a:spcPct val="0"/>
              </a:spcBef>
              <a:spcAft>
                <a:spcPct val="0"/>
              </a:spcAft>
            </a:pPr>
            <a:fld id="{C764DE79-268F-4C1A-8933-263129D2AF90}" type="datetimeFigureOut">
              <a:rPr lang="en-US" smtClean="0">
                <a:solidFill>
                  <a:prstClr val="black"/>
                </a:solidFill>
                <a:latin typeface="Calibri" pitchFamily="34" charset="0"/>
                <a:ea typeface="宋体" pitchFamily="2" charset="-122"/>
              </a:rPr>
              <a:pPr defTabSz="911007" eaLnBrk="0" fontAlgn="base" hangingPunct="0">
                <a:spcBef>
                  <a:spcPct val="0"/>
                </a:spcBef>
                <a:spcAft>
                  <a:spcPct val="0"/>
                </a:spcAft>
              </a:pPr>
              <a:t>12/23/2021</a:t>
            </a:fld>
            <a:endParaRPr lang="en-US" dirty="0">
              <a:solidFill>
                <a:prstClr val="black"/>
              </a:solidFill>
              <a:latin typeface="Calibri" pitchFamily="34" charset="0"/>
              <a:ea typeface="宋体" pitchFamily="2" charset="-122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7549" y="6356420"/>
            <a:ext cx="4113728" cy="365125"/>
          </a:xfrm>
          <a:prstGeom prst="rect">
            <a:avLst/>
          </a:prstGeom>
        </p:spPr>
        <p:txBody>
          <a:bodyPr lIns="92300" tIns="46149" rIns="92300" bIns="46149"/>
          <a:lstStyle/>
          <a:p>
            <a:pPr defTabSz="911007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/>
              </a:solidFill>
              <a:latin typeface="Calibri" pitchFamily="34" charset="0"/>
              <a:ea typeface="宋体" pitchFamily="2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8413" y="6356420"/>
            <a:ext cx="2742486" cy="365125"/>
          </a:xfrm>
          <a:prstGeom prst="rect">
            <a:avLst/>
          </a:prstGeom>
        </p:spPr>
        <p:txBody>
          <a:bodyPr lIns="92300" tIns="46149" rIns="92300" bIns="46149"/>
          <a:lstStyle/>
          <a:p>
            <a:pPr defTabSz="911007" eaLnBrk="0" fontAlgn="base" hangingPunct="0">
              <a:spcBef>
                <a:spcPct val="0"/>
              </a:spcBef>
              <a:spcAft>
                <a:spcPct val="0"/>
              </a:spcAft>
            </a:pPr>
            <a:fld id="{48F63A3B-78C7-47BE-AE5E-E10140E04643}" type="slidenum">
              <a:rPr lang="en-US" smtClean="0">
                <a:solidFill>
                  <a:prstClr val="black"/>
                </a:solidFill>
                <a:latin typeface="Calibri" pitchFamily="34" charset="0"/>
                <a:ea typeface="宋体" pitchFamily="2" charset="-122"/>
              </a:rPr>
              <a:pPr defTabSz="911007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prstClr val="black"/>
              </a:solidFill>
              <a:latin typeface="Calibri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5891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7991" y="1825625"/>
            <a:ext cx="5180251" cy="435133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595" y="1825625"/>
            <a:ext cx="5180251" cy="435133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2925"/>
            <a:fld id="{EF212047-D50F-4EC1-8EB7-3A16F2E201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2925"/>
              <a:t>12/23/2021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292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2925"/>
            <a:fld id="{923C4744-9169-400B-B721-733535DBB6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292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39915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77" y="365129"/>
            <a:ext cx="10512862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576" y="1681163"/>
            <a:ext cx="515644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1125" indent="0">
              <a:buNone/>
              <a:defRPr sz="2000" b="1"/>
            </a:lvl2pPr>
            <a:lvl3pPr marL="902247" indent="0">
              <a:buNone/>
              <a:defRPr sz="1700" b="1"/>
            </a:lvl3pPr>
            <a:lvl4pPr marL="1353375" indent="0">
              <a:buNone/>
              <a:defRPr sz="1600" b="1"/>
            </a:lvl4pPr>
            <a:lvl5pPr marL="1804496" indent="0">
              <a:buNone/>
              <a:defRPr sz="1600" b="1"/>
            </a:lvl5pPr>
            <a:lvl6pPr marL="2255625" indent="0">
              <a:buNone/>
              <a:defRPr sz="1600" b="1"/>
            </a:lvl6pPr>
            <a:lvl7pPr marL="2706748" indent="0">
              <a:buNone/>
              <a:defRPr sz="1600" b="1"/>
            </a:lvl7pPr>
            <a:lvl8pPr marL="3157871" indent="0">
              <a:buNone/>
              <a:defRPr sz="1600" b="1"/>
            </a:lvl8pPr>
            <a:lvl9pPr marL="3608996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576" y="2505079"/>
            <a:ext cx="5156443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0598" y="1681163"/>
            <a:ext cx="51818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1125" indent="0">
              <a:buNone/>
              <a:defRPr sz="2000" b="1"/>
            </a:lvl2pPr>
            <a:lvl3pPr marL="902247" indent="0">
              <a:buNone/>
              <a:defRPr sz="1700" b="1"/>
            </a:lvl3pPr>
            <a:lvl4pPr marL="1353375" indent="0">
              <a:buNone/>
              <a:defRPr sz="1600" b="1"/>
            </a:lvl4pPr>
            <a:lvl5pPr marL="1804496" indent="0">
              <a:buNone/>
              <a:defRPr sz="1600" b="1"/>
            </a:lvl5pPr>
            <a:lvl6pPr marL="2255625" indent="0">
              <a:buNone/>
              <a:defRPr sz="1600" b="1"/>
            </a:lvl6pPr>
            <a:lvl7pPr marL="2706748" indent="0">
              <a:buNone/>
              <a:defRPr sz="1600" b="1"/>
            </a:lvl7pPr>
            <a:lvl8pPr marL="3157871" indent="0">
              <a:buNone/>
              <a:defRPr sz="1600" b="1"/>
            </a:lvl8pPr>
            <a:lvl9pPr marL="3608996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598" y="2505079"/>
            <a:ext cx="51818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2925"/>
            <a:fld id="{EF212047-D50F-4EC1-8EB7-3A16F2E201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2925"/>
              <a:t>12/23/2021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292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2925"/>
            <a:fld id="{923C4744-9169-400B-B721-733535DBB6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292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551396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2925"/>
            <a:fld id="{EF212047-D50F-4EC1-8EB7-3A16F2E201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2925"/>
              <a:t>12/23/2021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292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2925"/>
            <a:fld id="{923C4744-9169-400B-B721-733535DBB6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292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5847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2925"/>
            <a:fld id="{EF212047-D50F-4EC1-8EB7-3A16F2E201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2925"/>
              <a:t>12/23/2021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292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2925"/>
            <a:fld id="{923C4744-9169-400B-B721-733535DBB6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292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1100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77" y="457200"/>
            <a:ext cx="393121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842" y="987449"/>
            <a:ext cx="617059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77" y="2057403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1125" indent="0">
              <a:buNone/>
              <a:defRPr sz="1300"/>
            </a:lvl2pPr>
            <a:lvl3pPr marL="902247" indent="0">
              <a:buNone/>
              <a:defRPr sz="1200"/>
            </a:lvl3pPr>
            <a:lvl4pPr marL="1353375" indent="0">
              <a:buNone/>
              <a:defRPr sz="900"/>
            </a:lvl4pPr>
            <a:lvl5pPr marL="1804496" indent="0">
              <a:buNone/>
              <a:defRPr sz="900"/>
            </a:lvl5pPr>
            <a:lvl6pPr marL="2255625" indent="0">
              <a:buNone/>
              <a:defRPr sz="900"/>
            </a:lvl6pPr>
            <a:lvl7pPr marL="2706748" indent="0">
              <a:buNone/>
              <a:defRPr sz="900"/>
            </a:lvl7pPr>
            <a:lvl8pPr marL="3157871" indent="0">
              <a:buNone/>
              <a:defRPr sz="900"/>
            </a:lvl8pPr>
            <a:lvl9pPr marL="3608996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2925"/>
            <a:fld id="{EF212047-D50F-4EC1-8EB7-3A16F2E201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2925"/>
              <a:t>12/23/2021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292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2925"/>
            <a:fld id="{923C4744-9169-400B-B721-733535DBB6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292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472805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77" y="457200"/>
            <a:ext cx="393121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1842" y="987449"/>
            <a:ext cx="617059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1125" indent="0">
              <a:buNone/>
              <a:defRPr sz="2800"/>
            </a:lvl2pPr>
            <a:lvl3pPr marL="902247" indent="0">
              <a:buNone/>
              <a:defRPr sz="2400"/>
            </a:lvl3pPr>
            <a:lvl4pPr marL="1353375" indent="0">
              <a:buNone/>
              <a:defRPr sz="2000"/>
            </a:lvl4pPr>
            <a:lvl5pPr marL="1804496" indent="0">
              <a:buNone/>
              <a:defRPr sz="2000"/>
            </a:lvl5pPr>
            <a:lvl6pPr marL="2255625" indent="0">
              <a:buNone/>
              <a:defRPr sz="2000"/>
            </a:lvl6pPr>
            <a:lvl7pPr marL="2706748" indent="0">
              <a:buNone/>
              <a:defRPr sz="2000"/>
            </a:lvl7pPr>
            <a:lvl8pPr marL="3157871" indent="0">
              <a:buNone/>
              <a:defRPr sz="2000"/>
            </a:lvl8pPr>
            <a:lvl9pPr marL="3608996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77" y="2057403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1125" indent="0">
              <a:buNone/>
              <a:defRPr sz="1300"/>
            </a:lvl2pPr>
            <a:lvl3pPr marL="902247" indent="0">
              <a:buNone/>
              <a:defRPr sz="1200"/>
            </a:lvl3pPr>
            <a:lvl4pPr marL="1353375" indent="0">
              <a:buNone/>
              <a:defRPr sz="900"/>
            </a:lvl4pPr>
            <a:lvl5pPr marL="1804496" indent="0">
              <a:buNone/>
              <a:defRPr sz="900"/>
            </a:lvl5pPr>
            <a:lvl6pPr marL="2255625" indent="0">
              <a:buNone/>
              <a:defRPr sz="900"/>
            </a:lvl6pPr>
            <a:lvl7pPr marL="2706748" indent="0">
              <a:buNone/>
              <a:defRPr sz="900"/>
            </a:lvl7pPr>
            <a:lvl8pPr marL="3157871" indent="0">
              <a:buNone/>
              <a:defRPr sz="900"/>
            </a:lvl8pPr>
            <a:lvl9pPr marL="3608996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2925"/>
            <a:fld id="{EF212047-D50F-4EC1-8EB7-3A16F2E201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2925"/>
              <a:t>12/23/2021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292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2925"/>
            <a:fld id="{923C4744-9169-400B-B721-733535DBB6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292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879592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2925"/>
            <a:fld id="{EF212047-D50F-4EC1-8EB7-3A16F2E201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2925"/>
              <a:t>12/23/2021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292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2925"/>
            <a:fld id="{923C4744-9169-400B-B721-733535DBB6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292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739686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2639" y="365134"/>
            <a:ext cx="2628215" cy="581183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7982" y="365134"/>
            <a:ext cx="7732286" cy="581183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2925"/>
            <a:fld id="{EF212047-D50F-4EC1-8EB7-3A16F2E201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2925"/>
              <a:t>12/23/2021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292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2925"/>
            <a:fld id="{923C4744-9169-400B-B721-733535DBB6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292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83533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05" y="1122364"/>
            <a:ext cx="10360503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632" y="3602041"/>
            <a:ext cx="9141619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5671" indent="0" algn="ctr">
              <a:buNone/>
              <a:defRPr sz="2000"/>
            </a:lvl2pPr>
            <a:lvl3pPr marL="911330" indent="0" algn="ctr">
              <a:buNone/>
              <a:defRPr sz="1900"/>
            </a:lvl3pPr>
            <a:lvl4pPr marL="1366997" indent="0" algn="ctr">
              <a:buNone/>
              <a:defRPr sz="1600"/>
            </a:lvl4pPr>
            <a:lvl5pPr marL="1822660" indent="0" algn="ctr">
              <a:buNone/>
              <a:defRPr sz="1600"/>
            </a:lvl5pPr>
            <a:lvl6pPr marL="2278323" indent="0" algn="ctr">
              <a:buNone/>
              <a:defRPr sz="1600"/>
            </a:lvl6pPr>
            <a:lvl7pPr marL="2733989" indent="0" algn="ctr">
              <a:buNone/>
              <a:defRPr sz="1600"/>
            </a:lvl7pPr>
            <a:lvl8pPr marL="3189659" indent="0" algn="ctr">
              <a:buNone/>
              <a:defRPr sz="1600"/>
            </a:lvl8pPr>
            <a:lvl9pPr marL="3645318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1330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330"/>
              <a:t>2021/12/23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133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1330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33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87166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1330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330"/>
              <a:t>2021/12/23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133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1330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33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87578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8676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675" y="1709841"/>
            <a:ext cx="10512862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675" y="4589477"/>
            <a:ext cx="10512862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567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13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6699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26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7832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39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8965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453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1330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330"/>
              <a:t>2021/12/23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133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1330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33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27434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019" y="1825625"/>
            <a:ext cx="5180251" cy="435133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5" y="1825625"/>
            <a:ext cx="5180251" cy="435133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1330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330"/>
              <a:t>2021/12/23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133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1330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33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613042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614" y="365149"/>
            <a:ext cx="10512862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599" y="1681163"/>
            <a:ext cx="515644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671" indent="0">
              <a:buNone/>
              <a:defRPr sz="2000" b="1"/>
            </a:lvl2pPr>
            <a:lvl3pPr marL="911330" indent="0">
              <a:buNone/>
              <a:defRPr sz="1900" b="1"/>
            </a:lvl3pPr>
            <a:lvl4pPr marL="1366997" indent="0">
              <a:buNone/>
              <a:defRPr sz="1600" b="1"/>
            </a:lvl4pPr>
            <a:lvl5pPr marL="1822660" indent="0">
              <a:buNone/>
              <a:defRPr sz="1600" b="1"/>
            </a:lvl5pPr>
            <a:lvl6pPr marL="2278323" indent="0">
              <a:buNone/>
              <a:defRPr sz="1600" b="1"/>
            </a:lvl6pPr>
            <a:lvl7pPr marL="2733989" indent="0">
              <a:buNone/>
              <a:defRPr sz="1600" b="1"/>
            </a:lvl7pPr>
            <a:lvl8pPr marL="3189659" indent="0">
              <a:buNone/>
              <a:defRPr sz="1600" b="1"/>
            </a:lvl8pPr>
            <a:lvl9pPr marL="3645318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599" y="2505095"/>
            <a:ext cx="5156443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0631" y="1681163"/>
            <a:ext cx="51818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671" indent="0">
              <a:buNone/>
              <a:defRPr sz="2000" b="1"/>
            </a:lvl2pPr>
            <a:lvl3pPr marL="911330" indent="0">
              <a:buNone/>
              <a:defRPr sz="1900" b="1"/>
            </a:lvl3pPr>
            <a:lvl4pPr marL="1366997" indent="0">
              <a:buNone/>
              <a:defRPr sz="1600" b="1"/>
            </a:lvl4pPr>
            <a:lvl5pPr marL="1822660" indent="0">
              <a:buNone/>
              <a:defRPr sz="1600" b="1"/>
            </a:lvl5pPr>
            <a:lvl6pPr marL="2278323" indent="0">
              <a:buNone/>
              <a:defRPr sz="1600" b="1"/>
            </a:lvl6pPr>
            <a:lvl7pPr marL="2733989" indent="0">
              <a:buNone/>
              <a:defRPr sz="1600" b="1"/>
            </a:lvl7pPr>
            <a:lvl8pPr marL="3189659" indent="0">
              <a:buNone/>
              <a:defRPr sz="1600" b="1"/>
            </a:lvl8pPr>
            <a:lvl9pPr marL="3645318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31" y="2505095"/>
            <a:ext cx="51818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1330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330"/>
              <a:t>2021/12/23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133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1330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33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987667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1330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330"/>
              <a:t>2021/12/23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133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1330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33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639289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1330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330"/>
              <a:t>2021/12/23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133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1330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33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255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88" y="457200"/>
            <a:ext cx="393121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867" y="987427"/>
            <a:ext cx="6170593" cy="48736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88" y="2057422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5671" indent="0">
              <a:buNone/>
              <a:defRPr sz="1500"/>
            </a:lvl2pPr>
            <a:lvl3pPr marL="911330" indent="0">
              <a:buNone/>
              <a:defRPr sz="1200"/>
            </a:lvl3pPr>
            <a:lvl4pPr marL="1366997" indent="0">
              <a:buNone/>
              <a:defRPr sz="900"/>
            </a:lvl4pPr>
            <a:lvl5pPr marL="1822660" indent="0">
              <a:buNone/>
              <a:defRPr sz="900"/>
            </a:lvl5pPr>
            <a:lvl6pPr marL="2278323" indent="0">
              <a:buNone/>
              <a:defRPr sz="900"/>
            </a:lvl6pPr>
            <a:lvl7pPr marL="2733989" indent="0">
              <a:buNone/>
              <a:defRPr sz="900"/>
            </a:lvl7pPr>
            <a:lvl8pPr marL="3189659" indent="0">
              <a:buNone/>
              <a:defRPr sz="900"/>
            </a:lvl8pPr>
            <a:lvl9pPr marL="3645318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1330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330"/>
              <a:t>2021/12/23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133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1330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33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499520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88" y="457200"/>
            <a:ext cx="393121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1867" y="987427"/>
            <a:ext cx="6170593" cy="4873624"/>
          </a:xfrm>
        </p:spPr>
        <p:txBody>
          <a:bodyPr anchor="t"/>
          <a:lstStyle>
            <a:lvl1pPr marL="0" indent="0">
              <a:buNone/>
              <a:defRPr sz="3200"/>
            </a:lvl1pPr>
            <a:lvl2pPr marL="455671" indent="0">
              <a:buNone/>
              <a:defRPr sz="2800"/>
            </a:lvl2pPr>
            <a:lvl3pPr marL="911330" indent="0">
              <a:buNone/>
              <a:defRPr sz="2400"/>
            </a:lvl3pPr>
            <a:lvl4pPr marL="1366997" indent="0">
              <a:buNone/>
              <a:defRPr sz="2000"/>
            </a:lvl4pPr>
            <a:lvl5pPr marL="1822660" indent="0">
              <a:buNone/>
              <a:defRPr sz="2000"/>
            </a:lvl5pPr>
            <a:lvl6pPr marL="2278323" indent="0">
              <a:buNone/>
              <a:defRPr sz="2000"/>
            </a:lvl6pPr>
            <a:lvl7pPr marL="2733989" indent="0">
              <a:buNone/>
              <a:defRPr sz="2000"/>
            </a:lvl7pPr>
            <a:lvl8pPr marL="3189659" indent="0">
              <a:buNone/>
              <a:defRPr sz="2000"/>
            </a:lvl8pPr>
            <a:lvl9pPr marL="3645318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88" y="2057422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5671" indent="0">
              <a:buNone/>
              <a:defRPr sz="1500"/>
            </a:lvl2pPr>
            <a:lvl3pPr marL="911330" indent="0">
              <a:buNone/>
              <a:defRPr sz="1200"/>
            </a:lvl3pPr>
            <a:lvl4pPr marL="1366997" indent="0">
              <a:buNone/>
              <a:defRPr sz="900"/>
            </a:lvl4pPr>
            <a:lvl5pPr marL="1822660" indent="0">
              <a:buNone/>
              <a:defRPr sz="900"/>
            </a:lvl5pPr>
            <a:lvl6pPr marL="2278323" indent="0">
              <a:buNone/>
              <a:defRPr sz="900"/>
            </a:lvl6pPr>
            <a:lvl7pPr marL="2733989" indent="0">
              <a:buNone/>
              <a:defRPr sz="900"/>
            </a:lvl7pPr>
            <a:lvl8pPr marL="3189659" indent="0">
              <a:buNone/>
              <a:defRPr sz="900"/>
            </a:lvl8pPr>
            <a:lvl9pPr marL="3645318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1330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330"/>
              <a:t>2021/12/23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133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1330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33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0710283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1330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330"/>
              <a:t>2021/12/23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133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1330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33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865188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2657" y="365134"/>
            <a:ext cx="2628215" cy="581183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026" y="365134"/>
            <a:ext cx="7732286" cy="581183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1330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330"/>
              <a:t>2021/12/23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133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1330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33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159873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77886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6998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72455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84149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03994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15934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2_仅标题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29" y="275465"/>
            <a:ext cx="10969791" cy="1142499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>
          <a:xfrm>
            <a:off x="609524" y="6356747"/>
            <a:ext cx="2844410" cy="36578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855537" fontAlgn="base">
              <a:spcBef>
                <a:spcPct val="0"/>
              </a:spcBef>
              <a:spcAft>
                <a:spcPct val="0"/>
              </a:spcAft>
              <a:defRPr/>
            </a:pPr>
            <a:fld id="{9E773E08-A71B-4FDC-B054-E26753AAFF0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 defTabSz="855537" fontAlgn="base">
                <a:spcBef>
                  <a:spcPct val="0"/>
                </a:spcBef>
                <a:spcAft>
                  <a:spcPct val="0"/>
                </a:spcAft>
                <a:defRPr/>
              </a:pPr>
              <a:t>2021/12/23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4284" y="6356747"/>
            <a:ext cx="3860270" cy="36578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855537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4901" y="6356747"/>
            <a:ext cx="2844410" cy="36578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855537" fontAlgn="base">
              <a:spcBef>
                <a:spcPct val="0"/>
              </a:spcBef>
              <a:spcAft>
                <a:spcPct val="0"/>
              </a:spcAft>
            </a:pPr>
            <a:fld id="{CC93CDD0-E3EC-4FB5-9135-935862A1CC92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 defTabSz="855537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80114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603" y="1122363"/>
            <a:ext cx="9141619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603" y="3602037"/>
            <a:ext cx="9141619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61" indent="0" algn="ctr">
              <a:buNone/>
              <a:defRPr sz="2000"/>
            </a:lvl2pPr>
            <a:lvl3pPr marL="914133" indent="0" algn="ctr">
              <a:buNone/>
              <a:defRPr sz="1900"/>
            </a:lvl3pPr>
            <a:lvl4pPr marL="1371199" indent="0" algn="ctr">
              <a:buNone/>
              <a:defRPr sz="1600"/>
            </a:lvl4pPr>
            <a:lvl5pPr marL="1828268" indent="0" algn="ctr">
              <a:buNone/>
              <a:defRPr sz="1600"/>
            </a:lvl5pPr>
            <a:lvl6pPr marL="2285329" indent="0" algn="ctr">
              <a:buNone/>
              <a:defRPr sz="1600"/>
            </a:lvl6pPr>
            <a:lvl7pPr marL="2742401" indent="0" algn="ctr">
              <a:buNone/>
              <a:defRPr sz="1600"/>
            </a:lvl7pPr>
            <a:lvl8pPr marL="3199467" indent="0" algn="ctr">
              <a:buNone/>
              <a:defRPr sz="1600"/>
            </a:lvl8pPr>
            <a:lvl9pPr marL="3656536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9692668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0861776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632" y="1709749"/>
            <a:ext cx="10512862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632" y="4589465"/>
            <a:ext cx="10512862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6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3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19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40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6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3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571198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7983" y="1825625"/>
            <a:ext cx="5180251" cy="4351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180251" cy="4351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188612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69" y="365129"/>
            <a:ext cx="10512862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571" y="1681163"/>
            <a:ext cx="515644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1" indent="0">
              <a:buNone/>
              <a:defRPr sz="2000" b="1"/>
            </a:lvl2pPr>
            <a:lvl3pPr marL="914133" indent="0">
              <a:buNone/>
              <a:defRPr sz="1900" b="1"/>
            </a:lvl3pPr>
            <a:lvl4pPr marL="1371199" indent="0">
              <a:buNone/>
              <a:defRPr sz="1600" b="1"/>
            </a:lvl4pPr>
            <a:lvl5pPr marL="1828268" indent="0">
              <a:buNone/>
              <a:defRPr sz="1600" b="1"/>
            </a:lvl5pPr>
            <a:lvl6pPr marL="2285329" indent="0">
              <a:buNone/>
              <a:defRPr sz="1600" b="1"/>
            </a:lvl6pPr>
            <a:lvl7pPr marL="2742401" indent="0">
              <a:buNone/>
              <a:defRPr sz="1600" b="1"/>
            </a:lvl7pPr>
            <a:lvl8pPr marL="3199467" indent="0">
              <a:buNone/>
              <a:defRPr sz="1600" b="1"/>
            </a:lvl8pPr>
            <a:lvl9pPr marL="365653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571" y="2505075"/>
            <a:ext cx="5156443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0593" y="1681163"/>
            <a:ext cx="518183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1" indent="0">
              <a:buNone/>
              <a:defRPr sz="2000" b="1"/>
            </a:lvl2pPr>
            <a:lvl3pPr marL="914133" indent="0">
              <a:buNone/>
              <a:defRPr sz="1900" b="1"/>
            </a:lvl3pPr>
            <a:lvl4pPr marL="1371199" indent="0">
              <a:buNone/>
              <a:defRPr sz="1600" b="1"/>
            </a:lvl4pPr>
            <a:lvl5pPr marL="1828268" indent="0">
              <a:buNone/>
              <a:defRPr sz="1600" b="1"/>
            </a:lvl5pPr>
            <a:lvl6pPr marL="2285329" indent="0">
              <a:buNone/>
              <a:defRPr sz="1600" b="1"/>
            </a:lvl6pPr>
            <a:lvl7pPr marL="2742401" indent="0">
              <a:buNone/>
              <a:defRPr sz="1600" b="1"/>
            </a:lvl7pPr>
            <a:lvl8pPr marL="3199467" indent="0">
              <a:buNone/>
              <a:defRPr sz="1600" b="1"/>
            </a:lvl8pPr>
            <a:lvl9pPr marL="365653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593" y="2505075"/>
            <a:ext cx="518183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3123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4024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9242081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905818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72" y="457200"/>
            <a:ext cx="393121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838" y="987436"/>
            <a:ext cx="617059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72" y="2057403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1" indent="0">
              <a:buNone/>
              <a:defRPr sz="1500"/>
            </a:lvl2pPr>
            <a:lvl3pPr marL="914133" indent="0">
              <a:buNone/>
              <a:defRPr sz="1200"/>
            </a:lvl3pPr>
            <a:lvl4pPr marL="1371199" indent="0">
              <a:buNone/>
              <a:defRPr sz="1100"/>
            </a:lvl4pPr>
            <a:lvl5pPr marL="1828268" indent="0">
              <a:buNone/>
              <a:defRPr sz="1100"/>
            </a:lvl5pPr>
            <a:lvl6pPr marL="2285329" indent="0">
              <a:buNone/>
              <a:defRPr sz="1100"/>
            </a:lvl6pPr>
            <a:lvl7pPr marL="2742401" indent="0">
              <a:buNone/>
              <a:defRPr sz="1100"/>
            </a:lvl7pPr>
            <a:lvl8pPr marL="3199467" indent="0">
              <a:buNone/>
              <a:defRPr sz="1100"/>
            </a:lvl8pPr>
            <a:lvl9pPr marL="3656536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632619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72" y="457200"/>
            <a:ext cx="393121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838" y="987436"/>
            <a:ext cx="6170593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061" indent="0">
              <a:buNone/>
              <a:defRPr sz="2800"/>
            </a:lvl2pPr>
            <a:lvl3pPr marL="914133" indent="0">
              <a:buNone/>
              <a:defRPr sz="2400"/>
            </a:lvl3pPr>
            <a:lvl4pPr marL="1371199" indent="0">
              <a:buNone/>
              <a:defRPr sz="2000"/>
            </a:lvl4pPr>
            <a:lvl5pPr marL="1828268" indent="0">
              <a:buNone/>
              <a:defRPr sz="2000"/>
            </a:lvl5pPr>
            <a:lvl6pPr marL="2285329" indent="0">
              <a:buNone/>
              <a:defRPr sz="2000"/>
            </a:lvl6pPr>
            <a:lvl7pPr marL="2742401" indent="0">
              <a:buNone/>
              <a:defRPr sz="2000"/>
            </a:lvl7pPr>
            <a:lvl8pPr marL="3199467" indent="0">
              <a:buNone/>
              <a:defRPr sz="2000"/>
            </a:lvl8pPr>
            <a:lvl9pPr marL="3656536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72" y="2057403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1" indent="0">
              <a:buNone/>
              <a:defRPr sz="1500"/>
            </a:lvl2pPr>
            <a:lvl3pPr marL="914133" indent="0">
              <a:buNone/>
              <a:defRPr sz="1200"/>
            </a:lvl3pPr>
            <a:lvl4pPr marL="1371199" indent="0">
              <a:buNone/>
              <a:defRPr sz="1100"/>
            </a:lvl4pPr>
            <a:lvl5pPr marL="1828268" indent="0">
              <a:buNone/>
              <a:defRPr sz="1100"/>
            </a:lvl5pPr>
            <a:lvl6pPr marL="2285329" indent="0">
              <a:buNone/>
              <a:defRPr sz="1100"/>
            </a:lvl6pPr>
            <a:lvl7pPr marL="2742401" indent="0">
              <a:buNone/>
              <a:defRPr sz="1100"/>
            </a:lvl7pPr>
            <a:lvl8pPr marL="3199467" indent="0">
              <a:buNone/>
              <a:defRPr sz="1100"/>
            </a:lvl8pPr>
            <a:lvl9pPr marL="3656536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698596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366934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2637" y="365134"/>
            <a:ext cx="2628215" cy="581183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7982" y="365134"/>
            <a:ext cx="7732286" cy="581183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377045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94674" y="1619123"/>
            <a:ext cx="7872888" cy="111699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89338" y="2952946"/>
            <a:ext cx="6483554" cy="133171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17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34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550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068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585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101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618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135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741175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8812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660" y="3348586"/>
            <a:ext cx="7872888" cy="103497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660" y="2208683"/>
            <a:ext cx="7872888" cy="113991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172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034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5509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0680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5850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1018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6188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1358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029950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3112" y="1215915"/>
            <a:ext cx="4090814" cy="343905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8295" y="1215915"/>
            <a:ext cx="4090814" cy="343905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1838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36" y="33"/>
            <a:ext cx="12188825" cy="6858000"/>
          </a:xfrm>
          <a:prstGeom prst="rect">
            <a:avLst/>
          </a:prstGeom>
          <a:solidFill>
            <a:srgbClr val="FFFFFF">
              <a:alpha val="4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2300" tIns="46149" rIns="92300" bIns="46149" rtlCol="0" anchor="ctr"/>
          <a:lstStyle/>
          <a:p>
            <a:pPr algn="ctr" defTabSz="91100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7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39" y="246121"/>
            <a:ext cx="1483398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" y="-82512"/>
            <a:ext cx="1343734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0057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3114" y="1166461"/>
            <a:ext cx="4092422" cy="48612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1728" indent="0">
              <a:buNone/>
              <a:defRPr sz="2000" b="1"/>
            </a:lvl2pPr>
            <a:lvl3pPr marL="903409" indent="0">
              <a:buNone/>
              <a:defRPr sz="1900" b="1"/>
            </a:lvl3pPr>
            <a:lvl4pPr marL="1355099" indent="0">
              <a:buNone/>
              <a:defRPr sz="1600" b="1"/>
            </a:lvl4pPr>
            <a:lvl5pPr marL="1806801" indent="0">
              <a:buNone/>
              <a:defRPr sz="1600" b="1"/>
            </a:lvl5pPr>
            <a:lvl6pPr marL="2258505" indent="0">
              <a:buNone/>
              <a:defRPr sz="1600" b="1"/>
            </a:lvl6pPr>
            <a:lvl7pPr marL="2710187" indent="0">
              <a:buNone/>
              <a:defRPr sz="1600" b="1"/>
            </a:lvl7pPr>
            <a:lvl8pPr marL="3161885" indent="0">
              <a:buNone/>
              <a:defRPr sz="1600" b="1"/>
            </a:lvl8pPr>
            <a:lvl9pPr marL="361358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114" y="1652602"/>
            <a:ext cx="4092422" cy="300238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5092" y="1166461"/>
            <a:ext cx="4094030" cy="48612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1728" indent="0">
              <a:buNone/>
              <a:defRPr sz="2000" b="1"/>
            </a:lvl2pPr>
            <a:lvl3pPr marL="903409" indent="0">
              <a:buNone/>
              <a:defRPr sz="1900" b="1"/>
            </a:lvl3pPr>
            <a:lvl4pPr marL="1355099" indent="0">
              <a:buNone/>
              <a:defRPr sz="1600" b="1"/>
            </a:lvl4pPr>
            <a:lvl5pPr marL="1806801" indent="0">
              <a:buNone/>
              <a:defRPr sz="1600" b="1"/>
            </a:lvl5pPr>
            <a:lvl6pPr marL="2258505" indent="0">
              <a:buNone/>
              <a:defRPr sz="1600" b="1"/>
            </a:lvl6pPr>
            <a:lvl7pPr marL="2710187" indent="0">
              <a:buNone/>
              <a:defRPr sz="1600" b="1"/>
            </a:lvl7pPr>
            <a:lvl8pPr marL="3161885" indent="0">
              <a:buNone/>
              <a:defRPr sz="1600" b="1"/>
            </a:lvl8pPr>
            <a:lvl9pPr marL="361358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5092" y="1652602"/>
            <a:ext cx="4094030" cy="300238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038517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013757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867699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123" y="207476"/>
            <a:ext cx="3047206" cy="88298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1484" y="207491"/>
            <a:ext cx="5177839" cy="444748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3123" y="1090545"/>
            <a:ext cx="3047206" cy="3564504"/>
          </a:xfrm>
        </p:spPr>
        <p:txBody>
          <a:bodyPr/>
          <a:lstStyle>
            <a:lvl1pPr marL="0" indent="0">
              <a:buNone/>
              <a:defRPr sz="1500"/>
            </a:lvl1pPr>
            <a:lvl2pPr marL="451728" indent="0">
              <a:buNone/>
              <a:defRPr sz="1200"/>
            </a:lvl2pPr>
            <a:lvl3pPr marL="903409" indent="0">
              <a:buNone/>
              <a:defRPr sz="1100"/>
            </a:lvl3pPr>
            <a:lvl4pPr marL="1355099" indent="0">
              <a:buNone/>
              <a:defRPr sz="900"/>
            </a:lvl4pPr>
            <a:lvl5pPr marL="1806801" indent="0">
              <a:buNone/>
              <a:defRPr sz="900"/>
            </a:lvl5pPr>
            <a:lvl6pPr marL="2258505" indent="0">
              <a:buNone/>
              <a:defRPr sz="900"/>
            </a:lvl6pPr>
            <a:lvl7pPr marL="2710187" indent="0">
              <a:buNone/>
              <a:defRPr sz="900"/>
            </a:lvl7pPr>
            <a:lvl8pPr marL="3161885" indent="0">
              <a:buNone/>
              <a:defRPr sz="900"/>
            </a:lvl8pPr>
            <a:lvl9pPr marL="361358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177235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5463" y="3647742"/>
            <a:ext cx="5557332" cy="43063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15463" y="465628"/>
            <a:ext cx="5557332" cy="3126632"/>
          </a:xfrm>
        </p:spPr>
        <p:txBody>
          <a:bodyPr/>
          <a:lstStyle>
            <a:lvl1pPr marL="0" indent="0">
              <a:buNone/>
              <a:defRPr sz="3200"/>
            </a:lvl1pPr>
            <a:lvl2pPr marL="451728" indent="0">
              <a:buNone/>
              <a:defRPr sz="2800"/>
            </a:lvl2pPr>
            <a:lvl3pPr marL="903409" indent="0">
              <a:buNone/>
              <a:defRPr sz="2400"/>
            </a:lvl3pPr>
            <a:lvl4pPr marL="1355099" indent="0">
              <a:buNone/>
              <a:defRPr sz="2000"/>
            </a:lvl4pPr>
            <a:lvl5pPr marL="1806801" indent="0">
              <a:buNone/>
              <a:defRPr sz="2000"/>
            </a:lvl5pPr>
            <a:lvl6pPr marL="2258505" indent="0">
              <a:buNone/>
              <a:defRPr sz="2000"/>
            </a:lvl6pPr>
            <a:lvl7pPr marL="2710187" indent="0">
              <a:buNone/>
              <a:defRPr sz="2000"/>
            </a:lvl7pPr>
            <a:lvl8pPr marL="3161885" indent="0">
              <a:buNone/>
              <a:defRPr sz="2000"/>
            </a:lvl8pPr>
            <a:lvl9pPr marL="3613582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15463" y="4078690"/>
            <a:ext cx="5557332" cy="611575"/>
          </a:xfrm>
        </p:spPr>
        <p:txBody>
          <a:bodyPr/>
          <a:lstStyle>
            <a:lvl1pPr marL="0" indent="0">
              <a:buNone/>
              <a:defRPr sz="1500"/>
            </a:lvl1pPr>
            <a:lvl2pPr marL="451728" indent="0">
              <a:buNone/>
              <a:defRPr sz="1200"/>
            </a:lvl2pPr>
            <a:lvl3pPr marL="903409" indent="0">
              <a:buNone/>
              <a:defRPr sz="1100"/>
            </a:lvl3pPr>
            <a:lvl4pPr marL="1355099" indent="0">
              <a:buNone/>
              <a:defRPr sz="900"/>
            </a:lvl4pPr>
            <a:lvl5pPr marL="1806801" indent="0">
              <a:buNone/>
              <a:defRPr sz="900"/>
            </a:lvl5pPr>
            <a:lvl6pPr marL="2258505" indent="0">
              <a:buNone/>
              <a:defRPr sz="900"/>
            </a:lvl6pPr>
            <a:lvl7pPr marL="2710187" indent="0">
              <a:buNone/>
              <a:defRPr sz="900"/>
            </a:lvl7pPr>
            <a:lvl8pPr marL="3161885" indent="0">
              <a:buNone/>
              <a:defRPr sz="900"/>
            </a:lvl8pPr>
            <a:lvl9pPr marL="361358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14098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403861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15126" y="208704"/>
            <a:ext cx="2084001" cy="444628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63128" y="208704"/>
            <a:ext cx="6097629" cy="444628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9696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751" y="228600"/>
            <a:ext cx="11591573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07" rIns="91412" bIns="45707"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184" y="5353979"/>
            <a:ext cx="11628139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70" y="1600203"/>
            <a:ext cx="10360501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4" y="3556015"/>
            <a:ext cx="8532178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0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4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66898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751" y="228600"/>
            <a:ext cx="11591573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07" rIns="91412" bIns="45707"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1162" y="4203593"/>
            <a:ext cx="3834240" cy="714027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12" tIns="45707" rIns="91412" bIns="45707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1541" y="4075289"/>
            <a:ext cx="7390761" cy="850139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12" tIns="45707" rIns="91412" bIns="45707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0666" y="4087563"/>
            <a:ext cx="7288741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12" tIns="45707" rIns="91412" bIns="45707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7378" y="4074224"/>
            <a:ext cx="4409518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12" tIns="45707" rIns="91412" bIns="45707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184" y="4058557"/>
            <a:ext cx="11628139" cy="1329875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12" tIns="45707" rIns="91412" bIns="45707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9810" y="2463560"/>
            <a:ext cx="10360501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2679" y="1437458"/>
            <a:ext cx="8554750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06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13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9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26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32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40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46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653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AEBBE-F8B2-42CF-9895-E86A608384EB}" type="datetime1">
              <a:rPr lang="en-US" smtClean="0"/>
              <a:pPr/>
              <a:t>12/23/2021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AA6B6-10E5-4810-BC9F-DA72D8452E73}" type="datetime1">
              <a:rPr lang="en-US" smtClean="0"/>
              <a:pPr/>
              <a:t>12/23/2021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1981" y="2679208"/>
            <a:ext cx="5094929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1927" y="2679208"/>
            <a:ext cx="5094929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1981" y="2678121"/>
            <a:ext cx="5094929" cy="639763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061" indent="0">
              <a:buNone/>
              <a:defRPr sz="2000" b="1"/>
            </a:lvl2pPr>
            <a:lvl3pPr marL="914133" indent="0">
              <a:buNone/>
              <a:defRPr sz="1900" b="1"/>
            </a:lvl3pPr>
            <a:lvl4pPr marL="1371199" indent="0">
              <a:buNone/>
              <a:defRPr sz="1600" b="1"/>
            </a:lvl4pPr>
            <a:lvl5pPr marL="1828268" indent="0">
              <a:buNone/>
              <a:defRPr sz="1600" b="1"/>
            </a:lvl5pPr>
            <a:lvl6pPr marL="2285329" indent="0">
              <a:buNone/>
              <a:defRPr sz="1600" b="1"/>
            </a:lvl6pPr>
            <a:lvl7pPr marL="2742401" indent="0">
              <a:buNone/>
              <a:defRPr sz="1600" b="1"/>
            </a:lvl7pPr>
            <a:lvl8pPr marL="3199467" indent="0">
              <a:buNone/>
              <a:defRPr sz="1600" b="1"/>
            </a:lvl8pPr>
            <a:lvl9pPr marL="365653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2876" y="3429021"/>
            <a:ext cx="5092080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5994" y="2678121"/>
            <a:ext cx="5094929" cy="639763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061" indent="0">
              <a:buNone/>
              <a:defRPr sz="2000" b="1"/>
            </a:lvl2pPr>
            <a:lvl3pPr marL="914133" indent="0">
              <a:buNone/>
              <a:defRPr sz="1900" b="1"/>
            </a:lvl3pPr>
            <a:lvl4pPr marL="1371199" indent="0">
              <a:buNone/>
              <a:defRPr sz="1600" b="1"/>
            </a:lvl4pPr>
            <a:lvl5pPr marL="1828268" indent="0">
              <a:buNone/>
              <a:defRPr sz="1600" b="1"/>
            </a:lvl5pPr>
            <a:lvl6pPr marL="2285329" indent="0">
              <a:buNone/>
              <a:defRPr sz="1600" b="1"/>
            </a:lvl6pPr>
            <a:lvl7pPr marL="2742401" indent="0">
              <a:buNone/>
              <a:defRPr sz="1600" b="1"/>
            </a:lvl7pPr>
            <a:lvl8pPr marL="3199467" indent="0">
              <a:buNone/>
              <a:defRPr sz="1600" b="1"/>
            </a:lvl8pPr>
            <a:lvl9pPr marL="365653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63" y="3429021"/>
            <a:ext cx="5094929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8D072-EF12-4AA2-BD71-ABC68B06D0E2}" type="datetime1">
              <a:rPr lang="en-US" smtClean="0"/>
              <a:pPr/>
              <a:t>12/23/2021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DBF60-6CC3-4B74-A60D-3486985E4346}" type="datetime1">
              <a:rPr lang="en-US" smtClean="0"/>
              <a:pPr/>
              <a:t>12/23/2021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751" y="228607"/>
            <a:ext cx="11591573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07" rIns="91412" bIns="45707"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184" y="714221"/>
            <a:ext cx="11628139" cy="1329875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14818-984F-4759-BF72-A33BDC1963BD}" type="datetime1">
              <a:rPr lang="en-US" smtClean="0"/>
              <a:pPr/>
              <a:t>12/23/2021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751" y="228607"/>
            <a:ext cx="11591573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07" rIns="91412" bIns="45707"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7E191-5F94-4FC1-B823-BD7CABF7FA06}" type="datetime1">
              <a:rPr lang="en-US" smtClean="0"/>
              <a:pPr/>
              <a:t>12/23/2021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8882" y="3581460"/>
            <a:ext cx="4469236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900">
                <a:solidFill>
                  <a:schemeClr val="tx2"/>
                </a:solidFill>
              </a:defRPr>
            </a:lvl1pPr>
            <a:lvl2pPr marL="457061" indent="0">
              <a:buNone/>
              <a:defRPr sz="1200"/>
            </a:lvl2pPr>
            <a:lvl3pPr marL="914133" indent="0">
              <a:buNone/>
              <a:defRPr sz="1100"/>
            </a:lvl3pPr>
            <a:lvl4pPr marL="1371199" indent="0">
              <a:buNone/>
              <a:defRPr sz="900"/>
            </a:lvl4pPr>
            <a:lvl5pPr marL="1828268" indent="0">
              <a:buNone/>
              <a:defRPr sz="900"/>
            </a:lvl5pPr>
            <a:lvl6pPr marL="2285329" indent="0">
              <a:buNone/>
              <a:defRPr sz="900"/>
            </a:lvl6pPr>
            <a:lvl7pPr marL="2742401" indent="0">
              <a:buNone/>
              <a:defRPr sz="900"/>
            </a:lvl7pPr>
            <a:lvl8pPr marL="3199467" indent="0">
              <a:buNone/>
              <a:defRPr sz="900"/>
            </a:lvl8pPr>
            <a:lvl9pPr marL="365653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184" y="714219"/>
            <a:ext cx="11628139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8882" y="2286011"/>
            <a:ext cx="4469236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1010" y="1828800"/>
            <a:ext cx="5204079" cy="3810000"/>
          </a:xfrm>
        </p:spPr>
        <p:txBody>
          <a:bodyPr anchor="ctr"/>
          <a:lstStyle>
            <a:lvl1pPr>
              <a:buClr>
                <a:schemeClr val="bg1"/>
              </a:buClr>
              <a:defRPr sz="23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9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751" y="228600"/>
            <a:ext cx="11591573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07" rIns="91412" bIns="45707"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184" y="5353979"/>
            <a:ext cx="11628139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7207" y="338699"/>
            <a:ext cx="5082203" cy="2429935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89470" y="2785542"/>
            <a:ext cx="5089963" cy="2421467"/>
          </a:xfrm>
        </p:spPr>
        <p:txBody>
          <a:bodyPr>
            <a:norm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457061" indent="0">
              <a:buNone/>
              <a:defRPr sz="1200"/>
            </a:lvl2pPr>
            <a:lvl3pPr marL="914133" indent="0">
              <a:buNone/>
              <a:defRPr sz="1100"/>
            </a:lvl3pPr>
            <a:lvl4pPr marL="1371199" indent="0">
              <a:buNone/>
              <a:defRPr sz="900"/>
            </a:lvl4pPr>
            <a:lvl5pPr marL="1828268" indent="0">
              <a:buNone/>
              <a:defRPr sz="900"/>
            </a:lvl5pPr>
            <a:lvl6pPr marL="2285329" indent="0">
              <a:buNone/>
              <a:defRPr sz="900"/>
            </a:lvl6pPr>
            <a:lvl7pPr marL="2742401" indent="0">
              <a:buNone/>
              <a:defRPr sz="900"/>
            </a:lvl7pPr>
            <a:lvl8pPr marL="3199467" indent="0">
              <a:buNone/>
              <a:defRPr sz="900"/>
            </a:lvl8pPr>
            <a:lvl9pPr marL="365653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56D55-EFBE-4F9B-8A5F-09D42CA22A9B}" type="datetime1">
              <a:rPr lang="en-US" smtClean="0"/>
              <a:pPr/>
              <a:t>12/23/2021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313" y="1371600"/>
            <a:ext cx="4753642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061" indent="0">
              <a:buNone/>
              <a:defRPr sz="2800"/>
            </a:lvl2pPr>
            <a:lvl3pPr marL="914133" indent="0">
              <a:buNone/>
              <a:defRPr sz="2400"/>
            </a:lvl3pPr>
            <a:lvl4pPr marL="1371199" indent="0">
              <a:buNone/>
              <a:defRPr sz="2000"/>
            </a:lvl4pPr>
            <a:lvl5pPr marL="1828268" indent="0">
              <a:buNone/>
              <a:defRPr sz="2000"/>
            </a:lvl5pPr>
            <a:lvl6pPr marL="2285329" indent="0">
              <a:buNone/>
              <a:defRPr sz="2000"/>
            </a:lvl6pPr>
            <a:lvl7pPr marL="2742401" indent="0">
              <a:buNone/>
              <a:defRPr sz="2000"/>
            </a:lvl7pPr>
            <a:lvl8pPr marL="3199467" indent="0">
              <a:buNone/>
              <a:defRPr sz="2000"/>
            </a:lvl8pPr>
            <a:lvl9pPr marL="3656536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FCF5A-EA79-452C-A52C-1A2668C2E7DF}" type="datetime1">
              <a:rPr lang="en-US" smtClean="0"/>
              <a:pPr/>
              <a:t>12/23/2021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751" y="228607"/>
            <a:ext cx="11591573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07" rIns="91412" bIns="45707"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C4C28-BD4B-4892-9A2D-6E19BD753A9A}" type="datetime1">
              <a:rPr lang="en-US" smtClean="0"/>
              <a:pPr/>
              <a:t>12/23/2021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184" y="714219"/>
            <a:ext cx="11628139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1447813"/>
            <a:ext cx="2742486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41" y="1447809"/>
            <a:ext cx="8024310" cy="4487335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8951636"/>
      </p:ext>
    </p:extLst>
  </p:cSld>
  <p:clrMapOvr>
    <a:masterClrMapping/>
  </p:clrMapOvr>
  <p:transition spd="med" advClick="0" advTm="0">
    <p:pull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611" y="1122377"/>
            <a:ext cx="9141619" cy="2387600"/>
          </a:xfrm>
          <a:prstGeom prst="rect">
            <a:avLst/>
          </a:prstGeom>
        </p:spPr>
        <p:txBody>
          <a:bodyPr lIns="92300" tIns="46149" rIns="92300" bIns="46149"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611" y="3602117"/>
            <a:ext cx="9141619" cy="1655763"/>
          </a:xfrm>
          <a:prstGeom prst="rect">
            <a:avLst/>
          </a:prstGeom>
        </p:spPr>
        <p:txBody>
          <a:bodyPr lIns="92300" tIns="46149" rIns="92300" bIns="46149"/>
          <a:lstStyle>
            <a:lvl1pPr marL="0" indent="0" algn="ctr">
              <a:buNone/>
              <a:defRPr sz="2400"/>
            </a:lvl1pPr>
            <a:lvl2pPr marL="455508" indent="0" algn="ctr">
              <a:buNone/>
              <a:defRPr sz="2000"/>
            </a:lvl2pPr>
            <a:lvl3pPr marL="911007" indent="0" algn="ctr">
              <a:buNone/>
              <a:defRPr sz="1900"/>
            </a:lvl3pPr>
            <a:lvl4pPr marL="1366511" indent="0" algn="ctr">
              <a:buNone/>
              <a:defRPr sz="1600"/>
            </a:lvl4pPr>
            <a:lvl5pPr marL="1822014" indent="0" algn="ctr">
              <a:buNone/>
              <a:defRPr sz="1600"/>
            </a:lvl5pPr>
            <a:lvl6pPr marL="2277516" indent="0" algn="ctr">
              <a:buNone/>
              <a:defRPr sz="1600"/>
            </a:lvl6pPr>
            <a:lvl7pPr marL="2733020" indent="0" algn="ctr">
              <a:buNone/>
              <a:defRPr sz="1600"/>
            </a:lvl7pPr>
            <a:lvl8pPr marL="3188525" indent="0" algn="ctr">
              <a:buNone/>
              <a:defRPr sz="1600"/>
            </a:lvl8pPr>
            <a:lvl9pPr marL="3644026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038" y="6356420"/>
            <a:ext cx="2742486" cy="365125"/>
          </a:xfrm>
          <a:prstGeom prst="rect">
            <a:avLst/>
          </a:prstGeom>
        </p:spPr>
        <p:txBody>
          <a:bodyPr lIns="92300" tIns="46149" rIns="92300" bIns="46149"/>
          <a:lstStyle/>
          <a:p>
            <a:pPr defTabSz="911007" eaLnBrk="0" fontAlgn="base" hangingPunct="0">
              <a:spcBef>
                <a:spcPct val="0"/>
              </a:spcBef>
              <a:spcAft>
                <a:spcPct val="0"/>
              </a:spcAft>
            </a:pPr>
            <a:fld id="{C764DE79-268F-4C1A-8933-263129D2AF90}" type="datetimeFigureOut">
              <a:rPr lang="en-US" smtClean="0">
                <a:solidFill>
                  <a:prstClr val="black"/>
                </a:solidFill>
                <a:latin typeface="Calibri" pitchFamily="34" charset="0"/>
                <a:ea typeface="宋体" pitchFamily="2" charset="-122"/>
              </a:rPr>
              <a:pPr defTabSz="911007" eaLnBrk="0" fontAlgn="base" hangingPunct="0">
                <a:spcBef>
                  <a:spcPct val="0"/>
                </a:spcBef>
                <a:spcAft>
                  <a:spcPct val="0"/>
                </a:spcAft>
              </a:pPr>
              <a:t>12/23/2021</a:t>
            </a:fld>
            <a:endParaRPr lang="en-US" dirty="0">
              <a:solidFill>
                <a:prstClr val="black"/>
              </a:solidFill>
              <a:latin typeface="Calibri" pitchFamily="34" charset="0"/>
              <a:ea typeface="宋体" pitchFamily="2" charset="-122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7549" y="6356420"/>
            <a:ext cx="4113728" cy="365125"/>
          </a:xfrm>
          <a:prstGeom prst="rect">
            <a:avLst/>
          </a:prstGeom>
        </p:spPr>
        <p:txBody>
          <a:bodyPr lIns="92300" tIns="46149" rIns="92300" bIns="46149"/>
          <a:lstStyle/>
          <a:p>
            <a:pPr defTabSz="911007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/>
              </a:solidFill>
              <a:latin typeface="Calibri" pitchFamily="34" charset="0"/>
              <a:ea typeface="宋体" pitchFamily="2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8413" y="6356420"/>
            <a:ext cx="2742486" cy="365125"/>
          </a:xfrm>
          <a:prstGeom prst="rect">
            <a:avLst/>
          </a:prstGeom>
        </p:spPr>
        <p:txBody>
          <a:bodyPr lIns="92300" tIns="46149" rIns="92300" bIns="46149"/>
          <a:lstStyle/>
          <a:p>
            <a:pPr defTabSz="911007" eaLnBrk="0" fontAlgn="base" hangingPunct="0">
              <a:spcBef>
                <a:spcPct val="0"/>
              </a:spcBef>
              <a:spcAft>
                <a:spcPct val="0"/>
              </a:spcAft>
            </a:pPr>
            <a:fld id="{48F63A3B-78C7-47BE-AE5E-E10140E04643}" type="slidenum">
              <a:rPr lang="en-US" smtClean="0">
                <a:solidFill>
                  <a:prstClr val="black"/>
                </a:solidFill>
                <a:latin typeface="Calibri" pitchFamily="34" charset="0"/>
                <a:ea typeface="宋体" pitchFamily="2" charset="-122"/>
              </a:rPr>
              <a:pPr defTabSz="911007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prstClr val="black"/>
              </a:solidFill>
              <a:latin typeface="Calibri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52051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8651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1302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833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节标题">
    <p:bg>
      <p:bgPr>
        <a:solidFill>
          <a:srgbClr val="F0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21505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70" y="1122363"/>
            <a:ext cx="1036050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611" y="3602037"/>
            <a:ext cx="9141619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61" indent="0" algn="ctr">
              <a:buNone/>
              <a:defRPr sz="2000"/>
            </a:lvl2pPr>
            <a:lvl3pPr marL="914133" indent="0" algn="ctr">
              <a:buNone/>
              <a:defRPr sz="1900"/>
            </a:lvl3pPr>
            <a:lvl4pPr marL="1371199" indent="0" algn="ctr">
              <a:buNone/>
              <a:defRPr sz="1600"/>
            </a:lvl4pPr>
            <a:lvl5pPr marL="1828268" indent="0" algn="ctr">
              <a:buNone/>
              <a:defRPr sz="1600"/>
            </a:lvl5pPr>
            <a:lvl6pPr marL="2285329" indent="0" algn="ctr">
              <a:buNone/>
              <a:defRPr sz="1600"/>
            </a:lvl6pPr>
            <a:lvl7pPr marL="2742401" indent="0" algn="ctr">
              <a:buNone/>
              <a:defRPr sz="1600"/>
            </a:lvl7pPr>
            <a:lvl8pPr marL="3199467" indent="0" algn="ctr">
              <a:buNone/>
              <a:defRPr sz="1600"/>
            </a:lvl8pPr>
            <a:lvl9pPr marL="3656536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67535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0555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634" y="1709798"/>
            <a:ext cx="10512862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634" y="4589485"/>
            <a:ext cx="10512862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06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3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19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40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6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3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96044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019" y="1825625"/>
            <a:ext cx="5180251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23" y="1825625"/>
            <a:ext cx="5180251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38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69" y="365129"/>
            <a:ext cx="1051286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600" y="1681163"/>
            <a:ext cx="515644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1" indent="0">
              <a:buNone/>
              <a:defRPr sz="2000" b="1"/>
            </a:lvl2pPr>
            <a:lvl3pPr marL="914133" indent="0">
              <a:buNone/>
              <a:defRPr sz="1900" b="1"/>
            </a:lvl3pPr>
            <a:lvl4pPr marL="1371199" indent="0">
              <a:buNone/>
              <a:defRPr sz="1600" b="1"/>
            </a:lvl4pPr>
            <a:lvl5pPr marL="1828268" indent="0">
              <a:buNone/>
              <a:defRPr sz="1600" b="1"/>
            </a:lvl5pPr>
            <a:lvl6pPr marL="2285329" indent="0">
              <a:buNone/>
              <a:defRPr sz="1600" b="1"/>
            </a:lvl6pPr>
            <a:lvl7pPr marL="2742401" indent="0">
              <a:buNone/>
              <a:defRPr sz="1600" b="1"/>
            </a:lvl7pPr>
            <a:lvl8pPr marL="3199467" indent="0">
              <a:buNone/>
              <a:defRPr sz="1600" b="1"/>
            </a:lvl8pPr>
            <a:lvl9pPr marL="3656536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600" y="2505095"/>
            <a:ext cx="5156443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0604" y="1681163"/>
            <a:ext cx="518183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1" indent="0">
              <a:buNone/>
              <a:defRPr sz="2000" b="1"/>
            </a:lvl2pPr>
            <a:lvl3pPr marL="914133" indent="0">
              <a:buNone/>
              <a:defRPr sz="1900" b="1"/>
            </a:lvl3pPr>
            <a:lvl4pPr marL="1371199" indent="0">
              <a:buNone/>
              <a:defRPr sz="1600" b="1"/>
            </a:lvl4pPr>
            <a:lvl5pPr marL="1828268" indent="0">
              <a:buNone/>
              <a:defRPr sz="1600" b="1"/>
            </a:lvl5pPr>
            <a:lvl6pPr marL="2285329" indent="0">
              <a:buNone/>
              <a:defRPr sz="1600" b="1"/>
            </a:lvl6pPr>
            <a:lvl7pPr marL="2742401" indent="0">
              <a:buNone/>
              <a:defRPr sz="1600" b="1"/>
            </a:lvl7pPr>
            <a:lvl8pPr marL="3199467" indent="0">
              <a:buNone/>
              <a:defRPr sz="1600" b="1"/>
            </a:lvl8pPr>
            <a:lvl9pPr marL="3656536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04" y="2505095"/>
            <a:ext cx="518183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24335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00046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"/>
            <a:ext cx="121888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044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77211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85" y="457200"/>
            <a:ext cx="393121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867" y="987465"/>
            <a:ext cx="617059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85" y="2057422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1" indent="0">
              <a:buNone/>
              <a:defRPr sz="1500"/>
            </a:lvl2pPr>
            <a:lvl3pPr marL="914133" indent="0">
              <a:buNone/>
              <a:defRPr sz="1200"/>
            </a:lvl3pPr>
            <a:lvl4pPr marL="1371199" indent="0">
              <a:buNone/>
              <a:defRPr sz="1100"/>
            </a:lvl4pPr>
            <a:lvl5pPr marL="1828268" indent="0">
              <a:buNone/>
              <a:defRPr sz="1100"/>
            </a:lvl5pPr>
            <a:lvl6pPr marL="2285329" indent="0">
              <a:buNone/>
              <a:defRPr sz="1100"/>
            </a:lvl6pPr>
            <a:lvl7pPr marL="2742401" indent="0">
              <a:buNone/>
              <a:defRPr sz="1100"/>
            </a:lvl7pPr>
            <a:lvl8pPr marL="3199467" indent="0">
              <a:buNone/>
              <a:defRPr sz="1100"/>
            </a:lvl8pPr>
            <a:lvl9pPr marL="3656536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6651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85" y="457200"/>
            <a:ext cx="393121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1867" y="987465"/>
            <a:ext cx="617059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061" indent="0">
              <a:buNone/>
              <a:defRPr sz="2800"/>
            </a:lvl2pPr>
            <a:lvl3pPr marL="914133" indent="0">
              <a:buNone/>
              <a:defRPr sz="2400"/>
            </a:lvl3pPr>
            <a:lvl4pPr marL="1371199" indent="0">
              <a:buNone/>
              <a:defRPr sz="2000"/>
            </a:lvl4pPr>
            <a:lvl5pPr marL="1828268" indent="0">
              <a:buNone/>
              <a:defRPr sz="2000"/>
            </a:lvl5pPr>
            <a:lvl6pPr marL="2285329" indent="0">
              <a:buNone/>
              <a:defRPr sz="2000"/>
            </a:lvl6pPr>
            <a:lvl7pPr marL="2742401" indent="0">
              <a:buNone/>
              <a:defRPr sz="2000"/>
            </a:lvl7pPr>
            <a:lvl8pPr marL="3199467" indent="0">
              <a:buNone/>
              <a:defRPr sz="2000"/>
            </a:lvl8pPr>
            <a:lvl9pPr marL="3656536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85" y="2057422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1" indent="0">
              <a:buNone/>
              <a:defRPr sz="1500"/>
            </a:lvl2pPr>
            <a:lvl3pPr marL="914133" indent="0">
              <a:buNone/>
              <a:defRPr sz="1200"/>
            </a:lvl3pPr>
            <a:lvl4pPr marL="1371199" indent="0">
              <a:buNone/>
              <a:defRPr sz="1100"/>
            </a:lvl4pPr>
            <a:lvl5pPr marL="1828268" indent="0">
              <a:buNone/>
              <a:defRPr sz="1100"/>
            </a:lvl5pPr>
            <a:lvl6pPr marL="2285329" indent="0">
              <a:buNone/>
              <a:defRPr sz="1100"/>
            </a:lvl6pPr>
            <a:lvl7pPr marL="2742401" indent="0">
              <a:buNone/>
              <a:defRPr sz="1100"/>
            </a:lvl7pPr>
            <a:lvl8pPr marL="3199467" indent="0">
              <a:buNone/>
              <a:defRPr sz="1100"/>
            </a:lvl8pPr>
            <a:lvl9pPr marL="3656536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36029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30184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2673" y="365134"/>
            <a:ext cx="2628215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7982" y="365134"/>
            <a:ext cx="7732286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10891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70" y="1122363"/>
            <a:ext cx="1036050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611" y="3602037"/>
            <a:ext cx="9141619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61" indent="0" algn="ctr">
              <a:buNone/>
              <a:defRPr sz="2000"/>
            </a:lvl2pPr>
            <a:lvl3pPr marL="914133" indent="0" algn="ctr">
              <a:buNone/>
              <a:defRPr sz="1900"/>
            </a:lvl3pPr>
            <a:lvl4pPr marL="1371199" indent="0" algn="ctr">
              <a:buNone/>
              <a:defRPr sz="1600"/>
            </a:lvl4pPr>
            <a:lvl5pPr marL="1828268" indent="0" algn="ctr">
              <a:buNone/>
              <a:defRPr sz="1600"/>
            </a:lvl5pPr>
            <a:lvl6pPr marL="2285329" indent="0" algn="ctr">
              <a:buNone/>
              <a:defRPr sz="1600"/>
            </a:lvl6pPr>
            <a:lvl7pPr marL="2742401" indent="0" algn="ctr">
              <a:buNone/>
              <a:defRPr sz="1600"/>
            </a:lvl7pPr>
            <a:lvl8pPr marL="3199467" indent="0" algn="ctr">
              <a:buNone/>
              <a:defRPr sz="1600"/>
            </a:lvl8pPr>
            <a:lvl9pPr marL="3656536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285649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23963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634" y="1709794"/>
            <a:ext cx="10512862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634" y="4589481"/>
            <a:ext cx="10512862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06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3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19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40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6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3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862985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019" y="1825625"/>
            <a:ext cx="5180251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23" y="1825625"/>
            <a:ext cx="5180251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96837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69" y="365129"/>
            <a:ext cx="1051286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600" y="1681163"/>
            <a:ext cx="515644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1" indent="0">
              <a:buNone/>
              <a:defRPr sz="2000" b="1"/>
            </a:lvl2pPr>
            <a:lvl3pPr marL="914133" indent="0">
              <a:buNone/>
              <a:defRPr sz="1900" b="1"/>
            </a:lvl3pPr>
            <a:lvl4pPr marL="1371199" indent="0">
              <a:buNone/>
              <a:defRPr sz="1600" b="1"/>
            </a:lvl4pPr>
            <a:lvl5pPr marL="1828268" indent="0">
              <a:buNone/>
              <a:defRPr sz="1600" b="1"/>
            </a:lvl5pPr>
            <a:lvl6pPr marL="2285329" indent="0">
              <a:buNone/>
              <a:defRPr sz="1600" b="1"/>
            </a:lvl6pPr>
            <a:lvl7pPr marL="2742401" indent="0">
              <a:buNone/>
              <a:defRPr sz="1600" b="1"/>
            </a:lvl7pPr>
            <a:lvl8pPr marL="3199467" indent="0">
              <a:buNone/>
              <a:defRPr sz="1600" b="1"/>
            </a:lvl8pPr>
            <a:lvl9pPr marL="3656536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600" y="2505095"/>
            <a:ext cx="5156443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0604" y="1681163"/>
            <a:ext cx="518183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1" indent="0">
              <a:buNone/>
              <a:defRPr sz="2000" b="1"/>
            </a:lvl2pPr>
            <a:lvl3pPr marL="914133" indent="0">
              <a:buNone/>
              <a:defRPr sz="1900" b="1"/>
            </a:lvl3pPr>
            <a:lvl4pPr marL="1371199" indent="0">
              <a:buNone/>
              <a:defRPr sz="1600" b="1"/>
            </a:lvl4pPr>
            <a:lvl5pPr marL="1828268" indent="0">
              <a:buNone/>
              <a:defRPr sz="1600" b="1"/>
            </a:lvl5pPr>
            <a:lvl6pPr marL="2285329" indent="0">
              <a:buNone/>
              <a:defRPr sz="1600" b="1"/>
            </a:lvl6pPr>
            <a:lvl7pPr marL="2742401" indent="0">
              <a:buNone/>
              <a:defRPr sz="1600" b="1"/>
            </a:lvl7pPr>
            <a:lvl8pPr marL="3199467" indent="0">
              <a:buNone/>
              <a:defRPr sz="1600" b="1"/>
            </a:lvl8pPr>
            <a:lvl9pPr marL="3656536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04" y="2505095"/>
            <a:ext cx="518183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9451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7" y="-9041"/>
            <a:ext cx="12172691" cy="6867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035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27806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88792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85" y="457200"/>
            <a:ext cx="393121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867" y="987465"/>
            <a:ext cx="617059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85" y="2057422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1" indent="0">
              <a:buNone/>
              <a:defRPr sz="1500"/>
            </a:lvl2pPr>
            <a:lvl3pPr marL="914133" indent="0">
              <a:buNone/>
              <a:defRPr sz="1200"/>
            </a:lvl3pPr>
            <a:lvl4pPr marL="1371199" indent="0">
              <a:buNone/>
              <a:defRPr sz="1100"/>
            </a:lvl4pPr>
            <a:lvl5pPr marL="1828268" indent="0">
              <a:buNone/>
              <a:defRPr sz="1100"/>
            </a:lvl5pPr>
            <a:lvl6pPr marL="2285329" indent="0">
              <a:buNone/>
              <a:defRPr sz="1100"/>
            </a:lvl6pPr>
            <a:lvl7pPr marL="2742401" indent="0">
              <a:buNone/>
              <a:defRPr sz="1100"/>
            </a:lvl7pPr>
            <a:lvl8pPr marL="3199467" indent="0">
              <a:buNone/>
              <a:defRPr sz="1100"/>
            </a:lvl8pPr>
            <a:lvl9pPr marL="3656536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05400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85" y="457200"/>
            <a:ext cx="393121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1867" y="987465"/>
            <a:ext cx="617059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061" indent="0">
              <a:buNone/>
              <a:defRPr sz="2800"/>
            </a:lvl2pPr>
            <a:lvl3pPr marL="914133" indent="0">
              <a:buNone/>
              <a:defRPr sz="2400"/>
            </a:lvl3pPr>
            <a:lvl4pPr marL="1371199" indent="0">
              <a:buNone/>
              <a:defRPr sz="2000"/>
            </a:lvl4pPr>
            <a:lvl5pPr marL="1828268" indent="0">
              <a:buNone/>
              <a:defRPr sz="2000"/>
            </a:lvl5pPr>
            <a:lvl6pPr marL="2285329" indent="0">
              <a:buNone/>
              <a:defRPr sz="2000"/>
            </a:lvl6pPr>
            <a:lvl7pPr marL="2742401" indent="0">
              <a:buNone/>
              <a:defRPr sz="2000"/>
            </a:lvl7pPr>
            <a:lvl8pPr marL="3199467" indent="0">
              <a:buNone/>
              <a:defRPr sz="2000"/>
            </a:lvl8pPr>
            <a:lvl9pPr marL="3656536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85" y="2057422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1" indent="0">
              <a:buNone/>
              <a:defRPr sz="1500"/>
            </a:lvl2pPr>
            <a:lvl3pPr marL="914133" indent="0">
              <a:buNone/>
              <a:defRPr sz="1200"/>
            </a:lvl3pPr>
            <a:lvl4pPr marL="1371199" indent="0">
              <a:buNone/>
              <a:defRPr sz="1100"/>
            </a:lvl4pPr>
            <a:lvl5pPr marL="1828268" indent="0">
              <a:buNone/>
              <a:defRPr sz="1100"/>
            </a:lvl5pPr>
            <a:lvl6pPr marL="2285329" indent="0">
              <a:buNone/>
              <a:defRPr sz="1100"/>
            </a:lvl6pPr>
            <a:lvl7pPr marL="2742401" indent="0">
              <a:buNone/>
              <a:defRPr sz="1100"/>
            </a:lvl7pPr>
            <a:lvl8pPr marL="3199467" indent="0">
              <a:buNone/>
              <a:defRPr sz="1100"/>
            </a:lvl8pPr>
            <a:lvl9pPr marL="3656536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81319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96210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2669" y="365134"/>
            <a:ext cx="2628215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7982" y="365134"/>
            <a:ext cx="7732286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21507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70" y="2130477"/>
            <a:ext cx="10360501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85321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4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22356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63426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33" y="4406913"/>
            <a:ext cx="1036050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33" y="2906742"/>
            <a:ext cx="1036050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6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13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9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26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32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40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46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653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30329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600236"/>
            <a:ext cx="538339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600236"/>
            <a:ext cx="538339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9760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7" y="56"/>
            <a:ext cx="12176705" cy="686483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864" y="5418481"/>
            <a:ext cx="2850214" cy="143959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" y="2991035"/>
            <a:ext cx="2990070" cy="387380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74117" y="1943139"/>
            <a:ext cx="4414737" cy="492173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35" y="23"/>
            <a:ext cx="1494069" cy="133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952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7" y="1535113"/>
            <a:ext cx="5385514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1" indent="0">
              <a:buNone/>
              <a:defRPr sz="2000" b="1"/>
            </a:lvl2pPr>
            <a:lvl3pPr marL="914133" indent="0">
              <a:buNone/>
              <a:defRPr sz="1900" b="1"/>
            </a:lvl3pPr>
            <a:lvl4pPr marL="1371199" indent="0">
              <a:buNone/>
              <a:defRPr sz="1600" b="1"/>
            </a:lvl4pPr>
            <a:lvl5pPr marL="1828268" indent="0">
              <a:buNone/>
              <a:defRPr sz="1600" b="1"/>
            </a:lvl5pPr>
            <a:lvl6pPr marL="2285329" indent="0">
              <a:buNone/>
              <a:defRPr sz="1600" b="1"/>
            </a:lvl6pPr>
            <a:lvl7pPr marL="2742401" indent="0">
              <a:buNone/>
              <a:defRPr sz="1600" b="1"/>
            </a:lvl7pPr>
            <a:lvl8pPr marL="3199467" indent="0">
              <a:buNone/>
              <a:defRPr sz="1600" b="1"/>
            </a:lvl8pPr>
            <a:lvl9pPr marL="365653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7" y="2174875"/>
            <a:ext cx="53855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4" y="1535113"/>
            <a:ext cx="5387630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1" indent="0">
              <a:buNone/>
              <a:defRPr sz="2000" b="1"/>
            </a:lvl2pPr>
            <a:lvl3pPr marL="914133" indent="0">
              <a:buNone/>
              <a:defRPr sz="1900" b="1"/>
            </a:lvl3pPr>
            <a:lvl4pPr marL="1371199" indent="0">
              <a:buNone/>
              <a:defRPr sz="1600" b="1"/>
            </a:lvl4pPr>
            <a:lvl5pPr marL="1828268" indent="0">
              <a:buNone/>
              <a:defRPr sz="1600" b="1"/>
            </a:lvl5pPr>
            <a:lvl6pPr marL="2285329" indent="0">
              <a:buNone/>
              <a:defRPr sz="1600" b="1"/>
            </a:lvl6pPr>
            <a:lvl7pPr marL="2742401" indent="0">
              <a:buNone/>
              <a:defRPr sz="1600" b="1"/>
            </a:lvl7pPr>
            <a:lvl8pPr marL="3199467" indent="0">
              <a:buNone/>
              <a:defRPr sz="1600" b="1"/>
            </a:lvl8pPr>
            <a:lvl9pPr marL="365653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4" y="2174875"/>
            <a:ext cx="538763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1190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87852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47938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51" y="273049"/>
            <a:ext cx="4010039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492" y="273101"/>
            <a:ext cx="681389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51" y="1435142"/>
            <a:ext cx="4010039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061" indent="0">
              <a:buNone/>
              <a:defRPr sz="1200"/>
            </a:lvl2pPr>
            <a:lvl3pPr marL="914133" indent="0">
              <a:buNone/>
              <a:defRPr sz="1100"/>
            </a:lvl3pPr>
            <a:lvl4pPr marL="1371199" indent="0">
              <a:buNone/>
              <a:defRPr sz="900"/>
            </a:lvl4pPr>
            <a:lvl5pPr marL="1828268" indent="0">
              <a:buNone/>
              <a:defRPr sz="900"/>
            </a:lvl5pPr>
            <a:lvl6pPr marL="2285329" indent="0">
              <a:buNone/>
              <a:defRPr sz="900"/>
            </a:lvl6pPr>
            <a:lvl7pPr marL="2742401" indent="0">
              <a:buNone/>
              <a:defRPr sz="900"/>
            </a:lvl7pPr>
            <a:lvl8pPr marL="3199467" indent="0">
              <a:buNone/>
              <a:defRPr sz="900"/>
            </a:lvl8pPr>
            <a:lvl9pPr marL="365653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89088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131" y="4800601"/>
            <a:ext cx="7313295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131" y="612775"/>
            <a:ext cx="731329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61" indent="0">
              <a:buNone/>
              <a:defRPr sz="2800"/>
            </a:lvl2pPr>
            <a:lvl3pPr marL="914133" indent="0">
              <a:buNone/>
              <a:defRPr sz="2400"/>
            </a:lvl3pPr>
            <a:lvl4pPr marL="1371199" indent="0">
              <a:buNone/>
              <a:defRPr sz="2000"/>
            </a:lvl4pPr>
            <a:lvl5pPr marL="1828268" indent="0">
              <a:buNone/>
              <a:defRPr sz="2000"/>
            </a:lvl5pPr>
            <a:lvl6pPr marL="2285329" indent="0">
              <a:buNone/>
              <a:defRPr sz="2000"/>
            </a:lvl6pPr>
            <a:lvl7pPr marL="2742401" indent="0">
              <a:buNone/>
              <a:defRPr sz="2000"/>
            </a:lvl7pPr>
            <a:lvl8pPr marL="3199467" indent="0">
              <a:buNone/>
              <a:defRPr sz="2000"/>
            </a:lvl8pPr>
            <a:lvl9pPr marL="3656536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131" y="5367346"/>
            <a:ext cx="7313295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061" indent="0">
              <a:buNone/>
              <a:defRPr sz="1200"/>
            </a:lvl2pPr>
            <a:lvl3pPr marL="914133" indent="0">
              <a:buNone/>
              <a:defRPr sz="1100"/>
            </a:lvl3pPr>
            <a:lvl4pPr marL="1371199" indent="0">
              <a:buNone/>
              <a:defRPr sz="900"/>
            </a:lvl4pPr>
            <a:lvl5pPr marL="1828268" indent="0">
              <a:buNone/>
              <a:defRPr sz="900"/>
            </a:lvl5pPr>
            <a:lvl6pPr marL="2285329" indent="0">
              <a:buNone/>
              <a:defRPr sz="900"/>
            </a:lvl6pPr>
            <a:lvl7pPr marL="2742401" indent="0">
              <a:buNone/>
              <a:defRPr sz="900"/>
            </a:lvl7pPr>
            <a:lvl8pPr marL="3199467" indent="0">
              <a:buNone/>
              <a:defRPr sz="900"/>
            </a:lvl8pPr>
            <a:lvl9pPr marL="365653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88968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148160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274652"/>
            <a:ext cx="2742486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41" y="274652"/>
            <a:ext cx="802431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14388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05" y="1122364"/>
            <a:ext cx="10360503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611" y="3602041"/>
            <a:ext cx="9141619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4620" indent="0" algn="ctr">
              <a:buNone/>
              <a:defRPr sz="2000"/>
            </a:lvl2pPr>
            <a:lvl3pPr marL="909228" indent="0" algn="ctr">
              <a:buNone/>
              <a:defRPr sz="1900"/>
            </a:lvl3pPr>
            <a:lvl4pPr marL="1363851" indent="0" algn="ctr">
              <a:buNone/>
              <a:defRPr sz="1600"/>
            </a:lvl4pPr>
            <a:lvl5pPr marL="1818458" indent="0" algn="ctr">
              <a:buNone/>
              <a:defRPr sz="1600"/>
            </a:lvl5pPr>
            <a:lvl6pPr marL="2273069" indent="0" algn="ctr">
              <a:buNone/>
              <a:defRPr sz="1600"/>
            </a:lvl6pPr>
            <a:lvl7pPr marL="2727683" indent="0" algn="ctr">
              <a:buNone/>
              <a:defRPr sz="1600"/>
            </a:lvl7pPr>
            <a:lvl8pPr marL="3182306" indent="0" algn="ctr">
              <a:buNone/>
              <a:defRPr sz="1600"/>
            </a:lvl8pPr>
            <a:lvl9pPr marL="3636915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9228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9228"/>
              <a:t>2021/12/23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922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9228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922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92155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9228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9228"/>
              <a:t>2021/12/23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922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9228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922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09867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675" y="1709856"/>
            <a:ext cx="10512862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675" y="4589477"/>
            <a:ext cx="10512862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462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0922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638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1845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730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276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823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3691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9228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9228"/>
              <a:t>2021/12/23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922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9228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922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85317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7"/>
            <a:ext cx="12188826" cy="68961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4289" y="2410045"/>
            <a:ext cx="5161205" cy="444801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3"/>
            <a:ext cx="2493340" cy="125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868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007" y="1825625"/>
            <a:ext cx="5180251" cy="435133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1" y="1825625"/>
            <a:ext cx="5180251" cy="435133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9228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9228"/>
              <a:t>2021/12/23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922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9228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922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69520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614" y="365149"/>
            <a:ext cx="10512862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587" y="1681163"/>
            <a:ext cx="515644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4620" indent="0">
              <a:buNone/>
              <a:defRPr sz="2000" b="1"/>
            </a:lvl2pPr>
            <a:lvl3pPr marL="909228" indent="0">
              <a:buNone/>
              <a:defRPr sz="1900" b="1"/>
            </a:lvl3pPr>
            <a:lvl4pPr marL="1363851" indent="0">
              <a:buNone/>
              <a:defRPr sz="1600" b="1"/>
            </a:lvl4pPr>
            <a:lvl5pPr marL="1818458" indent="0">
              <a:buNone/>
              <a:defRPr sz="1600" b="1"/>
            </a:lvl5pPr>
            <a:lvl6pPr marL="2273069" indent="0">
              <a:buNone/>
              <a:defRPr sz="1600" b="1"/>
            </a:lvl6pPr>
            <a:lvl7pPr marL="2727683" indent="0">
              <a:buNone/>
              <a:defRPr sz="1600" b="1"/>
            </a:lvl7pPr>
            <a:lvl8pPr marL="3182306" indent="0">
              <a:buNone/>
              <a:defRPr sz="1600" b="1"/>
            </a:lvl8pPr>
            <a:lvl9pPr marL="3636915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587" y="2505123"/>
            <a:ext cx="5156443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0655" y="1681163"/>
            <a:ext cx="51818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4620" indent="0">
              <a:buNone/>
              <a:defRPr sz="2000" b="1"/>
            </a:lvl2pPr>
            <a:lvl3pPr marL="909228" indent="0">
              <a:buNone/>
              <a:defRPr sz="1900" b="1"/>
            </a:lvl3pPr>
            <a:lvl4pPr marL="1363851" indent="0">
              <a:buNone/>
              <a:defRPr sz="1600" b="1"/>
            </a:lvl4pPr>
            <a:lvl5pPr marL="1818458" indent="0">
              <a:buNone/>
              <a:defRPr sz="1600" b="1"/>
            </a:lvl5pPr>
            <a:lvl6pPr marL="2273069" indent="0">
              <a:buNone/>
              <a:defRPr sz="1600" b="1"/>
            </a:lvl6pPr>
            <a:lvl7pPr marL="2727683" indent="0">
              <a:buNone/>
              <a:defRPr sz="1600" b="1"/>
            </a:lvl7pPr>
            <a:lvl8pPr marL="3182306" indent="0">
              <a:buNone/>
              <a:defRPr sz="1600" b="1"/>
            </a:lvl8pPr>
            <a:lvl9pPr marL="3636915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55" y="2505123"/>
            <a:ext cx="51818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9228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9228"/>
              <a:t>2021/12/23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922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9228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922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88578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9228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9228"/>
              <a:t>2021/12/23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922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9228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922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89031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9228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9228"/>
              <a:t>2021/12/23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922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9228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922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68341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85" y="457200"/>
            <a:ext cx="393121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878" y="987427"/>
            <a:ext cx="6170593" cy="48736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85" y="2057455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4620" indent="0">
              <a:buNone/>
              <a:defRPr sz="1500"/>
            </a:lvl2pPr>
            <a:lvl3pPr marL="909228" indent="0">
              <a:buNone/>
              <a:defRPr sz="1200"/>
            </a:lvl3pPr>
            <a:lvl4pPr marL="1363851" indent="0">
              <a:buNone/>
              <a:defRPr sz="900"/>
            </a:lvl4pPr>
            <a:lvl5pPr marL="1818458" indent="0">
              <a:buNone/>
              <a:defRPr sz="900"/>
            </a:lvl5pPr>
            <a:lvl6pPr marL="2273069" indent="0">
              <a:buNone/>
              <a:defRPr sz="900"/>
            </a:lvl6pPr>
            <a:lvl7pPr marL="2727683" indent="0">
              <a:buNone/>
              <a:defRPr sz="900"/>
            </a:lvl7pPr>
            <a:lvl8pPr marL="3182306" indent="0">
              <a:buNone/>
              <a:defRPr sz="900"/>
            </a:lvl8pPr>
            <a:lvl9pPr marL="3636915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9228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9228"/>
              <a:t>2021/12/23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922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9228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922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8884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85" y="457200"/>
            <a:ext cx="393121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1878" y="987427"/>
            <a:ext cx="6170593" cy="4873624"/>
          </a:xfrm>
        </p:spPr>
        <p:txBody>
          <a:bodyPr anchor="t"/>
          <a:lstStyle>
            <a:lvl1pPr marL="0" indent="0">
              <a:buNone/>
              <a:defRPr sz="3200"/>
            </a:lvl1pPr>
            <a:lvl2pPr marL="454620" indent="0">
              <a:buNone/>
              <a:defRPr sz="2800"/>
            </a:lvl2pPr>
            <a:lvl3pPr marL="909228" indent="0">
              <a:buNone/>
              <a:defRPr sz="2400"/>
            </a:lvl3pPr>
            <a:lvl4pPr marL="1363851" indent="0">
              <a:buNone/>
              <a:defRPr sz="2000"/>
            </a:lvl4pPr>
            <a:lvl5pPr marL="1818458" indent="0">
              <a:buNone/>
              <a:defRPr sz="2000"/>
            </a:lvl5pPr>
            <a:lvl6pPr marL="2273069" indent="0">
              <a:buNone/>
              <a:defRPr sz="2000"/>
            </a:lvl6pPr>
            <a:lvl7pPr marL="2727683" indent="0">
              <a:buNone/>
              <a:defRPr sz="2000"/>
            </a:lvl7pPr>
            <a:lvl8pPr marL="3182306" indent="0">
              <a:buNone/>
              <a:defRPr sz="2000"/>
            </a:lvl8pPr>
            <a:lvl9pPr marL="3636915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85" y="2057455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4620" indent="0">
              <a:buNone/>
              <a:defRPr sz="1500"/>
            </a:lvl2pPr>
            <a:lvl3pPr marL="909228" indent="0">
              <a:buNone/>
              <a:defRPr sz="1200"/>
            </a:lvl3pPr>
            <a:lvl4pPr marL="1363851" indent="0">
              <a:buNone/>
              <a:defRPr sz="900"/>
            </a:lvl4pPr>
            <a:lvl5pPr marL="1818458" indent="0">
              <a:buNone/>
              <a:defRPr sz="900"/>
            </a:lvl5pPr>
            <a:lvl6pPr marL="2273069" indent="0">
              <a:buNone/>
              <a:defRPr sz="900"/>
            </a:lvl6pPr>
            <a:lvl7pPr marL="2727683" indent="0">
              <a:buNone/>
              <a:defRPr sz="900"/>
            </a:lvl7pPr>
            <a:lvl8pPr marL="3182306" indent="0">
              <a:buNone/>
              <a:defRPr sz="900"/>
            </a:lvl8pPr>
            <a:lvl9pPr marL="3636915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9228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9228"/>
              <a:t>2021/12/23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922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9228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922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52363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9228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9228"/>
              <a:t>2021/12/23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922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9228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922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84426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2657" y="365134"/>
            <a:ext cx="2628215" cy="581183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050" y="365134"/>
            <a:ext cx="7732286" cy="581183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9228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9228"/>
              <a:t>2021/12/23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922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9228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922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2639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06771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06397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" y="33"/>
            <a:ext cx="121666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689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83537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67195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2_仅标题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29" y="275465"/>
            <a:ext cx="10969791" cy="1142499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>
          <a:xfrm>
            <a:off x="609524" y="6356747"/>
            <a:ext cx="2844410" cy="36578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855537" fontAlgn="base">
              <a:spcBef>
                <a:spcPct val="0"/>
              </a:spcBef>
              <a:spcAft>
                <a:spcPct val="0"/>
              </a:spcAft>
              <a:defRPr/>
            </a:pPr>
            <a:fld id="{9E773E08-A71B-4FDC-B054-E26753AAFF0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 defTabSz="855537" fontAlgn="base">
                <a:spcBef>
                  <a:spcPct val="0"/>
                </a:spcBef>
                <a:spcAft>
                  <a:spcPct val="0"/>
                </a:spcAft>
                <a:defRPr/>
              </a:pPr>
              <a:t>2021/12/23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4284" y="6356747"/>
            <a:ext cx="3860270" cy="36578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855537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4901" y="6356747"/>
            <a:ext cx="2844410" cy="36578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855537" fontAlgn="base">
              <a:spcBef>
                <a:spcPct val="0"/>
              </a:spcBef>
              <a:spcAft>
                <a:spcPct val="0"/>
              </a:spcAft>
            </a:pPr>
            <a:fld id="{CC93CDD0-E3EC-4FB5-9135-935862A1CC92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 defTabSz="855537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132087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170" y="2130477"/>
            <a:ext cx="10360501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359" y="3886200"/>
            <a:ext cx="85321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1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22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533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044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556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067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57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089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247"/>
            <a:fld id="{D6B3FE28-CD12-435F-8B1C-DC80822E786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2021/12/23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24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247"/>
            <a:fld id="{DA1BC343-4D68-416E-976A-23105D1DB2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组合 6"/>
          <p:cNvGrpSpPr/>
          <p:nvPr userDrawn="1"/>
        </p:nvGrpSpPr>
        <p:grpSpPr>
          <a:xfrm>
            <a:off x="5" y="7"/>
            <a:ext cx="12187508" cy="6955621"/>
            <a:chOff x="0" y="-1"/>
            <a:chExt cx="12189096" cy="6955621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8" y="-1"/>
              <a:ext cx="12187778" cy="6955621"/>
            </a:xfrm>
            <a:prstGeom prst="rect">
              <a:avLst/>
            </a:prstGeom>
          </p:spPr>
        </p:pic>
        <p:sp>
          <p:nvSpPr>
            <p:cNvPr id="9" name="矩形 8"/>
            <p:cNvSpPr/>
            <p:nvPr/>
          </p:nvSpPr>
          <p:spPr>
            <a:xfrm>
              <a:off x="0" y="-1"/>
              <a:ext cx="12189096" cy="6955621"/>
            </a:xfrm>
            <a:prstGeom prst="rect">
              <a:avLst/>
            </a:prstGeom>
            <a:solidFill>
              <a:schemeClr val="bg1">
                <a:alpha val="5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02247">
                <a:defRPr/>
              </a:pPr>
              <a:endParaRPr lang="zh-CN" altLang="en-US" sz="170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049482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247"/>
            <a:fld id="{D6B3FE28-CD12-435F-8B1C-DC80822E786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2021/12/23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24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247"/>
            <a:fld id="{DA1BC343-4D68-416E-976A-23105D1DB2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25584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2836" y="4406913"/>
            <a:ext cx="1036050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2836" y="2906742"/>
            <a:ext cx="1036050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112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90224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5337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80449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25562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706748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315787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60899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247"/>
            <a:fld id="{D6B3FE28-CD12-435F-8B1C-DC80822E786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2021/12/23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24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247"/>
            <a:fld id="{DA1BC343-4D68-416E-976A-23105D1DB2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4243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12589" y="1600236"/>
            <a:ext cx="7209606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225359" y="1600236"/>
            <a:ext cx="721172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247"/>
            <a:fld id="{D6B3FE28-CD12-435F-8B1C-DC80822E786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2021/12/23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24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247"/>
            <a:fld id="{DA1BC343-4D68-416E-976A-23105D1DB2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71141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477" y="274639"/>
            <a:ext cx="10969943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469" y="1535113"/>
            <a:ext cx="5385514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1125" indent="0">
              <a:buNone/>
              <a:defRPr sz="2000" b="1"/>
            </a:lvl2pPr>
            <a:lvl3pPr marL="902247" indent="0">
              <a:buNone/>
              <a:defRPr sz="1700" b="1"/>
            </a:lvl3pPr>
            <a:lvl4pPr marL="1353375" indent="0">
              <a:buNone/>
              <a:defRPr sz="1600" b="1"/>
            </a:lvl4pPr>
            <a:lvl5pPr marL="1804496" indent="0">
              <a:buNone/>
              <a:defRPr sz="1600" b="1"/>
            </a:lvl5pPr>
            <a:lvl6pPr marL="2255625" indent="0">
              <a:buNone/>
              <a:defRPr sz="1600" b="1"/>
            </a:lvl6pPr>
            <a:lvl7pPr marL="2706748" indent="0">
              <a:buNone/>
              <a:defRPr sz="1600" b="1"/>
            </a:lvl7pPr>
            <a:lvl8pPr marL="3157871" indent="0">
              <a:buNone/>
              <a:defRPr sz="1600" b="1"/>
            </a:lvl8pPr>
            <a:lvl9pPr marL="3608996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469" y="2174875"/>
            <a:ext cx="53855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7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1757" y="1535113"/>
            <a:ext cx="5387630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1125" indent="0">
              <a:buNone/>
              <a:defRPr sz="2000" b="1"/>
            </a:lvl2pPr>
            <a:lvl3pPr marL="902247" indent="0">
              <a:buNone/>
              <a:defRPr sz="1700" b="1"/>
            </a:lvl3pPr>
            <a:lvl4pPr marL="1353375" indent="0">
              <a:buNone/>
              <a:defRPr sz="1600" b="1"/>
            </a:lvl4pPr>
            <a:lvl5pPr marL="1804496" indent="0">
              <a:buNone/>
              <a:defRPr sz="1600" b="1"/>
            </a:lvl5pPr>
            <a:lvl6pPr marL="2255625" indent="0">
              <a:buNone/>
              <a:defRPr sz="1600" b="1"/>
            </a:lvl6pPr>
            <a:lvl7pPr marL="2706748" indent="0">
              <a:buNone/>
              <a:defRPr sz="1600" b="1"/>
            </a:lvl7pPr>
            <a:lvl8pPr marL="3157871" indent="0">
              <a:buNone/>
              <a:defRPr sz="1600" b="1"/>
            </a:lvl8pPr>
            <a:lvl9pPr marL="3608996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1757" y="2174875"/>
            <a:ext cx="538763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7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247"/>
            <a:fld id="{D6B3FE28-CD12-435F-8B1C-DC80822E786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2021/12/23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24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247"/>
            <a:fld id="{DA1BC343-4D68-416E-976A-23105D1DB2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97751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247"/>
            <a:fld id="{D6B3FE28-CD12-435F-8B1C-DC80822E786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2021/12/23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24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247"/>
            <a:fld id="{DA1BC343-4D68-416E-976A-23105D1DB2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46165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247"/>
            <a:fld id="{D6B3FE28-CD12-435F-8B1C-DC80822E786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2021/12/23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24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247"/>
            <a:fld id="{DA1BC343-4D68-416E-976A-23105D1DB2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95631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" y="1"/>
            <a:ext cx="12188825" cy="682903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0835" y="4898737"/>
            <a:ext cx="3828054" cy="193034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" y="3278430"/>
            <a:ext cx="3180521" cy="3550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35" y="53"/>
            <a:ext cx="1504557" cy="147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620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451" y="273049"/>
            <a:ext cx="4010039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5530" y="273101"/>
            <a:ext cx="681389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451" y="1435142"/>
            <a:ext cx="4010039" cy="4691063"/>
          </a:xfrm>
        </p:spPr>
        <p:txBody>
          <a:bodyPr/>
          <a:lstStyle>
            <a:lvl1pPr marL="0" indent="0">
              <a:buNone/>
              <a:defRPr sz="1300"/>
            </a:lvl1pPr>
            <a:lvl2pPr marL="451125" indent="0">
              <a:buNone/>
              <a:defRPr sz="1200"/>
            </a:lvl2pPr>
            <a:lvl3pPr marL="902247" indent="0">
              <a:buNone/>
              <a:defRPr sz="900"/>
            </a:lvl3pPr>
            <a:lvl4pPr marL="1353375" indent="0">
              <a:buNone/>
              <a:defRPr sz="900"/>
            </a:lvl4pPr>
            <a:lvl5pPr marL="1804496" indent="0">
              <a:buNone/>
              <a:defRPr sz="900"/>
            </a:lvl5pPr>
            <a:lvl6pPr marL="2255625" indent="0">
              <a:buNone/>
              <a:defRPr sz="900"/>
            </a:lvl6pPr>
            <a:lvl7pPr marL="2706748" indent="0">
              <a:buNone/>
              <a:defRPr sz="900"/>
            </a:lvl7pPr>
            <a:lvl8pPr marL="3157871" indent="0">
              <a:buNone/>
              <a:defRPr sz="900"/>
            </a:lvl8pPr>
            <a:lvl9pPr marL="3608996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247"/>
            <a:fld id="{D6B3FE28-CD12-435F-8B1C-DC80822E786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2021/12/23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24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247"/>
            <a:fld id="{DA1BC343-4D68-416E-976A-23105D1DB2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8603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31" y="4800601"/>
            <a:ext cx="7313295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31" y="612775"/>
            <a:ext cx="731329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1125" indent="0">
              <a:buNone/>
              <a:defRPr sz="2800"/>
            </a:lvl2pPr>
            <a:lvl3pPr marL="902247" indent="0">
              <a:buNone/>
              <a:defRPr sz="2400"/>
            </a:lvl3pPr>
            <a:lvl4pPr marL="1353375" indent="0">
              <a:buNone/>
              <a:defRPr sz="2000"/>
            </a:lvl4pPr>
            <a:lvl5pPr marL="1804496" indent="0">
              <a:buNone/>
              <a:defRPr sz="2000"/>
            </a:lvl5pPr>
            <a:lvl6pPr marL="2255625" indent="0">
              <a:buNone/>
              <a:defRPr sz="2000"/>
            </a:lvl6pPr>
            <a:lvl7pPr marL="2706748" indent="0">
              <a:buNone/>
              <a:defRPr sz="2000"/>
            </a:lvl7pPr>
            <a:lvl8pPr marL="3157871" indent="0">
              <a:buNone/>
              <a:defRPr sz="2000"/>
            </a:lvl8pPr>
            <a:lvl9pPr marL="3608996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31" y="5367346"/>
            <a:ext cx="7313295" cy="804863"/>
          </a:xfrm>
        </p:spPr>
        <p:txBody>
          <a:bodyPr/>
          <a:lstStyle>
            <a:lvl1pPr marL="0" indent="0">
              <a:buNone/>
              <a:defRPr sz="1300"/>
            </a:lvl1pPr>
            <a:lvl2pPr marL="451125" indent="0">
              <a:buNone/>
              <a:defRPr sz="1200"/>
            </a:lvl2pPr>
            <a:lvl3pPr marL="902247" indent="0">
              <a:buNone/>
              <a:defRPr sz="900"/>
            </a:lvl3pPr>
            <a:lvl4pPr marL="1353375" indent="0">
              <a:buNone/>
              <a:defRPr sz="900"/>
            </a:lvl4pPr>
            <a:lvl5pPr marL="1804496" indent="0">
              <a:buNone/>
              <a:defRPr sz="900"/>
            </a:lvl5pPr>
            <a:lvl6pPr marL="2255625" indent="0">
              <a:buNone/>
              <a:defRPr sz="900"/>
            </a:lvl6pPr>
            <a:lvl7pPr marL="2706748" indent="0">
              <a:buNone/>
              <a:defRPr sz="900"/>
            </a:lvl7pPr>
            <a:lvl8pPr marL="3157871" indent="0">
              <a:buNone/>
              <a:defRPr sz="900"/>
            </a:lvl8pPr>
            <a:lvl9pPr marL="3608996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247"/>
            <a:fld id="{D6B3FE28-CD12-435F-8B1C-DC80822E786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2021/12/23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24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247"/>
            <a:fld id="{DA1BC343-4D68-416E-976A-23105D1DB2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52513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247"/>
            <a:fld id="{D6B3FE28-CD12-435F-8B1C-DC80822E786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2021/12/23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24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247"/>
            <a:fld id="{DA1BC343-4D68-416E-976A-23105D1DB2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63448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1782568" y="274652"/>
            <a:ext cx="3654531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12622" y="274652"/>
            <a:ext cx="10766795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247"/>
            <a:fld id="{D6B3FE28-CD12-435F-8B1C-DC80822E786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2021/12/23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24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247"/>
            <a:fld id="{DA1BC343-4D68-416E-976A-23105D1DB2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87167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611" y="1122363"/>
            <a:ext cx="9141619" cy="2387600"/>
          </a:xfrm>
        </p:spPr>
        <p:txBody>
          <a:bodyPr anchor="b"/>
          <a:lstStyle>
            <a:lvl1pPr algn="ctr">
              <a:defRPr sz="59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611" y="3602037"/>
            <a:ext cx="9141619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1125" indent="0" algn="ctr">
              <a:buNone/>
              <a:defRPr sz="2000"/>
            </a:lvl2pPr>
            <a:lvl3pPr marL="902247" indent="0" algn="ctr">
              <a:buNone/>
              <a:defRPr sz="1700"/>
            </a:lvl3pPr>
            <a:lvl4pPr marL="1353375" indent="0" algn="ctr">
              <a:buNone/>
              <a:defRPr sz="1600"/>
            </a:lvl4pPr>
            <a:lvl5pPr marL="1804496" indent="0" algn="ctr">
              <a:buNone/>
              <a:defRPr sz="1600"/>
            </a:lvl5pPr>
            <a:lvl6pPr marL="2255625" indent="0" algn="ctr">
              <a:buNone/>
              <a:defRPr sz="1600"/>
            </a:lvl6pPr>
            <a:lvl7pPr marL="2706748" indent="0" algn="ctr">
              <a:buNone/>
              <a:defRPr sz="1600"/>
            </a:lvl7pPr>
            <a:lvl8pPr marL="3157871" indent="0" algn="ctr">
              <a:buNone/>
              <a:defRPr sz="1600"/>
            </a:lvl8pPr>
            <a:lvl9pPr marL="3608996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2925"/>
            <a:fld id="{EF212047-D50F-4EC1-8EB7-3A16F2E201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2925"/>
              <a:t>12/23/2021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292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2925"/>
            <a:fld id="{923C4744-9169-400B-B721-733535DBB6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292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613145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2925"/>
            <a:fld id="{EF212047-D50F-4EC1-8EB7-3A16F2E201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2925"/>
              <a:t>12/23/2021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292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2925"/>
            <a:fld id="{923C4744-9169-400B-B721-733535DBB6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292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955112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659" y="1709780"/>
            <a:ext cx="10512862" cy="2852737"/>
          </a:xfrm>
        </p:spPr>
        <p:txBody>
          <a:bodyPr anchor="b"/>
          <a:lstStyle>
            <a:lvl1pPr>
              <a:defRPr sz="59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659" y="4589477"/>
            <a:ext cx="10512862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112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02247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35337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044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5562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0674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578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089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2925"/>
            <a:fld id="{EF212047-D50F-4EC1-8EB7-3A16F2E201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2925"/>
              <a:t>12/23/2021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292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2925"/>
            <a:fld id="{923C4744-9169-400B-B721-733535DBB6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292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13060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007" y="1825625"/>
            <a:ext cx="5180251" cy="435133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1" y="1825625"/>
            <a:ext cx="5180251" cy="435133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2925"/>
            <a:fld id="{EF212047-D50F-4EC1-8EB7-3A16F2E201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2925"/>
              <a:t>12/23/2021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292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2925"/>
            <a:fld id="{923C4744-9169-400B-B721-733535DBB6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292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706674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94" y="365129"/>
            <a:ext cx="10512862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576" y="1681163"/>
            <a:ext cx="515644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1125" indent="0">
              <a:buNone/>
              <a:defRPr sz="2000" b="1"/>
            </a:lvl2pPr>
            <a:lvl3pPr marL="902247" indent="0">
              <a:buNone/>
              <a:defRPr sz="1700" b="1"/>
            </a:lvl3pPr>
            <a:lvl4pPr marL="1353375" indent="0">
              <a:buNone/>
              <a:defRPr sz="1600" b="1"/>
            </a:lvl4pPr>
            <a:lvl5pPr marL="1804496" indent="0">
              <a:buNone/>
              <a:defRPr sz="1600" b="1"/>
            </a:lvl5pPr>
            <a:lvl6pPr marL="2255625" indent="0">
              <a:buNone/>
              <a:defRPr sz="1600" b="1"/>
            </a:lvl6pPr>
            <a:lvl7pPr marL="2706748" indent="0">
              <a:buNone/>
              <a:defRPr sz="1600" b="1"/>
            </a:lvl7pPr>
            <a:lvl8pPr marL="3157871" indent="0">
              <a:buNone/>
              <a:defRPr sz="1600" b="1"/>
            </a:lvl8pPr>
            <a:lvl9pPr marL="3608996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576" y="2505095"/>
            <a:ext cx="5156443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0598" y="1681163"/>
            <a:ext cx="51818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1125" indent="0">
              <a:buNone/>
              <a:defRPr sz="2000" b="1"/>
            </a:lvl2pPr>
            <a:lvl3pPr marL="902247" indent="0">
              <a:buNone/>
              <a:defRPr sz="1700" b="1"/>
            </a:lvl3pPr>
            <a:lvl4pPr marL="1353375" indent="0">
              <a:buNone/>
              <a:defRPr sz="1600" b="1"/>
            </a:lvl4pPr>
            <a:lvl5pPr marL="1804496" indent="0">
              <a:buNone/>
              <a:defRPr sz="1600" b="1"/>
            </a:lvl5pPr>
            <a:lvl6pPr marL="2255625" indent="0">
              <a:buNone/>
              <a:defRPr sz="1600" b="1"/>
            </a:lvl6pPr>
            <a:lvl7pPr marL="2706748" indent="0">
              <a:buNone/>
              <a:defRPr sz="1600" b="1"/>
            </a:lvl7pPr>
            <a:lvl8pPr marL="3157871" indent="0">
              <a:buNone/>
              <a:defRPr sz="1600" b="1"/>
            </a:lvl8pPr>
            <a:lvl9pPr marL="3608996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598" y="2505095"/>
            <a:ext cx="51818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2925"/>
            <a:fld id="{EF212047-D50F-4EC1-8EB7-3A16F2E201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2925"/>
              <a:t>12/23/2021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292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2925"/>
            <a:fld id="{923C4744-9169-400B-B721-733535DBB6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292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47306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2925"/>
            <a:fld id="{EF212047-D50F-4EC1-8EB7-3A16F2E201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2925"/>
              <a:t>12/23/2021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292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2925"/>
            <a:fld id="{923C4744-9169-400B-B721-733535DBB6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292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8867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22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0.xml"/><Relationship Id="rId10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4.xml"/><Relationship Id="rId3" Type="http://schemas.openxmlformats.org/officeDocument/2006/relationships/slideLayout" Target="../slideLayouts/slideLayout129.xml"/><Relationship Id="rId7" Type="http://schemas.openxmlformats.org/officeDocument/2006/relationships/slideLayout" Target="../slideLayouts/slideLayout133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28.xml"/><Relationship Id="rId1" Type="http://schemas.openxmlformats.org/officeDocument/2006/relationships/slideLayout" Target="../slideLayouts/slideLayout127.xml"/><Relationship Id="rId6" Type="http://schemas.openxmlformats.org/officeDocument/2006/relationships/slideLayout" Target="../slideLayouts/slideLayout132.xml"/><Relationship Id="rId11" Type="http://schemas.openxmlformats.org/officeDocument/2006/relationships/slideLayout" Target="../slideLayouts/slideLayout137.xml"/><Relationship Id="rId5" Type="http://schemas.openxmlformats.org/officeDocument/2006/relationships/slideLayout" Target="../slideLayouts/slideLayout131.xml"/><Relationship Id="rId10" Type="http://schemas.openxmlformats.org/officeDocument/2006/relationships/slideLayout" Target="../slideLayouts/slideLayout136.xml"/><Relationship Id="rId4" Type="http://schemas.openxmlformats.org/officeDocument/2006/relationships/slideLayout" Target="../slideLayouts/slideLayout130.xml"/><Relationship Id="rId9" Type="http://schemas.openxmlformats.org/officeDocument/2006/relationships/slideLayout" Target="../slideLayouts/slideLayout135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140.xml"/><Relationship Id="rId7" Type="http://schemas.openxmlformats.org/officeDocument/2006/relationships/slideLayout" Target="../slideLayouts/slideLayout144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39.xml"/><Relationship Id="rId1" Type="http://schemas.openxmlformats.org/officeDocument/2006/relationships/slideLayout" Target="../slideLayouts/slideLayout138.xml"/><Relationship Id="rId6" Type="http://schemas.openxmlformats.org/officeDocument/2006/relationships/slideLayout" Target="../slideLayouts/slideLayout143.xml"/><Relationship Id="rId11" Type="http://schemas.openxmlformats.org/officeDocument/2006/relationships/slideLayout" Target="../slideLayouts/slideLayout148.xml"/><Relationship Id="rId5" Type="http://schemas.openxmlformats.org/officeDocument/2006/relationships/slideLayout" Target="../slideLayouts/slideLayout142.xml"/><Relationship Id="rId10" Type="http://schemas.openxmlformats.org/officeDocument/2006/relationships/slideLayout" Target="../slideLayouts/slideLayout147.xml"/><Relationship Id="rId4" Type="http://schemas.openxmlformats.org/officeDocument/2006/relationships/slideLayout" Target="../slideLayouts/slideLayout141.xml"/><Relationship Id="rId9" Type="http://schemas.openxmlformats.org/officeDocument/2006/relationships/slideLayout" Target="../slideLayouts/slideLayout146.xml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1.xml"/><Relationship Id="rId7" Type="http://schemas.openxmlformats.org/officeDocument/2006/relationships/theme" Target="../theme/theme15.xml"/><Relationship Id="rId2" Type="http://schemas.openxmlformats.org/officeDocument/2006/relationships/slideLayout" Target="../slideLayouts/slideLayout150.xml"/><Relationship Id="rId1" Type="http://schemas.openxmlformats.org/officeDocument/2006/relationships/slideLayout" Target="../slideLayouts/slideLayout149.xml"/><Relationship Id="rId6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52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image" Target="../media/image22.jp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3.gif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23.gif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theme" Target="../theme/theme8.xml"/><Relationship Id="rId5" Type="http://schemas.openxmlformats.org/officeDocument/2006/relationships/slideLayout" Target="../slideLayouts/slideLayout82.xml"/><Relationship Id="rId4" Type="http://schemas.openxmlformats.org/officeDocument/2006/relationships/slideLayout" Target="../slideLayouts/slideLayout8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36" y="274639"/>
            <a:ext cx="10969625" cy="1143000"/>
          </a:xfrm>
          <a:prstGeom prst="rect">
            <a:avLst/>
          </a:prstGeom>
        </p:spPr>
        <p:txBody>
          <a:bodyPr vert="horz" lIns="91412" tIns="45707" rIns="91412" bIns="45707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14657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685604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95" indent="-171395" algn="l" defTabSz="685604" rtl="0" eaLnBrk="1" latinLnBrk="0" hangingPunct="1">
        <a:lnSpc>
          <a:spcPct val="90000"/>
        </a:lnSpc>
        <a:spcBef>
          <a:spcPts val="751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01" indent="-171395" algn="l" defTabSz="68560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856998" indent="-171395" algn="l" defTabSz="68560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801" indent="-171395" algn="l" defTabSz="68560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602" indent="-171395" algn="l" defTabSz="68560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399" indent="-171395" algn="l" defTabSz="68560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205" indent="-171395" algn="l" defTabSz="68560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995" indent="-171395" algn="l" defTabSz="68560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801" indent="-171395" algn="l" defTabSz="68560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60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01" algn="l" defTabSz="68560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85604" algn="l" defTabSz="68560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401" algn="l" defTabSz="68560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199" algn="l" defTabSz="68560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996" algn="l" defTabSz="68560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799" algn="l" defTabSz="68560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600" algn="l" defTabSz="68560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401" algn="l" defTabSz="68560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007" y="365129"/>
            <a:ext cx="10512862" cy="1325563"/>
          </a:xfrm>
          <a:prstGeom prst="rect">
            <a:avLst/>
          </a:prstGeom>
        </p:spPr>
        <p:txBody>
          <a:bodyPr vert="horz" lIns="91412" tIns="45707" rIns="91412" bIns="45707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007" y="1825625"/>
            <a:ext cx="10512862" cy="4351339"/>
          </a:xfrm>
          <a:prstGeom prst="rect">
            <a:avLst/>
          </a:prstGeom>
        </p:spPr>
        <p:txBody>
          <a:bodyPr vert="horz" lIns="91412" tIns="45707" rIns="91412" bIns="45707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7982" y="6356364"/>
            <a:ext cx="2742486" cy="365125"/>
          </a:xfrm>
          <a:prstGeom prst="rect">
            <a:avLst/>
          </a:prstGeom>
        </p:spPr>
        <p:txBody>
          <a:bodyPr vert="horz" lIns="91412" tIns="45707" rIns="91412" bIns="45707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09549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09549"/>
              <a:t>12/23/2021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7574" y="6356364"/>
            <a:ext cx="4113728" cy="365125"/>
          </a:xfrm>
          <a:prstGeom prst="rect">
            <a:avLst/>
          </a:prstGeom>
        </p:spPr>
        <p:txBody>
          <a:bodyPr vert="horz" lIns="91412" tIns="45707" rIns="91412" bIns="45707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0954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8357" y="6356364"/>
            <a:ext cx="2742486" cy="365125"/>
          </a:xfrm>
          <a:prstGeom prst="rect">
            <a:avLst/>
          </a:prstGeom>
        </p:spPr>
        <p:txBody>
          <a:bodyPr vert="horz" lIns="91412" tIns="45707" rIns="91412" bIns="45707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09549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0954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672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6" r:id="rId1"/>
    <p:sldLayoutId id="2147483917" r:id="rId2"/>
    <p:sldLayoutId id="2147483918" r:id="rId3"/>
    <p:sldLayoutId id="2147483919" r:id="rId4"/>
    <p:sldLayoutId id="2147483920" r:id="rId5"/>
    <p:sldLayoutId id="2147483921" r:id="rId6"/>
    <p:sldLayoutId id="2147483922" r:id="rId7"/>
    <p:sldLayoutId id="2147483923" r:id="rId8"/>
    <p:sldLayoutId id="2147483924" r:id="rId9"/>
    <p:sldLayoutId id="2147483925" r:id="rId10"/>
    <p:sldLayoutId id="2147483926" r:id="rId11"/>
  </p:sldLayoutIdLst>
  <p:txStyles>
    <p:titleStyle>
      <a:lvl1pPr algn="l" defTabSz="90224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563" indent="-225563" algn="l" defTabSz="902247" rtl="0" eaLnBrk="1" latinLnBrk="0" hangingPunct="1">
        <a:lnSpc>
          <a:spcPct val="90000"/>
        </a:lnSpc>
        <a:spcBef>
          <a:spcPts val="986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76688" indent="-225563" algn="l" defTabSz="9022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27815" indent="-225563" algn="l" defTabSz="9022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78936" indent="-225563" algn="l" defTabSz="9022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2030066" indent="-225563" algn="l" defTabSz="9022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481183" indent="-225563" algn="l" defTabSz="9022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32312" indent="-225563" algn="l" defTabSz="9022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383434" indent="-225563" algn="l" defTabSz="9022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34560" indent="-225563" algn="l" defTabSz="9022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224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51125" algn="l" defTabSz="90224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902247" algn="l" defTabSz="90224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75" algn="l" defTabSz="90224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804496" algn="l" defTabSz="90224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255625" algn="l" defTabSz="90224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706748" algn="l" defTabSz="90224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157871" algn="l" defTabSz="90224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08996" algn="l" defTabSz="90224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465" y="274639"/>
            <a:ext cx="10969943" cy="1143000"/>
          </a:xfrm>
          <a:prstGeom prst="rect">
            <a:avLst/>
          </a:prstGeom>
        </p:spPr>
        <p:txBody>
          <a:bodyPr vert="horz" lIns="91412" tIns="45707" rIns="91412" bIns="45707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465" y="1600225"/>
            <a:ext cx="10969943" cy="4525963"/>
          </a:xfrm>
          <a:prstGeom prst="rect">
            <a:avLst/>
          </a:prstGeom>
        </p:spPr>
        <p:txBody>
          <a:bodyPr vert="horz" lIns="91412" tIns="45707" rIns="91412" bIns="45707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444" y="6356364"/>
            <a:ext cx="2844059" cy="365125"/>
          </a:xfrm>
          <a:prstGeom prst="rect">
            <a:avLst/>
          </a:prstGeom>
        </p:spPr>
        <p:txBody>
          <a:bodyPr vert="horz" lIns="91412" tIns="45707" rIns="91412" bIns="45707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247"/>
            <a:fld id="{D6B3FE28-CD12-435F-8B1C-DC80822E786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2021/12/23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4515" y="6356364"/>
            <a:ext cx="3859795" cy="365125"/>
          </a:xfrm>
          <a:prstGeom prst="rect">
            <a:avLst/>
          </a:prstGeom>
        </p:spPr>
        <p:txBody>
          <a:bodyPr vert="horz" lIns="91412" tIns="45707" rIns="91412" bIns="45707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24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5338" y="6356364"/>
            <a:ext cx="2844059" cy="365125"/>
          </a:xfrm>
          <a:prstGeom prst="rect">
            <a:avLst/>
          </a:prstGeom>
        </p:spPr>
        <p:txBody>
          <a:bodyPr vert="horz" lIns="91412" tIns="45707" rIns="91412" bIns="45707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247"/>
            <a:fld id="{DA1BC343-4D68-416E-976A-23105D1DB2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760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8" r:id="rId1"/>
    <p:sldLayoutId id="2147483929" r:id="rId2"/>
    <p:sldLayoutId id="2147483930" r:id="rId3"/>
    <p:sldLayoutId id="2147483931" r:id="rId4"/>
    <p:sldLayoutId id="2147483932" r:id="rId5"/>
    <p:sldLayoutId id="2147483933" r:id="rId6"/>
    <p:sldLayoutId id="2147483934" r:id="rId7"/>
    <p:sldLayoutId id="2147483935" r:id="rId8"/>
    <p:sldLayoutId id="2147483936" r:id="rId9"/>
    <p:sldLayoutId id="2147483937" r:id="rId10"/>
    <p:sldLayoutId id="2147483938" r:id="rId11"/>
  </p:sldLayoutIdLst>
  <p:txStyles>
    <p:titleStyle>
      <a:lvl1pPr algn="ctr" defTabSz="90224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8343" indent="-338343" algn="l" defTabSz="902247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3077" indent="-281951" algn="l" defTabSz="902247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27815" indent="-225563" algn="l" defTabSz="902247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78936" indent="-225563" algn="l" defTabSz="902247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0066" indent="-225563" algn="l" defTabSz="902247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81183" indent="-225563" algn="l" defTabSz="90224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32312" indent="-225563" algn="l" defTabSz="90224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383434" indent="-225563" algn="l" defTabSz="90224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34560" indent="-225563" algn="l" defTabSz="90224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0224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51125" algn="l" defTabSz="90224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902247" algn="l" defTabSz="90224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75" algn="l" defTabSz="90224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804496" algn="l" defTabSz="90224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255625" algn="l" defTabSz="90224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706748" algn="l" defTabSz="90224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157871" algn="l" defTabSz="90224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08996" algn="l" defTabSz="90224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444" y="274652"/>
            <a:ext cx="10969944" cy="1143000"/>
          </a:xfrm>
          <a:prstGeom prst="rect">
            <a:avLst/>
          </a:prstGeom>
        </p:spPr>
        <p:txBody>
          <a:bodyPr vert="horz" lIns="95589" tIns="47796" rIns="95589" bIns="4779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4" y="1600217"/>
            <a:ext cx="10969944" cy="4525963"/>
          </a:xfrm>
          <a:prstGeom prst="rect">
            <a:avLst/>
          </a:prstGeom>
        </p:spPr>
        <p:txBody>
          <a:bodyPr vert="horz" lIns="95589" tIns="47796" rIns="95589" bIns="4779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451" y="6356368"/>
            <a:ext cx="2844060" cy="365125"/>
          </a:xfrm>
          <a:prstGeom prst="rect">
            <a:avLst/>
          </a:prstGeom>
        </p:spPr>
        <p:txBody>
          <a:bodyPr vert="horz" lIns="95589" tIns="47796" rIns="95589" bIns="47796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5589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5894"/>
              <a:t>12/23/2021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4518" y="6356368"/>
            <a:ext cx="3859796" cy="365125"/>
          </a:xfrm>
          <a:prstGeom prst="rect">
            <a:avLst/>
          </a:prstGeom>
        </p:spPr>
        <p:txBody>
          <a:bodyPr vert="horz" lIns="95589" tIns="47796" rIns="95589" bIns="47796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5589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5332" y="6356368"/>
            <a:ext cx="2844060" cy="365125"/>
          </a:xfrm>
          <a:prstGeom prst="rect">
            <a:avLst/>
          </a:prstGeom>
        </p:spPr>
        <p:txBody>
          <a:bodyPr vert="horz" lIns="95589" tIns="47796" rIns="95589" bIns="47796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5589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589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806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0" r:id="rId1"/>
    <p:sldLayoutId id="2147483941" r:id="rId2"/>
    <p:sldLayoutId id="2147483942" r:id="rId3"/>
    <p:sldLayoutId id="2147483943" r:id="rId4"/>
    <p:sldLayoutId id="2147483944" r:id="rId5"/>
    <p:sldLayoutId id="2147483945" r:id="rId6"/>
    <p:sldLayoutId id="2147483946" r:id="rId7"/>
    <p:sldLayoutId id="2147483947" r:id="rId8"/>
    <p:sldLayoutId id="2147483948" r:id="rId9"/>
    <p:sldLayoutId id="2147483949" r:id="rId10"/>
    <p:sldLayoutId id="2147483950" r:id="rId11"/>
  </p:sldLayoutIdLst>
  <p:txStyles>
    <p:titleStyle>
      <a:lvl1pPr algn="ctr" defTabSz="1277936" rtl="0" eaLnBrk="1" latinLnBrk="0" hangingPunct="1">
        <a:spcBef>
          <a:spcPct val="0"/>
        </a:spcBef>
        <a:buNone/>
        <a:defRPr sz="6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79227" indent="-479227" algn="l" defTabSz="1277936" rtl="0" eaLnBrk="1" latinLnBrk="0" hangingPunct="1">
        <a:spcBef>
          <a:spcPct val="20000"/>
        </a:spcBef>
        <a:buFont typeface="Arial" pitchFamily="34" charset="0"/>
        <a:buChar char="•"/>
        <a:defRPr sz="4400" kern="1200">
          <a:solidFill>
            <a:schemeClr val="tx1"/>
          </a:solidFill>
          <a:latin typeface="+mn-lt"/>
          <a:ea typeface="+mn-ea"/>
          <a:cs typeface="+mn-cs"/>
        </a:defRPr>
      </a:lvl1pPr>
      <a:lvl2pPr marL="1038318" indent="-399357" algn="l" defTabSz="1277936" rtl="0" eaLnBrk="1" latinLnBrk="0" hangingPunct="1">
        <a:spcBef>
          <a:spcPct val="20000"/>
        </a:spcBef>
        <a:buFont typeface="Arial" pitchFamily="34" charset="0"/>
        <a:buChar char="–"/>
        <a:defRPr sz="3900" kern="1200">
          <a:solidFill>
            <a:schemeClr val="tx1"/>
          </a:solidFill>
          <a:latin typeface="+mn-lt"/>
          <a:ea typeface="+mn-ea"/>
          <a:cs typeface="+mn-cs"/>
        </a:defRPr>
      </a:lvl2pPr>
      <a:lvl3pPr marL="1597418" indent="-319484" algn="l" defTabSz="1277936" rtl="0" eaLnBrk="1" latinLnBrk="0" hangingPunct="1">
        <a:spcBef>
          <a:spcPct val="20000"/>
        </a:spcBef>
        <a:buFont typeface="Arial" pitchFamily="34" charset="0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3pPr>
      <a:lvl4pPr marL="2236387" indent="-319484" algn="l" defTabSz="1277936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5357" indent="-319484" algn="l" defTabSz="1277936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14324" indent="-319484" algn="l" defTabSz="1277936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153289" indent="-319484" algn="l" defTabSz="1277936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792257" indent="-319484" algn="l" defTabSz="1277936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431227" indent="-319484" algn="l" defTabSz="1277936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77936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38969" algn="l" defTabSz="1277936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77936" algn="l" defTabSz="1277936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916904" algn="l" defTabSz="1277936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55870" algn="l" defTabSz="1277936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94839" algn="l" defTabSz="1277936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833808" algn="l" defTabSz="1277936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472773" algn="l" defTabSz="1277936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111743" algn="l" defTabSz="1277936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7989" y="365129"/>
            <a:ext cx="10512862" cy="1325563"/>
          </a:xfrm>
          <a:prstGeom prst="rect">
            <a:avLst/>
          </a:prstGeom>
        </p:spPr>
        <p:txBody>
          <a:bodyPr vert="horz" lIns="91412" tIns="45707" rIns="91412" bIns="45707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7989" y="1825625"/>
            <a:ext cx="10512862" cy="4351339"/>
          </a:xfrm>
          <a:prstGeom prst="rect">
            <a:avLst/>
          </a:prstGeom>
        </p:spPr>
        <p:txBody>
          <a:bodyPr vert="horz" lIns="91412" tIns="45707" rIns="91412" bIns="45707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7982" y="6356364"/>
            <a:ext cx="2742486" cy="365125"/>
          </a:xfrm>
          <a:prstGeom prst="rect">
            <a:avLst/>
          </a:prstGeom>
        </p:spPr>
        <p:txBody>
          <a:bodyPr vert="horz" lIns="91412" tIns="45707" rIns="91412" bIns="45707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09549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09549"/>
              <a:t>12/23/2021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7556" y="6356364"/>
            <a:ext cx="4113728" cy="365125"/>
          </a:xfrm>
          <a:prstGeom prst="rect">
            <a:avLst/>
          </a:prstGeom>
        </p:spPr>
        <p:txBody>
          <a:bodyPr vert="horz" lIns="91412" tIns="45707" rIns="91412" bIns="45707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0954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8357" y="6356364"/>
            <a:ext cx="2742486" cy="365125"/>
          </a:xfrm>
          <a:prstGeom prst="rect">
            <a:avLst/>
          </a:prstGeom>
        </p:spPr>
        <p:txBody>
          <a:bodyPr vert="horz" lIns="91412" tIns="45707" rIns="91412" bIns="45707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09549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0954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193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2" r:id="rId1"/>
    <p:sldLayoutId id="2147483953" r:id="rId2"/>
    <p:sldLayoutId id="2147483954" r:id="rId3"/>
    <p:sldLayoutId id="2147483955" r:id="rId4"/>
    <p:sldLayoutId id="2147483956" r:id="rId5"/>
    <p:sldLayoutId id="2147483957" r:id="rId6"/>
    <p:sldLayoutId id="2147483958" r:id="rId7"/>
    <p:sldLayoutId id="2147483959" r:id="rId8"/>
    <p:sldLayoutId id="2147483960" r:id="rId9"/>
    <p:sldLayoutId id="2147483961" r:id="rId10"/>
    <p:sldLayoutId id="2147483962" r:id="rId11"/>
  </p:sldLayoutIdLst>
  <p:txStyles>
    <p:titleStyle>
      <a:lvl1pPr algn="l" defTabSz="90224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563" indent="-225563" algn="l" defTabSz="902247" rtl="0" eaLnBrk="1" latinLnBrk="0" hangingPunct="1">
        <a:lnSpc>
          <a:spcPct val="90000"/>
        </a:lnSpc>
        <a:spcBef>
          <a:spcPts val="986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76688" indent="-225563" algn="l" defTabSz="9022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27815" indent="-225563" algn="l" defTabSz="9022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78936" indent="-225563" algn="l" defTabSz="9022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2030066" indent="-225563" algn="l" defTabSz="9022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481183" indent="-225563" algn="l" defTabSz="9022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32312" indent="-225563" algn="l" defTabSz="9022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383434" indent="-225563" algn="l" defTabSz="9022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34560" indent="-225563" algn="l" defTabSz="9022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224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51125" algn="l" defTabSz="90224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902247" algn="l" defTabSz="90224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75" algn="l" defTabSz="90224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804496" algn="l" defTabSz="90224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255625" algn="l" defTabSz="90224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706748" algn="l" defTabSz="90224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157871" algn="l" defTabSz="90224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08996" algn="l" defTabSz="90224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017" y="365149"/>
            <a:ext cx="10512862" cy="1325563"/>
          </a:xfrm>
          <a:prstGeom prst="rect">
            <a:avLst/>
          </a:prstGeom>
        </p:spPr>
        <p:txBody>
          <a:bodyPr vert="horz" lIns="92335" tIns="46169" rIns="92335" bIns="46169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017" y="1825625"/>
            <a:ext cx="10512862" cy="4351339"/>
          </a:xfrm>
          <a:prstGeom prst="rect">
            <a:avLst/>
          </a:prstGeom>
        </p:spPr>
        <p:txBody>
          <a:bodyPr vert="horz" lIns="92335" tIns="46169" rIns="92335" bIns="46169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016" y="6356364"/>
            <a:ext cx="2742486" cy="365125"/>
          </a:xfrm>
          <a:prstGeom prst="rect">
            <a:avLst/>
          </a:prstGeom>
        </p:spPr>
        <p:txBody>
          <a:bodyPr vert="horz" lIns="92335" tIns="46169" rIns="92335" bIns="4616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1330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330"/>
              <a:t>2021/12/23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7584" y="6356364"/>
            <a:ext cx="4113728" cy="365125"/>
          </a:xfrm>
          <a:prstGeom prst="rect">
            <a:avLst/>
          </a:prstGeom>
        </p:spPr>
        <p:txBody>
          <a:bodyPr vert="horz" lIns="92335" tIns="46169" rIns="92335" bIns="4616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133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8384" y="6356364"/>
            <a:ext cx="2742486" cy="365125"/>
          </a:xfrm>
          <a:prstGeom prst="rect">
            <a:avLst/>
          </a:prstGeom>
        </p:spPr>
        <p:txBody>
          <a:bodyPr vert="horz" lIns="92335" tIns="46169" rIns="92335" bIns="4616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1330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33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768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4" r:id="rId1"/>
    <p:sldLayoutId id="2147483965" r:id="rId2"/>
    <p:sldLayoutId id="2147483966" r:id="rId3"/>
    <p:sldLayoutId id="2147483967" r:id="rId4"/>
    <p:sldLayoutId id="2147483968" r:id="rId5"/>
    <p:sldLayoutId id="2147483969" r:id="rId6"/>
    <p:sldLayoutId id="2147483970" r:id="rId7"/>
    <p:sldLayoutId id="2147483971" r:id="rId8"/>
    <p:sldLayoutId id="2147483972" r:id="rId9"/>
    <p:sldLayoutId id="2147483973" r:id="rId10"/>
    <p:sldLayoutId id="2147483974" r:id="rId11"/>
  </p:sldLayoutIdLst>
  <p:txStyles>
    <p:titleStyle>
      <a:lvl1pPr algn="l" defTabSz="91133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7833" indent="-227833" algn="l" defTabSz="91133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3502" indent="-227833" algn="l" defTabSz="911330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9158" indent="-227833" algn="l" defTabSz="911330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4826" indent="-227833" algn="l" defTabSz="911330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0497" indent="-227833" algn="l" defTabSz="911330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06160" indent="-227833" algn="l" defTabSz="911330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1819" indent="-227833" algn="l" defTabSz="911330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17486" indent="-227833" algn="l" defTabSz="911330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73154" indent="-227833" algn="l" defTabSz="911330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13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5671" algn="l" defTabSz="9113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1330" algn="l" defTabSz="9113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6997" algn="l" defTabSz="9113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2660" algn="l" defTabSz="9113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78323" algn="l" defTabSz="9113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3989" algn="l" defTabSz="9113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89659" algn="l" defTabSz="9113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45318" algn="l" defTabSz="9113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5" y="365809"/>
            <a:ext cx="10512486" cy="1324635"/>
          </a:xfrm>
          <a:prstGeom prst="rect">
            <a:avLst/>
          </a:prstGeom>
        </p:spPr>
        <p:txBody>
          <a:bodyPr vert="horz" lIns="91412" tIns="45707" rIns="91412" bIns="45707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5" y="1825921"/>
            <a:ext cx="10512486" cy="4351728"/>
          </a:xfrm>
          <a:prstGeom prst="rect">
            <a:avLst/>
          </a:prstGeom>
        </p:spPr>
        <p:txBody>
          <a:bodyPr vert="horz" lIns="91412" tIns="45707" rIns="91412" bIns="45707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171" y="6356789"/>
            <a:ext cx="2741734" cy="364275"/>
          </a:xfrm>
          <a:prstGeom prst="rect">
            <a:avLst/>
          </a:prstGeom>
        </p:spPr>
        <p:txBody>
          <a:bodyPr vert="horz" lIns="91412" tIns="45707" rIns="91412" bIns="45707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55537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 defTabSz="855537" fontAlgn="base">
                <a:spcBef>
                  <a:spcPct val="0"/>
                </a:spcBef>
                <a:spcAft>
                  <a:spcPct val="0"/>
                </a:spcAft>
              </a:pPr>
              <a:t>2021/12/23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7396" y="6356789"/>
            <a:ext cx="4114104" cy="364275"/>
          </a:xfrm>
          <a:prstGeom prst="rect">
            <a:avLst/>
          </a:prstGeom>
        </p:spPr>
        <p:txBody>
          <a:bodyPr vert="horz" lIns="91412" tIns="45707" rIns="91412" bIns="45707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55537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8929" y="6356789"/>
            <a:ext cx="2741734" cy="364275"/>
          </a:xfrm>
          <a:prstGeom prst="rect">
            <a:avLst/>
          </a:prstGeom>
        </p:spPr>
        <p:txBody>
          <a:bodyPr vert="horz" lIns="91412" tIns="45707" rIns="91412" bIns="45707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55537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 defTabSz="855537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92094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6" r:id="rId1"/>
    <p:sldLayoutId id="2147483977" r:id="rId2"/>
    <p:sldLayoutId id="2147483978" r:id="rId3"/>
    <p:sldLayoutId id="2147483979" r:id="rId4"/>
    <p:sldLayoutId id="2147483980" r:id="rId5"/>
    <p:sldLayoutId id="2147483981" r:id="rId6"/>
  </p:sldLayoutIdLst>
  <p:timing>
    <p:tnLst>
      <p:par>
        <p:cTn id="1" dur="indefinite" restart="never" nodeType="tmRoot"/>
      </p:par>
    </p:tnLst>
  </p:timing>
  <p:txStyles>
    <p:titleStyle>
      <a:lvl1pPr algn="l" defTabSz="855537" rtl="0" eaLnBrk="1" latinLnBrk="0" hangingPunct="1">
        <a:lnSpc>
          <a:spcPct val="90000"/>
        </a:lnSpc>
        <a:spcBef>
          <a:spcPct val="0"/>
        </a:spcBef>
        <a:buNone/>
        <a:defRPr sz="4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3891" indent="-213891" algn="l" defTabSz="855537" rtl="0" eaLnBrk="1" latinLnBrk="0" hangingPunct="1">
        <a:lnSpc>
          <a:spcPct val="90000"/>
        </a:lnSpc>
        <a:spcBef>
          <a:spcPts val="936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41653" indent="-213891" algn="l" defTabSz="85553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069425" indent="-213891" algn="l" defTabSz="85553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97190" indent="-213891" algn="l" defTabSz="85553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924960" indent="-213891" algn="l" defTabSz="85553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52728" indent="-213891" algn="l" defTabSz="85553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780496" indent="-213891" algn="l" defTabSz="85553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08264" indent="-213891" algn="l" defTabSz="85553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36033" indent="-213891" algn="l" defTabSz="85553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5553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27768" algn="l" defTabSz="85553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55537" algn="l" defTabSz="85553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83306" algn="l" defTabSz="85553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11071" algn="l" defTabSz="85553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38842" algn="l" defTabSz="85553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66605" algn="l" defTabSz="85553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2994379" algn="l" defTabSz="85553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22149" algn="l" defTabSz="85553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7982" y="365129"/>
            <a:ext cx="10512862" cy="1325563"/>
          </a:xfrm>
          <a:prstGeom prst="rect">
            <a:avLst/>
          </a:prstGeom>
        </p:spPr>
        <p:txBody>
          <a:bodyPr vert="horz" lIns="91412" tIns="45707" rIns="91412" bIns="45707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9"/>
          </a:xfrm>
          <a:prstGeom prst="rect">
            <a:avLst/>
          </a:prstGeom>
        </p:spPr>
        <p:txBody>
          <a:bodyPr vert="horz" lIns="91412" tIns="45707" rIns="91412" bIns="45707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7982" y="6356352"/>
            <a:ext cx="2742486" cy="365125"/>
          </a:xfrm>
          <a:prstGeom prst="rect">
            <a:avLst/>
          </a:prstGeom>
        </p:spPr>
        <p:txBody>
          <a:bodyPr vert="horz" lIns="91412" tIns="45707" rIns="91412" bIns="45707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FBF3B5-9DD2-44B0-BC4E-76596BEE66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7549" y="6356352"/>
            <a:ext cx="4113728" cy="365125"/>
          </a:xfrm>
          <a:prstGeom prst="rect">
            <a:avLst/>
          </a:prstGeom>
        </p:spPr>
        <p:txBody>
          <a:bodyPr vert="horz" lIns="91412" tIns="45707" rIns="91412" bIns="45707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8357" y="6356352"/>
            <a:ext cx="2742486" cy="365125"/>
          </a:xfrm>
          <a:prstGeom prst="rect">
            <a:avLst/>
          </a:prstGeom>
        </p:spPr>
        <p:txBody>
          <a:bodyPr vert="horz" lIns="91412" tIns="45707" rIns="91412" bIns="45707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3214F9-DFA8-4165-BCD8-7A46F4E9D3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853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3" r:id="rId1"/>
    <p:sldLayoutId id="2147483984" r:id="rId2"/>
    <p:sldLayoutId id="2147483985" r:id="rId3"/>
    <p:sldLayoutId id="2147483986" r:id="rId4"/>
    <p:sldLayoutId id="2147483987" r:id="rId5"/>
    <p:sldLayoutId id="2147483988" r:id="rId6"/>
    <p:sldLayoutId id="2147483989" r:id="rId7"/>
    <p:sldLayoutId id="2147483990" r:id="rId8"/>
    <p:sldLayoutId id="2147483991" r:id="rId9"/>
    <p:sldLayoutId id="2147483992" r:id="rId10"/>
    <p:sldLayoutId id="2147483993" r:id="rId11"/>
  </p:sldLayoutIdLst>
  <p:txStyles>
    <p:titleStyle>
      <a:lvl1pPr algn="l" defTabSz="91413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5" indent="-228535" algn="l" defTabSz="91413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04" indent="-228535" algn="l" defTabSz="91413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64" indent="-228535" algn="l" defTabSz="91413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33" indent="-228535" algn="l" defTabSz="91413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99" indent="-228535" algn="l" defTabSz="91413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71" indent="-228535" algn="l" defTabSz="91413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32" indent="-228535" algn="l" defTabSz="91413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001" indent="-228535" algn="l" defTabSz="91413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67" indent="-228535" algn="l" defTabSz="91413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3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61" algn="l" defTabSz="91413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33" algn="l" defTabSz="91413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99" algn="l" defTabSz="91413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68" algn="l" defTabSz="91413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29" algn="l" defTabSz="91413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401" algn="l" defTabSz="91413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67" algn="l" defTabSz="91413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36" algn="l" defTabSz="91413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3344" y="208694"/>
            <a:ext cx="8335998" cy="868508"/>
          </a:xfrm>
          <a:prstGeom prst="rect">
            <a:avLst/>
          </a:prstGeom>
        </p:spPr>
        <p:txBody>
          <a:bodyPr vert="horz" lIns="90350" tIns="45245" rIns="90350" bIns="45245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3344" y="1215915"/>
            <a:ext cx="8335998" cy="3439052"/>
          </a:xfrm>
          <a:prstGeom prst="rect">
            <a:avLst/>
          </a:prstGeom>
        </p:spPr>
        <p:txBody>
          <a:bodyPr vert="horz" lIns="90350" tIns="45245" rIns="90350" bIns="45245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63120" y="4829873"/>
            <a:ext cx="2161185" cy="277440"/>
          </a:xfrm>
          <a:prstGeom prst="rect">
            <a:avLst/>
          </a:prstGeom>
        </p:spPr>
        <p:txBody>
          <a:bodyPr vert="horz" lIns="90350" tIns="45245" rIns="90350" bIns="4524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3409"/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3409"/>
              <a:t>12/23/2021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64601" y="4829873"/>
            <a:ext cx="2933036" cy="277440"/>
          </a:xfrm>
          <a:prstGeom prst="rect">
            <a:avLst/>
          </a:prstGeom>
        </p:spPr>
        <p:txBody>
          <a:bodyPr vert="horz" lIns="90350" tIns="45245" rIns="90350" bIns="4524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340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7933" y="4829873"/>
            <a:ext cx="2161185" cy="277440"/>
          </a:xfrm>
          <a:prstGeom prst="rect">
            <a:avLst/>
          </a:prstGeom>
        </p:spPr>
        <p:txBody>
          <a:bodyPr vert="horz" lIns="90350" tIns="45245" rIns="90350" bIns="4524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3409"/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340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506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5" r:id="rId1"/>
    <p:sldLayoutId id="2147483996" r:id="rId2"/>
    <p:sldLayoutId id="2147483997" r:id="rId3"/>
    <p:sldLayoutId id="2147483998" r:id="rId4"/>
    <p:sldLayoutId id="2147483999" r:id="rId5"/>
    <p:sldLayoutId id="2147484000" r:id="rId6"/>
    <p:sldLayoutId id="2147484001" r:id="rId7"/>
    <p:sldLayoutId id="2147484002" r:id="rId8"/>
    <p:sldLayoutId id="2147484003" r:id="rId9"/>
    <p:sldLayoutId id="2147484004" r:id="rId10"/>
    <p:sldLayoutId id="2147484005" r:id="rId11"/>
  </p:sldLayoutIdLst>
  <p:txStyles>
    <p:titleStyle>
      <a:lvl1pPr algn="ctr" defTabSz="903409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8806" indent="-338806" algn="l" defTabSz="903409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4082" indent="-282324" algn="l" defTabSz="903409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29258" indent="-225854" algn="l" defTabSz="903409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80951" indent="-225854" algn="l" defTabSz="903409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2646" indent="-225854" algn="l" defTabSz="903409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84338" indent="-225854" algn="l" defTabSz="90340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36023" indent="-225854" algn="l" defTabSz="90340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387742" indent="-225854" algn="l" defTabSz="90340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39435" indent="-225854" algn="l" defTabSz="90340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34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1728" algn="l" defTabSz="9034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03409" algn="l" defTabSz="9034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55099" algn="l" defTabSz="9034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06801" algn="l" defTabSz="9034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58505" algn="l" defTabSz="9034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10187" algn="l" defTabSz="9034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61885" algn="l" defTabSz="9034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13582" algn="l" defTabSz="9034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0560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  <p:sldLayoutId id="2147483732" r:id="rId14"/>
    <p:sldLayoutId id="2147483733" r:id="rId15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  <p:txStyles>
    <p:titleStyle>
      <a:lvl1pPr algn="l" defTabSz="91100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7749" indent="-227749" algn="l" defTabSz="91100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3255" indent="-227749" algn="l" defTabSz="911007" rtl="0" eaLnBrk="1" latinLnBrk="0" hangingPunct="1">
        <a:lnSpc>
          <a:spcPct val="90000"/>
        </a:lnSpc>
        <a:spcBef>
          <a:spcPts val="496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8758" indent="-227749" algn="l" defTabSz="911007" rtl="0" eaLnBrk="1" latinLnBrk="0" hangingPunct="1">
        <a:lnSpc>
          <a:spcPct val="90000"/>
        </a:lnSpc>
        <a:spcBef>
          <a:spcPts val="49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4260" indent="-227749" algn="l" defTabSz="911007" rtl="0" eaLnBrk="1" latinLnBrk="0" hangingPunct="1">
        <a:lnSpc>
          <a:spcPct val="90000"/>
        </a:lnSpc>
        <a:spcBef>
          <a:spcPts val="496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49768" indent="-227749" algn="l" defTabSz="911007" rtl="0" eaLnBrk="1" latinLnBrk="0" hangingPunct="1">
        <a:lnSpc>
          <a:spcPct val="90000"/>
        </a:lnSpc>
        <a:spcBef>
          <a:spcPts val="496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05272" indent="-227749" algn="l" defTabSz="911007" rtl="0" eaLnBrk="1" latinLnBrk="0" hangingPunct="1">
        <a:lnSpc>
          <a:spcPct val="90000"/>
        </a:lnSpc>
        <a:spcBef>
          <a:spcPts val="496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0764" indent="-227749" algn="l" defTabSz="911007" rtl="0" eaLnBrk="1" latinLnBrk="0" hangingPunct="1">
        <a:lnSpc>
          <a:spcPct val="90000"/>
        </a:lnSpc>
        <a:spcBef>
          <a:spcPts val="496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16270" indent="-227749" algn="l" defTabSz="911007" rtl="0" eaLnBrk="1" latinLnBrk="0" hangingPunct="1">
        <a:lnSpc>
          <a:spcPct val="90000"/>
        </a:lnSpc>
        <a:spcBef>
          <a:spcPts val="496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71782" indent="-227749" algn="l" defTabSz="911007" rtl="0" eaLnBrk="1" latinLnBrk="0" hangingPunct="1">
        <a:lnSpc>
          <a:spcPct val="90000"/>
        </a:lnSpc>
        <a:spcBef>
          <a:spcPts val="496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100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5508" algn="l" defTabSz="91100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1007" algn="l" defTabSz="91100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6511" algn="l" defTabSz="91100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2014" algn="l" defTabSz="91100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77516" algn="l" defTabSz="91100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3020" algn="l" defTabSz="91100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88525" algn="l" defTabSz="91100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44026" algn="l" defTabSz="91100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751" y="228600"/>
            <a:ext cx="11591573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07" rIns="91412" bIns="45707"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184" y="1679437"/>
            <a:ext cx="11628139" cy="1329875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477" y="338328"/>
            <a:ext cx="10969943" cy="1252728"/>
          </a:xfrm>
          <a:prstGeom prst="rect">
            <a:avLst/>
          </a:prstGeom>
        </p:spPr>
        <p:txBody>
          <a:bodyPr vert="horz" lIns="91412" tIns="45707" rIns="91412" bIns="45707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3107" y="6250200"/>
            <a:ext cx="5047605" cy="365125"/>
          </a:xfrm>
          <a:prstGeom prst="rect">
            <a:avLst/>
          </a:prstGeom>
        </p:spPr>
        <p:txBody>
          <a:bodyPr vert="horz" lIns="91412" tIns="45707" rIns="91412" bIns="45707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139" y="6250200"/>
            <a:ext cx="5047607" cy="365125"/>
          </a:xfrm>
          <a:prstGeom prst="rect">
            <a:avLst/>
          </a:prstGeom>
        </p:spPr>
        <p:txBody>
          <a:bodyPr vert="horz" lIns="91412" tIns="45707" rIns="91412" bIns="45707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0065" y="6250200"/>
            <a:ext cx="1548698" cy="365125"/>
          </a:xfrm>
          <a:prstGeom prst="rect">
            <a:avLst/>
          </a:prstGeom>
        </p:spPr>
        <p:txBody>
          <a:bodyPr vert="horz" lIns="91412" tIns="45707" rIns="91412" bIns="45707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474" y="2675496"/>
            <a:ext cx="9875205" cy="3450696"/>
          </a:xfrm>
          <a:prstGeom prst="rect">
            <a:avLst/>
          </a:prstGeom>
        </p:spPr>
        <p:txBody>
          <a:bodyPr vert="horz" lIns="91412" tIns="45707" rIns="91412" bIns="45707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5" name="图片 3"/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3" y="13"/>
            <a:ext cx="12185214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  <p:sldLayoutId id="2147483785" r:id="rId12"/>
    <p:sldLayoutId id="2147483700" r:id="rId13"/>
    <p:sldLayoutId id="2147483702" r:id="rId14"/>
    <p:sldLayoutId id="2147483703" r:id="rId15"/>
    <p:sldLayoutId id="2147483705" r:id="rId16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133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236" indent="-274236" algn="l" defTabSz="914133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095" indent="-274236" algn="l" defTabSz="914133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55413" indent="-228535" algn="l" defTabSz="914133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2664" indent="-228535" algn="l" defTabSz="914133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900" kern="1200">
          <a:solidFill>
            <a:schemeClr val="tx2"/>
          </a:solidFill>
          <a:latin typeface="+mn-lt"/>
          <a:ea typeface="+mn-ea"/>
          <a:cs typeface="+mn-cs"/>
        </a:defRPr>
      </a:lvl4pPr>
      <a:lvl5pPr marL="1462619" indent="-228535" algn="l" defTabSz="914133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2561" indent="-228535" algn="l" defTabSz="914133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6pPr>
      <a:lvl7pPr marL="2102504" indent="-228535" algn="l" defTabSz="914133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7pPr>
      <a:lvl8pPr marL="2422459" indent="-228535" algn="l" defTabSz="914133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8pPr>
      <a:lvl9pPr marL="2742401" indent="-228535" algn="l" defTabSz="914133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3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61" algn="l" defTabSz="91413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33" algn="l" defTabSz="91413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99" algn="l" defTabSz="91413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68" algn="l" defTabSz="91413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29" algn="l" defTabSz="91413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401" algn="l" defTabSz="91413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67" algn="l" defTabSz="91413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36" algn="l" defTabSz="91413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7982" y="365129"/>
            <a:ext cx="10512862" cy="1325563"/>
          </a:xfrm>
          <a:prstGeom prst="rect">
            <a:avLst/>
          </a:prstGeom>
        </p:spPr>
        <p:txBody>
          <a:bodyPr vert="horz" lIns="91412" tIns="45707" rIns="91412" bIns="45707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9"/>
          </a:xfrm>
          <a:prstGeom prst="rect">
            <a:avLst/>
          </a:prstGeom>
        </p:spPr>
        <p:txBody>
          <a:bodyPr vert="horz" lIns="91412" tIns="45707" rIns="91412" bIns="45707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7982" y="6356372"/>
            <a:ext cx="2742486" cy="365125"/>
          </a:xfrm>
          <a:prstGeom prst="rect">
            <a:avLst/>
          </a:prstGeom>
        </p:spPr>
        <p:txBody>
          <a:bodyPr vert="horz" lIns="91412" tIns="45707" rIns="91412" bIns="45707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2F4DEF-6A8D-4985-9BF4-40FA395CBA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7549" y="6356372"/>
            <a:ext cx="4113728" cy="365125"/>
          </a:xfrm>
          <a:prstGeom prst="rect">
            <a:avLst/>
          </a:prstGeom>
        </p:spPr>
        <p:txBody>
          <a:bodyPr vert="horz" lIns="91412" tIns="45707" rIns="91412" bIns="45707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8357" y="6356372"/>
            <a:ext cx="2742486" cy="365125"/>
          </a:xfrm>
          <a:prstGeom prst="rect">
            <a:avLst/>
          </a:prstGeom>
        </p:spPr>
        <p:txBody>
          <a:bodyPr vert="horz" lIns="91412" tIns="45707" rIns="91412" bIns="45707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BE2DF2-5A7E-480C-8605-457E30FFD5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063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txStyles>
    <p:titleStyle>
      <a:lvl1pPr algn="l" defTabSz="91413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5" indent="-228535" algn="l" defTabSz="91413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04" indent="-228535" algn="l" defTabSz="91413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64" indent="-228535" algn="l" defTabSz="91413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33" indent="-228535" algn="l" defTabSz="91413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99" indent="-228535" algn="l" defTabSz="91413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71" indent="-228535" algn="l" defTabSz="91413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32" indent="-228535" algn="l" defTabSz="91413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001" indent="-228535" algn="l" defTabSz="91413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67" indent="-228535" algn="l" defTabSz="91413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3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61" algn="l" defTabSz="91413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33" algn="l" defTabSz="91413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99" algn="l" defTabSz="91413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68" algn="l" defTabSz="91413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29" algn="l" defTabSz="91413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401" algn="l" defTabSz="91413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67" algn="l" defTabSz="91413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36" algn="l" defTabSz="91413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7982" y="365129"/>
            <a:ext cx="10512862" cy="1325563"/>
          </a:xfrm>
          <a:prstGeom prst="rect">
            <a:avLst/>
          </a:prstGeom>
        </p:spPr>
        <p:txBody>
          <a:bodyPr vert="horz" lIns="91412" tIns="45707" rIns="91412" bIns="45707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9"/>
          </a:xfrm>
          <a:prstGeom prst="rect">
            <a:avLst/>
          </a:prstGeom>
        </p:spPr>
        <p:txBody>
          <a:bodyPr vert="horz" lIns="91412" tIns="45707" rIns="91412" bIns="45707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7982" y="6356368"/>
            <a:ext cx="2742486" cy="365125"/>
          </a:xfrm>
          <a:prstGeom prst="rect">
            <a:avLst/>
          </a:prstGeom>
        </p:spPr>
        <p:txBody>
          <a:bodyPr vert="horz" lIns="91412" tIns="45707" rIns="91412" bIns="45707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2F4DEF-6A8D-4985-9BF4-40FA395CBA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7549" y="6356368"/>
            <a:ext cx="4113728" cy="365125"/>
          </a:xfrm>
          <a:prstGeom prst="rect">
            <a:avLst/>
          </a:prstGeom>
        </p:spPr>
        <p:txBody>
          <a:bodyPr vert="horz" lIns="91412" tIns="45707" rIns="91412" bIns="45707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8357" y="6356368"/>
            <a:ext cx="2742486" cy="365125"/>
          </a:xfrm>
          <a:prstGeom prst="rect">
            <a:avLst/>
          </a:prstGeom>
        </p:spPr>
        <p:txBody>
          <a:bodyPr vert="horz" lIns="91412" tIns="45707" rIns="91412" bIns="45707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BE2DF2-5A7E-480C-8605-457E30FFD5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652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</p:sldLayoutIdLst>
  <p:txStyles>
    <p:titleStyle>
      <a:lvl1pPr algn="l" defTabSz="91413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5" indent="-228535" algn="l" defTabSz="91413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04" indent="-228535" algn="l" defTabSz="91413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64" indent="-228535" algn="l" defTabSz="91413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33" indent="-228535" algn="l" defTabSz="91413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99" indent="-228535" algn="l" defTabSz="91413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71" indent="-228535" algn="l" defTabSz="91413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32" indent="-228535" algn="l" defTabSz="91413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001" indent="-228535" algn="l" defTabSz="91413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67" indent="-228535" algn="l" defTabSz="91413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3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61" algn="l" defTabSz="91413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33" algn="l" defTabSz="91413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99" algn="l" defTabSz="91413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68" algn="l" defTabSz="91413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29" algn="l" defTabSz="91413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401" algn="l" defTabSz="91413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67" algn="l" defTabSz="91413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36" algn="l" defTabSz="91413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477" y="274639"/>
            <a:ext cx="10969943" cy="1143000"/>
          </a:xfrm>
          <a:prstGeom prst="rect">
            <a:avLst/>
          </a:prstGeom>
        </p:spPr>
        <p:txBody>
          <a:bodyPr vert="horz" lIns="91412" tIns="45707" rIns="91412" bIns="45707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77" y="1600236"/>
            <a:ext cx="10969943" cy="4525963"/>
          </a:xfrm>
          <a:prstGeom prst="rect">
            <a:avLst/>
          </a:prstGeom>
        </p:spPr>
        <p:txBody>
          <a:bodyPr vert="horz" lIns="91412" tIns="45707" rIns="91412" bIns="45707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441" y="6356364"/>
            <a:ext cx="2844059" cy="365125"/>
          </a:xfrm>
          <a:prstGeom prst="rect">
            <a:avLst/>
          </a:prstGeom>
        </p:spPr>
        <p:txBody>
          <a:bodyPr vert="horz" lIns="91412" tIns="45707" rIns="91412" bIns="45707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4551" y="6356364"/>
            <a:ext cx="3859795" cy="365125"/>
          </a:xfrm>
          <a:prstGeom prst="rect">
            <a:avLst/>
          </a:prstGeom>
        </p:spPr>
        <p:txBody>
          <a:bodyPr vert="horz" lIns="91412" tIns="45707" rIns="91412" bIns="45707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5338" y="6356364"/>
            <a:ext cx="2844059" cy="365125"/>
          </a:xfrm>
          <a:prstGeom prst="rect">
            <a:avLst/>
          </a:prstGeom>
        </p:spPr>
        <p:txBody>
          <a:bodyPr vert="horz" lIns="91412" tIns="45707" rIns="91412" bIns="45707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536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</p:sldLayoutIdLst>
  <p:txStyles>
    <p:titleStyle>
      <a:lvl1pPr algn="ctr" defTabSz="914133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01" indent="-342801" algn="l" defTabSz="914133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35" indent="-285666" algn="l" defTabSz="914133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664" indent="-228535" algn="l" defTabSz="91413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33" indent="-228535" algn="l" defTabSz="914133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99" indent="-228535" algn="l" defTabSz="914133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71" indent="-228535" algn="l" defTabSz="91413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32" indent="-228535" algn="l" defTabSz="91413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001" indent="-228535" algn="l" defTabSz="91413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67" indent="-228535" algn="l" defTabSz="91413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3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61" algn="l" defTabSz="91413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33" algn="l" defTabSz="91413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99" algn="l" defTabSz="91413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68" algn="l" defTabSz="91413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29" algn="l" defTabSz="91413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401" algn="l" defTabSz="91413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67" algn="l" defTabSz="91413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36" algn="l" defTabSz="91413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017" y="365149"/>
            <a:ext cx="10512862" cy="1325563"/>
          </a:xfrm>
          <a:prstGeom prst="rect">
            <a:avLst/>
          </a:prstGeom>
        </p:spPr>
        <p:txBody>
          <a:bodyPr vert="horz" lIns="92123" tIns="46075" rIns="92123" bIns="46075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017" y="1825625"/>
            <a:ext cx="10512862" cy="4351339"/>
          </a:xfrm>
          <a:prstGeom prst="rect">
            <a:avLst/>
          </a:prstGeom>
        </p:spPr>
        <p:txBody>
          <a:bodyPr vert="horz" lIns="92123" tIns="46075" rIns="92123" bIns="46075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014" y="6356364"/>
            <a:ext cx="2742486" cy="365125"/>
          </a:xfrm>
          <a:prstGeom prst="rect">
            <a:avLst/>
          </a:prstGeom>
        </p:spPr>
        <p:txBody>
          <a:bodyPr vert="horz" lIns="92123" tIns="46075" rIns="92123" bIns="4607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9228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9228"/>
              <a:t>2021/12/23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7584" y="6356364"/>
            <a:ext cx="4113728" cy="365125"/>
          </a:xfrm>
          <a:prstGeom prst="rect">
            <a:avLst/>
          </a:prstGeom>
        </p:spPr>
        <p:txBody>
          <a:bodyPr vert="horz" lIns="92123" tIns="46075" rIns="92123" bIns="4607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922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8384" y="6356364"/>
            <a:ext cx="2742486" cy="365125"/>
          </a:xfrm>
          <a:prstGeom prst="rect">
            <a:avLst/>
          </a:prstGeom>
        </p:spPr>
        <p:txBody>
          <a:bodyPr vert="horz" lIns="92123" tIns="46075" rIns="92123" bIns="4607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9228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922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183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8" r:id="rId1"/>
    <p:sldLayoutId id="2147483849" r:id="rId2"/>
    <p:sldLayoutId id="2147483850" r:id="rId3"/>
    <p:sldLayoutId id="2147483851" r:id="rId4"/>
    <p:sldLayoutId id="2147483852" r:id="rId5"/>
    <p:sldLayoutId id="2147483853" r:id="rId6"/>
    <p:sldLayoutId id="2147483854" r:id="rId7"/>
    <p:sldLayoutId id="2147483855" r:id="rId8"/>
    <p:sldLayoutId id="2147483856" r:id="rId9"/>
    <p:sldLayoutId id="2147483857" r:id="rId10"/>
    <p:sldLayoutId id="2147483858" r:id="rId11"/>
  </p:sldLayoutIdLst>
  <p:txStyles>
    <p:titleStyle>
      <a:lvl1pPr algn="l" defTabSz="90922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7311" indent="-227311" algn="l" defTabSz="90922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1922" indent="-227311" algn="l" defTabSz="90922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6529" indent="-227311" algn="l" defTabSz="90922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1151" indent="-227311" algn="l" defTabSz="90922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45775" indent="-227311" algn="l" defTabSz="90922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00382" indent="-227311" algn="l" defTabSz="90922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54989" indent="-227311" algn="l" defTabSz="90922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09607" indent="-227311" algn="l" defTabSz="90922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64224" indent="-227311" algn="l" defTabSz="90922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92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4620" algn="l" defTabSz="9092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09228" algn="l" defTabSz="9092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3851" algn="l" defTabSz="9092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18458" algn="l" defTabSz="9092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73069" algn="l" defTabSz="9092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27683" algn="l" defTabSz="9092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82306" algn="l" defTabSz="9092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36915" algn="l" defTabSz="9092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5" y="365809"/>
            <a:ext cx="10512486" cy="1324635"/>
          </a:xfrm>
          <a:prstGeom prst="rect">
            <a:avLst/>
          </a:prstGeom>
        </p:spPr>
        <p:txBody>
          <a:bodyPr vert="horz" lIns="91412" tIns="45707" rIns="91412" bIns="45707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5" y="1825921"/>
            <a:ext cx="10512486" cy="4351728"/>
          </a:xfrm>
          <a:prstGeom prst="rect">
            <a:avLst/>
          </a:prstGeom>
        </p:spPr>
        <p:txBody>
          <a:bodyPr vert="horz" lIns="91412" tIns="45707" rIns="91412" bIns="45707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171" y="6356789"/>
            <a:ext cx="2741734" cy="364275"/>
          </a:xfrm>
          <a:prstGeom prst="rect">
            <a:avLst/>
          </a:prstGeom>
        </p:spPr>
        <p:txBody>
          <a:bodyPr vert="horz" lIns="91412" tIns="45707" rIns="91412" bIns="45707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55537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 defTabSz="855537" fontAlgn="base">
                <a:spcBef>
                  <a:spcPct val="0"/>
                </a:spcBef>
                <a:spcAft>
                  <a:spcPct val="0"/>
                </a:spcAft>
              </a:pPr>
              <a:t>2021/12/23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7396" y="6356789"/>
            <a:ext cx="4114104" cy="364275"/>
          </a:xfrm>
          <a:prstGeom prst="rect">
            <a:avLst/>
          </a:prstGeom>
        </p:spPr>
        <p:txBody>
          <a:bodyPr vert="horz" lIns="91412" tIns="45707" rIns="91412" bIns="45707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55537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8929" y="6356789"/>
            <a:ext cx="2741734" cy="364275"/>
          </a:xfrm>
          <a:prstGeom prst="rect">
            <a:avLst/>
          </a:prstGeom>
        </p:spPr>
        <p:txBody>
          <a:bodyPr vert="horz" lIns="91412" tIns="45707" rIns="91412" bIns="45707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55537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 defTabSz="855537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69421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6" r:id="rId1"/>
    <p:sldLayoutId id="2147483887" r:id="rId2"/>
    <p:sldLayoutId id="2147483888" r:id="rId3"/>
    <p:sldLayoutId id="2147483889" r:id="rId4"/>
    <p:sldLayoutId id="2147483890" r:id="rId5"/>
  </p:sldLayoutIdLst>
  <p:timing>
    <p:tnLst>
      <p:par>
        <p:cTn id="1" dur="indefinite" restart="never" nodeType="tmRoot"/>
      </p:par>
    </p:tnLst>
  </p:timing>
  <p:txStyles>
    <p:titleStyle>
      <a:lvl1pPr algn="l" defTabSz="855537" rtl="0" eaLnBrk="1" latinLnBrk="0" hangingPunct="1">
        <a:lnSpc>
          <a:spcPct val="90000"/>
        </a:lnSpc>
        <a:spcBef>
          <a:spcPct val="0"/>
        </a:spcBef>
        <a:buNone/>
        <a:defRPr sz="4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3891" indent="-213891" algn="l" defTabSz="855537" rtl="0" eaLnBrk="1" latinLnBrk="0" hangingPunct="1">
        <a:lnSpc>
          <a:spcPct val="90000"/>
        </a:lnSpc>
        <a:spcBef>
          <a:spcPts val="936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41653" indent="-213891" algn="l" defTabSz="85553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069425" indent="-213891" algn="l" defTabSz="85553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97190" indent="-213891" algn="l" defTabSz="85553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924960" indent="-213891" algn="l" defTabSz="85553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52728" indent="-213891" algn="l" defTabSz="85553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780496" indent="-213891" algn="l" defTabSz="85553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08264" indent="-213891" algn="l" defTabSz="85553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36033" indent="-213891" algn="l" defTabSz="85553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5553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27768" algn="l" defTabSz="85553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55537" algn="l" defTabSz="85553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83306" algn="l" defTabSz="85553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11071" algn="l" defTabSz="85553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38842" algn="l" defTabSz="85553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66605" algn="l" defTabSz="85553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2994379" algn="l" defTabSz="85553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22149" algn="l" defTabSz="85553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477" y="274639"/>
            <a:ext cx="10969943" cy="1143000"/>
          </a:xfrm>
          <a:prstGeom prst="rect">
            <a:avLst/>
          </a:prstGeom>
        </p:spPr>
        <p:txBody>
          <a:bodyPr vert="horz" lIns="91412" tIns="45707" rIns="91412" bIns="45707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477" y="1600236"/>
            <a:ext cx="10969943" cy="4525963"/>
          </a:xfrm>
          <a:prstGeom prst="rect">
            <a:avLst/>
          </a:prstGeom>
        </p:spPr>
        <p:txBody>
          <a:bodyPr vert="horz" lIns="91412" tIns="45707" rIns="91412" bIns="45707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444" y="6356364"/>
            <a:ext cx="2844059" cy="365125"/>
          </a:xfrm>
          <a:prstGeom prst="rect">
            <a:avLst/>
          </a:prstGeom>
        </p:spPr>
        <p:txBody>
          <a:bodyPr vert="horz" lIns="91412" tIns="45707" rIns="91412" bIns="45707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247"/>
            <a:fld id="{D6B3FE28-CD12-435F-8B1C-DC80822E786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2021/12/23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4515" y="6356364"/>
            <a:ext cx="3859795" cy="365125"/>
          </a:xfrm>
          <a:prstGeom prst="rect">
            <a:avLst/>
          </a:prstGeom>
        </p:spPr>
        <p:txBody>
          <a:bodyPr vert="horz" lIns="91412" tIns="45707" rIns="91412" bIns="45707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24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5338" y="6356364"/>
            <a:ext cx="2844059" cy="365125"/>
          </a:xfrm>
          <a:prstGeom prst="rect">
            <a:avLst/>
          </a:prstGeom>
        </p:spPr>
        <p:txBody>
          <a:bodyPr vert="horz" lIns="91412" tIns="45707" rIns="91412" bIns="45707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247"/>
            <a:fld id="{DA1BC343-4D68-416E-976A-23105D1DB2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1938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2" r:id="rId1"/>
    <p:sldLayoutId id="2147483893" r:id="rId2"/>
    <p:sldLayoutId id="2147483894" r:id="rId3"/>
    <p:sldLayoutId id="2147483895" r:id="rId4"/>
    <p:sldLayoutId id="2147483896" r:id="rId5"/>
    <p:sldLayoutId id="2147483897" r:id="rId6"/>
    <p:sldLayoutId id="2147483898" r:id="rId7"/>
    <p:sldLayoutId id="2147483899" r:id="rId8"/>
    <p:sldLayoutId id="2147483900" r:id="rId9"/>
    <p:sldLayoutId id="2147483901" r:id="rId10"/>
    <p:sldLayoutId id="2147483902" r:id="rId11"/>
  </p:sldLayoutIdLst>
  <p:txStyles>
    <p:titleStyle>
      <a:lvl1pPr algn="ctr" defTabSz="90224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8343" indent="-338343" algn="l" defTabSz="902247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3077" indent="-281951" algn="l" defTabSz="902247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27815" indent="-225563" algn="l" defTabSz="902247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78936" indent="-225563" algn="l" defTabSz="902247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0066" indent="-225563" algn="l" defTabSz="902247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81183" indent="-225563" algn="l" defTabSz="90224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32312" indent="-225563" algn="l" defTabSz="90224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383434" indent="-225563" algn="l" defTabSz="90224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34560" indent="-225563" algn="l" defTabSz="90224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0224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51125" algn="l" defTabSz="90224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902247" algn="l" defTabSz="90224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75" algn="l" defTabSz="90224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804496" algn="l" defTabSz="90224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255625" algn="l" defTabSz="90224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706748" algn="l" defTabSz="90224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157871" algn="l" defTabSz="90224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08996" algn="l" defTabSz="90224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1.wav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6.png"/><Relationship Id="rId5" Type="http://schemas.microsoft.com/office/2007/relationships/hdphoto" Target="../media/hdphoto1.wdp"/><Relationship Id="rId10" Type="http://schemas.openxmlformats.org/officeDocument/2006/relationships/audio" Target="../media/audio1.wav"/><Relationship Id="rId4" Type="http://schemas.openxmlformats.org/officeDocument/2006/relationships/image" Target="../media/image25.png"/><Relationship Id="rId9" Type="http://schemas.openxmlformats.org/officeDocument/2006/relationships/image" Target="../media/image2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microsoft.com/office/2007/relationships/hdphoto" Target="../media/hdphoto7.wdp"/><Relationship Id="rId3" Type="http://schemas.openxmlformats.org/officeDocument/2006/relationships/image" Target="../media/image35.png"/><Relationship Id="rId7" Type="http://schemas.openxmlformats.org/officeDocument/2006/relationships/image" Target="../media/image43.png"/><Relationship Id="rId12" Type="http://schemas.openxmlformats.org/officeDocument/2006/relationships/image" Target="../media/image40.png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45.xml"/><Relationship Id="rId6" Type="http://schemas.microsoft.com/office/2007/relationships/hdphoto" Target="../media/hdphoto4.wdp"/><Relationship Id="rId11" Type="http://schemas.microsoft.com/office/2007/relationships/hdphoto" Target="../media/hdphoto6.wdp"/><Relationship Id="rId5" Type="http://schemas.openxmlformats.org/officeDocument/2006/relationships/image" Target="../media/image36.png"/><Relationship Id="rId15" Type="http://schemas.microsoft.com/office/2007/relationships/hdphoto" Target="../media/hdphoto8.wdp"/><Relationship Id="rId10" Type="http://schemas.openxmlformats.org/officeDocument/2006/relationships/image" Target="../media/image39.png"/><Relationship Id="rId4" Type="http://schemas.microsoft.com/office/2007/relationships/hdphoto" Target="../media/hdphoto3.wdp"/><Relationship Id="rId9" Type="http://schemas.microsoft.com/office/2007/relationships/hdphoto" Target="../media/hdphoto5.wdp"/><Relationship Id="rId1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microsoft.com/office/2007/relationships/hdphoto" Target="../media/hdphoto7.wdp"/><Relationship Id="rId3" Type="http://schemas.openxmlformats.org/officeDocument/2006/relationships/image" Target="../media/image35.png"/><Relationship Id="rId7" Type="http://schemas.openxmlformats.org/officeDocument/2006/relationships/image" Target="../media/image43.png"/><Relationship Id="rId12" Type="http://schemas.openxmlformats.org/officeDocument/2006/relationships/image" Target="../media/image40.png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45.xml"/><Relationship Id="rId6" Type="http://schemas.microsoft.com/office/2007/relationships/hdphoto" Target="../media/hdphoto4.wdp"/><Relationship Id="rId11" Type="http://schemas.microsoft.com/office/2007/relationships/hdphoto" Target="../media/hdphoto6.wdp"/><Relationship Id="rId5" Type="http://schemas.openxmlformats.org/officeDocument/2006/relationships/image" Target="../media/image36.png"/><Relationship Id="rId15" Type="http://schemas.microsoft.com/office/2007/relationships/hdphoto" Target="../media/hdphoto8.wdp"/><Relationship Id="rId10" Type="http://schemas.openxmlformats.org/officeDocument/2006/relationships/image" Target="../media/image39.png"/><Relationship Id="rId4" Type="http://schemas.microsoft.com/office/2007/relationships/hdphoto" Target="../media/hdphoto3.wdp"/><Relationship Id="rId9" Type="http://schemas.microsoft.com/office/2007/relationships/hdphoto" Target="../media/hdphoto5.wdp"/><Relationship Id="rId1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microsoft.com/office/2007/relationships/hdphoto" Target="../media/hdphoto7.wdp"/><Relationship Id="rId3" Type="http://schemas.openxmlformats.org/officeDocument/2006/relationships/image" Target="../media/image35.png"/><Relationship Id="rId7" Type="http://schemas.openxmlformats.org/officeDocument/2006/relationships/image" Target="../media/image43.png"/><Relationship Id="rId12" Type="http://schemas.openxmlformats.org/officeDocument/2006/relationships/image" Target="../media/image40.png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45.xml"/><Relationship Id="rId6" Type="http://schemas.microsoft.com/office/2007/relationships/hdphoto" Target="../media/hdphoto4.wdp"/><Relationship Id="rId11" Type="http://schemas.microsoft.com/office/2007/relationships/hdphoto" Target="../media/hdphoto6.wdp"/><Relationship Id="rId5" Type="http://schemas.openxmlformats.org/officeDocument/2006/relationships/image" Target="../media/image36.png"/><Relationship Id="rId15" Type="http://schemas.microsoft.com/office/2007/relationships/hdphoto" Target="../media/hdphoto8.wdp"/><Relationship Id="rId10" Type="http://schemas.openxmlformats.org/officeDocument/2006/relationships/image" Target="../media/image39.png"/><Relationship Id="rId4" Type="http://schemas.microsoft.com/office/2007/relationships/hdphoto" Target="../media/hdphoto3.wdp"/><Relationship Id="rId9" Type="http://schemas.microsoft.com/office/2007/relationships/hdphoto" Target="../media/hdphoto5.wdp"/><Relationship Id="rId1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microsoft.com/office/2007/relationships/hdphoto" Target="../media/hdphoto7.wdp"/><Relationship Id="rId3" Type="http://schemas.openxmlformats.org/officeDocument/2006/relationships/image" Target="../media/image35.png"/><Relationship Id="rId7" Type="http://schemas.openxmlformats.org/officeDocument/2006/relationships/image" Target="../media/image43.png"/><Relationship Id="rId12" Type="http://schemas.openxmlformats.org/officeDocument/2006/relationships/image" Target="../media/image40.png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45.xml"/><Relationship Id="rId6" Type="http://schemas.microsoft.com/office/2007/relationships/hdphoto" Target="../media/hdphoto4.wdp"/><Relationship Id="rId11" Type="http://schemas.microsoft.com/office/2007/relationships/hdphoto" Target="../media/hdphoto6.wdp"/><Relationship Id="rId5" Type="http://schemas.openxmlformats.org/officeDocument/2006/relationships/image" Target="../media/image36.png"/><Relationship Id="rId15" Type="http://schemas.microsoft.com/office/2007/relationships/hdphoto" Target="../media/hdphoto8.wdp"/><Relationship Id="rId10" Type="http://schemas.openxmlformats.org/officeDocument/2006/relationships/image" Target="../media/image39.png"/><Relationship Id="rId4" Type="http://schemas.microsoft.com/office/2007/relationships/hdphoto" Target="../media/hdphoto3.wdp"/><Relationship Id="rId9" Type="http://schemas.microsoft.com/office/2007/relationships/hdphoto" Target="../media/hdphoto5.wdp"/><Relationship Id="rId1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microsoft.com/office/2007/relationships/hdphoto" Target="../media/hdphoto7.wdp"/><Relationship Id="rId3" Type="http://schemas.openxmlformats.org/officeDocument/2006/relationships/image" Target="../media/image35.png"/><Relationship Id="rId7" Type="http://schemas.openxmlformats.org/officeDocument/2006/relationships/image" Target="../media/image43.png"/><Relationship Id="rId12" Type="http://schemas.openxmlformats.org/officeDocument/2006/relationships/image" Target="../media/image40.png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45.xml"/><Relationship Id="rId6" Type="http://schemas.microsoft.com/office/2007/relationships/hdphoto" Target="../media/hdphoto4.wdp"/><Relationship Id="rId11" Type="http://schemas.microsoft.com/office/2007/relationships/hdphoto" Target="../media/hdphoto6.wdp"/><Relationship Id="rId5" Type="http://schemas.openxmlformats.org/officeDocument/2006/relationships/image" Target="../media/image36.png"/><Relationship Id="rId15" Type="http://schemas.microsoft.com/office/2007/relationships/hdphoto" Target="../media/hdphoto8.wdp"/><Relationship Id="rId10" Type="http://schemas.openxmlformats.org/officeDocument/2006/relationships/image" Target="../media/image39.png"/><Relationship Id="rId4" Type="http://schemas.microsoft.com/office/2007/relationships/hdphoto" Target="../media/hdphoto3.wdp"/><Relationship Id="rId9" Type="http://schemas.microsoft.com/office/2007/relationships/hdphoto" Target="../media/hdphoto5.wdp"/><Relationship Id="rId1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microsoft.com/office/2007/relationships/hdphoto" Target="../media/hdphoto7.wdp"/><Relationship Id="rId3" Type="http://schemas.openxmlformats.org/officeDocument/2006/relationships/image" Target="../media/image35.png"/><Relationship Id="rId7" Type="http://schemas.openxmlformats.org/officeDocument/2006/relationships/image" Target="../media/image43.png"/><Relationship Id="rId12" Type="http://schemas.openxmlformats.org/officeDocument/2006/relationships/image" Target="../media/image40.png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45.xml"/><Relationship Id="rId6" Type="http://schemas.microsoft.com/office/2007/relationships/hdphoto" Target="../media/hdphoto4.wdp"/><Relationship Id="rId11" Type="http://schemas.microsoft.com/office/2007/relationships/hdphoto" Target="../media/hdphoto6.wdp"/><Relationship Id="rId5" Type="http://schemas.openxmlformats.org/officeDocument/2006/relationships/image" Target="../media/image36.png"/><Relationship Id="rId15" Type="http://schemas.microsoft.com/office/2007/relationships/hdphoto" Target="../media/hdphoto8.wdp"/><Relationship Id="rId10" Type="http://schemas.openxmlformats.org/officeDocument/2006/relationships/image" Target="../media/image39.png"/><Relationship Id="rId4" Type="http://schemas.microsoft.com/office/2007/relationships/hdphoto" Target="../media/hdphoto3.wdp"/><Relationship Id="rId9" Type="http://schemas.microsoft.com/office/2007/relationships/hdphoto" Target="../media/hdphoto5.wdp"/><Relationship Id="rId1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41.png"/><Relationship Id="rId3" Type="http://schemas.microsoft.com/office/2007/relationships/hdphoto" Target="../media/hdphoto3.wdp"/><Relationship Id="rId7" Type="http://schemas.openxmlformats.org/officeDocument/2006/relationships/image" Target="../media/image38.png"/><Relationship Id="rId12" Type="http://schemas.microsoft.com/office/2007/relationships/hdphoto" Target="../media/hdphoto7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43.png"/><Relationship Id="rId11" Type="http://schemas.openxmlformats.org/officeDocument/2006/relationships/image" Target="../media/image40.png"/><Relationship Id="rId5" Type="http://schemas.microsoft.com/office/2007/relationships/hdphoto" Target="../media/hdphoto4.wdp"/><Relationship Id="rId10" Type="http://schemas.microsoft.com/office/2007/relationships/hdphoto" Target="../media/hdphoto6.wdp"/><Relationship Id="rId4" Type="http://schemas.openxmlformats.org/officeDocument/2006/relationships/image" Target="../media/image36.png"/><Relationship Id="rId9" Type="http://schemas.openxmlformats.org/officeDocument/2006/relationships/image" Target="../media/image39.png"/><Relationship Id="rId14" Type="http://schemas.microsoft.com/office/2007/relationships/hdphoto" Target="../media/hdphoto8.wdp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slideLayout" Target="../slideLayouts/slideLayout57.xml"/><Relationship Id="rId7" Type="http://schemas.openxmlformats.org/officeDocument/2006/relationships/image" Target="../media/image4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9.wdp"/><Relationship Id="rId5" Type="http://schemas.openxmlformats.org/officeDocument/2006/relationships/image" Target="../media/image45.png"/><Relationship Id="rId4" Type="http://schemas.openxmlformats.org/officeDocument/2006/relationships/image" Target="../media/image44.jpg"/><Relationship Id="rId9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3.xml"/><Relationship Id="rId5" Type="http://schemas.openxmlformats.org/officeDocument/2006/relationships/image" Target="../media/image49.jpeg"/><Relationship Id="rId4" Type="http://schemas.microsoft.com/office/2007/relationships/hdphoto" Target="../media/hdphoto1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00.xml"/><Relationship Id="rId5" Type="http://schemas.microsoft.com/office/2007/relationships/hdphoto" Target="../media/hdphoto13.wdp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4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3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png"/><Relationship Id="rId18" Type="http://schemas.openxmlformats.org/officeDocument/2006/relationships/image" Target="../media/image37.png"/><Relationship Id="rId3" Type="http://schemas.openxmlformats.org/officeDocument/2006/relationships/slideLayout" Target="../slideLayouts/slideLayout155.xml"/><Relationship Id="rId7" Type="http://schemas.microsoft.com/office/2007/relationships/hdphoto" Target="../media/hdphoto16.wdp"/><Relationship Id="rId12" Type="http://schemas.openxmlformats.org/officeDocument/2006/relationships/image" Target="../media/image65.png"/><Relationship Id="rId17" Type="http://schemas.openxmlformats.org/officeDocument/2006/relationships/image" Target="../media/image68.png"/><Relationship Id="rId2" Type="http://schemas.openxmlformats.org/officeDocument/2006/relationships/audio" Target="../media/media4.mp3"/><Relationship Id="rId16" Type="http://schemas.openxmlformats.org/officeDocument/2006/relationships/slide" Target="slide29.xml"/><Relationship Id="rId1" Type="http://schemas.microsoft.com/office/2007/relationships/media" Target="../media/media4.mp3"/><Relationship Id="rId6" Type="http://schemas.openxmlformats.org/officeDocument/2006/relationships/image" Target="../media/image60.png"/><Relationship Id="rId11" Type="http://schemas.openxmlformats.org/officeDocument/2006/relationships/image" Target="../media/image64.png"/><Relationship Id="rId5" Type="http://schemas.microsoft.com/office/2007/relationships/hdphoto" Target="../media/hdphoto15.wdp"/><Relationship Id="rId15" Type="http://schemas.openxmlformats.org/officeDocument/2006/relationships/image" Target="../media/image67.png"/><Relationship Id="rId10" Type="http://schemas.openxmlformats.org/officeDocument/2006/relationships/image" Target="../media/image63.png"/><Relationship Id="rId4" Type="http://schemas.openxmlformats.org/officeDocument/2006/relationships/image" Target="../media/image59.png"/><Relationship Id="rId9" Type="http://schemas.openxmlformats.org/officeDocument/2006/relationships/image" Target="../media/image62.png"/><Relationship Id="rId14" Type="http://schemas.microsoft.com/office/2007/relationships/hdphoto" Target="../media/hdphoto17.wdp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slide" Target="slide5.xml"/><Relationship Id="rId3" Type="http://schemas.openxmlformats.org/officeDocument/2006/relationships/image" Target="../media/image60.png"/><Relationship Id="rId7" Type="http://schemas.openxmlformats.org/officeDocument/2006/relationships/image" Target="../media/image63.png"/><Relationship Id="rId12" Type="http://schemas.openxmlformats.org/officeDocument/2006/relationships/slide" Target="slide4.xml"/><Relationship Id="rId17" Type="http://schemas.openxmlformats.org/officeDocument/2006/relationships/slide" Target="slide9.xml"/><Relationship Id="rId2" Type="http://schemas.openxmlformats.org/officeDocument/2006/relationships/image" Target="../media/image69.jpg"/><Relationship Id="rId16" Type="http://schemas.openxmlformats.org/officeDocument/2006/relationships/slide" Target="slide8.xml"/><Relationship Id="rId1" Type="http://schemas.openxmlformats.org/officeDocument/2006/relationships/slideLayout" Target="../slideLayouts/slideLayout155.xml"/><Relationship Id="rId6" Type="http://schemas.openxmlformats.org/officeDocument/2006/relationships/image" Target="../media/image71.png"/><Relationship Id="rId11" Type="http://schemas.openxmlformats.org/officeDocument/2006/relationships/slide" Target="slide3.xml"/><Relationship Id="rId5" Type="http://schemas.openxmlformats.org/officeDocument/2006/relationships/image" Target="../media/image70.png"/><Relationship Id="rId15" Type="http://schemas.openxmlformats.org/officeDocument/2006/relationships/slide" Target="slide7.xml"/><Relationship Id="rId10" Type="http://schemas.openxmlformats.org/officeDocument/2006/relationships/image" Target="../media/image72.png"/><Relationship Id="rId4" Type="http://schemas.microsoft.com/office/2007/relationships/hdphoto" Target="../media/hdphoto16.wdp"/><Relationship Id="rId9" Type="http://schemas.openxmlformats.org/officeDocument/2006/relationships/image" Target="../media/image65.png"/><Relationship Id="rId14" Type="http://schemas.openxmlformats.org/officeDocument/2006/relationships/slide" Target="slide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155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10" Type="http://schemas.microsoft.com/office/2007/relationships/hdphoto" Target="../media/hdphoto16.wdp"/><Relationship Id="rId4" Type="http://schemas.openxmlformats.org/officeDocument/2006/relationships/image" Target="../media/image75.png"/><Relationship Id="rId9" Type="http://schemas.openxmlformats.org/officeDocument/2006/relationships/image" Target="../media/image6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172.xml"/><Relationship Id="rId4" Type="http://schemas.microsoft.com/office/2007/relationships/hdphoto" Target="../media/hdphoto18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9.xml"/><Relationship Id="rId4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0.png"/><Relationship Id="rId3" Type="http://schemas.openxmlformats.org/officeDocument/2006/relationships/slideLayout" Target="../slideLayouts/slideLayout34.xml"/><Relationship Id="rId7" Type="http://schemas.microsoft.com/office/2007/relationships/hdphoto" Target="../media/hdphoto4.wdp"/><Relationship Id="rId12" Type="http://schemas.microsoft.com/office/2007/relationships/hdphoto" Target="../media/hdphoto6.wdp"/><Relationship Id="rId2" Type="http://schemas.microsoft.com/office/2007/relationships/media" Target="../media/media1.mp3"/><Relationship Id="rId16" Type="http://schemas.microsoft.com/office/2007/relationships/hdphoto" Target="../media/hdphoto8.wdp"/><Relationship Id="rId1" Type="http://schemas.openxmlformats.org/officeDocument/2006/relationships/audio" Target="NULL" TargetMode="External"/><Relationship Id="rId6" Type="http://schemas.openxmlformats.org/officeDocument/2006/relationships/image" Target="../media/image36.png"/><Relationship Id="rId11" Type="http://schemas.openxmlformats.org/officeDocument/2006/relationships/image" Target="../media/image39.png"/><Relationship Id="rId5" Type="http://schemas.microsoft.com/office/2007/relationships/hdphoto" Target="../media/hdphoto3.wdp"/><Relationship Id="rId15" Type="http://schemas.openxmlformats.org/officeDocument/2006/relationships/image" Target="../media/image41.png"/><Relationship Id="rId10" Type="http://schemas.microsoft.com/office/2007/relationships/hdphoto" Target="../media/hdphoto5.wdp"/><Relationship Id="rId4" Type="http://schemas.openxmlformats.org/officeDocument/2006/relationships/image" Target="../media/image35.png"/><Relationship Id="rId9" Type="http://schemas.openxmlformats.org/officeDocument/2006/relationships/image" Target="../media/image38.png"/><Relationship Id="rId14" Type="http://schemas.microsoft.com/office/2007/relationships/hdphoto" Target="../media/hdphoto7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microsoft.com/office/2007/relationships/hdphoto" Target="../media/hdphoto7.wdp"/><Relationship Id="rId3" Type="http://schemas.openxmlformats.org/officeDocument/2006/relationships/image" Target="../media/image35.png"/><Relationship Id="rId7" Type="http://schemas.openxmlformats.org/officeDocument/2006/relationships/image" Target="../media/image43.png"/><Relationship Id="rId12" Type="http://schemas.openxmlformats.org/officeDocument/2006/relationships/image" Target="../media/image40.png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45.xml"/><Relationship Id="rId6" Type="http://schemas.microsoft.com/office/2007/relationships/hdphoto" Target="../media/hdphoto4.wdp"/><Relationship Id="rId11" Type="http://schemas.microsoft.com/office/2007/relationships/hdphoto" Target="../media/hdphoto6.wdp"/><Relationship Id="rId5" Type="http://schemas.openxmlformats.org/officeDocument/2006/relationships/image" Target="../media/image36.png"/><Relationship Id="rId15" Type="http://schemas.microsoft.com/office/2007/relationships/hdphoto" Target="../media/hdphoto8.wdp"/><Relationship Id="rId10" Type="http://schemas.openxmlformats.org/officeDocument/2006/relationships/image" Target="../media/image39.png"/><Relationship Id="rId4" Type="http://schemas.microsoft.com/office/2007/relationships/hdphoto" Target="../media/hdphoto3.wdp"/><Relationship Id="rId9" Type="http://schemas.microsoft.com/office/2007/relationships/hdphoto" Target="../media/hdphoto5.wdp"/><Relationship Id="rId14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microsoft.com/office/2007/relationships/hdphoto" Target="../media/hdphoto7.wdp"/><Relationship Id="rId3" Type="http://schemas.openxmlformats.org/officeDocument/2006/relationships/image" Target="../media/image35.png"/><Relationship Id="rId7" Type="http://schemas.openxmlformats.org/officeDocument/2006/relationships/image" Target="../media/image43.png"/><Relationship Id="rId12" Type="http://schemas.openxmlformats.org/officeDocument/2006/relationships/image" Target="../media/image40.png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45.xml"/><Relationship Id="rId6" Type="http://schemas.microsoft.com/office/2007/relationships/hdphoto" Target="../media/hdphoto4.wdp"/><Relationship Id="rId11" Type="http://schemas.microsoft.com/office/2007/relationships/hdphoto" Target="../media/hdphoto6.wdp"/><Relationship Id="rId5" Type="http://schemas.openxmlformats.org/officeDocument/2006/relationships/image" Target="../media/image36.png"/><Relationship Id="rId15" Type="http://schemas.microsoft.com/office/2007/relationships/hdphoto" Target="../media/hdphoto8.wdp"/><Relationship Id="rId10" Type="http://schemas.openxmlformats.org/officeDocument/2006/relationships/image" Target="../media/image39.png"/><Relationship Id="rId4" Type="http://schemas.microsoft.com/office/2007/relationships/hdphoto" Target="../media/hdphoto3.wdp"/><Relationship Id="rId9" Type="http://schemas.microsoft.com/office/2007/relationships/hdphoto" Target="../media/hdphoto5.wdp"/><Relationship Id="rId14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microsoft.com/office/2007/relationships/hdphoto" Target="../media/hdphoto7.wdp"/><Relationship Id="rId3" Type="http://schemas.openxmlformats.org/officeDocument/2006/relationships/image" Target="../media/image35.png"/><Relationship Id="rId7" Type="http://schemas.openxmlformats.org/officeDocument/2006/relationships/image" Target="../media/image43.png"/><Relationship Id="rId12" Type="http://schemas.openxmlformats.org/officeDocument/2006/relationships/image" Target="../media/image40.png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45.xml"/><Relationship Id="rId6" Type="http://schemas.microsoft.com/office/2007/relationships/hdphoto" Target="../media/hdphoto4.wdp"/><Relationship Id="rId11" Type="http://schemas.microsoft.com/office/2007/relationships/hdphoto" Target="../media/hdphoto6.wdp"/><Relationship Id="rId5" Type="http://schemas.openxmlformats.org/officeDocument/2006/relationships/image" Target="../media/image36.png"/><Relationship Id="rId15" Type="http://schemas.microsoft.com/office/2007/relationships/hdphoto" Target="../media/hdphoto8.wdp"/><Relationship Id="rId10" Type="http://schemas.openxmlformats.org/officeDocument/2006/relationships/image" Target="../media/image39.png"/><Relationship Id="rId4" Type="http://schemas.microsoft.com/office/2007/relationships/hdphoto" Target="../media/hdphoto3.wdp"/><Relationship Id="rId9" Type="http://schemas.microsoft.com/office/2007/relationships/hdphoto" Target="../media/hdphoto5.wdp"/><Relationship Id="rId1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microsoft.com/office/2007/relationships/hdphoto" Target="../media/hdphoto7.wdp"/><Relationship Id="rId3" Type="http://schemas.openxmlformats.org/officeDocument/2006/relationships/image" Target="../media/image35.png"/><Relationship Id="rId7" Type="http://schemas.openxmlformats.org/officeDocument/2006/relationships/image" Target="../media/image43.png"/><Relationship Id="rId12" Type="http://schemas.openxmlformats.org/officeDocument/2006/relationships/image" Target="../media/image40.png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45.xml"/><Relationship Id="rId6" Type="http://schemas.microsoft.com/office/2007/relationships/hdphoto" Target="../media/hdphoto4.wdp"/><Relationship Id="rId11" Type="http://schemas.microsoft.com/office/2007/relationships/hdphoto" Target="../media/hdphoto6.wdp"/><Relationship Id="rId5" Type="http://schemas.openxmlformats.org/officeDocument/2006/relationships/image" Target="../media/image36.png"/><Relationship Id="rId15" Type="http://schemas.microsoft.com/office/2007/relationships/hdphoto" Target="../media/hdphoto8.wdp"/><Relationship Id="rId10" Type="http://schemas.openxmlformats.org/officeDocument/2006/relationships/image" Target="../media/image39.png"/><Relationship Id="rId4" Type="http://schemas.microsoft.com/office/2007/relationships/hdphoto" Target="../media/hdphoto3.wdp"/><Relationship Id="rId9" Type="http://schemas.microsoft.com/office/2007/relationships/hdphoto" Target="../media/hdphoto5.wdp"/><Relationship Id="rId1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3" y="13"/>
            <a:ext cx="12185214" cy="6858000"/>
          </a:xfrm>
          <a:prstGeom prst="rect">
            <a:avLst/>
          </a:prstGeom>
        </p:spPr>
      </p:pic>
      <p:grpSp>
        <p:nvGrpSpPr>
          <p:cNvPr id="12" name="Group 550"/>
          <p:cNvGrpSpPr>
            <a:grpSpLocks/>
          </p:cNvGrpSpPr>
          <p:nvPr/>
        </p:nvGrpSpPr>
        <p:grpSpPr bwMode="auto">
          <a:xfrm>
            <a:off x="2793333" y="2899996"/>
            <a:ext cx="1301610" cy="1301024"/>
            <a:chOff x="295" y="3475"/>
            <a:chExt cx="1407" cy="1407"/>
          </a:xfrm>
        </p:grpSpPr>
        <p:sp>
          <p:nvSpPr>
            <p:cNvPr id="13" name="Oval 551"/>
            <p:cNvSpPr>
              <a:spLocks noChangeArrowheads="1"/>
            </p:cNvSpPr>
            <p:nvPr/>
          </p:nvSpPr>
          <p:spPr bwMode="auto">
            <a:xfrm>
              <a:off x="295" y="3475"/>
              <a:ext cx="1407" cy="1407"/>
            </a:xfrm>
            <a:prstGeom prst="ellipse">
              <a:avLst/>
            </a:prstGeom>
            <a:gradFill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gamma/>
                    <a:shade val="81961"/>
                    <a:invGamma/>
                    <a:alpha val="1200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 defTabSz="121359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>
                <a:solidFill>
                  <a:prstClr val="white"/>
                </a:solidFill>
                <a:ea typeface="宋体" pitchFamily="2" charset="-122"/>
              </a:endParaRPr>
            </a:p>
          </p:txBody>
        </p:sp>
        <p:grpSp>
          <p:nvGrpSpPr>
            <p:cNvPr id="14" name="Group 552"/>
            <p:cNvGrpSpPr>
              <a:grpSpLocks/>
            </p:cNvGrpSpPr>
            <p:nvPr/>
          </p:nvGrpSpPr>
          <p:grpSpPr bwMode="auto">
            <a:xfrm>
              <a:off x="476" y="3657"/>
              <a:ext cx="1051" cy="1051"/>
              <a:chOff x="-6064" y="-2209"/>
              <a:chExt cx="2212" cy="2211"/>
            </a:xfrm>
          </p:grpSpPr>
          <p:sp>
            <p:nvSpPr>
              <p:cNvPr id="15" name="Oval 553"/>
              <p:cNvSpPr>
                <a:spLocks noChangeArrowheads="1"/>
              </p:cNvSpPr>
              <p:nvPr/>
            </p:nvSpPr>
            <p:spPr bwMode="auto">
              <a:xfrm>
                <a:off x="-6064" y="-2133"/>
                <a:ext cx="2134" cy="2133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tx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1213597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prstClr val="white"/>
                  </a:solidFill>
                  <a:ea typeface="宋体" pitchFamily="2" charset="-122"/>
                </a:endParaRPr>
              </a:p>
            </p:txBody>
          </p:sp>
          <p:grpSp>
            <p:nvGrpSpPr>
              <p:cNvPr id="16" name="Group 554"/>
              <p:cNvGrpSpPr>
                <a:grpSpLocks/>
              </p:cNvGrpSpPr>
              <p:nvPr/>
            </p:nvGrpSpPr>
            <p:grpSpPr bwMode="auto">
              <a:xfrm>
                <a:off x="-6059" y="-2209"/>
                <a:ext cx="2207" cy="2211"/>
                <a:chOff x="-4063" y="-880"/>
                <a:chExt cx="2207" cy="2211"/>
              </a:xfrm>
            </p:grpSpPr>
            <p:grpSp>
              <p:nvGrpSpPr>
                <p:cNvPr id="17" name="Group 555"/>
                <p:cNvGrpSpPr>
                  <a:grpSpLocks/>
                </p:cNvGrpSpPr>
                <p:nvPr/>
              </p:nvGrpSpPr>
              <p:grpSpPr bwMode="auto">
                <a:xfrm>
                  <a:off x="-4063" y="-880"/>
                  <a:ext cx="2207" cy="2211"/>
                  <a:chOff x="-3927" y="-789"/>
                  <a:chExt cx="2207" cy="2211"/>
                </a:xfrm>
              </p:grpSpPr>
              <p:grpSp>
                <p:nvGrpSpPr>
                  <p:cNvPr id="34" name="Group 556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-3927" y="-789"/>
                    <a:ext cx="2207" cy="2205"/>
                    <a:chOff x="165" y="695"/>
                    <a:chExt cx="1428" cy="1431"/>
                  </a:xfrm>
                </p:grpSpPr>
                <p:grpSp>
                  <p:nvGrpSpPr>
                    <p:cNvPr id="42" name="Group 557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48" y="695"/>
                      <a:ext cx="56" cy="1431"/>
                      <a:chOff x="839" y="695"/>
                      <a:chExt cx="56" cy="1431"/>
                    </a:xfrm>
                  </p:grpSpPr>
                  <p:sp>
                    <p:nvSpPr>
                      <p:cNvPr id="46" name="AutoShape 55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39" y="695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3597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400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  <p:sp>
                    <p:nvSpPr>
                      <p:cNvPr id="47" name="AutoShape 55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39" y="1410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3597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400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</p:grpSp>
                <p:grpSp>
                  <p:nvGrpSpPr>
                    <p:cNvPr id="43" name="Group 560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0" y="697"/>
                      <a:ext cx="57" cy="1428"/>
                      <a:chOff x="842" y="704"/>
                      <a:chExt cx="57" cy="1428"/>
                    </a:xfrm>
                  </p:grpSpPr>
                  <p:sp>
                    <p:nvSpPr>
                      <p:cNvPr id="44" name="AutoShape 56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2" y="704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3597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400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  <p:sp>
                    <p:nvSpPr>
                      <p:cNvPr id="45" name="AutoShape 562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3" y="1416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3597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400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</p:grpSp>
              </p:grpSp>
              <p:grpSp>
                <p:nvGrpSpPr>
                  <p:cNvPr id="35" name="Group 563"/>
                  <p:cNvGrpSpPr>
                    <a:grpSpLocks noChangeAspect="1"/>
                  </p:cNvGrpSpPr>
                  <p:nvPr/>
                </p:nvGrpSpPr>
                <p:grpSpPr bwMode="auto">
                  <a:xfrm rot="2700000">
                    <a:off x="-3929" y="-784"/>
                    <a:ext cx="2209" cy="2203"/>
                    <a:chOff x="167" y="697"/>
                    <a:chExt cx="1430" cy="1430"/>
                  </a:xfrm>
                </p:grpSpPr>
                <p:grpSp>
                  <p:nvGrpSpPr>
                    <p:cNvPr id="36" name="Group 564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2" y="697"/>
                      <a:ext cx="56" cy="1430"/>
                      <a:chOff x="843" y="697"/>
                      <a:chExt cx="56" cy="1430"/>
                    </a:xfrm>
                  </p:grpSpPr>
                  <p:sp>
                    <p:nvSpPr>
                      <p:cNvPr id="40" name="AutoShape 565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3" y="697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3597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400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  <p:sp>
                    <p:nvSpPr>
                      <p:cNvPr id="41" name="AutoShape 56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3" y="1412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3597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400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</p:grpSp>
                <p:grpSp>
                  <p:nvGrpSpPr>
                    <p:cNvPr id="37" name="Group 567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3" y="698"/>
                      <a:ext cx="58" cy="1430"/>
                      <a:chOff x="843" y="700"/>
                      <a:chExt cx="58" cy="1430"/>
                    </a:xfrm>
                  </p:grpSpPr>
                  <p:sp>
                    <p:nvSpPr>
                      <p:cNvPr id="38" name="AutoShape 56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3" y="700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3597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400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  <p:sp>
                    <p:nvSpPr>
                      <p:cNvPr id="39" name="AutoShape 56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4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3597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400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18" name="Group 570"/>
                <p:cNvGrpSpPr>
                  <a:grpSpLocks/>
                </p:cNvGrpSpPr>
                <p:nvPr/>
              </p:nvGrpSpPr>
              <p:grpSpPr bwMode="auto">
                <a:xfrm rot="1320000">
                  <a:off x="-3744" y="-520"/>
                  <a:ext cx="1545" cy="1546"/>
                  <a:chOff x="-3929" y="-783"/>
                  <a:chExt cx="2208" cy="2208"/>
                </a:xfrm>
              </p:grpSpPr>
              <p:grpSp>
                <p:nvGrpSpPr>
                  <p:cNvPr id="19" name="Group 571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-3928" y="-783"/>
                    <a:ext cx="2207" cy="2202"/>
                    <a:chOff x="165" y="699"/>
                    <a:chExt cx="1429" cy="1429"/>
                  </a:xfrm>
                </p:grpSpPr>
                <p:grpSp>
                  <p:nvGrpSpPr>
                    <p:cNvPr id="28" name="Group 572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49" y="699"/>
                      <a:ext cx="57" cy="1429"/>
                      <a:chOff x="840" y="699"/>
                      <a:chExt cx="57" cy="1429"/>
                    </a:xfrm>
                  </p:grpSpPr>
                  <p:sp>
                    <p:nvSpPr>
                      <p:cNvPr id="32" name="AutoShape 57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1" y="699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3597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400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  <p:sp>
                    <p:nvSpPr>
                      <p:cNvPr id="33" name="AutoShape 57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0" y="1413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3597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400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</p:grpSp>
                <p:grpSp>
                  <p:nvGrpSpPr>
                    <p:cNvPr id="29" name="Group 575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1" y="699"/>
                      <a:ext cx="57" cy="1429"/>
                      <a:chOff x="845" y="702"/>
                      <a:chExt cx="57" cy="1429"/>
                    </a:xfrm>
                  </p:grpSpPr>
                  <p:sp>
                    <p:nvSpPr>
                      <p:cNvPr id="30" name="AutoShape 57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702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3597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400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  <p:sp>
                    <p:nvSpPr>
                      <p:cNvPr id="31" name="AutoShape 577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6" y="1415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3597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400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</p:grpSp>
              </p:grpSp>
              <p:grpSp>
                <p:nvGrpSpPr>
                  <p:cNvPr id="21" name="Group 578"/>
                  <p:cNvGrpSpPr>
                    <a:grpSpLocks noChangeAspect="1"/>
                  </p:cNvGrpSpPr>
                  <p:nvPr/>
                </p:nvGrpSpPr>
                <p:grpSpPr bwMode="auto">
                  <a:xfrm rot="2700000">
                    <a:off x="-3931" y="-781"/>
                    <a:ext cx="2208" cy="2204"/>
                    <a:chOff x="168" y="700"/>
                    <a:chExt cx="1429" cy="1430"/>
                  </a:xfrm>
                </p:grpSpPr>
                <p:grpSp>
                  <p:nvGrpSpPr>
                    <p:cNvPr id="22" name="Group 579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2" y="700"/>
                      <a:ext cx="56" cy="1430"/>
                      <a:chOff x="843" y="700"/>
                      <a:chExt cx="56" cy="1430"/>
                    </a:xfrm>
                  </p:grpSpPr>
                  <p:sp>
                    <p:nvSpPr>
                      <p:cNvPr id="26" name="AutoShape 580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3" y="700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3597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400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  <p:sp>
                    <p:nvSpPr>
                      <p:cNvPr id="27" name="AutoShape 58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3" y="1414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3597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400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</p:grpSp>
                <p:grpSp>
                  <p:nvGrpSpPr>
                    <p:cNvPr id="23" name="Group 582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4" y="701"/>
                      <a:ext cx="57" cy="1429"/>
                      <a:chOff x="847" y="699"/>
                      <a:chExt cx="57" cy="1429"/>
                    </a:xfrm>
                  </p:grpSpPr>
                  <p:sp>
                    <p:nvSpPr>
                      <p:cNvPr id="24" name="AutoShape 58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7" y="699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3597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400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  <p:sp>
                    <p:nvSpPr>
                      <p:cNvPr id="25" name="AutoShape 58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8" y="1413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3597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400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</p:grpSp>
              </p:grpSp>
            </p:grpSp>
          </p:grpSp>
        </p:grpSp>
      </p:grpSp>
      <p:grpSp>
        <p:nvGrpSpPr>
          <p:cNvPr id="48" name="Group 550"/>
          <p:cNvGrpSpPr>
            <a:grpSpLocks/>
          </p:cNvGrpSpPr>
          <p:nvPr/>
        </p:nvGrpSpPr>
        <p:grpSpPr bwMode="auto">
          <a:xfrm>
            <a:off x="664640" y="367389"/>
            <a:ext cx="1301610" cy="1301024"/>
            <a:chOff x="295" y="3475"/>
            <a:chExt cx="1407" cy="1407"/>
          </a:xfrm>
        </p:grpSpPr>
        <p:sp>
          <p:nvSpPr>
            <p:cNvPr id="49" name="Oval 551"/>
            <p:cNvSpPr>
              <a:spLocks noChangeArrowheads="1"/>
            </p:cNvSpPr>
            <p:nvPr/>
          </p:nvSpPr>
          <p:spPr bwMode="auto">
            <a:xfrm>
              <a:off x="295" y="3475"/>
              <a:ext cx="1407" cy="1407"/>
            </a:xfrm>
            <a:prstGeom prst="ellipse">
              <a:avLst/>
            </a:prstGeom>
            <a:gradFill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gamma/>
                    <a:shade val="81961"/>
                    <a:invGamma/>
                    <a:alpha val="1200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 defTabSz="121359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>
                <a:solidFill>
                  <a:prstClr val="white"/>
                </a:solidFill>
                <a:ea typeface="宋体" pitchFamily="2" charset="-122"/>
              </a:endParaRPr>
            </a:p>
          </p:txBody>
        </p:sp>
        <p:grpSp>
          <p:nvGrpSpPr>
            <p:cNvPr id="50" name="Group 552"/>
            <p:cNvGrpSpPr>
              <a:grpSpLocks/>
            </p:cNvGrpSpPr>
            <p:nvPr/>
          </p:nvGrpSpPr>
          <p:grpSpPr bwMode="auto">
            <a:xfrm>
              <a:off x="476" y="3657"/>
              <a:ext cx="1051" cy="1051"/>
              <a:chOff x="-6064" y="-2209"/>
              <a:chExt cx="2212" cy="2211"/>
            </a:xfrm>
          </p:grpSpPr>
          <p:sp>
            <p:nvSpPr>
              <p:cNvPr id="51" name="Oval 553"/>
              <p:cNvSpPr>
                <a:spLocks noChangeArrowheads="1"/>
              </p:cNvSpPr>
              <p:nvPr/>
            </p:nvSpPr>
            <p:spPr bwMode="auto">
              <a:xfrm>
                <a:off x="-6064" y="-2133"/>
                <a:ext cx="2134" cy="2133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tx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1213597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prstClr val="white"/>
                  </a:solidFill>
                  <a:ea typeface="宋体" pitchFamily="2" charset="-122"/>
                </a:endParaRPr>
              </a:p>
            </p:txBody>
          </p:sp>
          <p:grpSp>
            <p:nvGrpSpPr>
              <p:cNvPr id="52" name="Group 554"/>
              <p:cNvGrpSpPr>
                <a:grpSpLocks/>
              </p:cNvGrpSpPr>
              <p:nvPr/>
            </p:nvGrpSpPr>
            <p:grpSpPr bwMode="auto">
              <a:xfrm>
                <a:off x="-6059" y="-2209"/>
                <a:ext cx="2207" cy="2211"/>
                <a:chOff x="-4063" y="-880"/>
                <a:chExt cx="2207" cy="2211"/>
              </a:xfrm>
            </p:grpSpPr>
            <p:grpSp>
              <p:nvGrpSpPr>
                <p:cNvPr id="53" name="Group 555"/>
                <p:cNvGrpSpPr>
                  <a:grpSpLocks/>
                </p:cNvGrpSpPr>
                <p:nvPr/>
              </p:nvGrpSpPr>
              <p:grpSpPr bwMode="auto">
                <a:xfrm>
                  <a:off x="-4063" y="-880"/>
                  <a:ext cx="2207" cy="2211"/>
                  <a:chOff x="-3927" y="-789"/>
                  <a:chExt cx="2207" cy="2211"/>
                </a:xfrm>
              </p:grpSpPr>
              <p:grpSp>
                <p:nvGrpSpPr>
                  <p:cNvPr id="69" name="Group 556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-3927" y="-789"/>
                    <a:ext cx="2207" cy="2205"/>
                    <a:chOff x="165" y="695"/>
                    <a:chExt cx="1428" cy="1431"/>
                  </a:xfrm>
                </p:grpSpPr>
                <p:grpSp>
                  <p:nvGrpSpPr>
                    <p:cNvPr id="77" name="Group 557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48" y="695"/>
                      <a:ext cx="56" cy="1431"/>
                      <a:chOff x="839" y="695"/>
                      <a:chExt cx="56" cy="1431"/>
                    </a:xfrm>
                  </p:grpSpPr>
                  <p:sp>
                    <p:nvSpPr>
                      <p:cNvPr id="81" name="AutoShape 55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39" y="695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3597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400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  <p:sp>
                    <p:nvSpPr>
                      <p:cNvPr id="82" name="AutoShape 55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39" y="1410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3597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400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</p:grpSp>
                <p:grpSp>
                  <p:nvGrpSpPr>
                    <p:cNvPr id="78" name="Group 560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0" y="697"/>
                      <a:ext cx="57" cy="1428"/>
                      <a:chOff x="842" y="704"/>
                      <a:chExt cx="57" cy="1428"/>
                    </a:xfrm>
                  </p:grpSpPr>
                  <p:sp>
                    <p:nvSpPr>
                      <p:cNvPr id="79" name="AutoShape 56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2" y="704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3597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400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  <p:sp>
                    <p:nvSpPr>
                      <p:cNvPr id="80" name="AutoShape 562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3" y="1416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3597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400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</p:grpSp>
              </p:grpSp>
              <p:grpSp>
                <p:nvGrpSpPr>
                  <p:cNvPr id="70" name="Group 563"/>
                  <p:cNvGrpSpPr>
                    <a:grpSpLocks noChangeAspect="1"/>
                  </p:cNvGrpSpPr>
                  <p:nvPr/>
                </p:nvGrpSpPr>
                <p:grpSpPr bwMode="auto">
                  <a:xfrm rot="2700000">
                    <a:off x="-3929" y="-784"/>
                    <a:ext cx="2209" cy="2203"/>
                    <a:chOff x="167" y="697"/>
                    <a:chExt cx="1430" cy="1430"/>
                  </a:xfrm>
                </p:grpSpPr>
                <p:grpSp>
                  <p:nvGrpSpPr>
                    <p:cNvPr id="71" name="Group 564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2" y="697"/>
                      <a:ext cx="56" cy="1430"/>
                      <a:chOff x="843" y="697"/>
                      <a:chExt cx="56" cy="1430"/>
                    </a:xfrm>
                  </p:grpSpPr>
                  <p:sp>
                    <p:nvSpPr>
                      <p:cNvPr id="75" name="AutoShape 565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3" y="697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3597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400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  <p:sp>
                    <p:nvSpPr>
                      <p:cNvPr id="76" name="AutoShape 56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3" y="1412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3597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400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</p:grpSp>
                <p:grpSp>
                  <p:nvGrpSpPr>
                    <p:cNvPr id="72" name="Group 567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3" y="698"/>
                      <a:ext cx="58" cy="1430"/>
                      <a:chOff x="843" y="700"/>
                      <a:chExt cx="58" cy="1430"/>
                    </a:xfrm>
                  </p:grpSpPr>
                  <p:sp>
                    <p:nvSpPr>
                      <p:cNvPr id="73" name="AutoShape 56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3" y="700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3597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400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  <p:sp>
                    <p:nvSpPr>
                      <p:cNvPr id="74" name="AutoShape 56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4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3597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400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54" name="Group 570"/>
                <p:cNvGrpSpPr>
                  <a:grpSpLocks/>
                </p:cNvGrpSpPr>
                <p:nvPr/>
              </p:nvGrpSpPr>
              <p:grpSpPr bwMode="auto">
                <a:xfrm rot="1320000">
                  <a:off x="-3744" y="-520"/>
                  <a:ext cx="1545" cy="1546"/>
                  <a:chOff x="-3929" y="-783"/>
                  <a:chExt cx="2208" cy="2208"/>
                </a:xfrm>
              </p:grpSpPr>
              <p:grpSp>
                <p:nvGrpSpPr>
                  <p:cNvPr id="55" name="Group 571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-3928" y="-783"/>
                    <a:ext cx="2207" cy="2202"/>
                    <a:chOff x="165" y="699"/>
                    <a:chExt cx="1429" cy="1429"/>
                  </a:xfrm>
                </p:grpSpPr>
                <p:grpSp>
                  <p:nvGrpSpPr>
                    <p:cNvPr id="63" name="Group 572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49" y="699"/>
                      <a:ext cx="57" cy="1429"/>
                      <a:chOff x="840" y="699"/>
                      <a:chExt cx="57" cy="1429"/>
                    </a:xfrm>
                  </p:grpSpPr>
                  <p:sp>
                    <p:nvSpPr>
                      <p:cNvPr id="67" name="AutoShape 57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1" y="699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3597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400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  <p:sp>
                    <p:nvSpPr>
                      <p:cNvPr id="68" name="AutoShape 57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0" y="1413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3597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400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</p:grpSp>
                <p:grpSp>
                  <p:nvGrpSpPr>
                    <p:cNvPr id="64" name="Group 575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1" y="699"/>
                      <a:ext cx="57" cy="1429"/>
                      <a:chOff x="845" y="702"/>
                      <a:chExt cx="57" cy="1429"/>
                    </a:xfrm>
                  </p:grpSpPr>
                  <p:sp>
                    <p:nvSpPr>
                      <p:cNvPr id="65" name="AutoShape 57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702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3597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400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  <p:sp>
                    <p:nvSpPr>
                      <p:cNvPr id="66" name="AutoShape 577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6" y="1415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3597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400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</p:grpSp>
              </p:grpSp>
              <p:grpSp>
                <p:nvGrpSpPr>
                  <p:cNvPr id="56" name="Group 578"/>
                  <p:cNvGrpSpPr>
                    <a:grpSpLocks noChangeAspect="1"/>
                  </p:cNvGrpSpPr>
                  <p:nvPr/>
                </p:nvGrpSpPr>
                <p:grpSpPr bwMode="auto">
                  <a:xfrm rot="2700000">
                    <a:off x="-3931" y="-781"/>
                    <a:ext cx="2208" cy="2204"/>
                    <a:chOff x="168" y="700"/>
                    <a:chExt cx="1429" cy="1430"/>
                  </a:xfrm>
                </p:grpSpPr>
                <p:grpSp>
                  <p:nvGrpSpPr>
                    <p:cNvPr id="57" name="Group 579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2" y="700"/>
                      <a:ext cx="56" cy="1430"/>
                      <a:chOff x="843" y="700"/>
                      <a:chExt cx="56" cy="1430"/>
                    </a:xfrm>
                  </p:grpSpPr>
                  <p:sp>
                    <p:nvSpPr>
                      <p:cNvPr id="61" name="AutoShape 580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3" y="700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3597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400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  <p:sp>
                    <p:nvSpPr>
                      <p:cNvPr id="62" name="AutoShape 58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3" y="1414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3597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400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</p:grpSp>
                <p:grpSp>
                  <p:nvGrpSpPr>
                    <p:cNvPr id="58" name="Group 582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4" y="701"/>
                      <a:ext cx="57" cy="1429"/>
                      <a:chOff x="847" y="699"/>
                      <a:chExt cx="57" cy="1429"/>
                    </a:xfrm>
                  </p:grpSpPr>
                  <p:sp>
                    <p:nvSpPr>
                      <p:cNvPr id="59" name="AutoShape 58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7" y="699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3597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400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  <p:sp>
                    <p:nvSpPr>
                      <p:cNvPr id="60" name="AutoShape 58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8" y="1413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3597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400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</p:grpSp>
              </p:grpSp>
            </p:grpSp>
          </p:grpSp>
        </p:grpSp>
      </p:grpSp>
      <p:grpSp>
        <p:nvGrpSpPr>
          <p:cNvPr id="83" name="Group 550"/>
          <p:cNvGrpSpPr>
            <a:grpSpLocks/>
          </p:cNvGrpSpPr>
          <p:nvPr/>
        </p:nvGrpSpPr>
        <p:grpSpPr bwMode="auto">
          <a:xfrm>
            <a:off x="6496736" y="3062991"/>
            <a:ext cx="1301610" cy="1301024"/>
            <a:chOff x="295" y="3475"/>
            <a:chExt cx="1407" cy="1407"/>
          </a:xfrm>
        </p:grpSpPr>
        <p:sp>
          <p:nvSpPr>
            <p:cNvPr id="84" name="Oval 551"/>
            <p:cNvSpPr>
              <a:spLocks noChangeArrowheads="1"/>
            </p:cNvSpPr>
            <p:nvPr/>
          </p:nvSpPr>
          <p:spPr bwMode="auto">
            <a:xfrm>
              <a:off x="295" y="3475"/>
              <a:ext cx="1407" cy="1407"/>
            </a:xfrm>
            <a:prstGeom prst="ellipse">
              <a:avLst/>
            </a:prstGeom>
            <a:gradFill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gamma/>
                    <a:shade val="81961"/>
                    <a:invGamma/>
                    <a:alpha val="1200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 defTabSz="121359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>
                <a:solidFill>
                  <a:prstClr val="white"/>
                </a:solidFill>
                <a:ea typeface="宋体" pitchFamily="2" charset="-122"/>
              </a:endParaRPr>
            </a:p>
          </p:txBody>
        </p:sp>
        <p:grpSp>
          <p:nvGrpSpPr>
            <p:cNvPr id="85" name="Group 552"/>
            <p:cNvGrpSpPr>
              <a:grpSpLocks/>
            </p:cNvGrpSpPr>
            <p:nvPr/>
          </p:nvGrpSpPr>
          <p:grpSpPr bwMode="auto">
            <a:xfrm>
              <a:off x="476" y="3657"/>
              <a:ext cx="1051" cy="1051"/>
              <a:chOff x="-6064" y="-2209"/>
              <a:chExt cx="2212" cy="2211"/>
            </a:xfrm>
          </p:grpSpPr>
          <p:sp>
            <p:nvSpPr>
              <p:cNvPr id="86" name="Oval 553"/>
              <p:cNvSpPr>
                <a:spLocks noChangeArrowheads="1"/>
              </p:cNvSpPr>
              <p:nvPr/>
            </p:nvSpPr>
            <p:spPr bwMode="auto">
              <a:xfrm>
                <a:off x="-6064" y="-2133"/>
                <a:ext cx="2134" cy="2133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tx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1213597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prstClr val="white"/>
                  </a:solidFill>
                  <a:ea typeface="宋体" pitchFamily="2" charset="-122"/>
                </a:endParaRPr>
              </a:p>
            </p:txBody>
          </p:sp>
          <p:grpSp>
            <p:nvGrpSpPr>
              <p:cNvPr id="87" name="Group 554"/>
              <p:cNvGrpSpPr>
                <a:grpSpLocks/>
              </p:cNvGrpSpPr>
              <p:nvPr/>
            </p:nvGrpSpPr>
            <p:grpSpPr bwMode="auto">
              <a:xfrm>
                <a:off x="-6059" y="-2209"/>
                <a:ext cx="2207" cy="2211"/>
                <a:chOff x="-4063" y="-880"/>
                <a:chExt cx="2207" cy="2211"/>
              </a:xfrm>
            </p:grpSpPr>
            <p:grpSp>
              <p:nvGrpSpPr>
                <p:cNvPr id="88" name="Group 555"/>
                <p:cNvGrpSpPr>
                  <a:grpSpLocks/>
                </p:cNvGrpSpPr>
                <p:nvPr/>
              </p:nvGrpSpPr>
              <p:grpSpPr bwMode="auto">
                <a:xfrm>
                  <a:off x="-4063" y="-880"/>
                  <a:ext cx="2207" cy="2211"/>
                  <a:chOff x="-3927" y="-789"/>
                  <a:chExt cx="2207" cy="2211"/>
                </a:xfrm>
              </p:grpSpPr>
              <p:grpSp>
                <p:nvGrpSpPr>
                  <p:cNvPr id="104" name="Group 556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-3927" y="-789"/>
                    <a:ext cx="2207" cy="2205"/>
                    <a:chOff x="165" y="695"/>
                    <a:chExt cx="1428" cy="1431"/>
                  </a:xfrm>
                </p:grpSpPr>
                <p:grpSp>
                  <p:nvGrpSpPr>
                    <p:cNvPr id="112" name="Group 557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48" y="695"/>
                      <a:ext cx="56" cy="1431"/>
                      <a:chOff x="839" y="695"/>
                      <a:chExt cx="56" cy="1431"/>
                    </a:xfrm>
                  </p:grpSpPr>
                  <p:sp>
                    <p:nvSpPr>
                      <p:cNvPr id="116" name="AutoShape 55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39" y="695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3597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400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  <p:sp>
                    <p:nvSpPr>
                      <p:cNvPr id="117" name="AutoShape 55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39" y="1410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3597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400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</p:grpSp>
                <p:grpSp>
                  <p:nvGrpSpPr>
                    <p:cNvPr id="113" name="Group 560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0" y="697"/>
                      <a:ext cx="57" cy="1428"/>
                      <a:chOff x="842" y="704"/>
                      <a:chExt cx="57" cy="1428"/>
                    </a:xfrm>
                  </p:grpSpPr>
                  <p:sp>
                    <p:nvSpPr>
                      <p:cNvPr id="114" name="AutoShape 56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2" y="704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3597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400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  <p:sp>
                    <p:nvSpPr>
                      <p:cNvPr id="115" name="AutoShape 562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3" y="1416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3597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400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</p:grpSp>
              </p:grpSp>
              <p:grpSp>
                <p:nvGrpSpPr>
                  <p:cNvPr id="105" name="Group 563"/>
                  <p:cNvGrpSpPr>
                    <a:grpSpLocks noChangeAspect="1"/>
                  </p:cNvGrpSpPr>
                  <p:nvPr/>
                </p:nvGrpSpPr>
                <p:grpSpPr bwMode="auto">
                  <a:xfrm rot="2700000">
                    <a:off x="-3929" y="-784"/>
                    <a:ext cx="2209" cy="2203"/>
                    <a:chOff x="167" y="697"/>
                    <a:chExt cx="1430" cy="1430"/>
                  </a:xfrm>
                </p:grpSpPr>
                <p:grpSp>
                  <p:nvGrpSpPr>
                    <p:cNvPr id="106" name="Group 564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2" y="697"/>
                      <a:ext cx="56" cy="1430"/>
                      <a:chOff x="843" y="697"/>
                      <a:chExt cx="56" cy="1430"/>
                    </a:xfrm>
                  </p:grpSpPr>
                  <p:sp>
                    <p:nvSpPr>
                      <p:cNvPr id="110" name="AutoShape 565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3" y="697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3597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400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  <p:sp>
                    <p:nvSpPr>
                      <p:cNvPr id="111" name="AutoShape 56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3" y="1412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3597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400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</p:grpSp>
                <p:grpSp>
                  <p:nvGrpSpPr>
                    <p:cNvPr id="107" name="Group 567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3" y="698"/>
                      <a:ext cx="58" cy="1430"/>
                      <a:chOff x="843" y="700"/>
                      <a:chExt cx="58" cy="1430"/>
                    </a:xfrm>
                  </p:grpSpPr>
                  <p:sp>
                    <p:nvSpPr>
                      <p:cNvPr id="108" name="AutoShape 56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3" y="700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3597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400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  <p:sp>
                    <p:nvSpPr>
                      <p:cNvPr id="109" name="AutoShape 56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4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3597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400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89" name="Group 570"/>
                <p:cNvGrpSpPr>
                  <a:grpSpLocks/>
                </p:cNvGrpSpPr>
                <p:nvPr/>
              </p:nvGrpSpPr>
              <p:grpSpPr bwMode="auto">
                <a:xfrm rot="1320000">
                  <a:off x="-3744" y="-520"/>
                  <a:ext cx="1545" cy="1546"/>
                  <a:chOff x="-3929" y="-783"/>
                  <a:chExt cx="2208" cy="2208"/>
                </a:xfrm>
              </p:grpSpPr>
              <p:grpSp>
                <p:nvGrpSpPr>
                  <p:cNvPr id="90" name="Group 571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-3928" y="-783"/>
                    <a:ext cx="2207" cy="2202"/>
                    <a:chOff x="165" y="699"/>
                    <a:chExt cx="1429" cy="1429"/>
                  </a:xfrm>
                </p:grpSpPr>
                <p:grpSp>
                  <p:nvGrpSpPr>
                    <p:cNvPr id="98" name="Group 572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49" y="699"/>
                      <a:ext cx="57" cy="1429"/>
                      <a:chOff x="840" y="699"/>
                      <a:chExt cx="57" cy="1429"/>
                    </a:xfrm>
                  </p:grpSpPr>
                  <p:sp>
                    <p:nvSpPr>
                      <p:cNvPr id="102" name="AutoShape 57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1" y="699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3597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400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  <p:sp>
                    <p:nvSpPr>
                      <p:cNvPr id="103" name="AutoShape 57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0" y="1413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3597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400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</p:grpSp>
                <p:grpSp>
                  <p:nvGrpSpPr>
                    <p:cNvPr id="99" name="Group 575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1" y="699"/>
                      <a:ext cx="57" cy="1429"/>
                      <a:chOff x="845" y="702"/>
                      <a:chExt cx="57" cy="1429"/>
                    </a:xfrm>
                  </p:grpSpPr>
                  <p:sp>
                    <p:nvSpPr>
                      <p:cNvPr id="100" name="AutoShape 57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702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3597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400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  <p:sp>
                    <p:nvSpPr>
                      <p:cNvPr id="101" name="AutoShape 577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6" y="1415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3597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400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</p:grpSp>
              </p:grpSp>
              <p:grpSp>
                <p:nvGrpSpPr>
                  <p:cNvPr id="91" name="Group 578"/>
                  <p:cNvGrpSpPr>
                    <a:grpSpLocks noChangeAspect="1"/>
                  </p:cNvGrpSpPr>
                  <p:nvPr/>
                </p:nvGrpSpPr>
                <p:grpSpPr bwMode="auto">
                  <a:xfrm rot="2700000">
                    <a:off x="-3931" y="-781"/>
                    <a:ext cx="2208" cy="2204"/>
                    <a:chOff x="168" y="700"/>
                    <a:chExt cx="1429" cy="1430"/>
                  </a:xfrm>
                </p:grpSpPr>
                <p:grpSp>
                  <p:nvGrpSpPr>
                    <p:cNvPr id="92" name="Group 579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2" y="700"/>
                      <a:ext cx="56" cy="1430"/>
                      <a:chOff x="843" y="700"/>
                      <a:chExt cx="56" cy="1430"/>
                    </a:xfrm>
                  </p:grpSpPr>
                  <p:sp>
                    <p:nvSpPr>
                      <p:cNvPr id="96" name="AutoShape 580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3" y="700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3597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400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  <p:sp>
                    <p:nvSpPr>
                      <p:cNvPr id="97" name="AutoShape 58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3" y="1414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3597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400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</p:grpSp>
                <p:grpSp>
                  <p:nvGrpSpPr>
                    <p:cNvPr id="93" name="Group 582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4" y="701"/>
                      <a:ext cx="57" cy="1429"/>
                      <a:chOff x="847" y="699"/>
                      <a:chExt cx="57" cy="1429"/>
                    </a:xfrm>
                  </p:grpSpPr>
                  <p:sp>
                    <p:nvSpPr>
                      <p:cNvPr id="94" name="AutoShape 58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7" y="699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3597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400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  <p:sp>
                    <p:nvSpPr>
                      <p:cNvPr id="95" name="AutoShape 58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8" y="1413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3597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400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</p:grpSp>
              </p:grpSp>
            </p:grpSp>
          </p:grpSp>
        </p:grpSp>
      </p:grpSp>
      <p:grpSp>
        <p:nvGrpSpPr>
          <p:cNvPr id="118" name="Group 550"/>
          <p:cNvGrpSpPr>
            <a:grpSpLocks/>
          </p:cNvGrpSpPr>
          <p:nvPr/>
        </p:nvGrpSpPr>
        <p:grpSpPr bwMode="auto">
          <a:xfrm>
            <a:off x="8079714" y="1372947"/>
            <a:ext cx="1301610" cy="1301024"/>
            <a:chOff x="295" y="3475"/>
            <a:chExt cx="1407" cy="1407"/>
          </a:xfrm>
        </p:grpSpPr>
        <p:sp>
          <p:nvSpPr>
            <p:cNvPr id="119" name="Oval 551"/>
            <p:cNvSpPr>
              <a:spLocks noChangeArrowheads="1"/>
            </p:cNvSpPr>
            <p:nvPr/>
          </p:nvSpPr>
          <p:spPr bwMode="auto">
            <a:xfrm>
              <a:off x="295" y="3475"/>
              <a:ext cx="1407" cy="1407"/>
            </a:xfrm>
            <a:prstGeom prst="ellipse">
              <a:avLst/>
            </a:prstGeom>
            <a:gradFill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gamma/>
                    <a:shade val="81961"/>
                    <a:invGamma/>
                    <a:alpha val="1200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 defTabSz="121359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>
                <a:solidFill>
                  <a:prstClr val="white"/>
                </a:solidFill>
                <a:ea typeface="宋体" pitchFamily="2" charset="-122"/>
              </a:endParaRPr>
            </a:p>
          </p:txBody>
        </p:sp>
        <p:grpSp>
          <p:nvGrpSpPr>
            <p:cNvPr id="120" name="Group 552"/>
            <p:cNvGrpSpPr>
              <a:grpSpLocks/>
            </p:cNvGrpSpPr>
            <p:nvPr/>
          </p:nvGrpSpPr>
          <p:grpSpPr bwMode="auto">
            <a:xfrm>
              <a:off x="476" y="3657"/>
              <a:ext cx="1051" cy="1051"/>
              <a:chOff x="-6064" y="-2209"/>
              <a:chExt cx="2212" cy="2211"/>
            </a:xfrm>
          </p:grpSpPr>
          <p:sp>
            <p:nvSpPr>
              <p:cNvPr id="121" name="Oval 553"/>
              <p:cNvSpPr>
                <a:spLocks noChangeArrowheads="1"/>
              </p:cNvSpPr>
              <p:nvPr/>
            </p:nvSpPr>
            <p:spPr bwMode="auto">
              <a:xfrm>
                <a:off x="-6064" y="-2133"/>
                <a:ext cx="2134" cy="2133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tx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1213597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prstClr val="white"/>
                  </a:solidFill>
                  <a:ea typeface="宋体" pitchFamily="2" charset="-122"/>
                </a:endParaRPr>
              </a:p>
            </p:txBody>
          </p:sp>
          <p:grpSp>
            <p:nvGrpSpPr>
              <p:cNvPr id="122" name="Group 554"/>
              <p:cNvGrpSpPr>
                <a:grpSpLocks/>
              </p:cNvGrpSpPr>
              <p:nvPr/>
            </p:nvGrpSpPr>
            <p:grpSpPr bwMode="auto">
              <a:xfrm>
                <a:off x="-6059" y="-2209"/>
                <a:ext cx="2207" cy="2211"/>
                <a:chOff x="-4063" y="-880"/>
                <a:chExt cx="2207" cy="2211"/>
              </a:xfrm>
            </p:grpSpPr>
            <p:grpSp>
              <p:nvGrpSpPr>
                <p:cNvPr id="123" name="Group 555"/>
                <p:cNvGrpSpPr>
                  <a:grpSpLocks/>
                </p:cNvGrpSpPr>
                <p:nvPr/>
              </p:nvGrpSpPr>
              <p:grpSpPr bwMode="auto">
                <a:xfrm>
                  <a:off x="-4063" y="-880"/>
                  <a:ext cx="2207" cy="2211"/>
                  <a:chOff x="-3927" y="-789"/>
                  <a:chExt cx="2207" cy="2211"/>
                </a:xfrm>
              </p:grpSpPr>
              <p:grpSp>
                <p:nvGrpSpPr>
                  <p:cNvPr id="139" name="Group 556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-3927" y="-789"/>
                    <a:ext cx="2207" cy="2205"/>
                    <a:chOff x="165" y="695"/>
                    <a:chExt cx="1428" cy="1431"/>
                  </a:xfrm>
                </p:grpSpPr>
                <p:grpSp>
                  <p:nvGrpSpPr>
                    <p:cNvPr id="147" name="Group 557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48" y="695"/>
                      <a:ext cx="56" cy="1431"/>
                      <a:chOff x="839" y="695"/>
                      <a:chExt cx="56" cy="1431"/>
                    </a:xfrm>
                  </p:grpSpPr>
                  <p:sp>
                    <p:nvSpPr>
                      <p:cNvPr id="151" name="AutoShape 55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39" y="695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3597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400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  <p:sp>
                    <p:nvSpPr>
                      <p:cNvPr id="152" name="AutoShape 55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39" y="1410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3597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400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</p:grpSp>
                <p:grpSp>
                  <p:nvGrpSpPr>
                    <p:cNvPr id="148" name="Group 560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0" y="697"/>
                      <a:ext cx="57" cy="1428"/>
                      <a:chOff x="842" y="704"/>
                      <a:chExt cx="57" cy="1428"/>
                    </a:xfrm>
                  </p:grpSpPr>
                  <p:sp>
                    <p:nvSpPr>
                      <p:cNvPr id="149" name="AutoShape 56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2" y="704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3597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400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  <p:sp>
                    <p:nvSpPr>
                      <p:cNvPr id="150" name="AutoShape 562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3" y="1416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3597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400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</p:grpSp>
              </p:grpSp>
              <p:grpSp>
                <p:nvGrpSpPr>
                  <p:cNvPr id="140" name="Group 563"/>
                  <p:cNvGrpSpPr>
                    <a:grpSpLocks noChangeAspect="1"/>
                  </p:cNvGrpSpPr>
                  <p:nvPr/>
                </p:nvGrpSpPr>
                <p:grpSpPr bwMode="auto">
                  <a:xfrm rot="2700000">
                    <a:off x="-3929" y="-784"/>
                    <a:ext cx="2209" cy="2203"/>
                    <a:chOff x="167" y="697"/>
                    <a:chExt cx="1430" cy="1430"/>
                  </a:xfrm>
                </p:grpSpPr>
                <p:grpSp>
                  <p:nvGrpSpPr>
                    <p:cNvPr id="141" name="Group 564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2" y="697"/>
                      <a:ext cx="56" cy="1430"/>
                      <a:chOff x="843" y="697"/>
                      <a:chExt cx="56" cy="1430"/>
                    </a:xfrm>
                  </p:grpSpPr>
                  <p:sp>
                    <p:nvSpPr>
                      <p:cNvPr id="145" name="AutoShape 565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3" y="697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3597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400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  <p:sp>
                    <p:nvSpPr>
                      <p:cNvPr id="146" name="AutoShape 56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3" y="1412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3597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400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</p:grpSp>
                <p:grpSp>
                  <p:nvGrpSpPr>
                    <p:cNvPr id="142" name="Group 567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3" y="698"/>
                      <a:ext cx="58" cy="1430"/>
                      <a:chOff x="843" y="700"/>
                      <a:chExt cx="58" cy="1430"/>
                    </a:xfrm>
                  </p:grpSpPr>
                  <p:sp>
                    <p:nvSpPr>
                      <p:cNvPr id="143" name="AutoShape 56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3" y="700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3597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400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  <p:sp>
                    <p:nvSpPr>
                      <p:cNvPr id="144" name="AutoShape 56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4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3597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400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124" name="Group 570"/>
                <p:cNvGrpSpPr>
                  <a:grpSpLocks/>
                </p:cNvGrpSpPr>
                <p:nvPr/>
              </p:nvGrpSpPr>
              <p:grpSpPr bwMode="auto">
                <a:xfrm rot="1320000">
                  <a:off x="-3744" y="-520"/>
                  <a:ext cx="1545" cy="1546"/>
                  <a:chOff x="-3929" y="-783"/>
                  <a:chExt cx="2208" cy="2208"/>
                </a:xfrm>
              </p:grpSpPr>
              <p:grpSp>
                <p:nvGrpSpPr>
                  <p:cNvPr id="125" name="Group 571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-3928" y="-783"/>
                    <a:ext cx="2207" cy="2202"/>
                    <a:chOff x="165" y="699"/>
                    <a:chExt cx="1429" cy="1429"/>
                  </a:xfrm>
                </p:grpSpPr>
                <p:grpSp>
                  <p:nvGrpSpPr>
                    <p:cNvPr id="133" name="Group 572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49" y="699"/>
                      <a:ext cx="57" cy="1429"/>
                      <a:chOff x="840" y="699"/>
                      <a:chExt cx="57" cy="1429"/>
                    </a:xfrm>
                  </p:grpSpPr>
                  <p:sp>
                    <p:nvSpPr>
                      <p:cNvPr id="137" name="AutoShape 57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1" y="699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3597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400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  <p:sp>
                    <p:nvSpPr>
                      <p:cNvPr id="138" name="AutoShape 57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0" y="1413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3597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400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</p:grpSp>
                <p:grpSp>
                  <p:nvGrpSpPr>
                    <p:cNvPr id="134" name="Group 575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1" y="699"/>
                      <a:ext cx="57" cy="1429"/>
                      <a:chOff x="845" y="702"/>
                      <a:chExt cx="57" cy="1429"/>
                    </a:xfrm>
                  </p:grpSpPr>
                  <p:sp>
                    <p:nvSpPr>
                      <p:cNvPr id="135" name="AutoShape 57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702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3597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400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  <p:sp>
                    <p:nvSpPr>
                      <p:cNvPr id="136" name="AutoShape 577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6" y="1415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3597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400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</p:grpSp>
              </p:grpSp>
              <p:grpSp>
                <p:nvGrpSpPr>
                  <p:cNvPr id="126" name="Group 578"/>
                  <p:cNvGrpSpPr>
                    <a:grpSpLocks noChangeAspect="1"/>
                  </p:cNvGrpSpPr>
                  <p:nvPr/>
                </p:nvGrpSpPr>
                <p:grpSpPr bwMode="auto">
                  <a:xfrm rot="2700000">
                    <a:off x="-3931" y="-781"/>
                    <a:ext cx="2208" cy="2204"/>
                    <a:chOff x="168" y="700"/>
                    <a:chExt cx="1429" cy="1430"/>
                  </a:xfrm>
                </p:grpSpPr>
                <p:grpSp>
                  <p:nvGrpSpPr>
                    <p:cNvPr id="127" name="Group 579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2" y="700"/>
                      <a:ext cx="56" cy="1430"/>
                      <a:chOff x="843" y="700"/>
                      <a:chExt cx="56" cy="1430"/>
                    </a:xfrm>
                  </p:grpSpPr>
                  <p:sp>
                    <p:nvSpPr>
                      <p:cNvPr id="131" name="AutoShape 580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3" y="700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3597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400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  <p:sp>
                    <p:nvSpPr>
                      <p:cNvPr id="132" name="AutoShape 58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3" y="1414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3597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400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</p:grpSp>
                <p:grpSp>
                  <p:nvGrpSpPr>
                    <p:cNvPr id="128" name="Group 582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4" y="701"/>
                      <a:ext cx="57" cy="1429"/>
                      <a:chOff x="847" y="699"/>
                      <a:chExt cx="57" cy="1429"/>
                    </a:xfrm>
                  </p:grpSpPr>
                  <p:sp>
                    <p:nvSpPr>
                      <p:cNvPr id="129" name="AutoShape 58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7" y="699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3597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400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  <p:sp>
                    <p:nvSpPr>
                      <p:cNvPr id="130" name="AutoShape 58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8" y="1413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3597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400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</p:grpSp>
              </p:grpSp>
            </p:grpSp>
          </p:grpSp>
        </p:grpSp>
      </p:grpSp>
      <p:pic>
        <p:nvPicPr>
          <p:cNvPr id="153" name="图片 15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88" t="44400"/>
          <a:stretch/>
        </p:blipFill>
        <p:spPr>
          <a:xfrm>
            <a:off x="6241682" y="3264701"/>
            <a:ext cx="5977283" cy="3800747"/>
          </a:xfrm>
          <a:prstGeom prst="rect">
            <a:avLst/>
          </a:prstGeom>
        </p:spPr>
      </p:pic>
      <p:pic>
        <p:nvPicPr>
          <p:cNvPr id="154" name="图片 15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77" t="71000" r="20067"/>
          <a:stretch/>
        </p:blipFill>
        <p:spPr>
          <a:xfrm>
            <a:off x="311382" y="3321967"/>
            <a:ext cx="4324868" cy="3200428"/>
          </a:xfrm>
          <a:prstGeom prst="rect">
            <a:avLst/>
          </a:prstGeom>
        </p:spPr>
      </p:pic>
      <p:pic>
        <p:nvPicPr>
          <p:cNvPr id="157" name="图片 15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73" t="17800" r="788" b="30401"/>
          <a:stretch/>
        </p:blipFill>
        <p:spPr>
          <a:xfrm>
            <a:off x="6689448" y="300405"/>
            <a:ext cx="5590449" cy="302158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9855" y="29881"/>
            <a:ext cx="4519471" cy="1766953"/>
          </a:xfrm>
          <a:prstGeom prst="rect">
            <a:avLst/>
          </a:prstGeom>
        </p:spPr>
      </p:pic>
      <p:sp>
        <p:nvSpPr>
          <p:cNvPr id="158" name="TextBox 157"/>
          <p:cNvSpPr txBox="1"/>
          <p:nvPr/>
        </p:nvSpPr>
        <p:spPr>
          <a:xfrm>
            <a:off x="4574587" y="588444"/>
            <a:ext cx="5321510" cy="467437"/>
          </a:xfrm>
          <a:prstGeom prst="rect">
            <a:avLst/>
          </a:prstGeom>
          <a:noFill/>
        </p:spPr>
        <p:txBody>
          <a:bodyPr wrap="square" lIns="91129" tIns="45565" rIns="91129" bIns="45565" rtlCol="0">
            <a:spAutoFit/>
          </a:bodyPr>
          <a:lstStyle/>
          <a:p>
            <a:pPr defTabSz="683471"/>
            <a:r>
              <a:rPr lang="en-US" sz="2400" b="1" err="1">
                <a:solidFill>
                  <a:srgbClr val="002060"/>
                </a:solidFill>
                <a:latin typeface="VNI-Avo" pitchFamily="2" charset="0"/>
              </a:rPr>
              <a:t>Tröôøng</a:t>
            </a:r>
            <a:r>
              <a:rPr lang="en-US" sz="2400" b="1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2400" b="1" err="1">
                <a:solidFill>
                  <a:srgbClr val="002060"/>
                </a:solidFill>
                <a:latin typeface="VNI-Avo" pitchFamily="2" charset="0"/>
              </a:rPr>
              <a:t>t</a:t>
            </a:r>
            <a:r>
              <a:rPr lang="en-US" sz="2400" b="1">
                <a:solidFill>
                  <a:srgbClr val="002060"/>
                </a:solidFill>
                <a:latin typeface="VNI-Avo" pitchFamily="2" charset="0"/>
              </a:rPr>
              <a:t>ieåu hoïc....................</a:t>
            </a:r>
            <a:endParaRPr lang="en-US" sz="2400" b="1" dirty="0">
              <a:solidFill>
                <a:srgbClr val="002060"/>
              </a:solidFill>
              <a:latin typeface="VNI-Avo" pitchFamily="2" charset="0"/>
            </a:endParaRPr>
          </a:p>
        </p:txBody>
      </p:sp>
      <p:sp>
        <p:nvSpPr>
          <p:cNvPr id="159" name="TextBox 158"/>
          <p:cNvSpPr txBox="1"/>
          <p:nvPr/>
        </p:nvSpPr>
        <p:spPr>
          <a:xfrm>
            <a:off x="279514" y="6334752"/>
            <a:ext cx="4228556" cy="467437"/>
          </a:xfrm>
          <a:prstGeom prst="rect">
            <a:avLst/>
          </a:prstGeom>
          <a:noFill/>
        </p:spPr>
        <p:txBody>
          <a:bodyPr wrap="square" lIns="91129" tIns="45565" rIns="91129" bIns="45565" rtlCol="0">
            <a:spAutoFit/>
          </a:bodyPr>
          <a:lstStyle/>
          <a:p>
            <a:pPr defTabSz="683471"/>
            <a:r>
              <a:rPr lang="en-US" sz="2400" b="1" dirty="0" err="1">
                <a:solidFill>
                  <a:prstClr val="black"/>
                </a:solidFill>
                <a:latin typeface="VNI-Avo" pitchFamily="2" charset="0"/>
              </a:rPr>
              <a:t>Giaùo</a:t>
            </a:r>
            <a:r>
              <a:rPr lang="en-US" sz="24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400" b="1" err="1">
                <a:solidFill>
                  <a:prstClr val="black"/>
                </a:solidFill>
                <a:latin typeface="VNI-Avo" pitchFamily="2" charset="0"/>
              </a:rPr>
              <a:t>vieân</a:t>
            </a:r>
            <a:r>
              <a:rPr lang="en-US" sz="2400" b="1">
                <a:solidFill>
                  <a:prstClr val="black"/>
                </a:solidFill>
                <a:latin typeface="VNI-Avo" pitchFamily="2" charset="0"/>
              </a:rPr>
              <a:t>:..........................</a:t>
            </a:r>
            <a:endParaRPr lang="en-US" sz="2400" b="1" dirty="0">
              <a:solidFill>
                <a:prstClr val="black"/>
              </a:solidFill>
              <a:latin typeface="VNI-Avo" pitchFamily="2" charset="0"/>
            </a:endParaRPr>
          </a:p>
        </p:txBody>
      </p:sp>
      <p:sp>
        <p:nvSpPr>
          <p:cNvPr id="160" name="Rectangle 159"/>
          <p:cNvSpPr/>
          <p:nvPr/>
        </p:nvSpPr>
        <p:spPr>
          <a:xfrm>
            <a:off x="729360" y="1869596"/>
            <a:ext cx="10481156" cy="2120896"/>
          </a:xfrm>
          <a:prstGeom prst="rect">
            <a:avLst/>
          </a:prstGeom>
          <a:noFill/>
        </p:spPr>
        <p:txBody>
          <a:bodyPr wrap="square" lIns="68351" tIns="34178" rIns="68351" bIns="34178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683471"/>
            <a:r>
              <a:rPr lang="en-US" sz="6700" b="1">
                <a:ln/>
                <a:solidFill>
                  <a:srgbClr val="FF0000"/>
                </a:solidFill>
                <a:latin typeface="VNI-Avo" pitchFamily="2" charset="0"/>
              </a:rPr>
              <a:t>CHAØO MÖØNG CAÙC EM ÑEÁN VÔÙI TIEÁT TIEÁNG VIEÄT</a:t>
            </a:r>
            <a:endParaRPr lang="en-US" sz="6700" b="1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0494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750" fill="hold"/>
                                        <p:tgtEl>
                                          <p:spTgt spid="12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36" dur="750" fill="hold"/>
                                        <p:tgtEl>
                                          <p:spTgt spid="48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44" dur="750" fill="hold"/>
                                        <p:tgtEl>
                                          <p:spTgt spid="83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75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52" dur="750" fill="hold"/>
                                        <p:tgtEl>
                                          <p:spTgt spid="118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7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927" y="908327"/>
            <a:ext cx="12188825" cy="5131837"/>
          </a:xfrm>
          <a:prstGeom prst="rect">
            <a:avLst/>
          </a:prstGeom>
        </p:spPr>
      </p:pic>
      <p:sp>
        <p:nvSpPr>
          <p:cNvPr id="6" name="Cloud Callout 5"/>
          <p:cNvSpPr/>
          <p:nvPr/>
        </p:nvSpPr>
        <p:spPr>
          <a:xfrm flipH="1">
            <a:off x="760412" y="3343201"/>
            <a:ext cx="4838964" cy="2240787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2" tIns="45707" rIns="91412" bIns="4570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6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loud Callout 6"/>
          <p:cNvSpPr/>
          <p:nvPr/>
        </p:nvSpPr>
        <p:spPr>
          <a:xfrm>
            <a:off x="6542555" y="4030809"/>
            <a:ext cx="4833385" cy="2027803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2" tIns="45707" rIns="91412" bIns="4570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6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720" y="598775"/>
            <a:ext cx="3290983" cy="24688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720" y="598775"/>
            <a:ext cx="3290983" cy="246888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0428" y="638155"/>
            <a:ext cx="3031905" cy="2468880"/>
          </a:xfrm>
          <a:prstGeom prst="rect">
            <a:avLst/>
          </a:prstGeom>
        </p:spPr>
      </p:pic>
      <p:sp>
        <p:nvSpPr>
          <p:cNvPr id="17" name="Cloud Callout 16"/>
          <p:cNvSpPr/>
          <p:nvPr/>
        </p:nvSpPr>
        <p:spPr>
          <a:xfrm>
            <a:off x="3" y="334355"/>
            <a:ext cx="5933832" cy="2182087"/>
          </a:xfrm>
          <a:prstGeom prst="cloudCallout">
            <a:avLst>
              <a:gd name="adj1" fmla="val 59307"/>
              <a:gd name="adj2" fmla="val 5640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2" tIns="45707" rIns="91412" bIns="4570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2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Content Placeholder 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531" y="3273061"/>
            <a:ext cx="2196037" cy="1771651"/>
          </a:xfrm>
          <a:prstGeom prst="rect">
            <a:avLst/>
          </a:prstGeom>
        </p:spPr>
      </p:pic>
      <p:pic>
        <p:nvPicPr>
          <p:cNvPr id="13" name="Content Placeholder 5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91" b="100000" l="0" r="100000">
                        <a14:foregroundMark x1="22803" y1="66602" x2="31829" y2="61914"/>
                        <a14:foregroundMark x1="23990" y1="70313" x2="32304" y2="65039"/>
                        <a14:foregroundMark x1="30641" y1="57031" x2="31591" y2="59375"/>
                        <a14:foregroundMark x1="37055" y1="57227" x2="39430" y2="56250"/>
                        <a14:foregroundMark x1="39430" y1="56250" x2="39430" y2="56250"/>
                        <a14:foregroundMark x1="37055" y1="63477" x2="43230" y2="60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6243" y="3507043"/>
            <a:ext cx="2004490" cy="18288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43" b="96457" l="0" r="98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" y="2906594"/>
            <a:ext cx="4039501" cy="213812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32" b="95548" l="9961" r="90625">
                        <a14:foregroundMark x1="61914" y1="20205" x2="61914" y2="20205"/>
                        <a14:foregroundMark x1="61914" y1="25685" x2="61914" y2="25685"/>
                        <a14:foregroundMark x1="62305" y1="34247" x2="62305" y2="34247"/>
                        <a14:foregroundMark x1="65430" y1="66438" x2="65430" y2="66438"/>
                        <a14:foregroundMark x1="66211" y1="81507" x2="66211" y2="81507"/>
                        <a14:foregroundMark x1="66406" y1="53425" x2="66406" y2="53425"/>
                        <a14:foregroundMark x1="76172" y1="32534" x2="76172" y2="32534"/>
                        <a14:foregroundMark x1="72266" y1="26712" x2="72266" y2="26712"/>
                        <a14:foregroundMark x1="77344" y1="34247" x2="77344" y2="34247"/>
                        <a14:foregroundMark x1="72266" y1="26712" x2="72266" y2="26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17" r="30366"/>
          <a:stretch/>
        </p:blipFill>
        <p:spPr>
          <a:xfrm>
            <a:off x="7447596" y="3474241"/>
            <a:ext cx="1922286" cy="2362200"/>
          </a:xfrm>
          <a:prstGeom prst="rect">
            <a:avLst/>
          </a:prstGeom>
        </p:spPr>
      </p:pic>
      <p:sp>
        <p:nvSpPr>
          <p:cNvPr id="20" name="Cloud 19"/>
          <p:cNvSpPr/>
          <p:nvPr/>
        </p:nvSpPr>
        <p:spPr bwMode="auto">
          <a:xfrm>
            <a:off x="616732" y="690269"/>
            <a:ext cx="4508554" cy="1595785"/>
          </a:xfrm>
          <a:prstGeom prst="cloud">
            <a:avLst/>
          </a:prstGeom>
          <a:noFill/>
          <a:ln w="28575" cap="flat" cmpd="sng" algn="ctr">
            <a:solidFill>
              <a:srgbClr val="66FF33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12" tIns="45707" rIns="91412" bIns="45707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5500" b="1">
                <a:solidFill>
                  <a:srgbClr val="00B050"/>
                </a:solidFill>
                <a:latin typeface="VNI-Avo" pitchFamily="2" charset="0"/>
              </a:rPr>
              <a:t>ieân</a:t>
            </a:r>
            <a:endParaRPr lang="vi-VN" sz="5500" b="1" dirty="0">
              <a:solidFill>
                <a:srgbClr val="00B05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0425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927" y="908327"/>
            <a:ext cx="12188825" cy="5131837"/>
          </a:xfrm>
          <a:prstGeom prst="rect">
            <a:avLst/>
          </a:prstGeom>
        </p:spPr>
      </p:pic>
      <p:sp>
        <p:nvSpPr>
          <p:cNvPr id="6" name="Cloud Callout 5"/>
          <p:cNvSpPr/>
          <p:nvPr/>
        </p:nvSpPr>
        <p:spPr>
          <a:xfrm flipH="1">
            <a:off x="760412" y="3343201"/>
            <a:ext cx="4838964" cy="2240787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2" tIns="45707" rIns="91412" bIns="4570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6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loud Callout 6"/>
          <p:cNvSpPr/>
          <p:nvPr/>
        </p:nvSpPr>
        <p:spPr>
          <a:xfrm>
            <a:off x="6542555" y="4030809"/>
            <a:ext cx="4833385" cy="2027803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2" tIns="45707" rIns="91412" bIns="4570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6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720" y="598775"/>
            <a:ext cx="3290983" cy="24688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720" y="598775"/>
            <a:ext cx="3290983" cy="246888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0428" y="638155"/>
            <a:ext cx="3031905" cy="2468880"/>
          </a:xfrm>
          <a:prstGeom prst="rect">
            <a:avLst/>
          </a:prstGeom>
        </p:spPr>
      </p:pic>
      <p:sp>
        <p:nvSpPr>
          <p:cNvPr id="17" name="Cloud Callout 16"/>
          <p:cNvSpPr/>
          <p:nvPr/>
        </p:nvSpPr>
        <p:spPr>
          <a:xfrm>
            <a:off x="3" y="334355"/>
            <a:ext cx="5933832" cy="2182087"/>
          </a:xfrm>
          <a:prstGeom prst="cloudCallout">
            <a:avLst>
              <a:gd name="adj1" fmla="val 59307"/>
              <a:gd name="adj2" fmla="val 5640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2" tIns="45707" rIns="91412" bIns="4570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Content Placeholder 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531" y="3273061"/>
            <a:ext cx="2196037" cy="1771651"/>
          </a:xfrm>
          <a:prstGeom prst="rect">
            <a:avLst/>
          </a:prstGeom>
        </p:spPr>
      </p:pic>
      <p:pic>
        <p:nvPicPr>
          <p:cNvPr id="13" name="Content Placeholder 5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91" b="100000" l="0" r="100000">
                        <a14:foregroundMark x1="22803" y1="66602" x2="31829" y2="61914"/>
                        <a14:foregroundMark x1="23990" y1="70313" x2="32304" y2="65039"/>
                        <a14:foregroundMark x1="30641" y1="57031" x2="31591" y2="59375"/>
                        <a14:foregroundMark x1="37055" y1="57227" x2="39430" y2="56250"/>
                        <a14:foregroundMark x1="39430" y1="56250" x2="39430" y2="56250"/>
                        <a14:foregroundMark x1="37055" y1="63477" x2="43230" y2="60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6243" y="3507043"/>
            <a:ext cx="2004490" cy="18288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43" b="96457" l="0" r="98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" y="2906594"/>
            <a:ext cx="4039501" cy="213812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32" b="95548" l="9961" r="90625">
                        <a14:foregroundMark x1="61914" y1="20205" x2="61914" y2="20205"/>
                        <a14:foregroundMark x1="61914" y1="25685" x2="61914" y2="25685"/>
                        <a14:foregroundMark x1="62305" y1="34247" x2="62305" y2="34247"/>
                        <a14:foregroundMark x1="65430" y1="66438" x2="65430" y2="66438"/>
                        <a14:foregroundMark x1="66211" y1="81507" x2="66211" y2="81507"/>
                        <a14:foregroundMark x1="66406" y1="53425" x2="66406" y2="53425"/>
                        <a14:foregroundMark x1="76172" y1="32534" x2="76172" y2="32534"/>
                        <a14:foregroundMark x1="72266" y1="26712" x2="72266" y2="26712"/>
                        <a14:foregroundMark x1="77344" y1="34247" x2="77344" y2="34247"/>
                        <a14:foregroundMark x1="72266" y1="26712" x2="72266" y2="26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17" r="30366"/>
          <a:stretch/>
        </p:blipFill>
        <p:spPr>
          <a:xfrm>
            <a:off x="7447596" y="3474241"/>
            <a:ext cx="1922286" cy="2362200"/>
          </a:xfrm>
          <a:prstGeom prst="rect">
            <a:avLst/>
          </a:prstGeom>
        </p:spPr>
      </p:pic>
      <p:sp>
        <p:nvSpPr>
          <p:cNvPr id="20" name="Cloud 19"/>
          <p:cNvSpPr/>
          <p:nvPr/>
        </p:nvSpPr>
        <p:spPr bwMode="auto">
          <a:xfrm>
            <a:off x="760412" y="609386"/>
            <a:ext cx="4508554" cy="1524223"/>
          </a:xfrm>
          <a:prstGeom prst="cloud">
            <a:avLst/>
          </a:prstGeom>
          <a:noFill/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12" tIns="45707" rIns="91412" bIns="45707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6000" b="1">
                <a:solidFill>
                  <a:srgbClr val="FF6600"/>
                </a:solidFill>
                <a:latin typeface="VNI-Avo" pitchFamily="2" charset="0"/>
              </a:rPr>
              <a:t>ieât</a:t>
            </a:r>
            <a:endParaRPr lang="vi-VN" sz="6000" b="1" dirty="0">
              <a:solidFill>
                <a:srgbClr val="FF66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0425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1412E-7 1.11022E-16 L 0.08753 -0.17778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77" y="-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927" y="908327"/>
            <a:ext cx="12188825" cy="5131837"/>
          </a:xfrm>
          <a:prstGeom prst="rect">
            <a:avLst/>
          </a:prstGeom>
        </p:spPr>
      </p:pic>
      <p:sp>
        <p:nvSpPr>
          <p:cNvPr id="6" name="Cloud Callout 5"/>
          <p:cNvSpPr/>
          <p:nvPr/>
        </p:nvSpPr>
        <p:spPr>
          <a:xfrm flipH="1">
            <a:off x="760412" y="3343201"/>
            <a:ext cx="4838964" cy="2240787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2" tIns="45707" rIns="91412" bIns="4570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6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loud Callout 6"/>
          <p:cNvSpPr/>
          <p:nvPr/>
        </p:nvSpPr>
        <p:spPr>
          <a:xfrm>
            <a:off x="6542555" y="4030809"/>
            <a:ext cx="4833385" cy="2027803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2" tIns="45707" rIns="91412" bIns="4570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6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720" y="598775"/>
            <a:ext cx="3290983" cy="24688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720" y="598775"/>
            <a:ext cx="3290983" cy="246888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0428" y="638155"/>
            <a:ext cx="3031905" cy="2468880"/>
          </a:xfrm>
          <a:prstGeom prst="rect">
            <a:avLst/>
          </a:prstGeom>
        </p:spPr>
      </p:pic>
      <p:sp>
        <p:nvSpPr>
          <p:cNvPr id="17" name="Cloud Callout 16"/>
          <p:cNvSpPr/>
          <p:nvPr/>
        </p:nvSpPr>
        <p:spPr>
          <a:xfrm>
            <a:off x="3" y="334355"/>
            <a:ext cx="5933832" cy="2182087"/>
          </a:xfrm>
          <a:prstGeom prst="cloudCallout">
            <a:avLst>
              <a:gd name="adj1" fmla="val 59307"/>
              <a:gd name="adj2" fmla="val 5640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2" tIns="45707" rIns="91412" bIns="4570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Content Placeholder 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531" y="3273061"/>
            <a:ext cx="2196037" cy="1771651"/>
          </a:xfrm>
          <a:prstGeom prst="rect">
            <a:avLst/>
          </a:prstGeom>
        </p:spPr>
      </p:pic>
      <p:pic>
        <p:nvPicPr>
          <p:cNvPr id="13" name="Content Placeholder 5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91" b="100000" l="0" r="100000">
                        <a14:foregroundMark x1="22803" y1="66602" x2="31829" y2="61914"/>
                        <a14:foregroundMark x1="23990" y1="70313" x2="32304" y2="65039"/>
                        <a14:foregroundMark x1="30641" y1="57031" x2="31591" y2="59375"/>
                        <a14:foregroundMark x1="37055" y1="57227" x2="39430" y2="56250"/>
                        <a14:foregroundMark x1="39430" y1="56250" x2="39430" y2="56250"/>
                        <a14:foregroundMark x1="37055" y1="63477" x2="43230" y2="60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6243" y="3507043"/>
            <a:ext cx="2004490" cy="18288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43" b="96457" l="0" r="98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" y="2906594"/>
            <a:ext cx="4039501" cy="213812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32" b="95548" l="9961" r="90625">
                        <a14:foregroundMark x1="61914" y1="20205" x2="61914" y2="20205"/>
                        <a14:foregroundMark x1="61914" y1="25685" x2="61914" y2="25685"/>
                        <a14:foregroundMark x1="62305" y1="34247" x2="62305" y2="34247"/>
                        <a14:foregroundMark x1="65430" y1="66438" x2="65430" y2="66438"/>
                        <a14:foregroundMark x1="66211" y1="81507" x2="66211" y2="81507"/>
                        <a14:foregroundMark x1="66406" y1="53425" x2="66406" y2="53425"/>
                        <a14:foregroundMark x1="76172" y1="32534" x2="76172" y2="32534"/>
                        <a14:foregroundMark x1="72266" y1="26712" x2="72266" y2="26712"/>
                        <a14:foregroundMark x1="77344" y1="34247" x2="77344" y2="34247"/>
                        <a14:foregroundMark x1="72266" y1="26712" x2="72266" y2="26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17" r="30366"/>
          <a:stretch/>
        </p:blipFill>
        <p:spPr>
          <a:xfrm>
            <a:off x="7447596" y="3474241"/>
            <a:ext cx="1922286" cy="2362200"/>
          </a:xfrm>
          <a:prstGeom prst="rect">
            <a:avLst/>
          </a:prstGeom>
        </p:spPr>
      </p:pic>
      <p:sp>
        <p:nvSpPr>
          <p:cNvPr id="20" name="Cloud 19"/>
          <p:cNvSpPr/>
          <p:nvPr/>
        </p:nvSpPr>
        <p:spPr bwMode="auto">
          <a:xfrm>
            <a:off x="760412" y="522600"/>
            <a:ext cx="4508554" cy="1763425"/>
          </a:xfrm>
          <a:prstGeom prst="cloud">
            <a:avLst/>
          </a:prstGeom>
          <a:noFill/>
          <a:ln w="28575" cap="flat" cmpd="sng" algn="ctr">
            <a:solidFill>
              <a:srgbClr val="FF99CC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12" tIns="45707" rIns="91412" bIns="45707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6000" b="1">
                <a:solidFill>
                  <a:srgbClr val="990099"/>
                </a:solidFill>
                <a:latin typeface="VNI-Avo" pitchFamily="2" charset="0"/>
              </a:rPr>
              <a:t>öôn</a:t>
            </a:r>
            <a:endParaRPr lang="vi-VN" sz="6000" b="1" dirty="0">
              <a:solidFill>
                <a:srgbClr val="990099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0425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927" y="908327"/>
            <a:ext cx="12188825" cy="5131837"/>
          </a:xfrm>
          <a:prstGeom prst="rect">
            <a:avLst/>
          </a:prstGeom>
        </p:spPr>
      </p:pic>
      <p:sp>
        <p:nvSpPr>
          <p:cNvPr id="6" name="Cloud Callout 5"/>
          <p:cNvSpPr/>
          <p:nvPr/>
        </p:nvSpPr>
        <p:spPr>
          <a:xfrm flipH="1">
            <a:off x="760412" y="3343201"/>
            <a:ext cx="4838964" cy="2240787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2" tIns="45707" rIns="91412" bIns="4570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6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loud Callout 6"/>
          <p:cNvSpPr/>
          <p:nvPr/>
        </p:nvSpPr>
        <p:spPr>
          <a:xfrm>
            <a:off x="6542555" y="4030809"/>
            <a:ext cx="4833385" cy="2027803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2" tIns="45707" rIns="91412" bIns="4570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6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720" y="598775"/>
            <a:ext cx="3290983" cy="24688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720" y="598775"/>
            <a:ext cx="3290983" cy="246888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0428" y="638155"/>
            <a:ext cx="3031905" cy="2468880"/>
          </a:xfrm>
          <a:prstGeom prst="rect">
            <a:avLst/>
          </a:prstGeom>
        </p:spPr>
      </p:pic>
      <p:sp>
        <p:nvSpPr>
          <p:cNvPr id="17" name="Cloud Callout 16"/>
          <p:cNvSpPr/>
          <p:nvPr/>
        </p:nvSpPr>
        <p:spPr>
          <a:xfrm>
            <a:off x="3" y="334355"/>
            <a:ext cx="5933832" cy="2182087"/>
          </a:xfrm>
          <a:prstGeom prst="cloudCallout">
            <a:avLst>
              <a:gd name="adj1" fmla="val 59307"/>
              <a:gd name="adj2" fmla="val 5640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2" tIns="45707" rIns="91412" bIns="4570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Content Placeholder 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531" y="3273061"/>
            <a:ext cx="2196037" cy="1771651"/>
          </a:xfrm>
          <a:prstGeom prst="rect">
            <a:avLst/>
          </a:prstGeom>
        </p:spPr>
      </p:pic>
      <p:pic>
        <p:nvPicPr>
          <p:cNvPr id="13" name="Content Placeholder 5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91" b="100000" l="0" r="100000">
                        <a14:foregroundMark x1="22803" y1="66602" x2="31829" y2="61914"/>
                        <a14:foregroundMark x1="23990" y1="70313" x2="32304" y2="65039"/>
                        <a14:foregroundMark x1="30641" y1="57031" x2="31591" y2="59375"/>
                        <a14:foregroundMark x1="37055" y1="57227" x2="39430" y2="56250"/>
                        <a14:foregroundMark x1="39430" y1="56250" x2="39430" y2="56250"/>
                        <a14:foregroundMark x1="37055" y1="63477" x2="43230" y2="60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6243" y="3507043"/>
            <a:ext cx="2004490" cy="18288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43" b="96457" l="0" r="98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" y="2906594"/>
            <a:ext cx="4039501" cy="213812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32" b="95548" l="9961" r="90625">
                        <a14:foregroundMark x1="61914" y1="20205" x2="61914" y2="20205"/>
                        <a14:foregroundMark x1="61914" y1="25685" x2="61914" y2="25685"/>
                        <a14:foregroundMark x1="62305" y1="34247" x2="62305" y2="34247"/>
                        <a14:foregroundMark x1="65430" y1="66438" x2="65430" y2="66438"/>
                        <a14:foregroundMark x1="66211" y1="81507" x2="66211" y2="81507"/>
                        <a14:foregroundMark x1="66406" y1="53425" x2="66406" y2="53425"/>
                        <a14:foregroundMark x1="76172" y1="32534" x2="76172" y2="32534"/>
                        <a14:foregroundMark x1="72266" y1="26712" x2="72266" y2="26712"/>
                        <a14:foregroundMark x1="77344" y1="34247" x2="77344" y2="34247"/>
                        <a14:foregroundMark x1="72266" y1="26712" x2="72266" y2="26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17" r="30366"/>
          <a:stretch/>
        </p:blipFill>
        <p:spPr>
          <a:xfrm>
            <a:off x="7447596" y="3474241"/>
            <a:ext cx="1922286" cy="2362200"/>
          </a:xfrm>
          <a:prstGeom prst="rect">
            <a:avLst/>
          </a:prstGeom>
        </p:spPr>
      </p:pic>
      <p:sp>
        <p:nvSpPr>
          <p:cNvPr id="20" name="Cloud 19"/>
          <p:cNvSpPr/>
          <p:nvPr/>
        </p:nvSpPr>
        <p:spPr bwMode="auto">
          <a:xfrm>
            <a:off x="760412" y="522600"/>
            <a:ext cx="4508554" cy="1763425"/>
          </a:xfrm>
          <a:prstGeom prst="cloud">
            <a:avLst/>
          </a:prstGeom>
          <a:noFill/>
          <a:ln w="28575" cap="flat" cmpd="sng" algn="ctr">
            <a:solidFill>
              <a:srgbClr val="FF99CC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12" tIns="45707" rIns="91412" bIns="45707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6000" b="1">
                <a:solidFill>
                  <a:srgbClr val="990099"/>
                </a:solidFill>
                <a:latin typeface="VNI-Avo" pitchFamily="2" charset="0"/>
              </a:rPr>
              <a:t>ieât</a:t>
            </a:r>
            <a:endParaRPr lang="vi-VN" sz="6000" b="1" dirty="0">
              <a:solidFill>
                <a:srgbClr val="99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545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927" y="908327"/>
            <a:ext cx="12188825" cy="5131837"/>
          </a:xfrm>
          <a:prstGeom prst="rect">
            <a:avLst/>
          </a:prstGeom>
        </p:spPr>
      </p:pic>
      <p:sp>
        <p:nvSpPr>
          <p:cNvPr id="6" name="Cloud Callout 5"/>
          <p:cNvSpPr/>
          <p:nvPr/>
        </p:nvSpPr>
        <p:spPr>
          <a:xfrm flipH="1">
            <a:off x="760412" y="3343201"/>
            <a:ext cx="4838964" cy="2240787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2" tIns="45707" rIns="91412" bIns="4570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6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loud Callout 6"/>
          <p:cNvSpPr/>
          <p:nvPr/>
        </p:nvSpPr>
        <p:spPr>
          <a:xfrm>
            <a:off x="6542555" y="4030809"/>
            <a:ext cx="4833385" cy="2027803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2" tIns="45707" rIns="91412" bIns="4570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6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720" y="598775"/>
            <a:ext cx="3290983" cy="24688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720" y="598775"/>
            <a:ext cx="3290983" cy="246888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0428" y="638155"/>
            <a:ext cx="3031905" cy="2468880"/>
          </a:xfrm>
          <a:prstGeom prst="rect">
            <a:avLst/>
          </a:prstGeom>
        </p:spPr>
      </p:pic>
      <p:sp>
        <p:nvSpPr>
          <p:cNvPr id="17" name="Cloud Callout 16"/>
          <p:cNvSpPr/>
          <p:nvPr/>
        </p:nvSpPr>
        <p:spPr>
          <a:xfrm>
            <a:off x="3" y="334355"/>
            <a:ext cx="5933832" cy="2182087"/>
          </a:xfrm>
          <a:prstGeom prst="cloudCallout">
            <a:avLst>
              <a:gd name="adj1" fmla="val 59307"/>
              <a:gd name="adj2" fmla="val 5640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2" tIns="45707" rIns="91412" bIns="4570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Content Placeholder 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531" y="3273061"/>
            <a:ext cx="2196037" cy="1771651"/>
          </a:xfrm>
          <a:prstGeom prst="rect">
            <a:avLst/>
          </a:prstGeom>
        </p:spPr>
      </p:pic>
      <p:pic>
        <p:nvPicPr>
          <p:cNvPr id="13" name="Content Placeholder 5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91" b="100000" l="0" r="100000">
                        <a14:foregroundMark x1="22803" y1="66602" x2="31829" y2="61914"/>
                        <a14:foregroundMark x1="23990" y1="70313" x2="32304" y2="65039"/>
                        <a14:foregroundMark x1="30641" y1="57031" x2="31591" y2="59375"/>
                        <a14:foregroundMark x1="37055" y1="57227" x2="39430" y2="56250"/>
                        <a14:foregroundMark x1="39430" y1="56250" x2="39430" y2="56250"/>
                        <a14:foregroundMark x1="37055" y1="63477" x2="43230" y2="60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6243" y="3507043"/>
            <a:ext cx="2004490" cy="18288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43" b="96457" l="0" r="98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" y="2906594"/>
            <a:ext cx="4039501" cy="213812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32" b="95548" l="9961" r="90625">
                        <a14:foregroundMark x1="61914" y1="20205" x2="61914" y2="20205"/>
                        <a14:foregroundMark x1="61914" y1="25685" x2="61914" y2="25685"/>
                        <a14:foregroundMark x1="62305" y1="34247" x2="62305" y2="34247"/>
                        <a14:foregroundMark x1="65430" y1="66438" x2="65430" y2="66438"/>
                        <a14:foregroundMark x1="66211" y1="81507" x2="66211" y2="81507"/>
                        <a14:foregroundMark x1="66406" y1="53425" x2="66406" y2="53425"/>
                        <a14:foregroundMark x1="76172" y1="32534" x2="76172" y2="32534"/>
                        <a14:foregroundMark x1="72266" y1="26712" x2="72266" y2="26712"/>
                        <a14:foregroundMark x1="77344" y1="34247" x2="77344" y2="34247"/>
                        <a14:foregroundMark x1="72266" y1="26712" x2="72266" y2="26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17" r="30366"/>
          <a:stretch/>
        </p:blipFill>
        <p:spPr>
          <a:xfrm>
            <a:off x="7447596" y="3474241"/>
            <a:ext cx="1922286" cy="2362200"/>
          </a:xfrm>
          <a:prstGeom prst="rect">
            <a:avLst/>
          </a:prstGeom>
        </p:spPr>
      </p:pic>
      <p:sp>
        <p:nvSpPr>
          <p:cNvPr id="20" name="Cloud 19"/>
          <p:cNvSpPr/>
          <p:nvPr/>
        </p:nvSpPr>
        <p:spPr bwMode="auto">
          <a:xfrm>
            <a:off x="760412" y="522600"/>
            <a:ext cx="4508554" cy="1763425"/>
          </a:xfrm>
          <a:prstGeom prst="cloud">
            <a:avLst/>
          </a:prstGeom>
          <a:noFill/>
          <a:ln w="28575" cap="flat" cmpd="sng" algn="ctr">
            <a:solidFill>
              <a:srgbClr val="FF99CC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12" tIns="45707" rIns="91412" bIns="45707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6000" b="1">
                <a:solidFill>
                  <a:srgbClr val="990099"/>
                </a:solidFill>
                <a:latin typeface="VNI-Avo" pitchFamily="2" charset="0"/>
              </a:rPr>
              <a:t>uoât</a:t>
            </a:r>
            <a:endParaRPr lang="vi-VN" sz="6000" b="1" dirty="0">
              <a:solidFill>
                <a:srgbClr val="99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545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927" y="908327"/>
            <a:ext cx="12188825" cy="5131837"/>
          </a:xfrm>
          <a:prstGeom prst="rect">
            <a:avLst/>
          </a:prstGeom>
        </p:spPr>
      </p:pic>
      <p:sp>
        <p:nvSpPr>
          <p:cNvPr id="6" name="Cloud Callout 5"/>
          <p:cNvSpPr/>
          <p:nvPr/>
        </p:nvSpPr>
        <p:spPr>
          <a:xfrm flipH="1">
            <a:off x="760412" y="3343201"/>
            <a:ext cx="4838964" cy="2240787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2" tIns="45707" rIns="91412" bIns="4570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6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loud Callout 6"/>
          <p:cNvSpPr/>
          <p:nvPr/>
        </p:nvSpPr>
        <p:spPr>
          <a:xfrm>
            <a:off x="6542555" y="4030809"/>
            <a:ext cx="4833385" cy="2027803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2" tIns="45707" rIns="91412" bIns="4570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6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720" y="598775"/>
            <a:ext cx="3290983" cy="24688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720" y="598775"/>
            <a:ext cx="3290983" cy="246888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0428" y="638155"/>
            <a:ext cx="3031905" cy="2468880"/>
          </a:xfrm>
          <a:prstGeom prst="rect">
            <a:avLst/>
          </a:prstGeom>
        </p:spPr>
      </p:pic>
      <p:sp>
        <p:nvSpPr>
          <p:cNvPr id="17" name="Cloud Callout 16"/>
          <p:cNvSpPr/>
          <p:nvPr/>
        </p:nvSpPr>
        <p:spPr>
          <a:xfrm>
            <a:off x="3" y="334355"/>
            <a:ext cx="5933832" cy="2182087"/>
          </a:xfrm>
          <a:prstGeom prst="cloudCallout">
            <a:avLst>
              <a:gd name="adj1" fmla="val 59307"/>
              <a:gd name="adj2" fmla="val 5640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2" tIns="45707" rIns="91412" bIns="4570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Content Placeholder 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531" y="3273061"/>
            <a:ext cx="2196037" cy="1771651"/>
          </a:xfrm>
          <a:prstGeom prst="rect">
            <a:avLst/>
          </a:prstGeom>
        </p:spPr>
      </p:pic>
      <p:pic>
        <p:nvPicPr>
          <p:cNvPr id="13" name="Content Placeholder 5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91" b="100000" l="0" r="100000">
                        <a14:foregroundMark x1="22803" y1="66602" x2="31829" y2="61914"/>
                        <a14:foregroundMark x1="23990" y1="70313" x2="32304" y2="65039"/>
                        <a14:foregroundMark x1="30641" y1="57031" x2="31591" y2="59375"/>
                        <a14:foregroundMark x1="37055" y1="57227" x2="39430" y2="56250"/>
                        <a14:foregroundMark x1="39430" y1="56250" x2="39430" y2="56250"/>
                        <a14:foregroundMark x1="37055" y1="63477" x2="43230" y2="60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6243" y="3507043"/>
            <a:ext cx="2004490" cy="18288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43" b="96457" l="0" r="98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" y="2906594"/>
            <a:ext cx="4039501" cy="213812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32" b="95548" l="9961" r="90625">
                        <a14:foregroundMark x1="61914" y1="20205" x2="61914" y2="20205"/>
                        <a14:foregroundMark x1="61914" y1="25685" x2="61914" y2="25685"/>
                        <a14:foregroundMark x1="62305" y1="34247" x2="62305" y2="34247"/>
                        <a14:foregroundMark x1="65430" y1="66438" x2="65430" y2="66438"/>
                        <a14:foregroundMark x1="66211" y1="81507" x2="66211" y2="81507"/>
                        <a14:foregroundMark x1="66406" y1="53425" x2="66406" y2="53425"/>
                        <a14:foregroundMark x1="76172" y1="32534" x2="76172" y2="32534"/>
                        <a14:foregroundMark x1="72266" y1="26712" x2="72266" y2="26712"/>
                        <a14:foregroundMark x1="77344" y1="34247" x2="77344" y2="34247"/>
                        <a14:foregroundMark x1="72266" y1="26712" x2="72266" y2="26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17" r="30366"/>
          <a:stretch/>
        </p:blipFill>
        <p:spPr>
          <a:xfrm>
            <a:off x="7447596" y="3474241"/>
            <a:ext cx="1922286" cy="2362200"/>
          </a:xfrm>
          <a:prstGeom prst="rect">
            <a:avLst/>
          </a:prstGeom>
        </p:spPr>
      </p:pic>
      <p:sp>
        <p:nvSpPr>
          <p:cNvPr id="20" name="Cloud 19"/>
          <p:cNvSpPr/>
          <p:nvPr/>
        </p:nvSpPr>
        <p:spPr bwMode="auto">
          <a:xfrm>
            <a:off x="760412" y="522600"/>
            <a:ext cx="4508554" cy="1763425"/>
          </a:xfrm>
          <a:prstGeom prst="cloud">
            <a:avLst/>
          </a:prstGeom>
          <a:noFill/>
          <a:ln w="28575" cap="flat" cmpd="sng" algn="ctr">
            <a:solidFill>
              <a:srgbClr val="FF99CC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12" tIns="45707" rIns="91412" bIns="45707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6000" b="1">
                <a:solidFill>
                  <a:srgbClr val="990099"/>
                </a:solidFill>
                <a:latin typeface="VNI-Avo" pitchFamily="2" charset="0"/>
              </a:rPr>
              <a:t>yeân</a:t>
            </a:r>
            <a:endParaRPr lang="vi-VN" sz="6000" b="1" dirty="0">
              <a:solidFill>
                <a:srgbClr val="99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545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loud Callout 5"/>
          <p:cNvSpPr/>
          <p:nvPr/>
        </p:nvSpPr>
        <p:spPr>
          <a:xfrm flipH="1">
            <a:off x="760412" y="3343201"/>
            <a:ext cx="4838964" cy="2240787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2" tIns="45707" rIns="91412" bIns="4570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6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loud Callout 6"/>
          <p:cNvSpPr/>
          <p:nvPr/>
        </p:nvSpPr>
        <p:spPr>
          <a:xfrm>
            <a:off x="6542555" y="4030809"/>
            <a:ext cx="4833385" cy="2027803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2" tIns="45707" rIns="91412" bIns="4570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6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720" y="598775"/>
            <a:ext cx="3290983" cy="24688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720" y="598775"/>
            <a:ext cx="3290983" cy="246888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0428" y="638155"/>
            <a:ext cx="3031905" cy="2468880"/>
          </a:xfrm>
          <a:prstGeom prst="rect">
            <a:avLst/>
          </a:prstGeom>
        </p:spPr>
      </p:pic>
      <p:sp>
        <p:nvSpPr>
          <p:cNvPr id="17" name="Cloud Callout 16"/>
          <p:cNvSpPr/>
          <p:nvPr/>
        </p:nvSpPr>
        <p:spPr>
          <a:xfrm>
            <a:off x="3" y="334355"/>
            <a:ext cx="5933832" cy="2182087"/>
          </a:xfrm>
          <a:prstGeom prst="cloudCallout">
            <a:avLst>
              <a:gd name="adj1" fmla="val 59307"/>
              <a:gd name="adj2" fmla="val 5640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2" tIns="45707" rIns="91412" bIns="4570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Content Placeholder 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531" y="3273061"/>
            <a:ext cx="2196037" cy="1771651"/>
          </a:xfrm>
          <a:prstGeom prst="rect">
            <a:avLst/>
          </a:prstGeom>
        </p:spPr>
      </p:pic>
      <p:pic>
        <p:nvPicPr>
          <p:cNvPr id="13" name="Content Placeholder 5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91" b="100000" l="0" r="100000">
                        <a14:foregroundMark x1="22803" y1="66602" x2="31829" y2="61914"/>
                        <a14:foregroundMark x1="23990" y1="70313" x2="32304" y2="65039"/>
                        <a14:foregroundMark x1="30641" y1="57031" x2="31591" y2="59375"/>
                        <a14:foregroundMark x1="37055" y1="57227" x2="39430" y2="56250"/>
                        <a14:foregroundMark x1="39430" y1="56250" x2="39430" y2="56250"/>
                        <a14:foregroundMark x1="37055" y1="63477" x2="43230" y2="60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6243" y="3507043"/>
            <a:ext cx="2004490" cy="18288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43" b="96457" l="0" r="98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" y="2906594"/>
            <a:ext cx="4039501" cy="2138127"/>
          </a:xfrm>
          <a:prstGeom prst="rect">
            <a:avLst/>
          </a:prstGeom>
        </p:spPr>
      </p:pic>
      <p:sp>
        <p:nvSpPr>
          <p:cNvPr id="19" name="Cloud 18"/>
          <p:cNvSpPr/>
          <p:nvPr/>
        </p:nvSpPr>
        <p:spPr bwMode="auto">
          <a:xfrm>
            <a:off x="925621" y="587717"/>
            <a:ext cx="4508554" cy="1622137"/>
          </a:xfrm>
          <a:prstGeom prst="cloud">
            <a:avLst/>
          </a:prstGeom>
          <a:noFill/>
          <a:ln w="28575" cap="flat" cmpd="sng" algn="ctr">
            <a:solidFill>
              <a:srgbClr val="FF9999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12" tIns="45707" rIns="91412" bIns="45707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6000" b="1">
                <a:solidFill>
                  <a:srgbClr val="FF0066"/>
                </a:solidFill>
                <a:latin typeface="VNI-Avo" pitchFamily="2" charset="0"/>
              </a:rPr>
              <a:t>uoân</a:t>
            </a:r>
            <a:endParaRPr lang="vi-VN" sz="6000" b="1" dirty="0">
              <a:solidFill>
                <a:srgbClr val="FF0066"/>
              </a:solidFill>
              <a:latin typeface="Arial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32" b="95548" l="9961" r="90625">
                        <a14:foregroundMark x1="61914" y1="20205" x2="61914" y2="20205"/>
                        <a14:foregroundMark x1="61914" y1="25685" x2="61914" y2="25685"/>
                        <a14:foregroundMark x1="62305" y1="34247" x2="62305" y2="34247"/>
                        <a14:foregroundMark x1="65430" y1="66438" x2="65430" y2="66438"/>
                        <a14:foregroundMark x1="66211" y1="81507" x2="66211" y2="81507"/>
                        <a14:foregroundMark x1="66406" y1="53425" x2="66406" y2="53425"/>
                        <a14:foregroundMark x1="76172" y1="32534" x2="76172" y2="32534"/>
                        <a14:foregroundMark x1="72266" y1="26712" x2="72266" y2="26712"/>
                        <a14:foregroundMark x1="77344" y1="34247" x2="77344" y2="34247"/>
                        <a14:foregroundMark x1="72266" y1="26712" x2="72266" y2="26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17" r="30366"/>
          <a:stretch/>
        </p:blipFill>
        <p:spPr>
          <a:xfrm>
            <a:off x="7245751" y="2603742"/>
            <a:ext cx="1713452" cy="352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099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3764E-6 -4.07407E-6 L 0.47297 -0.4254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642" y="-21273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452E-7 3.7037E-7 L 0.96587 0.33148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287" y="1657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4904E-7 -1.48148E-6 L 0.83144 -0.25092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566" y="-12546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89123E-6 4.07407E-6 L 0.28723 -0.1891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55" y="-946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 tmFilter="0,0; .5, 1; 1, 1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15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32" y="3733825"/>
            <a:ext cx="5625613" cy="2923337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80" b="95594" l="10000" r="90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6089" y="381054"/>
            <a:ext cx="4977104" cy="520300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17309" y="208792"/>
            <a:ext cx="10563648" cy="96663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91412" tIns="45707" rIns="91412" bIns="45707" rtlCol="0">
            <a:spAutoFit/>
          </a:bodyPr>
          <a:lstStyle/>
          <a:p>
            <a:pPr algn="ctr"/>
            <a:r>
              <a:rPr lang="en-US" sz="28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CHÚC MỪNG THẦY TRÒ ĐƯỜNG TĂNG ĐÃ VƯỢT QUA THỬ THÁCH LẤY CHÂN KINH</a:t>
            </a:r>
          </a:p>
        </p:txBody>
      </p:sp>
      <p:pic>
        <p:nvPicPr>
          <p:cNvPr id="2" name="TaydukyNhacchuong-Dangcapnhat_48bf (mp3cut.net) (4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929897" y="1458503"/>
            <a:ext cx="812588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57554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/>
          <p:cNvSpPr/>
          <p:nvPr/>
        </p:nvSpPr>
        <p:spPr bwMode="auto">
          <a:xfrm>
            <a:off x="684212" y="533400"/>
            <a:ext cx="1981200" cy="1524000"/>
          </a:xfrm>
          <a:prstGeom prst="cloud">
            <a:avLst/>
          </a:prstGeom>
          <a:solidFill>
            <a:srgbClr val="CCECFF"/>
          </a:solidFill>
          <a:ln w="2857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12" tIns="45707" rIns="91412" bIns="45707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4000" b="1" dirty="0" err="1">
                <a:solidFill>
                  <a:srgbClr val="FF0000"/>
                </a:solidFill>
                <a:latin typeface="VNI-Avo" pitchFamily="2" charset="0"/>
              </a:rPr>
              <a:t>ieâc</a:t>
            </a:r>
            <a:endParaRPr lang="vi-VN" sz="40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5" name="Cloud 4"/>
          <p:cNvSpPr/>
          <p:nvPr/>
        </p:nvSpPr>
        <p:spPr bwMode="auto">
          <a:xfrm>
            <a:off x="3122612" y="521110"/>
            <a:ext cx="1981200" cy="1524000"/>
          </a:xfrm>
          <a:prstGeom prst="cloud">
            <a:avLst/>
          </a:prstGeom>
          <a:solidFill>
            <a:srgbClr val="CCECFF"/>
          </a:solidFill>
          <a:ln w="2857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12" tIns="45707" rIns="91412" bIns="45707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4000" b="1" dirty="0" err="1" smtClean="0">
                <a:solidFill>
                  <a:srgbClr val="FF0000"/>
                </a:solidFill>
                <a:latin typeface="VNI-Avo" pitchFamily="2" charset="0"/>
              </a:rPr>
              <a:t>uoâc</a:t>
            </a:r>
            <a:endParaRPr lang="vi-VN" sz="40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6" name="Cloud 5"/>
          <p:cNvSpPr/>
          <p:nvPr/>
        </p:nvSpPr>
        <p:spPr bwMode="auto">
          <a:xfrm>
            <a:off x="5942012" y="540775"/>
            <a:ext cx="1981200" cy="1524000"/>
          </a:xfrm>
          <a:prstGeom prst="cloud">
            <a:avLst/>
          </a:prstGeom>
          <a:solidFill>
            <a:srgbClr val="CCECFF"/>
          </a:solidFill>
          <a:ln w="2857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12" tIns="45707" rIns="91412" bIns="45707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4000" b="1" dirty="0" err="1" smtClean="0">
                <a:solidFill>
                  <a:srgbClr val="FF0000"/>
                </a:solidFill>
                <a:latin typeface="VNI-Avo" pitchFamily="2" charset="0"/>
              </a:rPr>
              <a:t>öôc</a:t>
            </a:r>
            <a:endParaRPr lang="vi-VN" sz="40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7" name="Cloud 6"/>
          <p:cNvSpPr/>
          <p:nvPr/>
        </p:nvSpPr>
        <p:spPr bwMode="auto">
          <a:xfrm>
            <a:off x="9066212" y="508820"/>
            <a:ext cx="1981200" cy="1524000"/>
          </a:xfrm>
          <a:prstGeom prst="cloud">
            <a:avLst/>
          </a:prstGeom>
          <a:solidFill>
            <a:srgbClr val="CCECFF"/>
          </a:solidFill>
          <a:ln w="2857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12" tIns="45707" rIns="91412" bIns="45707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4000" b="1" dirty="0" err="1" smtClean="0">
                <a:solidFill>
                  <a:srgbClr val="FF0000"/>
                </a:solidFill>
                <a:latin typeface="VNI-Avo" pitchFamily="2" charset="0"/>
              </a:rPr>
              <a:t>ieât</a:t>
            </a:r>
            <a:endParaRPr lang="vi-VN" sz="40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8" name="Cloud 7"/>
          <p:cNvSpPr/>
          <p:nvPr/>
        </p:nvSpPr>
        <p:spPr bwMode="auto">
          <a:xfrm>
            <a:off x="719495" y="2819400"/>
            <a:ext cx="1981200" cy="1524000"/>
          </a:xfrm>
          <a:prstGeom prst="cloud">
            <a:avLst/>
          </a:prstGeom>
          <a:solidFill>
            <a:srgbClr val="CCECFF"/>
          </a:solidFill>
          <a:ln w="2857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12" tIns="45707" rIns="91412" bIns="45707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4000" b="1" dirty="0" err="1" smtClean="0">
                <a:solidFill>
                  <a:srgbClr val="FF0000"/>
                </a:solidFill>
                <a:latin typeface="VNI-Avo" pitchFamily="2" charset="0"/>
              </a:rPr>
              <a:t>yeât</a:t>
            </a:r>
            <a:endParaRPr lang="vi-VN" sz="40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9" name="Cloud 8"/>
          <p:cNvSpPr/>
          <p:nvPr/>
        </p:nvSpPr>
        <p:spPr bwMode="auto">
          <a:xfrm>
            <a:off x="3427412" y="2846439"/>
            <a:ext cx="1981200" cy="1524000"/>
          </a:xfrm>
          <a:prstGeom prst="cloud">
            <a:avLst/>
          </a:prstGeom>
          <a:solidFill>
            <a:srgbClr val="CCECFF"/>
          </a:solidFill>
          <a:ln w="2857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12" tIns="45707" rIns="91412" bIns="45707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4000" b="1" dirty="0" err="1" smtClean="0">
                <a:solidFill>
                  <a:srgbClr val="FF0000"/>
                </a:solidFill>
                <a:latin typeface="VNI-Avo" pitchFamily="2" charset="0"/>
              </a:rPr>
              <a:t>uoât</a:t>
            </a:r>
            <a:endParaRPr lang="vi-VN" sz="40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10" name="Cloud 9"/>
          <p:cNvSpPr/>
          <p:nvPr/>
        </p:nvSpPr>
        <p:spPr bwMode="auto">
          <a:xfrm>
            <a:off x="6246812" y="2792362"/>
            <a:ext cx="1981200" cy="1524000"/>
          </a:xfrm>
          <a:prstGeom prst="cloud">
            <a:avLst/>
          </a:prstGeom>
          <a:solidFill>
            <a:srgbClr val="CCECFF"/>
          </a:solidFill>
          <a:ln w="2857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12" tIns="45707" rIns="91412" bIns="45707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4000" b="1" dirty="0" err="1" smtClean="0">
                <a:solidFill>
                  <a:srgbClr val="FF0000"/>
                </a:solidFill>
                <a:latin typeface="VNI-Avo" pitchFamily="2" charset="0"/>
              </a:rPr>
              <a:t>öôt</a:t>
            </a:r>
            <a:endParaRPr lang="vi-VN" sz="40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11" name="Cloud 10"/>
          <p:cNvSpPr/>
          <p:nvPr/>
        </p:nvSpPr>
        <p:spPr bwMode="auto">
          <a:xfrm>
            <a:off x="9294812" y="4876800"/>
            <a:ext cx="1981200" cy="1524000"/>
          </a:xfrm>
          <a:prstGeom prst="cloud">
            <a:avLst/>
          </a:prstGeom>
          <a:solidFill>
            <a:srgbClr val="CCECFF"/>
          </a:solidFill>
          <a:ln w="2857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12" tIns="45707" rIns="91412" bIns="45707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4000" b="1" dirty="0" err="1" smtClean="0">
                <a:solidFill>
                  <a:srgbClr val="FF0000"/>
                </a:solidFill>
                <a:latin typeface="VNI-Avo" pitchFamily="2" charset="0"/>
              </a:rPr>
              <a:t>öôn</a:t>
            </a:r>
            <a:endParaRPr lang="vi-VN" sz="40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12" name="Cloud 11"/>
          <p:cNvSpPr/>
          <p:nvPr/>
        </p:nvSpPr>
        <p:spPr bwMode="auto">
          <a:xfrm>
            <a:off x="760412" y="4953000"/>
            <a:ext cx="1981200" cy="1524000"/>
          </a:xfrm>
          <a:prstGeom prst="cloud">
            <a:avLst/>
          </a:prstGeom>
          <a:solidFill>
            <a:srgbClr val="CCECFF"/>
          </a:solidFill>
          <a:ln w="2857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12" tIns="45707" rIns="91412" bIns="45707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4000" b="1" dirty="0" err="1" smtClean="0">
                <a:solidFill>
                  <a:srgbClr val="FF0000"/>
                </a:solidFill>
                <a:latin typeface="VNI-Avo" pitchFamily="2" charset="0"/>
              </a:rPr>
              <a:t>ieân</a:t>
            </a:r>
            <a:endParaRPr lang="vi-VN" sz="40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13" name="Cloud 12"/>
          <p:cNvSpPr/>
          <p:nvPr/>
        </p:nvSpPr>
        <p:spPr bwMode="auto">
          <a:xfrm>
            <a:off x="3503612" y="4950542"/>
            <a:ext cx="1981200" cy="1524000"/>
          </a:xfrm>
          <a:prstGeom prst="cloud">
            <a:avLst/>
          </a:prstGeom>
          <a:solidFill>
            <a:srgbClr val="CCECFF"/>
          </a:solidFill>
          <a:ln w="2857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12" tIns="45707" rIns="91412" bIns="45707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4000" b="1" dirty="0" err="1" smtClean="0">
                <a:solidFill>
                  <a:srgbClr val="FF0000"/>
                </a:solidFill>
                <a:latin typeface="VNI-Avo" pitchFamily="2" charset="0"/>
              </a:rPr>
              <a:t>y</a:t>
            </a:r>
            <a:r>
              <a:rPr lang="en-US" sz="4000" b="1" dirty="0" err="1" smtClean="0">
                <a:solidFill>
                  <a:srgbClr val="FF0000"/>
                </a:solidFill>
                <a:latin typeface="VNI-Avo" pitchFamily="2" charset="0"/>
              </a:rPr>
              <a:t>eân</a:t>
            </a:r>
            <a:endParaRPr lang="vi-VN" sz="40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14" name="Cloud 13"/>
          <p:cNvSpPr/>
          <p:nvPr/>
        </p:nvSpPr>
        <p:spPr bwMode="auto">
          <a:xfrm>
            <a:off x="6399212" y="4955458"/>
            <a:ext cx="1981200" cy="1524000"/>
          </a:xfrm>
          <a:prstGeom prst="cloud">
            <a:avLst/>
          </a:prstGeom>
          <a:solidFill>
            <a:srgbClr val="CCECFF"/>
          </a:solidFill>
          <a:ln w="2857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12" tIns="45707" rIns="91412" bIns="45707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4000" b="1" dirty="0" err="1" smtClean="0">
                <a:solidFill>
                  <a:srgbClr val="FF0000"/>
                </a:solidFill>
                <a:latin typeface="VNI-Avo" pitchFamily="2" charset="0"/>
              </a:rPr>
              <a:t>uoân</a:t>
            </a:r>
            <a:endParaRPr lang="vi-VN" sz="4000" b="1" dirty="0">
              <a:solidFill>
                <a:srgbClr val="FF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9798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6" b="90887" l="4219" r="95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8086" y="30712"/>
            <a:ext cx="3982253" cy="2951213"/>
          </a:xfrm>
          <a:prstGeom prst="rect">
            <a:avLst/>
          </a:prstGeom>
        </p:spPr>
      </p:pic>
      <p:sp>
        <p:nvSpPr>
          <p:cNvPr id="45" name="Rectangle 44"/>
          <p:cNvSpPr/>
          <p:nvPr/>
        </p:nvSpPr>
        <p:spPr>
          <a:xfrm>
            <a:off x="7876263" y="4168283"/>
            <a:ext cx="4453371" cy="2276276"/>
          </a:xfrm>
          <a:prstGeom prst="rect">
            <a:avLst/>
          </a:prstGeom>
        </p:spPr>
        <p:txBody>
          <a:bodyPr wrap="square" lIns="91412" tIns="45707" rIns="91412" bIns="45707">
            <a:spAutoFit/>
          </a:bodyPr>
          <a:lstStyle/>
          <a:p>
            <a:pPr defTabSz="956001"/>
            <a:r>
              <a:rPr lang="en-US" sz="2800" b="1">
                <a:solidFill>
                  <a:prstClr val="black"/>
                </a:solidFill>
                <a:latin typeface="VNI-Avo" pitchFamily="2" charset="0"/>
              </a:rPr>
              <a:t>Vuoát toùc con meï baûo</a:t>
            </a:r>
            <a:endParaRPr lang="en-US" sz="2800" b="1" dirty="0">
              <a:solidFill>
                <a:prstClr val="black"/>
              </a:solidFill>
              <a:latin typeface="VNI-Avo" pitchFamily="2" charset="0"/>
            </a:endParaRPr>
          </a:p>
          <a:p>
            <a:pPr defTabSz="956001"/>
            <a:r>
              <a:rPr lang="en-US" sz="2800" b="1">
                <a:solidFill>
                  <a:prstClr val="black"/>
                </a:solidFill>
                <a:latin typeface="VNI-Avo" pitchFamily="2" charset="0"/>
              </a:rPr>
              <a:t>Chæ caàn bieát öôùc mong</a:t>
            </a:r>
            <a:endParaRPr lang="en-US" sz="2800" b="1" dirty="0">
              <a:solidFill>
                <a:prstClr val="black"/>
              </a:solidFill>
              <a:latin typeface="VNI-Avo" pitchFamily="2" charset="0"/>
            </a:endParaRPr>
          </a:p>
          <a:p>
            <a:pPr defTabSz="956001"/>
            <a:r>
              <a:rPr lang="en-US" sz="2800" b="1">
                <a:solidFill>
                  <a:prstClr val="black"/>
                </a:solidFill>
                <a:latin typeface="VNI-Avo" pitchFamily="2" charset="0"/>
              </a:rPr>
              <a:t> Bieát caàn cuø coá gaéng</a:t>
            </a:r>
            <a:endParaRPr lang="en-US" sz="2800" b="1" dirty="0">
              <a:solidFill>
                <a:prstClr val="black"/>
              </a:solidFill>
              <a:latin typeface="VNI-Avo" pitchFamily="2" charset="0"/>
            </a:endParaRPr>
          </a:p>
          <a:p>
            <a:pPr defTabSz="956001"/>
            <a:r>
              <a:rPr lang="en-US" sz="2800" b="1">
                <a:solidFill>
                  <a:prstClr val="black"/>
                </a:solidFill>
                <a:latin typeface="VNI-Avo" pitchFamily="2" charset="0"/>
              </a:rPr>
              <a:t>Roài con seõ thaønh coâng</a:t>
            </a:r>
            <a:endParaRPr lang="en-US" sz="2800" b="1" dirty="0">
              <a:solidFill>
                <a:prstClr val="black"/>
              </a:solidFill>
              <a:latin typeface="VNI-Avo" pitchFamily="2" charset="0"/>
            </a:endParaRPr>
          </a:p>
          <a:p>
            <a:pPr defTabSz="956001"/>
            <a:r>
              <a:rPr lang="en-US" sz="2800" b="1">
                <a:solidFill>
                  <a:prstClr val="black"/>
                </a:solidFill>
                <a:latin typeface="VNI-Avo" pitchFamily="2" charset="0"/>
              </a:rPr>
              <a:t>                       Leâ Chaâu</a:t>
            </a:r>
            <a:endParaRPr lang="en-US" sz="2800" b="1" dirty="0">
              <a:solidFill>
                <a:prstClr val="black"/>
              </a:solidFill>
              <a:latin typeface="VNI-Avo" pitchFamily="2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3971636" y="2607357"/>
            <a:ext cx="4453371" cy="1839731"/>
          </a:xfrm>
          <a:prstGeom prst="rect">
            <a:avLst/>
          </a:prstGeom>
        </p:spPr>
        <p:txBody>
          <a:bodyPr wrap="square" lIns="91412" tIns="45707" rIns="91412" bIns="45707">
            <a:spAutoFit/>
          </a:bodyPr>
          <a:lstStyle/>
          <a:p>
            <a:pPr defTabSz="956001"/>
            <a:r>
              <a:rPr lang="en-US" sz="2800" b="1">
                <a:solidFill>
                  <a:prstClr val="black"/>
                </a:solidFill>
                <a:latin typeface="VNI-Avo" pitchFamily="2" charset="0"/>
              </a:rPr>
              <a:t>Meï ôi, con mô öôùc</a:t>
            </a:r>
          </a:p>
          <a:p>
            <a:pPr defTabSz="956001"/>
            <a:r>
              <a:rPr lang="en-US" sz="2800" b="1">
                <a:solidFill>
                  <a:prstClr val="black"/>
                </a:solidFill>
                <a:latin typeface="VNI-Avo" pitchFamily="2" charset="0"/>
              </a:rPr>
              <a:t>Laøm coâ giaùo dòu hieàn</a:t>
            </a:r>
            <a:endParaRPr lang="en-US" sz="2800" b="1" dirty="0">
              <a:solidFill>
                <a:prstClr val="black"/>
              </a:solidFill>
              <a:latin typeface="VNI-Avo" pitchFamily="2" charset="0"/>
            </a:endParaRPr>
          </a:p>
          <a:p>
            <a:pPr defTabSz="956001"/>
            <a:r>
              <a:rPr lang="en-US" sz="2800" b="1">
                <a:solidFill>
                  <a:prstClr val="black"/>
                </a:solidFill>
                <a:latin typeface="VNI-Avo" pitchFamily="2" charset="0"/>
              </a:rPr>
              <a:t>Luoân beân troø vöôït khoù</a:t>
            </a:r>
            <a:endParaRPr lang="en-US" sz="2800" b="1" dirty="0">
              <a:solidFill>
                <a:prstClr val="black"/>
              </a:solidFill>
              <a:latin typeface="VNI-Avo" pitchFamily="2" charset="0"/>
            </a:endParaRPr>
          </a:p>
          <a:p>
            <a:pPr defTabSz="956001"/>
            <a:r>
              <a:rPr lang="en-US" sz="2800" b="1">
                <a:solidFill>
                  <a:prstClr val="black"/>
                </a:solidFill>
                <a:latin typeface="VNI-Avo" pitchFamily="2" charset="0"/>
              </a:rPr>
              <a:t>Ñeå xaây xöù thaàn tieân.</a:t>
            </a:r>
            <a:endParaRPr lang="en-US" sz="2800" b="1" dirty="0">
              <a:solidFill>
                <a:prstClr val="black"/>
              </a:solidFill>
              <a:latin typeface="VNI-Avo" pitchFamily="2" charset="0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3732227" y="-12473"/>
            <a:ext cx="6007039" cy="769441"/>
          </a:xfrm>
          <a:prstGeom prst="rect">
            <a:avLst/>
          </a:prstGeom>
          <a:noFill/>
        </p:spPr>
        <p:txBody>
          <a:bodyPr wrap="square" lIns="91412" tIns="45707" rIns="91412" bIns="45707" rtlCol="0">
            <a:spAutoFit/>
          </a:bodyPr>
          <a:lstStyle/>
          <a:p>
            <a:pPr defTabSz="956001"/>
            <a:r>
              <a:rPr lang="en-US" sz="4400" b="1">
                <a:solidFill>
                  <a:srgbClr val="00B050"/>
                </a:solidFill>
                <a:latin typeface="VNI-Avo" pitchFamily="2" charset="0"/>
                <a:ea typeface="微软雅黑"/>
              </a:rPr>
              <a:t>Öôùc mô cuûa con</a:t>
            </a:r>
            <a:endParaRPr lang="en-US" sz="4400" b="1" dirty="0">
              <a:solidFill>
                <a:srgbClr val="00B050"/>
              </a:solidFill>
              <a:latin typeface="VNI-Avo" pitchFamily="2" charset="0"/>
              <a:ea typeface="微软雅黑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30479" y="807749"/>
            <a:ext cx="5439103" cy="1839731"/>
          </a:xfrm>
          <a:prstGeom prst="rect">
            <a:avLst/>
          </a:prstGeom>
        </p:spPr>
        <p:txBody>
          <a:bodyPr wrap="square" lIns="91412" tIns="45707" rIns="91412" bIns="45707">
            <a:spAutoFit/>
          </a:bodyPr>
          <a:lstStyle/>
          <a:p>
            <a:pPr defTabSz="956001"/>
            <a:r>
              <a:rPr lang="en-US" sz="2800" b="1">
                <a:solidFill>
                  <a:prstClr val="black"/>
                </a:solidFill>
                <a:latin typeface="VNI-Avo" pitchFamily="2" charset="0"/>
              </a:rPr>
              <a:t>Meï ôi, con mô öôùc</a:t>
            </a:r>
            <a:endParaRPr lang="en-US" sz="2800" b="1" dirty="0">
              <a:solidFill>
                <a:prstClr val="black"/>
              </a:solidFill>
              <a:latin typeface="VNI-Avo" pitchFamily="2" charset="0"/>
            </a:endParaRPr>
          </a:p>
          <a:p>
            <a:pPr defTabSz="956001"/>
            <a:r>
              <a:rPr lang="en-US" sz="2800" b="1">
                <a:solidFill>
                  <a:prstClr val="black"/>
                </a:solidFill>
                <a:latin typeface="VNI-Avo" pitchFamily="2" charset="0"/>
              </a:rPr>
              <a:t>Ñöôïc laøm chuù phi coâng</a:t>
            </a:r>
            <a:endParaRPr lang="en-US" sz="2800" b="1" dirty="0">
              <a:solidFill>
                <a:prstClr val="black"/>
              </a:solidFill>
              <a:latin typeface="VNI-Avo" pitchFamily="2" charset="0"/>
            </a:endParaRPr>
          </a:p>
          <a:p>
            <a:pPr defTabSz="956001"/>
            <a:r>
              <a:rPr lang="en-US" sz="2800" b="1">
                <a:solidFill>
                  <a:prstClr val="black"/>
                </a:solidFill>
                <a:latin typeface="VNI-Avo" pitchFamily="2" charset="0"/>
              </a:rPr>
              <a:t>Treân ngaøn maây xanh bieác</a:t>
            </a:r>
            <a:endParaRPr lang="en-US" sz="2800" b="1" dirty="0">
              <a:solidFill>
                <a:prstClr val="black"/>
              </a:solidFill>
              <a:latin typeface="VNI-Avo" pitchFamily="2" charset="0"/>
            </a:endParaRPr>
          </a:p>
          <a:p>
            <a:pPr defTabSz="956001"/>
            <a:r>
              <a:rPr lang="en-US" sz="2800" b="1">
                <a:solidFill>
                  <a:prstClr val="black"/>
                </a:solidFill>
                <a:latin typeface="VNI-Avo" pitchFamily="2" charset="0"/>
              </a:rPr>
              <a:t>Löôïn cuøng trôøi meânh moâng.</a:t>
            </a:r>
            <a:endParaRPr lang="en-US" sz="2800" b="1" dirty="0">
              <a:solidFill>
                <a:prstClr val="black"/>
              </a:solidFill>
              <a:latin typeface="VNI-Avo" pitchFamily="2" charset="0"/>
            </a:endParaRPr>
          </a:p>
        </p:txBody>
      </p:sp>
      <p:cxnSp>
        <p:nvCxnSpPr>
          <p:cNvPr id="75" name="Straight Connector 74"/>
          <p:cNvCxnSpPr/>
          <p:nvPr/>
        </p:nvCxnSpPr>
        <p:spPr>
          <a:xfrm flipV="1">
            <a:off x="4265612" y="1100676"/>
            <a:ext cx="207174" cy="575741"/>
          </a:xfrm>
          <a:prstGeom prst="line">
            <a:avLst/>
          </a:prstGeom>
          <a:ln w="38100">
            <a:solidFill>
              <a:srgbClr val="F339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 flipV="1">
            <a:off x="4646614" y="1524017"/>
            <a:ext cx="207174" cy="575741"/>
          </a:xfrm>
          <a:prstGeom prst="line">
            <a:avLst/>
          </a:prstGeom>
          <a:ln w="38100">
            <a:solidFill>
              <a:srgbClr val="F339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 flipV="1">
            <a:off x="7876280" y="2981913"/>
            <a:ext cx="247489" cy="517259"/>
          </a:xfrm>
          <a:prstGeom prst="line">
            <a:avLst/>
          </a:prstGeom>
          <a:ln w="38100">
            <a:solidFill>
              <a:srgbClr val="F339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 flipV="1">
            <a:off x="8000010" y="3423469"/>
            <a:ext cx="207174" cy="483291"/>
          </a:xfrm>
          <a:prstGeom prst="line">
            <a:avLst/>
          </a:prstGeom>
          <a:ln w="38100">
            <a:solidFill>
              <a:srgbClr val="F339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 flipV="1">
            <a:off x="7468069" y="2597988"/>
            <a:ext cx="151871" cy="428649"/>
          </a:xfrm>
          <a:prstGeom prst="line">
            <a:avLst/>
          </a:prstGeom>
          <a:ln w="38100">
            <a:solidFill>
              <a:srgbClr val="F339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 flipV="1">
            <a:off x="3351213" y="807755"/>
            <a:ext cx="207174" cy="554383"/>
          </a:xfrm>
          <a:prstGeom prst="line">
            <a:avLst/>
          </a:prstGeom>
          <a:ln w="38100">
            <a:solidFill>
              <a:srgbClr val="F339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/>
          <p:cNvGrpSpPr/>
          <p:nvPr/>
        </p:nvGrpSpPr>
        <p:grpSpPr>
          <a:xfrm>
            <a:off x="4951412" y="1981212"/>
            <a:ext cx="254370" cy="575741"/>
            <a:chOff x="4111062" y="2353760"/>
            <a:chExt cx="265237" cy="568278"/>
          </a:xfrm>
        </p:grpSpPr>
        <p:cxnSp>
          <p:nvCxnSpPr>
            <p:cNvPr id="78" name="Straight Connector 77"/>
            <p:cNvCxnSpPr/>
            <p:nvPr/>
          </p:nvCxnSpPr>
          <p:spPr>
            <a:xfrm flipV="1">
              <a:off x="4111062" y="2353760"/>
              <a:ext cx="216024" cy="568278"/>
            </a:xfrm>
            <a:prstGeom prst="line">
              <a:avLst/>
            </a:prstGeom>
            <a:ln w="38100">
              <a:solidFill>
                <a:srgbClr val="F3392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/>
            <p:nvPr/>
          </p:nvCxnSpPr>
          <p:spPr>
            <a:xfrm flipV="1">
              <a:off x="4160275" y="2353760"/>
              <a:ext cx="216024" cy="568278"/>
            </a:xfrm>
            <a:prstGeom prst="line">
              <a:avLst/>
            </a:prstGeom>
            <a:ln w="38100">
              <a:solidFill>
                <a:srgbClr val="F3392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6" name="Group 95"/>
          <p:cNvGrpSpPr/>
          <p:nvPr/>
        </p:nvGrpSpPr>
        <p:grpSpPr>
          <a:xfrm>
            <a:off x="7559382" y="3880408"/>
            <a:ext cx="254370" cy="575741"/>
            <a:chOff x="4111062" y="2353760"/>
            <a:chExt cx="265237" cy="568278"/>
          </a:xfrm>
        </p:grpSpPr>
        <p:cxnSp>
          <p:nvCxnSpPr>
            <p:cNvPr id="97" name="Straight Connector 96"/>
            <p:cNvCxnSpPr/>
            <p:nvPr/>
          </p:nvCxnSpPr>
          <p:spPr>
            <a:xfrm flipV="1">
              <a:off x="4111062" y="2353760"/>
              <a:ext cx="216024" cy="568278"/>
            </a:xfrm>
            <a:prstGeom prst="line">
              <a:avLst/>
            </a:prstGeom>
            <a:ln w="38100">
              <a:solidFill>
                <a:srgbClr val="F3392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>
            <a:xfrm flipV="1">
              <a:off x="4160275" y="2353760"/>
              <a:ext cx="216024" cy="568278"/>
            </a:xfrm>
            <a:prstGeom prst="line">
              <a:avLst/>
            </a:prstGeom>
            <a:ln w="38100">
              <a:solidFill>
                <a:srgbClr val="F3392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9" name="Straight Connector 98"/>
          <p:cNvCxnSpPr/>
          <p:nvPr/>
        </p:nvCxnSpPr>
        <p:spPr>
          <a:xfrm flipV="1">
            <a:off x="12085239" y="4630081"/>
            <a:ext cx="207174" cy="483291"/>
          </a:xfrm>
          <a:prstGeom prst="line">
            <a:avLst/>
          </a:prstGeom>
          <a:ln w="38100">
            <a:solidFill>
              <a:srgbClr val="F339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/>
          <p:nvPr/>
        </p:nvCxnSpPr>
        <p:spPr>
          <a:xfrm flipV="1">
            <a:off x="11750673" y="4111389"/>
            <a:ext cx="207174" cy="483291"/>
          </a:xfrm>
          <a:prstGeom prst="line">
            <a:avLst/>
          </a:prstGeom>
          <a:ln w="38100">
            <a:solidFill>
              <a:srgbClr val="F339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/>
          <p:nvPr/>
        </p:nvCxnSpPr>
        <p:spPr>
          <a:xfrm flipV="1">
            <a:off x="11711014" y="5095897"/>
            <a:ext cx="207174" cy="483291"/>
          </a:xfrm>
          <a:prstGeom prst="line">
            <a:avLst/>
          </a:prstGeom>
          <a:ln w="38100">
            <a:solidFill>
              <a:srgbClr val="F339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4" name="Group 103"/>
          <p:cNvGrpSpPr/>
          <p:nvPr/>
        </p:nvGrpSpPr>
        <p:grpSpPr>
          <a:xfrm>
            <a:off x="11934457" y="5486412"/>
            <a:ext cx="254370" cy="575741"/>
            <a:chOff x="4111062" y="2353760"/>
            <a:chExt cx="265237" cy="568278"/>
          </a:xfrm>
        </p:grpSpPr>
        <p:cxnSp>
          <p:nvCxnSpPr>
            <p:cNvPr id="105" name="Straight Connector 104"/>
            <p:cNvCxnSpPr/>
            <p:nvPr/>
          </p:nvCxnSpPr>
          <p:spPr>
            <a:xfrm flipV="1">
              <a:off x="4111062" y="2353760"/>
              <a:ext cx="216024" cy="568278"/>
            </a:xfrm>
            <a:prstGeom prst="line">
              <a:avLst/>
            </a:prstGeom>
            <a:ln w="38100">
              <a:solidFill>
                <a:srgbClr val="F3392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/>
            <p:cNvCxnSpPr/>
            <p:nvPr/>
          </p:nvCxnSpPr>
          <p:spPr>
            <a:xfrm flipV="1">
              <a:off x="4160275" y="2353760"/>
              <a:ext cx="216024" cy="568278"/>
            </a:xfrm>
            <a:prstGeom prst="line">
              <a:avLst/>
            </a:prstGeom>
            <a:ln w="38100">
              <a:solidFill>
                <a:srgbClr val="F3392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0" y="3487837"/>
            <a:ext cx="3744625" cy="337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553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6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2" dur="500" fill="hold"/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8" dur="500" fill="hold"/>
                                        <p:tgtEl>
                                          <p:spTgt spid="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4" dur="500" fill="hold"/>
                                        <p:tgtEl>
                                          <p:spTgt spid="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0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6" dur="500" fill="hold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2" dur="500" fill="hold"/>
                                        <p:tgtEl>
                                          <p:spTgt spid="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8" dur="500" fill="hold"/>
                                        <p:tgtEl>
                                          <p:spTgt spid="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4" dur="500" fill="hold"/>
                                        <p:tgtEl>
                                          <p:spTgt spid="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" y="35"/>
            <a:ext cx="12188825" cy="685800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4529587" y="2239084"/>
            <a:ext cx="3450141" cy="1647481"/>
          </a:xfrm>
          <a:prstGeom prst="rect">
            <a:avLst/>
          </a:prstGeom>
        </p:spPr>
        <p:txBody>
          <a:bodyPr wrap="none" lIns="92284" tIns="46141" rIns="92284" bIns="46141">
            <a:spAutoFit/>
          </a:bodyPr>
          <a:lstStyle/>
          <a:p>
            <a:pPr algn="ctr" defTabSz="965115"/>
            <a:r>
              <a:rPr lang="en-US" sz="10100" b="1" dirty="0" err="1">
                <a:solidFill>
                  <a:srgbClr val="FF0000"/>
                </a:solidFill>
                <a:latin typeface="VNI-Avo" pitchFamily="2" charset="0"/>
              </a:rPr>
              <a:t>Tieát</a:t>
            </a:r>
            <a:r>
              <a:rPr lang="en-US" sz="10100" b="1" dirty="0">
                <a:solidFill>
                  <a:srgbClr val="FF0000"/>
                </a:solidFill>
                <a:latin typeface="VNI-Avo" pitchFamily="2" charset="0"/>
              </a:rPr>
              <a:t> 1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27" y="9845"/>
            <a:ext cx="12188824" cy="1514168"/>
          </a:xfrm>
          <a:prstGeom prst="rect">
            <a:avLst/>
          </a:prstGeom>
          <a:solidFill>
            <a:srgbClr val="FF99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129" tIns="45565" rIns="91129" bIns="45565" numCol="1" anchor="ctr" anchorCtr="0" compatLnSpc="1">
            <a:prstTxWarp prst="textNoShape">
              <a:avLst/>
            </a:prstTxWarp>
            <a:norm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649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2993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69482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5976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defTabSz="912704"/>
            <a:r>
              <a:rPr lang="en-US" sz="6000" b="1" kern="0">
                <a:solidFill>
                  <a:srgbClr val="FFFFFF"/>
                </a:solidFill>
                <a:latin typeface="VNI-Avo" pitchFamily="2" charset="0"/>
              </a:rPr>
              <a:t>      OÂn taäp vaø keå chuyeän</a:t>
            </a:r>
            <a:endParaRPr lang="vi-VN" sz="6000" b="1" kern="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03165" y="14"/>
            <a:ext cx="2275980" cy="933315"/>
          </a:xfrm>
          <a:prstGeom prst="rect">
            <a:avLst/>
          </a:prstGeom>
          <a:noFill/>
        </p:spPr>
        <p:txBody>
          <a:bodyPr wrap="none" lIns="91129" tIns="45565" rIns="91129" bIns="45565" rtlCol="0">
            <a:spAutoFit/>
          </a:bodyPr>
          <a:lstStyle/>
          <a:p>
            <a:pPr defTabSz="912704"/>
            <a:r>
              <a:rPr lang="en-US" sz="5500" b="1" kern="0">
                <a:solidFill>
                  <a:srgbClr val="FFFFFF"/>
                </a:solidFill>
                <a:latin typeface=".VnCooper" pitchFamily="34" charset="0"/>
              </a:rPr>
              <a:t>Bµi 5 </a:t>
            </a:r>
            <a:endParaRPr lang="vi-VN" sz="5500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965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576"/>
          <a:stretch/>
        </p:blipFill>
        <p:spPr>
          <a:xfrm>
            <a:off x="28" y="0"/>
            <a:ext cx="12188825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91308" y="860163"/>
            <a:ext cx="9548889" cy="2308324"/>
          </a:xfrm>
          <a:prstGeom prst="rect">
            <a:avLst/>
          </a:prstGeom>
        </p:spPr>
        <p:txBody>
          <a:bodyPr wrap="square" lIns="91412" tIns="45707" rIns="91412" bIns="45707">
            <a:spAutoFit/>
          </a:bodyPr>
          <a:lstStyle/>
          <a:p>
            <a:pPr algn="ctr" defTabSz="952925"/>
            <a:r>
              <a:rPr lang="en-US" sz="7200" b="1" dirty="0" err="1">
                <a:solidFill>
                  <a:srgbClr val="FF0000"/>
                </a:solidFill>
                <a:latin typeface="VNI-Avo" pitchFamily="2" charset="0"/>
              </a:rPr>
              <a:t>Tìm</a:t>
            </a:r>
            <a:r>
              <a:rPr lang="en-US" sz="72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VNI-Avo" pitchFamily="2" charset="0"/>
              </a:rPr>
              <a:t>hieåu</a:t>
            </a:r>
            <a:r>
              <a:rPr lang="en-US" sz="72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VNI-Avo" pitchFamily="2" charset="0"/>
              </a:rPr>
              <a:t>noäi</a:t>
            </a:r>
            <a:r>
              <a:rPr lang="en-US" sz="7200" b="1" dirty="0">
                <a:solidFill>
                  <a:srgbClr val="FF0000"/>
                </a:solidFill>
                <a:latin typeface="VNI-Avo" pitchFamily="2" charset="0"/>
              </a:rPr>
              <a:t> dung </a:t>
            </a:r>
            <a:r>
              <a:rPr lang="en-US" sz="7200" b="1" dirty="0" err="1">
                <a:solidFill>
                  <a:srgbClr val="FF0000"/>
                </a:solidFill>
                <a:latin typeface="VNI-Avo" pitchFamily="2" charset="0"/>
              </a:rPr>
              <a:t>baøi</a:t>
            </a:r>
            <a:endParaRPr lang="en-US" sz="72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pic>
        <p:nvPicPr>
          <p:cNvPr id="7170" name="Picture 2" descr="手绘卡通中秋节玉兔月饼小清新插画元素PNG图片素材免费下载_中秋节PNG_3000*3000像素_【熊猫办公】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000" l="513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0937" b="9650"/>
          <a:stretch/>
        </p:blipFill>
        <p:spPr bwMode="auto">
          <a:xfrm>
            <a:off x="4229866" y="2123695"/>
            <a:ext cx="3176663" cy="3404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4244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132509" y="3092097"/>
            <a:ext cx="11873229" cy="656065"/>
            <a:chOff x="4871645" y="953205"/>
            <a:chExt cx="8467832" cy="647561"/>
          </a:xfrm>
        </p:grpSpPr>
        <p:sp>
          <p:nvSpPr>
            <p:cNvPr id="29" name="TextBox 28"/>
            <p:cNvSpPr txBox="1"/>
            <p:nvPr/>
          </p:nvSpPr>
          <p:spPr>
            <a:xfrm>
              <a:off x="5508855" y="953205"/>
              <a:ext cx="7830622" cy="5771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56001">
                <a:defRPr/>
              </a:pPr>
              <a:r>
                <a:rPr lang="en-US" sz="3200" b="1">
                  <a:solidFill>
                    <a:srgbClr val="FF0000"/>
                  </a:solidFill>
                  <a:latin typeface="VNI-Avo" pitchFamily="2" charset="0"/>
                  <a:ea typeface="微软雅黑"/>
                </a:rPr>
                <a:t>Baïn nhoû öôùc mô lôùn leân seõ laøm gì?</a:t>
              </a:r>
              <a:endParaRPr lang="en-US" sz="3200" b="1" dirty="0">
                <a:solidFill>
                  <a:srgbClr val="FF0000"/>
                </a:solidFill>
                <a:latin typeface="VNI-Avo" pitchFamily="2" charset="0"/>
                <a:ea typeface="微软雅黑"/>
              </a:endParaRPr>
            </a:p>
          </p:txBody>
        </p:sp>
        <p:sp>
          <p:nvSpPr>
            <p:cNvPr id="30" name="Flowchart: Connector 29"/>
            <p:cNvSpPr/>
            <p:nvPr/>
          </p:nvSpPr>
          <p:spPr>
            <a:xfrm>
              <a:off x="4871645" y="973956"/>
              <a:ext cx="648072" cy="626810"/>
            </a:xfrm>
            <a:prstGeom prst="flowChartConnec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56001"/>
              <a:r>
                <a:rPr lang="en-US" sz="4400" dirty="0">
                  <a:solidFill>
                    <a:srgbClr val="FF0000"/>
                  </a:solidFill>
                  <a:latin typeface="VNI-Avo" pitchFamily="2" charset="0"/>
                </a:rPr>
                <a:t>?</a:t>
              </a: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1238569" y="3787885"/>
            <a:ext cx="9539225" cy="654819"/>
          </a:xfrm>
          <a:prstGeom prst="rect">
            <a:avLst/>
          </a:prstGeom>
          <a:noFill/>
        </p:spPr>
        <p:txBody>
          <a:bodyPr wrap="square" lIns="91412" tIns="45707" rIns="91412" bIns="45707" rtlCol="0">
            <a:spAutoFit/>
          </a:bodyPr>
          <a:lstStyle/>
          <a:p>
            <a:pPr marL="571332" indent="-571332" defTabSz="956001">
              <a:buFont typeface="Wingdings" panose="05000000000000000000" pitchFamily="2" charset="2"/>
              <a:buChar char="Ø"/>
              <a:defRPr/>
            </a:pPr>
            <a:r>
              <a:rPr lang="en-US" sz="3600">
                <a:solidFill>
                  <a:srgbClr val="00B050"/>
                </a:solidFill>
                <a:latin typeface="VNI-Avo" pitchFamily="2" charset="0"/>
                <a:ea typeface="微软雅黑"/>
              </a:rPr>
              <a:t>Laøm chuù phi coâng. Laøm coâ giaùo.</a:t>
            </a:r>
            <a:endParaRPr lang="en-US" sz="3600" dirty="0">
              <a:solidFill>
                <a:srgbClr val="00B050"/>
              </a:solidFill>
              <a:latin typeface="VNI-Avo" pitchFamily="2" charset="0"/>
              <a:ea typeface="微软雅黑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37749" y="4572034"/>
            <a:ext cx="10979760" cy="592455"/>
          </a:xfrm>
          <a:prstGeom prst="rect">
            <a:avLst/>
          </a:prstGeom>
          <a:noFill/>
        </p:spPr>
        <p:txBody>
          <a:bodyPr wrap="square" lIns="91412" tIns="45707" rIns="91412" bIns="45707" rtlCol="0">
            <a:spAutoFit/>
          </a:bodyPr>
          <a:lstStyle/>
          <a:p>
            <a:pPr defTabSz="956001">
              <a:defRPr/>
            </a:pPr>
            <a:r>
              <a:rPr lang="en-US" sz="3200" b="1">
                <a:solidFill>
                  <a:srgbClr val="FF0000"/>
                </a:solidFill>
                <a:latin typeface="VNI-Avo" pitchFamily="2" charset="0"/>
                <a:ea typeface="微软雅黑"/>
              </a:rPr>
              <a:t>Meï baïn nhoû ñaõ khuyeân con ñieàu gì?</a:t>
            </a:r>
            <a:endParaRPr lang="en-US" sz="3200" b="1" dirty="0">
              <a:solidFill>
                <a:srgbClr val="FF0000"/>
              </a:solidFill>
              <a:latin typeface="VNI-Avo" pitchFamily="2" charset="0"/>
              <a:ea typeface="微软雅黑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151811" y="807765"/>
            <a:ext cx="4453371" cy="1964457"/>
          </a:xfrm>
          <a:prstGeom prst="rect">
            <a:avLst/>
          </a:prstGeom>
        </p:spPr>
        <p:txBody>
          <a:bodyPr wrap="square" lIns="91412" tIns="45707" rIns="91412" bIns="45707">
            <a:spAutoFit/>
          </a:bodyPr>
          <a:lstStyle/>
          <a:p>
            <a:pPr defTabSz="956001"/>
            <a:r>
              <a:rPr lang="en-US" sz="2400" b="1">
                <a:solidFill>
                  <a:prstClr val="black"/>
                </a:solidFill>
                <a:latin typeface="VNI-Avo" pitchFamily="2" charset="0"/>
              </a:rPr>
              <a:t>Vuoát toùc con meï baûo</a:t>
            </a:r>
            <a:endParaRPr lang="en-US" sz="2400" b="1" dirty="0">
              <a:solidFill>
                <a:prstClr val="black"/>
              </a:solidFill>
              <a:latin typeface="VNI-Avo" pitchFamily="2" charset="0"/>
            </a:endParaRPr>
          </a:p>
          <a:p>
            <a:pPr defTabSz="956001"/>
            <a:r>
              <a:rPr lang="en-US" sz="2400" b="1">
                <a:solidFill>
                  <a:prstClr val="black"/>
                </a:solidFill>
                <a:latin typeface="VNI-Avo" pitchFamily="2" charset="0"/>
              </a:rPr>
              <a:t>Chæ caàn bieát öôùc mong</a:t>
            </a:r>
            <a:endParaRPr lang="en-US" sz="2400" b="1" dirty="0">
              <a:solidFill>
                <a:prstClr val="black"/>
              </a:solidFill>
              <a:latin typeface="VNI-Avo" pitchFamily="2" charset="0"/>
            </a:endParaRPr>
          </a:p>
          <a:p>
            <a:pPr defTabSz="956001"/>
            <a:r>
              <a:rPr lang="en-US" sz="2400" b="1">
                <a:solidFill>
                  <a:prstClr val="black"/>
                </a:solidFill>
                <a:latin typeface="VNI-Avo" pitchFamily="2" charset="0"/>
              </a:rPr>
              <a:t>Bieát caàn cuø coá gaéng</a:t>
            </a:r>
            <a:endParaRPr lang="en-US" sz="2400" b="1" dirty="0">
              <a:solidFill>
                <a:prstClr val="black"/>
              </a:solidFill>
              <a:latin typeface="VNI-Avo" pitchFamily="2" charset="0"/>
            </a:endParaRPr>
          </a:p>
          <a:p>
            <a:pPr defTabSz="956001"/>
            <a:r>
              <a:rPr lang="en-US" sz="2400" b="1">
                <a:solidFill>
                  <a:prstClr val="black"/>
                </a:solidFill>
                <a:latin typeface="VNI-Avo" pitchFamily="2" charset="0"/>
              </a:rPr>
              <a:t>Roài con seõ thaønh coâng</a:t>
            </a:r>
            <a:endParaRPr lang="en-US" sz="2400" b="1" dirty="0">
              <a:solidFill>
                <a:prstClr val="black"/>
              </a:solidFill>
              <a:latin typeface="VNI-Avo" pitchFamily="2" charset="0"/>
            </a:endParaRPr>
          </a:p>
          <a:p>
            <a:pPr defTabSz="956001"/>
            <a:r>
              <a:rPr lang="en-US" sz="2400" b="1">
                <a:solidFill>
                  <a:prstClr val="black"/>
                </a:solidFill>
                <a:latin typeface="VNI-Avo" pitchFamily="2" charset="0"/>
              </a:rPr>
              <a:t>                       Leâ Chaâu</a:t>
            </a:r>
            <a:endParaRPr lang="en-US" sz="2400" b="1" dirty="0">
              <a:solidFill>
                <a:prstClr val="black"/>
              </a:solidFill>
              <a:latin typeface="VNI-Avo" pitchFamily="2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494213" y="868753"/>
            <a:ext cx="4453371" cy="1590275"/>
          </a:xfrm>
          <a:prstGeom prst="rect">
            <a:avLst/>
          </a:prstGeom>
        </p:spPr>
        <p:txBody>
          <a:bodyPr wrap="square" lIns="91412" tIns="45707" rIns="91412" bIns="45707">
            <a:spAutoFit/>
          </a:bodyPr>
          <a:lstStyle/>
          <a:p>
            <a:pPr defTabSz="956001"/>
            <a:r>
              <a:rPr lang="en-US" sz="2400" b="1">
                <a:solidFill>
                  <a:prstClr val="black"/>
                </a:solidFill>
                <a:latin typeface="VNI-Avo" pitchFamily="2" charset="0"/>
              </a:rPr>
              <a:t>Meï ôi, con mô öôùc</a:t>
            </a:r>
          </a:p>
          <a:p>
            <a:pPr defTabSz="956001"/>
            <a:r>
              <a:rPr lang="en-US" sz="2400" b="1">
                <a:solidFill>
                  <a:prstClr val="black"/>
                </a:solidFill>
                <a:latin typeface="VNI-Avo" pitchFamily="2" charset="0"/>
              </a:rPr>
              <a:t>Laøm coâ giaùo dòu hieàn</a:t>
            </a:r>
            <a:endParaRPr lang="en-US" sz="2400" b="1" dirty="0">
              <a:solidFill>
                <a:prstClr val="black"/>
              </a:solidFill>
              <a:latin typeface="VNI-Avo" pitchFamily="2" charset="0"/>
            </a:endParaRPr>
          </a:p>
          <a:p>
            <a:pPr defTabSz="956001"/>
            <a:r>
              <a:rPr lang="en-US" sz="2400" b="1">
                <a:solidFill>
                  <a:prstClr val="black"/>
                </a:solidFill>
                <a:latin typeface="VNI-Avo" pitchFamily="2" charset="0"/>
              </a:rPr>
              <a:t>Luoân beân troø vöôït khoù</a:t>
            </a:r>
            <a:endParaRPr lang="en-US" sz="2400" b="1" dirty="0">
              <a:solidFill>
                <a:prstClr val="black"/>
              </a:solidFill>
              <a:latin typeface="VNI-Avo" pitchFamily="2" charset="0"/>
            </a:endParaRPr>
          </a:p>
          <a:p>
            <a:pPr defTabSz="956001"/>
            <a:r>
              <a:rPr lang="en-US" sz="2400" b="1">
                <a:solidFill>
                  <a:prstClr val="black"/>
                </a:solidFill>
                <a:latin typeface="VNI-Avo" pitchFamily="2" charset="0"/>
              </a:rPr>
              <a:t>Ñeå xaây xöù thaàn tieân.</a:t>
            </a:r>
            <a:endParaRPr lang="en-US" sz="2400" b="1" dirty="0">
              <a:solidFill>
                <a:prstClr val="black"/>
              </a:solidFill>
              <a:latin typeface="VNI-Avo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02188" y="-12472"/>
            <a:ext cx="6007039" cy="592455"/>
          </a:xfrm>
          <a:prstGeom prst="rect">
            <a:avLst/>
          </a:prstGeom>
          <a:noFill/>
        </p:spPr>
        <p:txBody>
          <a:bodyPr wrap="square" lIns="91412" tIns="45707" rIns="91412" bIns="45707" rtlCol="0">
            <a:spAutoFit/>
          </a:bodyPr>
          <a:lstStyle/>
          <a:p>
            <a:pPr defTabSz="956001"/>
            <a:r>
              <a:rPr lang="en-US" sz="3200" b="1">
                <a:solidFill>
                  <a:srgbClr val="00B050"/>
                </a:solidFill>
                <a:latin typeface="VNI-Avo" pitchFamily="2" charset="0"/>
                <a:ea typeface="微软雅黑"/>
              </a:rPr>
              <a:t>Öôùc mô cuûa con</a:t>
            </a:r>
            <a:endParaRPr lang="en-US" sz="3200" b="1" dirty="0">
              <a:solidFill>
                <a:srgbClr val="00B050"/>
              </a:solidFill>
              <a:latin typeface="VNI-Avo" pitchFamily="2" charset="0"/>
              <a:ea typeface="微软雅黑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57751" y="868753"/>
            <a:ext cx="5439103" cy="1590275"/>
          </a:xfrm>
          <a:prstGeom prst="rect">
            <a:avLst/>
          </a:prstGeom>
        </p:spPr>
        <p:txBody>
          <a:bodyPr wrap="square" lIns="91412" tIns="45707" rIns="91412" bIns="45707">
            <a:spAutoFit/>
          </a:bodyPr>
          <a:lstStyle/>
          <a:p>
            <a:pPr defTabSz="956001"/>
            <a:r>
              <a:rPr lang="en-US" sz="2400" b="1">
                <a:solidFill>
                  <a:prstClr val="black"/>
                </a:solidFill>
                <a:latin typeface="VNI-Avo" pitchFamily="2" charset="0"/>
              </a:rPr>
              <a:t>Meï ôi, con mô öôùc</a:t>
            </a:r>
            <a:endParaRPr lang="en-US" sz="2400" b="1" dirty="0">
              <a:solidFill>
                <a:prstClr val="black"/>
              </a:solidFill>
              <a:latin typeface="VNI-Avo" pitchFamily="2" charset="0"/>
            </a:endParaRPr>
          </a:p>
          <a:p>
            <a:pPr defTabSz="956001"/>
            <a:r>
              <a:rPr lang="en-US" sz="2400" b="1">
                <a:solidFill>
                  <a:prstClr val="black"/>
                </a:solidFill>
                <a:latin typeface="VNI-Avo" pitchFamily="2" charset="0"/>
              </a:rPr>
              <a:t>Ñöôïc laøm chuù phi coâng</a:t>
            </a:r>
            <a:endParaRPr lang="en-US" sz="2400" b="1" dirty="0">
              <a:solidFill>
                <a:prstClr val="black"/>
              </a:solidFill>
              <a:latin typeface="VNI-Avo" pitchFamily="2" charset="0"/>
            </a:endParaRPr>
          </a:p>
          <a:p>
            <a:pPr defTabSz="956001"/>
            <a:r>
              <a:rPr lang="en-US" sz="2400" b="1">
                <a:solidFill>
                  <a:prstClr val="black"/>
                </a:solidFill>
                <a:latin typeface="VNI-Avo" pitchFamily="2" charset="0"/>
              </a:rPr>
              <a:t>Treân ngaøn maây xanh bieác</a:t>
            </a:r>
            <a:endParaRPr lang="en-US" sz="2400" b="1" dirty="0">
              <a:solidFill>
                <a:prstClr val="black"/>
              </a:solidFill>
              <a:latin typeface="VNI-Avo" pitchFamily="2" charset="0"/>
            </a:endParaRPr>
          </a:p>
          <a:p>
            <a:pPr defTabSz="956001"/>
            <a:r>
              <a:rPr lang="en-US" sz="2400" b="1">
                <a:solidFill>
                  <a:prstClr val="black"/>
                </a:solidFill>
                <a:latin typeface="VNI-Avo" pitchFamily="2" charset="0"/>
              </a:rPr>
              <a:t>Löôïn cuøng trôøi meânh moâng.</a:t>
            </a:r>
            <a:endParaRPr lang="en-US" sz="2400" b="1" dirty="0">
              <a:solidFill>
                <a:prstClr val="black"/>
              </a:solidFill>
              <a:latin typeface="VNI-Avo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40874" y="5336636"/>
            <a:ext cx="10134600" cy="1216093"/>
          </a:xfrm>
          <a:prstGeom prst="rect">
            <a:avLst/>
          </a:prstGeom>
          <a:noFill/>
        </p:spPr>
        <p:txBody>
          <a:bodyPr wrap="square" lIns="91412" tIns="45707" rIns="91412" bIns="45707" rtlCol="0">
            <a:spAutoFit/>
          </a:bodyPr>
          <a:lstStyle/>
          <a:p>
            <a:pPr marL="571332" indent="-571332" defTabSz="956001">
              <a:buFont typeface="Wingdings" panose="05000000000000000000" pitchFamily="2" charset="2"/>
              <a:buChar char="Ø"/>
              <a:defRPr/>
            </a:pPr>
            <a:r>
              <a:rPr lang="en-US" sz="3600">
                <a:solidFill>
                  <a:srgbClr val="00B050"/>
                </a:solidFill>
                <a:latin typeface="VNI-Avo" pitchFamily="2" charset="0"/>
                <a:ea typeface="微软雅黑"/>
              </a:rPr>
              <a:t>Bieát öôùc mong, bieát caàn cuø coá gaéng </a:t>
            </a:r>
          </a:p>
          <a:p>
            <a:pPr defTabSz="956001">
              <a:defRPr/>
            </a:pPr>
            <a:r>
              <a:rPr lang="en-US" sz="3600">
                <a:solidFill>
                  <a:srgbClr val="00B050"/>
                </a:solidFill>
                <a:latin typeface="VNI-Avo" pitchFamily="2" charset="0"/>
                <a:ea typeface="微软雅黑"/>
              </a:rPr>
              <a:t>thì seõ thaønh coâng</a:t>
            </a:r>
            <a:endParaRPr lang="en-US" sz="3600" dirty="0">
              <a:solidFill>
                <a:srgbClr val="00B050"/>
              </a:solidFill>
              <a:latin typeface="VNI-Avo" pitchFamily="2" charset="0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1678319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20" grpId="0"/>
      <p:bldP spid="2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80"/>
          <a:stretch/>
        </p:blipFill>
        <p:spPr>
          <a:xfrm>
            <a:off x="-1" y="-510469"/>
            <a:ext cx="12188826" cy="741816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15EF1AB-B4D0-4F5F-8B39-FAE257D613F7}"/>
              </a:ext>
            </a:extLst>
          </p:cNvPr>
          <p:cNvSpPr txBox="1"/>
          <p:nvPr/>
        </p:nvSpPr>
        <p:spPr>
          <a:xfrm>
            <a:off x="-324207" y="-12699"/>
            <a:ext cx="5908057" cy="1357523"/>
          </a:xfrm>
          <a:prstGeom prst="rect">
            <a:avLst/>
          </a:prstGeom>
          <a:noFill/>
        </p:spPr>
        <p:txBody>
          <a:bodyPr wrap="square" lIns="92490" tIns="46249" rIns="92490" bIns="46249" rtlCol="0">
            <a:spAutoFit/>
          </a:bodyPr>
          <a:lstStyle/>
          <a:p>
            <a:pPr algn="ctr" defTabSz="912882"/>
            <a:r>
              <a:rPr lang="en-US" sz="8100" b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Giaûi lao</a:t>
            </a:r>
            <a:endParaRPr lang="en-US" sz="8100" b="1" dirty="0"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6224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a khúc -Ước mơ của bé- - VTV6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582" y="-76200"/>
            <a:ext cx="12420599" cy="6986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141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449"/>
          <a:stretch/>
        </p:blipFill>
        <p:spPr>
          <a:xfrm>
            <a:off x="16" y="0"/>
            <a:ext cx="12188825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22253" y="2626509"/>
            <a:ext cx="9944335" cy="2619595"/>
          </a:xfrm>
          <a:prstGeom prst="rect">
            <a:avLst/>
          </a:prstGeom>
          <a:noFill/>
        </p:spPr>
        <p:txBody>
          <a:bodyPr wrap="square" lIns="122192" tIns="61096" rIns="122192" bIns="61096">
            <a:spAutoFit/>
          </a:bodyPr>
          <a:lstStyle/>
          <a:p>
            <a:pPr algn="ctr" defTabSz="955894"/>
            <a:r>
              <a:rPr lang="en-US" sz="16000" b="1" dirty="0" err="1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Tập</a:t>
            </a:r>
            <a:r>
              <a:rPr lang="en-US" sz="16000" b="1" dirty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ȫ</a:t>
            </a:r>
            <a:r>
              <a:rPr lang="el-GR" sz="16000" b="1" dirty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μ</a:t>
            </a:r>
            <a:r>
              <a:rPr lang="en-US" sz="16000" b="1" dirty="0" err="1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ết</a:t>
            </a:r>
            <a:r>
              <a:rPr lang="en-US" sz="16000" b="1" dirty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58972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F623A2-E035-4E28-B4D9-25C10E0B27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148" y="-4524"/>
            <a:ext cx="954735" cy="11674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0" t="3678" r="37599" b="80230"/>
          <a:stretch/>
        </p:blipFill>
        <p:spPr>
          <a:xfrm>
            <a:off x="1522418" y="990600"/>
            <a:ext cx="9346475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470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C:\Users\ITTran\Downloads\tu the viet - chu Thao v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38" y="1"/>
            <a:ext cx="85570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1F623A2-E035-4E28-B4D9-25C10E0B27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148" y="-4524"/>
            <a:ext cx="954735" cy="1167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463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"/>
            <a:ext cx="12188826" cy="686471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15EF1AB-B4D0-4F5F-8B39-FAE257D613F7}"/>
              </a:ext>
            </a:extLst>
          </p:cNvPr>
          <p:cNvSpPr txBox="1"/>
          <p:nvPr/>
        </p:nvSpPr>
        <p:spPr>
          <a:xfrm>
            <a:off x="4125080" y="1459265"/>
            <a:ext cx="5908057" cy="1357451"/>
          </a:xfrm>
          <a:prstGeom prst="rect">
            <a:avLst/>
          </a:prstGeom>
          <a:noFill/>
        </p:spPr>
        <p:txBody>
          <a:bodyPr wrap="square" lIns="92422" tIns="46215" rIns="92422" bIns="46215" rtlCol="0">
            <a:spAutoFit/>
          </a:bodyPr>
          <a:lstStyle/>
          <a:p>
            <a:pPr algn="ctr" defTabSz="912200"/>
            <a:r>
              <a:rPr lang="en-US" sz="8100" b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CUÛNG COÁ</a:t>
            </a:r>
            <a:endParaRPr lang="en-US" sz="8100" b="1" dirty="0"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1281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3"/>
            <a:ext cx="12188825" cy="6857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416">
            <a:off x="10114517" y="3301203"/>
            <a:ext cx="1805962" cy="34322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0544">
            <a:off x="10699783" y="336947"/>
            <a:ext cx="1244067" cy="25027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2681" flipH="1">
            <a:off x="318047" y="46907"/>
            <a:ext cx="943186" cy="19356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9852">
            <a:off x="167768" y="2432585"/>
            <a:ext cx="3072242" cy="47827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2933">
            <a:off x="1576430" y="-1397425"/>
            <a:ext cx="1921189" cy="31028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0358">
            <a:off x="8071893" y="-2074054"/>
            <a:ext cx="2396513" cy="4119795"/>
          </a:xfrm>
          <a:prstGeom prst="rect">
            <a:avLst/>
          </a:prstGeom>
        </p:spPr>
      </p:pic>
      <p:pic>
        <p:nvPicPr>
          <p:cNvPr id="2050" name="Picture 2" descr="Káº¿t quáº£ hÃ¬nh áº£nh cho frame cloud cartoon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8927" y1="8621" x2="13277" y2="23276"/>
                        <a14:foregroundMark x1="3672" y1="32328" x2="62429" y2="87931"/>
                        <a14:foregroundMark x1="72316" y1="4741" x2="32768" y2="8190"/>
                        <a14:foregroundMark x1="32486" y1="9052" x2="21751" y2="24138"/>
                        <a14:foregroundMark x1="3107" y1="30603" x2="5932" y2="74138"/>
                        <a14:foregroundMark x1="4802" y1="77155" x2="33333" y2="65948"/>
                        <a14:foregroundMark x1="9322" y1="84483" x2="39831" y2="84914"/>
                        <a14:foregroundMark x1="30791" y1="90948" x2="47740" y2="94397"/>
                        <a14:foregroundMark x1="97458" y1="61638" x2="75141" y2="80172"/>
                        <a14:foregroundMark x1="75706" y1="9483" x2="94633" y2="43534"/>
                        <a14:foregroundMark x1="91525" y1="21121" x2="94350" y2="33621"/>
                        <a14:backgroundMark x1="84463" y1="5172" x2="94350" y2="10345"/>
                        <a14:backgroundMark x1="94350" y1="84483" x2="82768" y2="93103"/>
                        <a14:backgroundMark x1="7062" y1="91379" x2="15819" y2="95259"/>
                        <a14:backgroundMark x1="9887" y1="4310" x2="7062" y2="17241"/>
                        <a14:backgroundMark x1="847" y1="48707" x2="847" y2="53879"/>
                        <a14:backgroundMark x1="58475" y1="1293" x2="60169" y2="17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929" y="280265"/>
            <a:ext cx="4955439" cy="2996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3149">
            <a:off x="7611004" y="3210743"/>
            <a:ext cx="1393290" cy="2318591"/>
          </a:xfrm>
          <a:prstGeom prst="rect">
            <a:avLst/>
          </a:prstGeom>
        </p:spPr>
      </p:pic>
      <p:pic>
        <p:nvPicPr>
          <p:cNvPr id="14" name="Picture 10" descr="C:\Users\ADMIN\Desktop\Tai nguyen thiet ke tro choi\Angry birds epic birds\1505573783630 (2)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494" y="3538431"/>
            <a:ext cx="1151893" cy="700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197224" y="1362856"/>
            <a:ext cx="4008900" cy="769441"/>
          </a:xfrm>
          <a:prstGeom prst="rect">
            <a:avLst/>
          </a:prstGeom>
          <a:noFill/>
        </p:spPr>
        <p:txBody>
          <a:bodyPr wrap="none" lIns="91412" tIns="45707" rIns="91412" bIns="45707" rtlCol="0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BAY LÊN NÀO</a:t>
            </a:r>
          </a:p>
        </p:txBody>
      </p:sp>
      <p:pic>
        <p:nvPicPr>
          <p:cNvPr id="2" name="Nhac Gunb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600235" y="5981700"/>
            <a:ext cx="60944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769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825" cy="6858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16" y="2834335"/>
            <a:ext cx="1805962" cy="343222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961" y="1713163"/>
            <a:ext cx="1702229" cy="342443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403" y="2493039"/>
            <a:ext cx="1731593" cy="377351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5619" y="1599191"/>
            <a:ext cx="2174567" cy="338525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0428" y="3262197"/>
            <a:ext cx="1921189" cy="310283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1370" y="1713153"/>
            <a:ext cx="1934344" cy="332529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3609" y="3206951"/>
            <a:ext cx="1892062" cy="3148600"/>
          </a:xfrm>
          <a:prstGeom prst="rect">
            <a:avLst/>
          </a:prstGeom>
        </p:spPr>
      </p:pic>
      <p:sp>
        <p:nvSpPr>
          <p:cNvPr id="28" name="Rounded Rectangle 27">
            <a:hlinkClick r:id="rId11" action="ppaction://hlinksldjump"/>
          </p:cNvPr>
          <p:cNvSpPr/>
          <p:nvPr/>
        </p:nvSpPr>
        <p:spPr>
          <a:xfrm>
            <a:off x="478849" y="6008923"/>
            <a:ext cx="828346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07" rIns="91412" bIns="45707" rtlCol="0" anchor="ctr"/>
          <a:lstStyle/>
          <a:p>
            <a:pPr algn="ctr"/>
            <a:r>
              <a:rPr lang="en-US" sz="2400" b="1">
                <a:solidFill>
                  <a:srgbClr val="008000"/>
                </a:solidFill>
              </a:rPr>
              <a:t>viết</a:t>
            </a:r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29" name="Rounded Rectangle 28">
            <a:hlinkClick r:id="rId12" action="ppaction://hlinksldjump"/>
          </p:cNvPr>
          <p:cNvSpPr/>
          <p:nvPr/>
        </p:nvSpPr>
        <p:spPr>
          <a:xfrm>
            <a:off x="2039759" y="5148479"/>
            <a:ext cx="1178173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07" rIns="91412" bIns="45707" rtlCol="0" anchor="ctr"/>
          <a:lstStyle/>
          <a:p>
            <a:pPr algn="ctr"/>
            <a:r>
              <a:rPr lang="en-US" sz="2400" b="1">
                <a:solidFill>
                  <a:srgbClr val="008000"/>
                </a:solidFill>
              </a:rPr>
              <a:t>yết </a:t>
            </a:r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30" name="Rounded Rectangle 29">
            <a:hlinkClick r:id="rId13" action="ppaction://hlinksldjump"/>
          </p:cNvPr>
          <p:cNvSpPr/>
          <p:nvPr/>
        </p:nvSpPr>
        <p:spPr>
          <a:xfrm>
            <a:off x="3701213" y="6252039"/>
            <a:ext cx="1383509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07" rIns="91412" bIns="45707" rtlCol="0" anchor="ctr"/>
          <a:lstStyle/>
          <a:p>
            <a:pPr algn="ctr"/>
            <a:r>
              <a:rPr lang="en-US" sz="2300" b="1">
                <a:solidFill>
                  <a:srgbClr val="008000"/>
                </a:solidFill>
              </a:rPr>
              <a:t>ước mơ</a:t>
            </a:r>
            <a:endParaRPr lang="en-US" sz="2300" b="1" dirty="0">
              <a:solidFill>
                <a:srgbClr val="008000"/>
              </a:solidFill>
            </a:endParaRPr>
          </a:p>
        </p:txBody>
      </p:sp>
      <p:sp>
        <p:nvSpPr>
          <p:cNvPr id="31" name="Rounded Rectangle 30">
            <a:hlinkClick r:id="rId14" action="ppaction://hlinksldjump"/>
          </p:cNvPr>
          <p:cNvSpPr/>
          <p:nvPr/>
        </p:nvSpPr>
        <p:spPr>
          <a:xfrm>
            <a:off x="5713415" y="4985059"/>
            <a:ext cx="1117006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07" rIns="91412" bIns="45707" rtlCol="0" anchor="ctr"/>
          <a:lstStyle/>
          <a:p>
            <a:pPr algn="ctr"/>
            <a:r>
              <a:rPr lang="en-US" sz="2400" b="1">
                <a:solidFill>
                  <a:srgbClr val="008000"/>
                </a:solidFill>
              </a:rPr>
              <a:t>lượn</a:t>
            </a:r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32" name="Rounded Rectangle 31">
            <a:hlinkClick r:id="rId15" action="ppaction://hlinksldjump"/>
          </p:cNvPr>
          <p:cNvSpPr/>
          <p:nvPr/>
        </p:nvSpPr>
        <p:spPr>
          <a:xfrm>
            <a:off x="7376840" y="6341035"/>
            <a:ext cx="828346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07" rIns="91412" bIns="45707" rtlCol="0" anchor="ctr"/>
          <a:lstStyle/>
          <a:p>
            <a:pPr algn="ctr"/>
            <a:r>
              <a:rPr lang="en-US" sz="2400" b="1">
                <a:solidFill>
                  <a:srgbClr val="008000"/>
                </a:solidFill>
              </a:rPr>
              <a:t>hiền</a:t>
            </a:r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33" name="Rounded Rectangle 32">
            <a:hlinkClick r:id="rId16" action="ppaction://hlinksldjump"/>
          </p:cNvPr>
          <p:cNvSpPr/>
          <p:nvPr/>
        </p:nvSpPr>
        <p:spPr>
          <a:xfrm>
            <a:off x="8953705" y="5006579"/>
            <a:ext cx="1142625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07" rIns="91412" bIns="45707" rtlCol="0" anchor="ctr"/>
          <a:lstStyle/>
          <a:p>
            <a:pPr algn="ctr"/>
            <a:r>
              <a:rPr lang="en-US" sz="2400" b="1">
                <a:solidFill>
                  <a:srgbClr val="008000"/>
                </a:solidFill>
              </a:rPr>
              <a:t>biếc</a:t>
            </a:r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34" name="Rounded Rectangle 33">
            <a:hlinkClick r:id="rId17" action="ppaction://hlinksldjump"/>
          </p:cNvPr>
          <p:cNvSpPr/>
          <p:nvPr/>
        </p:nvSpPr>
        <p:spPr>
          <a:xfrm>
            <a:off x="10272136" y="6320975"/>
            <a:ext cx="1862048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07" rIns="91412" bIns="45707" rtlCol="0" anchor="ctr"/>
          <a:lstStyle/>
          <a:p>
            <a:pPr algn="ctr"/>
            <a:r>
              <a:rPr lang="en-US" sz="2300" b="1">
                <a:solidFill>
                  <a:srgbClr val="008000"/>
                </a:solidFill>
              </a:rPr>
              <a:t>chuồn chuồn</a:t>
            </a:r>
            <a:endParaRPr lang="en-US" sz="23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1024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07407E-6 L 0.01237 -1.02107 " pathEditMode="relative" rAng="0" ptsTypes="AA">
                                      <p:cBhvr>
                                        <p:cTn id="51" dur="7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" y="-5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-0.00234 -0.7882 " pathEditMode="relative" rAng="0" ptsTypes="AA">
                                      <p:cBhvr>
                                        <p:cTn id="56" dur="8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-39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07407E-6 L -0.01081 -0.98866 " pathEditMode="relative" rAng="0" ptsTypes="AA">
                                      <p:cBhvr>
                                        <p:cTn id="61" dur="7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7" y="-4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11111E-6 L -0.01446 -0.73819 " pathEditMode="relative" rAng="0" ptsTypes="AA">
                                      <p:cBhvr>
                                        <p:cTn id="66" dur="8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-3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85185E-6 L -0.00547 -0.99213 " pathEditMode="relative" rAng="0" ptsTypes="AA">
                                      <p:cBhvr>
                                        <p:cTn id="71" dur="7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" y="-4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7 L -0.00651 -0.74769 " pathEditMode="relative" rAng="0" ptsTypes="AA">
                                      <p:cBhvr>
                                        <p:cTn id="76" dur="8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-3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7.40741E-7 L -0.00104 -0.96829 " pathEditMode="relative" rAng="0" ptsTypes="AA">
                                      <p:cBhvr>
                                        <p:cTn id="81" dur="7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4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2A75259-2CE7-4ACC-B46E-DDE826DB019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78" b="31203"/>
          <a:stretch/>
        </p:blipFill>
        <p:spPr>
          <a:xfrm>
            <a:off x="6246818" y="1219208"/>
            <a:ext cx="6159702" cy="1121639"/>
          </a:xfrm>
          <a:prstGeom prst="rect">
            <a:avLst/>
          </a:prstGeom>
        </p:spPr>
      </p:pic>
      <p:sp>
        <p:nvSpPr>
          <p:cNvPr id="8" name="椭圆 7">
            <a:extLst>
              <a:ext uri="{FF2B5EF4-FFF2-40B4-BE49-F238E27FC236}">
                <a16:creationId xmlns:a16="http://schemas.microsoft.com/office/drawing/2014/main" id="{55AFD542-B6EA-471C-B6A5-3565E23FE932}"/>
              </a:ext>
            </a:extLst>
          </p:cNvPr>
          <p:cNvSpPr/>
          <p:nvPr/>
        </p:nvSpPr>
        <p:spPr>
          <a:xfrm>
            <a:off x="190161" y="914461"/>
            <a:ext cx="5904289" cy="443014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07" rIns="91412" bIns="45707" rtlCol="0" anchor="ctr"/>
          <a:lstStyle/>
          <a:p>
            <a:pPr algn="ctr" defTabSz="342801">
              <a:defRPr/>
            </a:pPr>
            <a:endParaRPr lang="zh-CN" altLang="en-US" sz="2400">
              <a:solidFill>
                <a:prstClr val="white"/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99F1168-3839-4FB5-A9F6-3E4B1B7FCF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870" y="366035"/>
            <a:ext cx="6602278" cy="4952999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A59927DB-7D76-424F-B41F-D4838C7A6438}"/>
              </a:ext>
            </a:extLst>
          </p:cNvPr>
          <p:cNvSpPr txBox="1"/>
          <p:nvPr/>
        </p:nvSpPr>
        <p:spPr>
          <a:xfrm>
            <a:off x="7961405" y="1395313"/>
            <a:ext cx="2954409" cy="779547"/>
          </a:xfrm>
          <a:prstGeom prst="rect">
            <a:avLst/>
          </a:prstGeom>
          <a:noFill/>
        </p:spPr>
        <p:txBody>
          <a:bodyPr wrap="square" lIns="91412" tIns="45707" rIns="91412" bIns="45707" rtlCol="0">
            <a:spAutoFit/>
          </a:bodyPr>
          <a:lstStyle/>
          <a:p>
            <a:pPr algn="ctr" defTabSz="342801">
              <a:defRPr/>
            </a:pPr>
            <a:r>
              <a:rPr lang="en-US" altLang="zh-CN" sz="4400" b="1">
                <a:solidFill>
                  <a:srgbClr val="FF0000"/>
                </a:solidFill>
                <a:latin typeface="UTM Avo" pitchFamily="18" charset="0"/>
                <a:ea typeface="字魂17号-萌趣果冻体" panose="02000000000000000000" pitchFamily="2" charset="-122"/>
              </a:rPr>
              <a:t>uốn dẻo</a:t>
            </a:r>
            <a:endParaRPr lang="zh-CN" altLang="en-US" sz="4400" b="1" dirty="0">
              <a:solidFill>
                <a:srgbClr val="FF0000"/>
              </a:solidFill>
              <a:latin typeface="UTM Avo" pitchFamily="18" charset="0"/>
              <a:ea typeface="字魂17号-萌趣果冻体" panose="02000000000000000000" pitchFamily="2" charset="-122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7B3745BA-1D42-4CD8-9A35-934887B42D7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78" b="31203"/>
          <a:stretch/>
        </p:blipFill>
        <p:spPr>
          <a:xfrm>
            <a:off x="6245493" y="2329825"/>
            <a:ext cx="6161047" cy="96644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F3A335A-4540-4649-B398-FC102282866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78" b="31203"/>
          <a:stretch/>
        </p:blipFill>
        <p:spPr>
          <a:xfrm>
            <a:off x="6245478" y="3434448"/>
            <a:ext cx="6161046" cy="96644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D1D034BC-3C80-4037-8EE1-26A12C56E7F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78" b="31203"/>
          <a:stretch/>
        </p:blipFill>
        <p:spPr>
          <a:xfrm>
            <a:off x="6212944" y="4462033"/>
            <a:ext cx="6193585" cy="97154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 rot="870465">
            <a:off x="2117059" y="2138689"/>
            <a:ext cx="3798449" cy="14076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12" tIns="45707" rIns="91412" bIns="45707" rtlCol="0">
            <a:prstTxWarp prst="textArchUp">
              <a:avLst/>
            </a:prstTxWarp>
            <a:spAutoFit/>
          </a:bodyPr>
          <a:lstStyle/>
          <a:p>
            <a:pPr defTabSz="342801">
              <a:defRPr/>
            </a:pPr>
            <a:r>
              <a:rPr lang="en-US" sz="2400" b="1" dirty="0">
                <a:solidFill>
                  <a:prstClr val="black"/>
                </a:solidFill>
                <a:latin typeface="UTM Avo" pitchFamily="18" charset="0"/>
              </a:rPr>
              <a:t>KHỞI ĐỘNG</a:t>
            </a:r>
          </a:p>
        </p:txBody>
      </p:sp>
      <p:sp>
        <p:nvSpPr>
          <p:cNvPr id="15" name="文本框 3">
            <a:extLst>
              <a:ext uri="{FF2B5EF4-FFF2-40B4-BE49-F238E27FC236}">
                <a16:creationId xmlns:a16="http://schemas.microsoft.com/office/drawing/2014/main" id="{A59927DB-7D76-424F-B41F-D4838C7A6438}"/>
              </a:ext>
            </a:extLst>
          </p:cNvPr>
          <p:cNvSpPr txBox="1"/>
          <p:nvPr/>
        </p:nvSpPr>
        <p:spPr>
          <a:xfrm>
            <a:off x="7905974" y="2353581"/>
            <a:ext cx="3065238" cy="779547"/>
          </a:xfrm>
          <a:prstGeom prst="rect">
            <a:avLst/>
          </a:prstGeom>
          <a:noFill/>
        </p:spPr>
        <p:txBody>
          <a:bodyPr wrap="square" lIns="91412" tIns="45707" rIns="91412" bIns="45707" rtlCol="0">
            <a:spAutoFit/>
          </a:bodyPr>
          <a:lstStyle/>
          <a:p>
            <a:pPr algn="ctr" defTabSz="342801">
              <a:defRPr/>
            </a:pPr>
            <a:r>
              <a:rPr lang="en-US" altLang="zh-CN" sz="4400" b="1">
                <a:solidFill>
                  <a:srgbClr val="FF0000"/>
                </a:solidFill>
                <a:latin typeface="UTM Avo" pitchFamily="18" charset="0"/>
                <a:ea typeface="字魂17号-萌趣果冻体" panose="02000000000000000000" pitchFamily="2" charset="-122"/>
              </a:rPr>
              <a:t>bay lượn</a:t>
            </a:r>
            <a:endParaRPr lang="zh-CN" altLang="en-US" sz="4400" b="1" dirty="0">
              <a:solidFill>
                <a:srgbClr val="FF0000"/>
              </a:solidFill>
              <a:latin typeface="UTM Avo" pitchFamily="18" charset="0"/>
              <a:ea typeface="字魂17号-萌趣果冻体" panose="02000000000000000000" pitchFamily="2" charset="-122"/>
            </a:endParaRPr>
          </a:p>
        </p:txBody>
      </p:sp>
      <p:sp>
        <p:nvSpPr>
          <p:cNvPr id="20" name="文本框 3">
            <a:extLst>
              <a:ext uri="{FF2B5EF4-FFF2-40B4-BE49-F238E27FC236}">
                <a16:creationId xmlns:a16="http://schemas.microsoft.com/office/drawing/2014/main" id="{A59927DB-7D76-424F-B41F-D4838C7A6438}"/>
              </a:ext>
            </a:extLst>
          </p:cNvPr>
          <p:cNvSpPr txBox="1"/>
          <p:nvPr/>
        </p:nvSpPr>
        <p:spPr>
          <a:xfrm>
            <a:off x="7237421" y="3550701"/>
            <a:ext cx="4419599" cy="779547"/>
          </a:xfrm>
          <a:prstGeom prst="rect">
            <a:avLst/>
          </a:prstGeom>
          <a:noFill/>
        </p:spPr>
        <p:txBody>
          <a:bodyPr wrap="square" lIns="91412" tIns="45707" rIns="91412" bIns="45707" rtlCol="0">
            <a:spAutoFit/>
          </a:bodyPr>
          <a:lstStyle/>
          <a:p>
            <a:pPr algn="ctr" defTabSz="342801">
              <a:defRPr/>
            </a:pPr>
            <a:r>
              <a:rPr lang="en-US" altLang="zh-CN" sz="4400" b="1">
                <a:solidFill>
                  <a:srgbClr val="FF0000"/>
                </a:solidFill>
                <a:latin typeface="UTM Avo" pitchFamily="18" charset="0"/>
                <a:ea typeface="字魂17号-萌趣果冻体" panose="02000000000000000000" pitchFamily="2" charset="-122"/>
              </a:rPr>
              <a:t>chuồn chuồn</a:t>
            </a:r>
            <a:endParaRPr lang="zh-CN" altLang="en-US" sz="4400" b="1" dirty="0">
              <a:solidFill>
                <a:srgbClr val="FF0000"/>
              </a:solidFill>
              <a:latin typeface="UTM Avo" pitchFamily="18" charset="0"/>
              <a:ea typeface="字魂17号-萌趣果冻体" panose="02000000000000000000" pitchFamily="2" charset="-122"/>
            </a:endParaRPr>
          </a:p>
        </p:txBody>
      </p:sp>
      <p:sp>
        <p:nvSpPr>
          <p:cNvPr id="21" name="文本框 3">
            <a:extLst>
              <a:ext uri="{FF2B5EF4-FFF2-40B4-BE49-F238E27FC236}">
                <a16:creationId xmlns:a16="http://schemas.microsoft.com/office/drawing/2014/main" id="{A59927DB-7D76-424F-B41F-D4838C7A6438}"/>
              </a:ext>
            </a:extLst>
          </p:cNvPr>
          <p:cNvSpPr txBox="1"/>
          <p:nvPr/>
        </p:nvSpPr>
        <p:spPr>
          <a:xfrm>
            <a:off x="8046898" y="4513229"/>
            <a:ext cx="3381520" cy="779547"/>
          </a:xfrm>
          <a:prstGeom prst="rect">
            <a:avLst/>
          </a:prstGeom>
          <a:noFill/>
        </p:spPr>
        <p:txBody>
          <a:bodyPr wrap="square" lIns="91412" tIns="45707" rIns="91412" bIns="45707" rtlCol="0">
            <a:spAutoFit/>
          </a:bodyPr>
          <a:lstStyle/>
          <a:p>
            <a:pPr algn="ctr" defTabSz="342801">
              <a:defRPr/>
            </a:pPr>
            <a:r>
              <a:rPr lang="en-US" altLang="zh-CN" sz="4400" b="1">
                <a:solidFill>
                  <a:srgbClr val="FF0000"/>
                </a:solidFill>
                <a:latin typeface="UTM Avo" pitchFamily="18" charset="0"/>
                <a:ea typeface="字魂17号-萌趣果冻体" panose="02000000000000000000" pitchFamily="2" charset="-122"/>
              </a:rPr>
              <a:t>mượn sách</a:t>
            </a:r>
            <a:endParaRPr lang="zh-CN" altLang="en-US" sz="4400" b="1" dirty="0">
              <a:solidFill>
                <a:srgbClr val="FF0000"/>
              </a:solidFill>
              <a:latin typeface="UTM Avo" pitchFamily="18" charset="0"/>
              <a:ea typeface="字魂17号-萌趣果冻体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8576775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" grpId="0"/>
      <p:bldP spid="20" grpId="0"/>
      <p:bldP spid="2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825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2457196" y="869499"/>
            <a:ext cx="977197" cy="18880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502959" y="1699264"/>
            <a:ext cx="1300359" cy="25196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2346" y="48998"/>
            <a:ext cx="1303246" cy="20288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071" y="2781303"/>
            <a:ext cx="1355630" cy="21894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10173" y="2959064"/>
            <a:ext cx="1957755" cy="33655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57025" y="841314"/>
            <a:ext cx="885244" cy="140795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0236904" y="3091097"/>
            <a:ext cx="1509881" cy="2892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63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1.85185E-6 L 2.06628 -0.04514 " pathEditMode="relative" rAng="0" ptsTypes="AA">
                                      <p:cBhvr>
                                        <p:cTn id="6" dur="6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307" y="-226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1.48148E-6 L 1.48151 0.00556 " pathEditMode="relative" rAng="0" ptsTypes="AA">
                                      <p:cBhvr>
                                        <p:cTn id="8" dur="6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076" y="27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2.59259E-6 L 1.35027 0.01158 " pathEditMode="relative" rAng="0" ptsTypes="AA">
                                      <p:cBhvr>
                                        <p:cTn id="10" dur="6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513" y="57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6 L 1.3487 -0.04098 " pathEditMode="relative" rAng="0" ptsTypes="AA">
                                      <p:cBhvr>
                                        <p:cTn id="12" dur="6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435" y="-206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85185E-6 L 1.39049 0.02871 " pathEditMode="relative" rAng="0" ptsTypes="AA">
                                      <p:cBhvr>
                                        <p:cTn id="14" dur="6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518" y="143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1.48148E-6 L 1.34141 -0.0125 " pathEditMode="relative" rAng="0" ptsTypes="AA">
                                      <p:cBhvr>
                                        <p:cTn id="16" dur="6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070" y="-62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07407E-6 L 1.88411 0.04954 " pathEditMode="relative" rAng="0" ptsTypes="AA">
                                      <p:cBhvr>
                                        <p:cTn id="18" dur="6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206" y="2477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358708" y="146135"/>
            <a:ext cx="12899840" cy="1807396"/>
          </a:xfrm>
          <a:prstGeom prst="rect">
            <a:avLst/>
          </a:prstGeom>
          <a:noFill/>
        </p:spPr>
        <p:txBody>
          <a:bodyPr wrap="square" lIns="121885" tIns="60939" rIns="121885" bIns="60939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53424"/>
            <a:r>
              <a:rPr lang="en-US" sz="5500" b="1">
                <a:ln/>
                <a:solidFill>
                  <a:srgbClr val="FF0000"/>
                </a:solidFill>
                <a:latin typeface="VNI-Avo" pitchFamily="2" charset="0"/>
              </a:rPr>
              <a:t>	Kính chuùc caùc thaày coâ </a:t>
            </a:r>
          </a:p>
          <a:p>
            <a:pPr algn="ctr" defTabSz="953424"/>
            <a:r>
              <a:rPr lang="en-US" sz="5500" b="1">
                <a:ln/>
                <a:solidFill>
                  <a:srgbClr val="FF0000"/>
                </a:solidFill>
                <a:latin typeface="VNI-Avo" pitchFamily="2" charset="0"/>
              </a:rPr>
              <a:t>maïnh khoûe haïnh phuùc!</a:t>
            </a:r>
            <a:endParaRPr lang="en-US" sz="5500" b="1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534988" y="2362200"/>
            <a:ext cx="12290399" cy="1620305"/>
          </a:xfrm>
          <a:prstGeom prst="rect">
            <a:avLst/>
          </a:prstGeom>
          <a:noFill/>
        </p:spPr>
        <p:txBody>
          <a:bodyPr wrap="square" lIns="121885" tIns="60939" rIns="121885" bIns="60939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53424"/>
            <a:r>
              <a:rPr lang="en-US" sz="4800" b="1">
                <a:ln/>
                <a:solidFill>
                  <a:srgbClr val="FF0000"/>
                </a:solidFill>
                <a:latin typeface="VNI-Avo" pitchFamily="2" charset="0"/>
              </a:rPr>
              <a:t>  Chuùc caùc con </a:t>
            </a:r>
          </a:p>
          <a:p>
            <a:pPr algn="ctr" defTabSz="953424"/>
            <a:r>
              <a:rPr lang="en-US" sz="4800" b="1">
                <a:ln/>
                <a:solidFill>
                  <a:srgbClr val="FF0000"/>
                </a:solidFill>
                <a:latin typeface="VNI-Avo" pitchFamily="2" charset="0"/>
              </a:rPr>
              <a:t>chaêm ngoan hoïc gioûi!</a:t>
            </a:r>
            <a:endParaRPr lang="en-US" sz="4800" b="1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  <p:pic>
        <p:nvPicPr>
          <p:cNvPr id="5" name="图片 28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12" y="3688402"/>
            <a:ext cx="5547907" cy="3173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525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6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6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Kí hiệu sách - đọc">
            <a:extLst>
              <a:ext uri="{FF2B5EF4-FFF2-40B4-BE49-F238E27FC236}">
                <a16:creationId xmlns:a16="http://schemas.microsoft.com/office/drawing/2014/main" id="{81FAAED1-05F9-4773-B94E-2B7264D3BC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945" y="31775"/>
            <a:ext cx="1203276" cy="1250824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370013" y="1118400"/>
            <a:ext cx="9948330" cy="2234181"/>
          </a:xfrm>
          <a:prstGeom prst="rect">
            <a:avLst/>
          </a:prstGeom>
        </p:spPr>
        <p:txBody>
          <a:bodyPr wrap="square" lIns="91412" tIns="45707" rIns="91412" bIns="45707">
            <a:spAutoFit/>
          </a:bodyPr>
          <a:lstStyle/>
          <a:p>
            <a:pPr algn="ctr" defTabSz="965480"/>
            <a:r>
              <a:rPr lang="en-US" sz="13700" b="1" dirty="0" err="1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</a:rPr>
              <a:t>Luyeän</a:t>
            </a:r>
            <a:r>
              <a:rPr lang="en-US" sz="13700" b="1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13700" b="1" dirty="0" err="1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</a:rPr>
              <a:t>ñoïc</a:t>
            </a:r>
            <a:endParaRPr lang="en-US" sz="13700" b="1" dirty="0">
              <a:ln w="12700">
                <a:solidFill>
                  <a:srgbClr val="4472C4"/>
                </a:solidFill>
                <a:prstDash val="solid"/>
              </a:ln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7618439"/>
      </p:ext>
    </p:extLst>
  </p:cSld>
  <p:clrMapOvr>
    <a:masterClrMapping/>
  </p:clrMapOvr>
  <p:transition spd="slow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loud Callout 16"/>
          <p:cNvSpPr/>
          <p:nvPr/>
        </p:nvSpPr>
        <p:spPr>
          <a:xfrm>
            <a:off x="379418" y="306049"/>
            <a:ext cx="6229844" cy="2525019"/>
          </a:xfrm>
          <a:prstGeom prst="cloudCallout">
            <a:avLst>
              <a:gd name="adj1" fmla="val 55270"/>
              <a:gd name="adj2" fmla="val 5640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2" tIns="45707" rIns="91412" bIns="4570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 TRÒ ĐƯỜNG TĂNG ĐI LẤY CHÂN KINH</a:t>
            </a:r>
          </a:p>
        </p:txBody>
      </p:sp>
      <p:sp>
        <p:nvSpPr>
          <p:cNvPr id="6" name="Cloud Callout 5"/>
          <p:cNvSpPr/>
          <p:nvPr/>
        </p:nvSpPr>
        <p:spPr>
          <a:xfrm flipH="1">
            <a:off x="574236" y="5091612"/>
            <a:ext cx="4838964" cy="173736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2" tIns="45707" rIns="91412" bIns="4570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6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loud Callout 6"/>
          <p:cNvSpPr/>
          <p:nvPr/>
        </p:nvSpPr>
        <p:spPr>
          <a:xfrm>
            <a:off x="6761331" y="4277479"/>
            <a:ext cx="4833385" cy="173736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2" tIns="45707" rIns="91412" bIns="4570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6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720" y="598775"/>
            <a:ext cx="3290983" cy="24688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720" y="598775"/>
            <a:ext cx="3290983" cy="2468880"/>
          </a:xfrm>
          <a:prstGeom prst="rect">
            <a:avLst/>
          </a:prstGeom>
        </p:spPr>
      </p:pic>
      <p:pic>
        <p:nvPicPr>
          <p:cNvPr id="3" name="Tay-Du-Ky-Main-Theme-Hoa-Tau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00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686651" y="1596805"/>
            <a:ext cx="812588" cy="609600"/>
          </a:xfrm>
          <a:prstGeom prst="rect">
            <a:avLst/>
          </a:prstGeom>
        </p:spPr>
      </p:pic>
      <p:pic>
        <p:nvPicPr>
          <p:cNvPr id="10" name="Content Placeholder 3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570" y="4487683"/>
            <a:ext cx="2196037" cy="2012864"/>
          </a:xfrm>
          <a:prstGeom prst="rect">
            <a:avLst/>
          </a:prstGeom>
        </p:spPr>
      </p:pic>
      <p:pic>
        <p:nvPicPr>
          <p:cNvPr id="11" name="Content Placeholder 5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91" b="100000" l="0" r="100000">
                        <a14:foregroundMark x1="22803" y1="66602" x2="31829" y2="61914"/>
                        <a14:foregroundMark x1="23990" y1="70313" x2="32304" y2="65039"/>
                        <a14:foregroundMark x1="30641" y1="57031" x2="31591" y2="59375"/>
                        <a14:foregroundMark x1="37055" y1="57227" x2="39430" y2="56250"/>
                        <a14:foregroundMark x1="39430" y1="56250" x2="39430" y2="56250"/>
                        <a14:foregroundMark x1="37055" y1="63477" x2="43230" y2="60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852" y="3434793"/>
            <a:ext cx="2004490" cy="213509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43" b="96457" l="0" r="98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" y="4121248"/>
            <a:ext cx="4039501" cy="242923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932" b="95548" l="9961" r="90625">
                        <a14:foregroundMark x1="61914" y1="20205" x2="61914" y2="20205"/>
                        <a14:foregroundMark x1="61914" y1="25685" x2="61914" y2="25685"/>
                        <a14:foregroundMark x1="62305" y1="34247" x2="62305" y2="34247"/>
                        <a14:foregroundMark x1="65430" y1="66438" x2="65430" y2="66438"/>
                        <a14:foregroundMark x1="66211" y1="81507" x2="66211" y2="81507"/>
                        <a14:foregroundMark x1="66406" y1="53425" x2="66406" y2="53425"/>
                        <a14:foregroundMark x1="76172" y1="32534" x2="76172" y2="32534"/>
                        <a14:foregroundMark x1="72266" y1="26712" x2="72266" y2="26712"/>
                        <a14:foregroundMark x1="77344" y1="34247" x2="77344" y2="34247"/>
                        <a14:foregroundMark x1="72266" y1="26712" x2="72266" y2="26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17" r="30366"/>
          <a:stretch/>
        </p:blipFill>
        <p:spPr>
          <a:xfrm>
            <a:off x="7544852" y="3237623"/>
            <a:ext cx="1922286" cy="2757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988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7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450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927" y="908327"/>
            <a:ext cx="12188825" cy="5131837"/>
          </a:xfrm>
          <a:prstGeom prst="rect">
            <a:avLst/>
          </a:prstGeom>
        </p:spPr>
      </p:pic>
      <p:sp>
        <p:nvSpPr>
          <p:cNvPr id="6" name="Cloud Callout 5"/>
          <p:cNvSpPr/>
          <p:nvPr/>
        </p:nvSpPr>
        <p:spPr>
          <a:xfrm flipH="1">
            <a:off x="836650" y="3240343"/>
            <a:ext cx="4695761" cy="236220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2" tIns="45707" rIns="91412" bIns="4570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6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loud Callout 6"/>
          <p:cNvSpPr/>
          <p:nvPr/>
        </p:nvSpPr>
        <p:spPr>
          <a:xfrm>
            <a:off x="6542555" y="3975649"/>
            <a:ext cx="4833385" cy="2256403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2" tIns="45707" rIns="91412" bIns="4570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6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720" y="598775"/>
            <a:ext cx="3290983" cy="24688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720" y="598775"/>
            <a:ext cx="3290983" cy="246888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0428" y="638155"/>
            <a:ext cx="3031905" cy="2468880"/>
          </a:xfrm>
          <a:prstGeom prst="rect">
            <a:avLst/>
          </a:prstGeom>
        </p:spPr>
      </p:pic>
      <p:sp>
        <p:nvSpPr>
          <p:cNvPr id="17" name="Cloud Callout 16"/>
          <p:cNvSpPr/>
          <p:nvPr/>
        </p:nvSpPr>
        <p:spPr>
          <a:xfrm>
            <a:off x="3" y="48"/>
            <a:ext cx="5933832" cy="2516387"/>
          </a:xfrm>
          <a:prstGeom prst="cloudCallout">
            <a:avLst>
              <a:gd name="adj1" fmla="val 59307"/>
              <a:gd name="adj2" fmla="val 5640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2" tIns="45707" rIns="91412" bIns="4570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Content Placeholder 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531" y="3273069"/>
            <a:ext cx="2196037" cy="2012864"/>
          </a:xfrm>
          <a:prstGeom prst="rect">
            <a:avLst/>
          </a:prstGeom>
        </p:spPr>
      </p:pic>
      <p:pic>
        <p:nvPicPr>
          <p:cNvPr id="13" name="Content Placeholder 5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91" b="100000" l="0" r="100000">
                        <a14:foregroundMark x1="22803" y1="66602" x2="31829" y2="61914"/>
                        <a14:foregroundMark x1="23990" y1="70313" x2="32304" y2="65039"/>
                        <a14:foregroundMark x1="30641" y1="57031" x2="31591" y2="59375"/>
                        <a14:foregroundMark x1="37055" y1="57227" x2="39430" y2="56250"/>
                        <a14:foregroundMark x1="39430" y1="56250" x2="39430" y2="56250"/>
                        <a14:foregroundMark x1="37055" y1="63477" x2="43230" y2="60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6243" y="3507069"/>
            <a:ext cx="2004490" cy="213509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43" b="96457" l="0" r="98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" y="2906620"/>
            <a:ext cx="4039501" cy="242923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32" b="95548" l="9961" r="90625">
                        <a14:foregroundMark x1="61914" y1="20205" x2="61914" y2="20205"/>
                        <a14:foregroundMark x1="61914" y1="25685" x2="61914" y2="25685"/>
                        <a14:foregroundMark x1="62305" y1="34247" x2="62305" y2="34247"/>
                        <a14:foregroundMark x1="65430" y1="66438" x2="65430" y2="66438"/>
                        <a14:foregroundMark x1="66211" y1="81507" x2="66211" y2="81507"/>
                        <a14:foregroundMark x1="66406" y1="53425" x2="66406" y2="53425"/>
                        <a14:foregroundMark x1="76172" y1="32534" x2="76172" y2="32534"/>
                        <a14:foregroundMark x1="72266" y1="26712" x2="72266" y2="26712"/>
                        <a14:foregroundMark x1="77344" y1="34247" x2="77344" y2="34247"/>
                        <a14:foregroundMark x1="72266" y1="26712" x2="72266" y2="26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17" r="30366"/>
          <a:stretch/>
        </p:blipFill>
        <p:spPr>
          <a:xfrm>
            <a:off x="7447596" y="3474215"/>
            <a:ext cx="1922286" cy="2757836"/>
          </a:xfrm>
          <a:prstGeom prst="rect">
            <a:avLst/>
          </a:prstGeom>
        </p:spPr>
      </p:pic>
      <p:sp>
        <p:nvSpPr>
          <p:cNvPr id="20" name="Cloud 19"/>
          <p:cNvSpPr/>
          <p:nvPr/>
        </p:nvSpPr>
        <p:spPr bwMode="auto">
          <a:xfrm>
            <a:off x="687207" y="304800"/>
            <a:ext cx="4508554" cy="1828800"/>
          </a:xfrm>
          <a:prstGeom prst="cloud">
            <a:avLst/>
          </a:prstGeom>
          <a:noFill/>
          <a:ln w="2857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12" tIns="45707" rIns="91412" bIns="45707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4000" b="1" dirty="0" err="1">
                <a:solidFill>
                  <a:srgbClr val="00B0F0"/>
                </a:solidFill>
                <a:latin typeface="VNI-Avo" pitchFamily="2" charset="0"/>
              </a:rPr>
              <a:t>ieâc</a:t>
            </a:r>
            <a:endParaRPr lang="vi-VN" sz="4000" b="1" dirty="0">
              <a:solidFill>
                <a:srgbClr val="00B0F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3256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927" y="908327"/>
            <a:ext cx="12188825" cy="5131837"/>
          </a:xfrm>
          <a:prstGeom prst="rect">
            <a:avLst/>
          </a:prstGeom>
        </p:spPr>
      </p:pic>
      <p:sp>
        <p:nvSpPr>
          <p:cNvPr id="6" name="Cloud Callout 5"/>
          <p:cNvSpPr/>
          <p:nvPr/>
        </p:nvSpPr>
        <p:spPr>
          <a:xfrm flipH="1">
            <a:off x="865625" y="3273061"/>
            <a:ext cx="4838964" cy="236220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2" tIns="45707" rIns="91412" bIns="4570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6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loud Callout 6"/>
          <p:cNvSpPr/>
          <p:nvPr/>
        </p:nvSpPr>
        <p:spPr>
          <a:xfrm>
            <a:off x="6542555" y="4220621"/>
            <a:ext cx="4833385" cy="1951603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2" tIns="45707" rIns="91412" bIns="4570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6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720" y="598775"/>
            <a:ext cx="3290983" cy="24688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720" y="598775"/>
            <a:ext cx="3290983" cy="246888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613" y="555017"/>
            <a:ext cx="3031905" cy="2468880"/>
          </a:xfrm>
          <a:prstGeom prst="rect">
            <a:avLst/>
          </a:prstGeom>
        </p:spPr>
      </p:pic>
      <p:sp>
        <p:nvSpPr>
          <p:cNvPr id="17" name="Cloud Callout 16"/>
          <p:cNvSpPr/>
          <p:nvPr/>
        </p:nvSpPr>
        <p:spPr>
          <a:xfrm>
            <a:off x="3" y="334355"/>
            <a:ext cx="5933832" cy="2182087"/>
          </a:xfrm>
          <a:prstGeom prst="cloudCallout">
            <a:avLst>
              <a:gd name="adj1" fmla="val 59307"/>
              <a:gd name="adj2" fmla="val 5640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2" tIns="45707" rIns="91412" bIns="4570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Content Placeholder 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531" y="3273061"/>
            <a:ext cx="2196037" cy="1771651"/>
          </a:xfrm>
          <a:prstGeom prst="rect">
            <a:avLst/>
          </a:prstGeom>
        </p:spPr>
      </p:pic>
      <p:pic>
        <p:nvPicPr>
          <p:cNvPr id="13" name="Content Placeholder 5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91" b="100000" l="0" r="100000">
                        <a14:foregroundMark x1="22803" y1="66602" x2="31829" y2="61914"/>
                        <a14:foregroundMark x1="23990" y1="70313" x2="32304" y2="65039"/>
                        <a14:foregroundMark x1="30641" y1="57031" x2="31591" y2="59375"/>
                        <a14:foregroundMark x1="37055" y1="57227" x2="39430" y2="56250"/>
                        <a14:foregroundMark x1="39430" y1="56250" x2="39430" y2="56250"/>
                        <a14:foregroundMark x1="37055" y1="63477" x2="43230" y2="60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6243" y="3507043"/>
            <a:ext cx="2004490" cy="18288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43" b="96457" l="0" r="98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" y="2906594"/>
            <a:ext cx="4039501" cy="213812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32" b="95548" l="9961" r="90625">
                        <a14:foregroundMark x1="61914" y1="20205" x2="61914" y2="20205"/>
                        <a14:foregroundMark x1="61914" y1="25685" x2="61914" y2="25685"/>
                        <a14:foregroundMark x1="62305" y1="34247" x2="62305" y2="34247"/>
                        <a14:foregroundMark x1="65430" y1="66438" x2="65430" y2="66438"/>
                        <a14:foregroundMark x1="66211" y1="81507" x2="66211" y2="81507"/>
                        <a14:foregroundMark x1="66406" y1="53425" x2="66406" y2="53425"/>
                        <a14:foregroundMark x1="76172" y1="32534" x2="76172" y2="32534"/>
                        <a14:foregroundMark x1="72266" y1="26712" x2="72266" y2="26712"/>
                        <a14:foregroundMark x1="77344" y1="34247" x2="77344" y2="34247"/>
                        <a14:foregroundMark x1="72266" y1="26712" x2="72266" y2="26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17" r="30366"/>
          <a:stretch/>
        </p:blipFill>
        <p:spPr>
          <a:xfrm>
            <a:off x="7447596" y="3323531"/>
            <a:ext cx="1922286" cy="2362200"/>
          </a:xfrm>
          <a:prstGeom prst="rect">
            <a:avLst/>
          </a:prstGeom>
        </p:spPr>
      </p:pic>
      <p:sp>
        <p:nvSpPr>
          <p:cNvPr id="20" name="Cloud 19"/>
          <p:cNvSpPr/>
          <p:nvPr/>
        </p:nvSpPr>
        <p:spPr bwMode="auto">
          <a:xfrm>
            <a:off x="687207" y="729602"/>
            <a:ext cx="4508554" cy="1556407"/>
          </a:xfrm>
          <a:prstGeom prst="cloud">
            <a:avLst/>
          </a:prstGeom>
          <a:noFill/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12" tIns="45707" rIns="91412" bIns="45707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4800" b="1">
                <a:solidFill>
                  <a:srgbClr val="FF6600"/>
                </a:solidFill>
                <a:latin typeface="VNI-Avo" pitchFamily="2" charset="0"/>
              </a:rPr>
              <a:t>uoâc</a:t>
            </a:r>
            <a:endParaRPr lang="vi-VN" sz="4800" b="1" dirty="0">
              <a:solidFill>
                <a:srgbClr val="FF66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0977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927" y="908327"/>
            <a:ext cx="12188825" cy="5131837"/>
          </a:xfrm>
          <a:prstGeom prst="rect">
            <a:avLst/>
          </a:prstGeom>
        </p:spPr>
      </p:pic>
      <p:sp>
        <p:nvSpPr>
          <p:cNvPr id="6" name="Cloud Callout 5"/>
          <p:cNvSpPr/>
          <p:nvPr/>
        </p:nvSpPr>
        <p:spPr>
          <a:xfrm flipH="1">
            <a:off x="760412" y="3343201"/>
            <a:ext cx="4838964" cy="2240787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2" tIns="45707" rIns="91412" bIns="4570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6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loud Callout 6"/>
          <p:cNvSpPr/>
          <p:nvPr/>
        </p:nvSpPr>
        <p:spPr>
          <a:xfrm>
            <a:off x="6542555" y="4030809"/>
            <a:ext cx="4833385" cy="2027803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2" tIns="45707" rIns="91412" bIns="4570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6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720" y="598775"/>
            <a:ext cx="3290983" cy="24688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720" y="598775"/>
            <a:ext cx="3290983" cy="246888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0428" y="638155"/>
            <a:ext cx="3031905" cy="2468880"/>
          </a:xfrm>
          <a:prstGeom prst="rect">
            <a:avLst/>
          </a:prstGeom>
        </p:spPr>
      </p:pic>
      <p:sp>
        <p:nvSpPr>
          <p:cNvPr id="17" name="Cloud Callout 16"/>
          <p:cNvSpPr/>
          <p:nvPr/>
        </p:nvSpPr>
        <p:spPr>
          <a:xfrm>
            <a:off x="3" y="334355"/>
            <a:ext cx="5933832" cy="2182087"/>
          </a:xfrm>
          <a:prstGeom prst="cloudCallout">
            <a:avLst>
              <a:gd name="adj1" fmla="val 59307"/>
              <a:gd name="adj2" fmla="val 5640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2" tIns="45707" rIns="91412" bIns="4570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Content Placeholder 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531" y="3273061"/>
            <a:ext cx="2196037" cy="1771651"/>
          </a:xfrm>
          <a:prstGeom prst="rect">
            <a:avLst/>
          </a:prstGeom>
        </p:spPr>
      </p:pic>
      <p:pic>
        <p:nvPicPr>
          <p:cNvPr id="13" name="Content Placeholder 5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91" b="100000" l="0" r="100000">
                        <a14:foregroundMark x1="22803" y1="66602" x2="31829" y2="61914"/>
                        <a14:foregroundMark x1="23990" y1="70313" x2="32304" y2="65039"/>
                        <a14:foregroundMark x1="30641" y1="57031" x2="31591" y2="59375"/>
                        <a14:foregroundMark x1="37055" y1="57227" x2="39430" y2="56250"/>
                        <a14:foregroundMark x1="39430" y1="56250" x2="39430" y2="56250"/>
                        <a14:foregroundMark x1="37055" y1="63477" x2="43230" y2="60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6243" y="3507043"/>
            <a:ext cx="2004490" cy="18288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43" b="96457" l="0" r="98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" y="2906594"/>
            <a:ext cx="4039501" cy="213812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32" b="95548" l="9961" r="90625">
                        <a14:foregroundMark x1="61914" y1="20205" x2="61914" y2="20205"/>
                        <a14:foregroundMark x1="61914" y1="25685" x2="61914" y2="25685"/>
                        <a14:foregroundMark x1="62305" y1="34247" x2="62305" y2="34247"/>
                        <a14:foregroundMark x1="65430" y1="66438" x2="65430" y2="66438"/>
                        <a14:foregroundMark x1="66211" y1="81507" x2="66211" y2="81507"/>
                        <a14:foregroundMark x1="66406" y1="53425" x2="66406" y2="53425"/>
                        <a14:foregroundMark x1="76172" y1="32534" x2="76172" y2="32534"/>
                        <a14:foregroundMark x1="72266" y1="26712" x2="72266" y2="26712"/>
                        <a14:foregroundMark x1="77344" y1="34247" x2="77344" y2="34247"/>
                        <a14:foregroundMark x1="72266" y1="26712" x2="72266" y2="26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17" r="30366"/>
          <a:stretch/>
        </p:blipFill>
        <p:spPr>
          <a:xfrm>
            <a:off x="7447596" y="3474241"/>
            <a:ext cx="1922286" cy="2362200"/>
          </a:xfrm>
          <a:prstGeom prst="rect">
            <a:avLst/>
          </a:prstGeom>
        </p:spPr>
      </p:pic>
      <p:sp>
        <p:nvSpPr>
          <p:cNvPr id="19" name="Cloud 18"/>
          <p:cNvSpPr/>
          <p:nvPr/>
        </p:nvSpPr>
        <p:spPr bwMode="auto">
          <a:xfrm>
            <a:off x="718830" y="663604"/>
            <a:ext cx="4508554" cy="1508357"/>
          </a:xfrm>
          <a:prstGeom prst="cloud">
            <a:avLst/>
          </a:prstGeom>
          <a:noFill/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12" tIns="45707" rIns="91412" bIns="45707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4800" b="1">
                <a:solidFill>
                  <a:srgbClr val="0070C0"/>
                </a:solidFill>
                <a:latin typeface="VNI-Avo" pitchFamily="2" charset="0"/>
              </a:rPr>
              <a:t>yeât</a:t>
            </a:r>
            <a:endParaRPr lang="vi-VN" sz="4800" b="1" dirty="0">
              <a:solidFill>
                <a:srgbClr val="0070C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3764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927" y="908327"/>
            <a:ext cx="12188825" cy="5131837"/>
          </a:xfrm>
          <a:prstGeom prst="rect">
            <a:avLst/>
          </a:prstGeom>
        </p:spPr>
      </p:pic>
      <p:sp>
        <p:nvSpPr>
          <p:cNvPr id="6" name="Cloud Callout 5"/>
          <p:cNvSpPr/>
          <p:nvPr/>
        </p:nvSpPr>
        <p:spPr>
          <a:xfrm flipH="1">
            <a:off x="760412" y="3343201"/>
            <a:ext cx="4838964" cy="2240787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2" tIns="45707" rIns="91412" bIns="4570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6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loud Callout 6"/>
          <p:cNvSpPr/>
          <p:nvPr/>
        </p:nvSpPr>
        <p:spPr>
          <a:xfrm>
            <a:off x="6542555" y="4030809"/>
            <a:ext cx="4833385" cy="2027803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2" tIns="45707" rIns="91412" bIns="4570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6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720" y="598775"/>
            <a:ext cx="3290983" cy="24688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720" y="598775"/>
            <a:ext cx="3290983" cy="246888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0428" y="638155"/>
            <a:ext cx="3031905" cy="2468880"/>
          </a:xfrm>
          <a:prstGeom prst="rect">
            <a:avLst/>
          </a:prstGeom>
        </p:spPr>
      </p:pic>
      <p:sp>
        <p:nvSpPr>
          <p:cNvPr id="17" name="Cloud Callout 16"/>
          <p:cNvSpPr/>
          <p:nvPr/>
        </p:nvSpPr>
        <p:spPr>
          <a:xfrm>
            <a:off x="3" y="334355"/>
            <a:ext cx="5933832" cy="2182087"/>
          </a:xfrm>
          <a:prstGeom prst="cloudCallout">
            <a:avLst>
              <a:gd name="adj1" fmla="val 59307"/>
              <a:gd name="adj2" fmla="val 5640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2" tIns="45707" rIns="91412" bIns="4570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Content Placeholder 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531" y="3273061"/>
            <a:ext cx="2196037" cy="1771651"/>
          </a:xfrm>
          <a:prstGeom prst="rect">
            <a:avLst/>
          </a:prstGeom>
        </p:spPr>
      </p:pic>
      <p:pic>
        <p:nvPicPr>
          <p:cNvPr id="13" name="Content Placeholder 5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91" b="100000" l="0" r="100000">
                        <a14:foregroundMark x1="22803" y1="66602" x2="31829" y2="61914"/>
                        <a14:foregroundMark x1="23990" y1="70313" x2="32304" y2="65039"/>
                        <a14:foregroundMark x1="30641" y1="57031" x2="31591" y2="59375"/>
                        <a14:foregroundMark x1="37055" y1="57227" x2="39430" y2="56250"/>
                        <a14:foregroundMark x1="39430" y1="56250" x2="39430" y2="56250"/>
                        <a14:foregroundMark x1="37055" y1="63477" x2="43230" y2="60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6243" y="3507043"/>
            <a:ext cx="2004490" cy="18288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43" b="96457" l="0" r="98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" y="2906594"/>
            <a:ext cx="4039501" cy="213812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32" b="95548" l="9961" r="90625">
                        <a14:foregroundMark x1="61914" y1="20205" x2="61914" y2="20205"/>
                        <a14:foregroundMark x1="61914" y1="25685" x2="61914" y2="25685"/>
                        <a14:foregroundMark x1="62305" y1="34247" x2="62305" y2="34247"/>
                        <a14:foregroundMark x1="65430" y1="66438" x2="65430" y2="66438"/>
                        <a14:foregroundMark x1="66211" y1="81507" x2="66211" y2="81507"/>
                        <a14:foregroundMark x1="66406" y1="53425" x2="66406" y2="53425"/>
                        <a14:foregroundMark x1="76172" y1="32534" x2="76172" y2="32534"/>
                        <a14:foregroundMark x1="72266" y1="26712" x2="72266" y2="26712"/>
                        <a14:foregroundMark x1="77344" y1="34247" x2="77344" y2="34247"/>
                        <a14:foregroundMark x1="72266" y1="26712" x2="72266" y2="26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17" r="30366"/>
          <a:stretch/>
        </p:blipFill>
        <p:spPr>
          <a:xfrm>
            <a:off x="7447596" y="3474241"/>
            <a:ext cx="1922286" cy="2362200"/>
          </a:xfrm>
          <a:prstGeom prst="rect">
            <a:avLst/>
          </a:prstGeom>
        </p:spPr>
      </p:pic>
      <p:sp>
        <p:nvSpPr>
          <p:cNvPr id="20" name="Cloud 19"/>
          <p:cNvSpPr/>
          <p:nvPr/>
        </p:nvSpPr>
        <p:spPr bwMode="auto">
          <a:xfrm>
            <a:off x="925621" y="638200"/>
            <a:ext cx="4508554" cy="1571645"/>
          </a:xfrm>
          <a:prstGeom prst="cloud">
            <a:avLst/>
          </a:prstGeom>
          <a:noFill/>
          <a:ln w="28575" cap="flat" cmpd="sng" algn="ctr">
            <a:solidFill>
              <a:srgbClr val="FF99CC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12" tIns="45707" rIns="91412" bIns="45707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4800" b="1">
                <a:solidFill>
                  <a:srgbClr val="FF0066"/>
                </a:solidFill>
                <a:latin typeface="VNI-Avo" pitchFamily="2" charset="0"/>
              </a:rPr>
              <a:t>öôc</a:t>
            </a:r>
            <a:endParaRPr lang="vi-VN" sz="4800" b="1" dirty="0">
              <a:solidFill>
                <a:srgbClr val="FF0066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0425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439713&quot;&gt;&lt;property id=&quot;20148&quot; value=&quot;5&quot;/&gt;&lt;property id=&quot;20300&quot; value=&quot;Slide 3&quot;/&gt;&lt;property id=&quot;20307&quot; value=&quot;449&quot;/&gt;&lt;/object&gt;&lt;object type=&quot;3&quot; unique_id=&quot;439720&quot;&gt;&lt;property id=&quot;20148&quot; value=&quot;5&quot;/&gt;&lt;property id=&quot;20300&quot; value=&quot;Slide 25&quot;/&gt;&lt;property id=&quot;20307&quot; value=&quot;384&quot;/&gt;&lt;/object&gt;&lt;object type=&quot;3&quot; unique_id=&quot;439895&quot;&gt;&lt;property id=&quot;20148&quot; value=&quot;5&quot;/&gt;&lt;property id=&quot;20300&quot; value=&quot;Slide 1&quot;/&gt;&lt;property id=&quot;20307&quot; value=&quot;450&quot;/&gt;&lt;/object&gt;&lt;object type=&quot;3&quot; unique_id=&quot;439896&quot;&gt;&lt;property id=&quot;20148&quot; value=&quot;5&quot;/&gt;&lt;property id=&quot;20300&quot; value=&quot;Slide 2&quot;/&gt;&lt;property id=&quot;20307&quot; value=&quot;452&quot;/&gt;&lt;/object&gt;&lt;object type=&quot;3&quot; unique_id=&quot;440138&quot;&gt;&lt;property id=&quot;20148&quot; value=&quot;5&quot;/&gt;&lt;property id=&quot;20300&quot; value=&quot;Slide 5&quot;/&gt;&lt;property id=&quot;20307&quot; value=&quot;453&quot;/&gt;&lt;/object&gt;&lt;object type=&quot;3&quot; unique_id=&quot;440139&quot;&gt;&lt;property id=&quot;20148&quot; value=&quot;5&quot;/&gt;&lt;property id=&quot;20300&quot; value=&quot;Slide 6&quot;/&gt;&lt;property id=&quot;20307&quot; value=&quot;456&quot;/&gt;&lt;/object&gt;&lt;object type=&quot;3&quot; unique_id=&quot;440140&quot;&gt;&lt;property id=&quot;20148&quot; value=&quot;5&quot;/&gt;&lt;property id=&quot;20300&quot; value=&quot;Slide 7&quot;/&gt;&lt;property id=&quot;20307&quot; value=&quot;457&quot;/&gt;&lt;/object&gt;&lt;object type=&quot;3&quot; unique_id=&quot;440141&quot;&gt;&lt;property id=&quot;20148&quot; value=&quot;5&quot;/&gt;&lt;property id=&quot;20300&quot; value=&quot;Slide 8&quot;/&gt;&lt;property id=&quot;20307&quot; value=&quot;458&quot;/&gt;&lt;/object&gt;&lt;object type=&quot;3&quot; unique_id=&quot;440352&quot;&gt;&lt;property id=&quot;20148&quot; value=&quot;5&quot;/&gt;&lt;property id=&quot;20300&quot; value=&quot;Slide 9&quot;/&gt;&lt;property id=&quot;20307&quot; value=&quot;459&quot;/&gt;&lt;/object&gt;&lt;object type=&quot;3&quot; unique_id=&quot;440353&quot;&gt;&lt;property id=&quot;20148&quot; value=&quot;5&quot;/&gt;&lt;property id=&quot;20300&quot; value=&quot;Slide 10&quot;/&gt;&lt;property id=&quot;20307&quot; value=&quot;460&quot;/&gt;&lt;/object&gt;&lt;object type=&quot;3&quot; unique_id=&quot;440354&quot;&gt;&lt;property id=&quot;20148&quot; value=&quot;5&quot;/&gt;&lt;property id=&quot;20300&quot; value=&quot;Slide 11&quot;/&gt;&lt;property id=&quot;20307&quot; value=&quot;461&quot;/&gt;&lt;/object&gt;&lt;object type=&quot;3&quot; unique_id=&quot;440355&quot;&gt;&lt;property id=&quot;20148&quot; value=&quot;5&quot;/&gt;&lt;property id=&quot;20300&quot; value=&quot;Slide 12&quot;/&gt;&lt;property id=&quot;20307&quot; value=&quot;462&quot;/&gt;&lt;/object&gt;&lt;object type=&quot;3&quot; unique_id=&quot;440356&quot;&gt;&lt;property id=&quot;20148&quot; value=&quot;5&quot;/&gt;&lt;property id=&quot;20300&quot; value=&quot;Slide 16&quot;/&gt;&lt;property id=&quot;20307&quot; value=&quot;463&quot;/&gt;&lt;/object&gt;&lt;object type=&quot;3&quot; unique_id=&quot;440487&quot;&gt;&lt;property id=&quot;20148&quot; value=&quot;5&quot;/&gt;&lt;property id=&quot;20300&quot; value=&quot;Slide 17&quot;/&gt;&lt;property id=&quot;20307&quot; value=&quot;464&quot;/&gt;&lt;/object&gt;&lt;object type=&quot;3&quot; unique_id=&quot;441610&quot;&gt;&lt;property id=&quot;20148&quot; value=&quot;5&quot;/&gt;&lt;property id=&quot;20300&quot; value=&quot;Slide 26&quot;/&gt;&lt;property id=&quot;20307&quot; value=&quot;468&quot;/&gt;&lt;/object&gt;&lt;object type=&quot;3&quot; unique_id=&quot;443742&quot;&gt;&lt;property id=&quot;20148&quot; value=&quot;5&quot;/&gt;&lt;property id=&quot;20300&quot; value=&quot;Slide 13&quot;/&gt;&lt;property id=&quot;20307&quot; value=&quot;471&quot;/&gt;&lt;/object&gt;&lt;object type=&quot;3&quot; unique_id=&quot;443743&quot;&gt;&lt;property id=&quot;20148&quot; value=&quot;5&quot;/&gt;&lt;property id=&quot;20300&quot; value=&quot;Slide 14&quot;/&gt;&lt;property id=&quot;20307&quot; value=&quot;472&quot;/&gt;&lt;/object&gt;&lt;object type=&quot;3&quot; unique_id=&quot;443744&quot;&gt;&lt;property id=&quot;20148&quot; value=&quot;5&quot;/&gt;&lt;property id=&quot;20300&quot; value=&quot;Slide 15&quot;/&gt;&lt;property id=&quot;20307&quot; value=&quot;473&quot;/&gt;&lt;/object&gt;&lt;object type=&quot;3&quot; unique_id=&quot;444196&quot;&gt;&lt;property id=&quot;20148&quot; value=&quot;5&quot;/&gt;&lt;property id=&quot;20300&quot; value=&quot;Slide 18&quot;/&gt;&lt;property id=&quot;20307&quot; value=&quot;475&quot;/&gt;&lt;/object&gt;&lt;object type=&quot;3&quot; unique_id=&quot;444199&quot;&gt;&lt;property id=&quot;20148&quot; value=&quot;5&quot;/&gt;&lt;property id=&quot;20300&quot; value=&quot;Slide 19&quot;/&gt;&lt;property id=&quot;20307&quot; value=&quot;478&quot;/&gt;&lt;/object&gt;&lt;object type=&quot;3&quot; unique_id=&quot;444201&quot;&gt;&lt;property id=&quot;20148&quot; value=&quot;5&quot;/&gt;&lt;property id=&quot;20300&quot; value=&quot;Slide 20&quot;/&gt;&lt;property id=&quot;20307&quot; value=&quot;480&quot;/&gt;&lt;/object&gt;&lt;object type=&quot;3&quot; unique_id=&quot;444428&quot;&gt;&lt;property id=&quot;20148&quot; value=&quot;5&quot;/&gt;&lt;property id=&quot;20300&quot; value=&quot;Slide 23&quot;/&gt;&lt;property id=&quot;20307&quot; value=&quot;481&quot;/&gt;&lt;/object&gt;&lt;object type=&quot;3&quot; unique_id=&quot;444429&quot;&gt;&lt;property id=&quot;20148&quot; value=&quot;5&quot;/&gt;&lt;property id=&quot;20300&quot; value=&quot;Slide 24&quot;/&gt;&lt;property id=&quot;20307&quot; value=&quot;482&quot;/&gt;&lt;/object&gt;&lt;object type=&quot;3&quot; unique_id=&quot;444554&quot;&gt;&lt;property id=&quot;20148&quot; value=&quot;5&quot;/&gt;&lt;property id=&quot;20300&quot; value=&quot;Slide 21&quot;/&gt;&lt;property id=&quot;20307&quot; value=&quot;483&quot;/&gt;&lt;/object&gt;&lt;object type=&quot;3&quot; unique_id=&quot;444555&quot;&gt;&lt;property id=&quot;20148&quot; value=&quot;5&quot;/&gt;&lt;property id=&quot;20300&quot; value=&quot;Slide 22&quot;/&gt;&lt;property id=&quot;20307&quot; value=&quot;484&quot;/&gt;&lt;/object&gt;&lt;object type=&quot;3&quot; unique_id=&quot;444725&quot;&gt;&lt;property id=&quot;20148&quot; value=&quot;5&quot;/&gt;&lt;property id=&quot;20300&quot; value=&quot;Slide 4&quot;/&gt;&lt;property id=&quot;20307&quot; value=&quot;485&quot;/&gt;&lt;/object&gt;&lt;object type=&quot;3&quot; unique_id=&quot;444974&quot;&gt;&lt;property id=&quot;20148&quot; value=&quot;5&quot;/&gt;&lt;property id=&quot;20300&quot; value=&quot;Slide 27&quot;/&gt;&lt;property id=&quot;20307&quot; value=&quot;487&quot;/&gt;&lt;/object&gt;&lt;object type=&quot;3&quot; unique_id=&quot;444975&quot;&gt;&lt;property id=&quot;20148&quot; value=&quot;5&quot;/&gt;&lt;property id=&quot;20300&quot; value=&quot;Slide 28&quot;/&gt;&lt;property id=&quot;20307&quot; value=&quot;488&quot;/&gt;&lt;/object&gt;&lt;object type=&quot;3&quot; unique_id=&quot;444976&quot;&gt;&lt;property id=&quot;20148&quot; value=&quot;5&quot;/&gt;&lt;property id=&quot;20300&quot; value=&quot;Slide 29&quot;/&gt;&lt;property id=&quot;20307&quot; value=&quot;489&quot;/&gt;&lt;/object&gt;&lt;object type=&quot;3&quot; unique_id=&quot;445164&quot;&gt;&lt;property id=&quot;20148&quot; value=&quot;5&quot;/&gt;&lt;property id=&quot;20300&quot; value=&quot;Slide 30&quot;/&gt;&lt;property id=&quot;20307&quot; value=&quot;490&quot;/&gt;&lt;/object&gt;&lt;/object&gt;&lt;object type=&quot;8&quot; unique_id=&quot;10050&quot;&gt;&lt;/object&gt;&lt;/object&gt;&lt;/database&gt;"/>
  <p:tag name="SECTOMILLISECCONVERTED" val="1"/>
</p:tagLst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1.jpeg"/></Relationships>
</file>

<file path=ppt/theme/theme1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9_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4_自定义设计方案">
  <a:themeElements>
    <a:clrScheme name="自定义 155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832F"/>
      </a:accent1>
      <a:accent2>
        <a:srgbClr val="01AF40"/>
      </a:accent2>
      <a:accent3>
        <a:srgbClr val="00832F"/>
      </a:accent3>
      <a:accent4>
        <a:srgbClr val="01AF40"/>
      </a:accent4>
      <a:accent5>
        <a:srgbClr val="00832F"/>
      </a:accent5>
      <a:accent6>
        <a:srgbClr val="01AF40"/>
      </a:accent6>
      <a:hlink>
        <a:srgbClr val="00832F"/>
      </a:hlink>
      <a:folHlink>
        <a:srgbClr val="01AF40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李旭科漫画体v1.0"/>
        <a:ea typeface="李旭科漫画体v1.0"/>
        <a:cs typeface=""/>
      </a:majorFont>
      <a:minorFont>
        <a:latin typeface="李旭科漫画体v1.0"/>
        <a:ea typeface="李旭科漫画体v1.0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Waveform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7_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自定义设计方案">
  <a:themeElements>
    <a:clrScheme name="自定义 155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832F"/>
      </a:accent1>
      <a:accent2>
        <a:srgbClr val="01AF40"/>
      </a:accent2>
      <a:accent3>
        <a:srgbClr val="00832F"/>
      </a:accent3>
      <a:accent4>
        <a:srgbClr val="01AF40"/>
      </a:accent4>
      <a:accent5>
        <a:srgbClr val="00832F"/>
      </a:accent5>
      <a:accent6>
        <a:srgbClr val="01AF40"/>
      </a:accent6>
      <a:hlink>
        <a:srgbClr val="00832F"/>
      </a:hlink>
      <a:folHlink>
        <a:srgbClr val="01AF40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5015</TotalTime>
  <Words>306</Words>
  <Application>Microsoft Office PowerPoint</Application>
  <PresentationFormat>Custom</PresentationFormat>
  <Paragraphs>91</Paragraphs>
  <Slides>31</Slides>
  <Notes>5</Notes>
  <HiddenSlides>0</HiddenSlides>
  <MMClips>4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17</vt:i4>
      </vt:variant>
      <vt:variant>
        <vt:lpstr>Slide Titles</vt:lpstr>
      </vt:variant>
      <vt:variant>
        <vt:i4>31</vt:i4>
      </vt:variant>
    </vt:vector>
  </HeadingPairs>
  <TitlesOfParts>
    <vt:vector size="64" baseType="lpstr">
      <vt:lpstr>Wingdings</vt:lpstr>
      <vt:lpstr>Calibri</vt:lpstr>
      <vt:lpstr>Symbol</vt:lpstr>
      <vt:lpstr>微软雅黑</vt:lpstr>
      <vt:lpstr>等线</vt:lpstr>
      <vt:lpstr>UTM Avo</vt:lpstr>
      <vt:lpstr>Arial</vt:lpstr>
      <vt:lpstr>.VnCooper</vt:lpstr>
      <vt:lpstr>宋体</vt:lpstr>
      <vt:lpstr>HP001</vt:lpstr>
      <vt:lpstr>VNI-Avo</vt:lpstr>
      <vt:lpstr>李旭科漫画体v1.0</vt:lpstr>
      <vt:lpstr>字魂17号-萌趣果冻体</vt:lpstr>
      <vt:lpstr>Candara</vt:lpstr>
      <vt:lpstr>Calibri Light</vt:lpstr>
      <vt:lpstr>Times New Roman</vt:lpstr>
      <vt:lpstr>2_Office Theme</vt:lpstr>
      <vt:lpstr>1_Office 主题</vt:lpstr>
      <vt:lpstr>Waveform</vt:lpstr>
      <vt:lpstr>Office Theme</vt:lpstr>
      <vt:lpstr>1_Office Theme</vt:lpstr>
      <vt:lpstr>3_Office Theme</vt:lpstr>
      <vt:lpstr>7_Office 主题​​</vt:lpstr>
      <vt:lpstr>3_自定义设计方案</vt:lpstr>
      <vt:lpstr>1_Office 主题​​</vt:lpstr>
      <vt:lpstr>5_Office Theme</vt:lpstr>
      <vt:lpstr>Office 主题​​</vt:lpstr>
      <vt:lpstr>6_Office Theme</vt:lpstr>
      <vt:lpstr>4_Office Theme</vt:lpstr>
      <vt:lpstr>9_Office 主题​​</vt:lpstr>
      <vt:lpstr>4_自定义设计方案</vt:lpstr>
      <vt:lpstr>7_Office Theme</vt:lpstr>
      <vt:lpstr>8_Office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Quỳnh Trang</dc:creator>
  <cp:lastModifiedBy>chi minh</cp:lastModifiedBy>
  <cp:revision>391</cp:revision>
  <dcterms:created xsi:type="dcterms:W3CDTF">2006-08-16T00:00:00Z</dcterms:created>
  <dcterms:modified xsi:type="dcterms:W3CDTF">2021-12-23T13:51:40Z</dcterms:modified>
</cp:coreProperties>
</file>