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6" r:id="rId6"/>
    <p:sldId id="272" r:id="rId7"/>
    <p:sldId id="264" r:id="rId8"/>
    <p:sldId id="258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6" r:id="rId17"/>
    <p:sldId id="278" r:id="rId18"/>
    <p:sldId id="271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6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2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6F25-4FDC-40CC-A73B-AED41D9913DA}" type="datetimeFigureOut">
              <a:rPr lang="en-US" smtClean="0"/>
              <a:t>03-09-2020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BC84-9140-4DC6-ABC5-4CAAA517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708" y="2830666"/>
            <a:ext cx="939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8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8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8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39" t="48712" r="11464" b="1971"/>
          <a:stretch/>
        </p:blipFill>
        <p:spPr>
          <a:xfrm>
            <a:off x="2330436" y="391735"/>
            <a:ext cx="7874268" cy="4489068"/>
          </a:xfrm>
          <a:prstGeom prst="rect">
            <a:avLst/>
          </a:prstGeom>
        </p:spPr>
      </p:pic>
      <p:pic>
        <p:nvPicPr>
          <p:cNvPr id="3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14" y="5055174"/>
            <a:ext cx="2115312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660394" y="1371599"/>
            <a:ext cx="10854267" cy="409786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8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09" y="233280"/>
            <a:ext cx="7076676" cy="66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856" y="798721"/>
            <a:ext cx="3673510" cy="2536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613" y="798720"/>
            <a:ext cx="3510706" cy="2536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593" y="3785237"/>
            <a:ext cx="5592040" cy="244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68" y="1285458"/>
            <a:ext cx="4069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63" y="4156828"/>
            <a:ext cx="4918593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78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8" y="1381818"/>
            <a:ext cx="6226483" cy="4299238"/>
          </a:xfrm>
          <a:prstGeom prst="rect">
            <a:avLst/>
          </a:prstGeom>
        </p:spPr>
      </p:pic>
      <p:sp>
        <p:nvSpPr>
          <p:cNvPr id="4" name="Speech Bubble: Rectangle 3"/>
          <p:cNvSpPr/>
          <p:nvPr/>
        </p:nvSpPr>
        <p:spPr>
          <a:xfrm>
            <a:off x="6652591" y="344557"/>
            <a:ext cx="5393635" cy="1037261"/>
          </a:xfrm>
          <a:prstGeom prst="wedgeRectCallout">
            <a:avLst>
              <a:gd name="adj1" fmla="val -78818"/>
              <a:gd name="adj2" fmla="val 15448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67669" y="2610677"/>
            <a:ext cx="5824331" cy="584775"/>
            <a:chOff x="6367669" y="2610677"/>
            <a:chExt cx="5824331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6771862" y="2610677"/>
              <a:ext cx="5420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367669" y="3670574"/>
            <a:ext cx="5824331" cy="1077218"/>
            <a:chOff x="6367669" y="2610677"/>
            <a:chExt cx="5824331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6771862" y="2610677"/>
              <a:ext cx="5420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ởng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4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6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04" y="1466003"/>
            <a:ext cx="5733196" cy="4142211"/>
          </a:xfrm>
          <a:prstGeom prst="rect">
            <a:avLst/>
          </a:prstGeom>
        </p:spPr>
      </p:pic>
      <p:sp>
        <p:nvSpPr>
          <p:cNvPr id="3" name="Speech Bubble: Rectangle 2"/>
          <p:cNvSpPr/>
          <p:nvPr/>
        </p:nvSpPr>
        <p:spPr>
          <a:xfrm>
            <a:off x="304799" y="106017"/>
            <a:ext cx="5393635" cy="1438277"/>
          </a:xfrm>
          <a:prstGeom prst="wedgeRectCallout">
            <a:avLst>
              <a:gd name="adj1" fmla="val 97104"/>
              <a:gd name="adj2" fmla="val 1928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799" y="2695143"/>
            <a:ext cx="5824331" cy="1077218"/>
            <a:chOff x="6367669" y="2610677"/>
            <a:chExt cx="5824331" cy="1077218"/>
          </a:xfrm>
        </p:grpSpPr>
        <p:sp>
          <p:nvSpPr>
            <p:cNvPr id="5" name="TextBox 4"/>
            <p:cNvSpPr txBox="1"/>
            <p:nvPr/>
          </p:nvSpPr>
          <p:spPr>
            <a:xfrm>
              <a:off x="6771862" y="2610677"/>
              <a:ext cx="5420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04799" y="4747761"/>
            <a:ext cx="5824331" cy="1077218"/>
            <a:chOff x="6367669" y="2610677"/>
            <a:chExt cx="5824331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6771862" y="2610677"/>
              <a:ext cx="5420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ởng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12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9" y="1971296"/>
            <a:ext cx="7492918" cy="3278152"/>
          </a:xfrm>
          <a:prstGeom prst="rect">
            <a:avLst/>
          </a:prstGeom>
        </p:spPr>
      </p:pic>
      <p:sp>
        <p:nvSpPr>
          <p:cNvPr id="3" name="Speech Bubble: Rectangle 2"/>
          <p:cNvSpPr/>
          <p:nvPr/>
        </p:nvSpPr>
        <p:spPr>
          <a:xfrm>
            <a:off x="6761378" y="5552247"/>
            <a:ext cx="5393635" cy="1212988"/>
          </a:xfrm>
          <a:prstGeom prst="wedgeRectCallout">
            <a:avLst>
              <a:gd name="adj1" fmla="val -43683"/>
              <a:gd name="adj2" fmla="val -8025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01616" y="241346"/>
            <a:ext cx="6456580" cy="1077218"/>
            <a:chOff x="6367669" y="2610677"/>
            <a:chExt cx="6257005" cy="1077218"/>
          </a:xfrm>
        </p:grpSpPr>
        <p:sp>
          <p:nvSpPr>
            <p:cNvPr id="5" name="TextBox 4"/>
            <p:cNvSpPr txBox="1"/>
            <p:nvPr/>
          </p:nvSpPr>
          <p:spPr>
            <a:xfrm>
              <a:off x="6771862" y="2610677"/>
              <a:ext cx="58528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6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10907"/>
              <a:ext cx="384314" cy="38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001616" y="1217916"/>
            <a:ext cx="6257005" cy="584774"/>
            <a:chOff x="6367669" y="2610677"/>
            <a:chExt cx="5824331" cy="512972"/>
          </a:xfrm>
        </p:grpSpPr>
        <p:sp>
          <p:nvSpPr>
            <p:cNvPr id="8" name="TextBox 7"/>
            <p:cNvSpPr txBox="1"/>
            <p:nvPr/>
          </p:nvSpPr>
          <p:spPr>
            <a:xfrm>
              <a:off x="6771862" y="2610677"/>
              <a:ext cx="5420138" cy="51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trễ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9" name="Picture 2" descr="Sad Icon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669" y="2751651"/>
              <a:ext cx="343568" cy="34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1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660394" y="1371599"/>
            <a:ext cx="10854267" cy="409786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05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7" y="1354799"/>
            <a:ext cx="8680090" cy="40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9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ọc Sinh Học Hoạt Hình Hình ảnh PNG | Vector và các tập tin PS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722" y1="40000" x2="56667" y2="38611"/>
                        <a14:foregroundMark x1="78056" y1="34167" x2="78056" y2="34167"/>
                        <a14:foregroundMark x1="79444" y1="34167" x2="79444" y2="34167"/>
                        <a14:foregroundMark x1="78056" y1="32222" x2="78056" y2="32222"/>
                        <a14:foregroundMark x1="45556" y1="46111" x2="45556" y2="46111"/>
                        <a14:foregroundMark x1="45833" y1="46944" x2="45833" y2="46944"/>
                        <a14:foregroundMark x1="27222" y1="47222" x2="27222" y2="47222"/>
                        <a14:foregroundMark x1="28611" y1="48333" x2="28056" y2="4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16183" r="9863" b="16152"/>
          <a:stretch/>
        </p:blipFill>
        <p:spPr bwMode="auto">
          <a:xfrm>
            <a:off x="2189552" y="1880424"/>
            <a:ext cx="5221357" cy="47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4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422" t="30743" r="1813" b="6490"/>
          <a:stretch/>
        </p:blipFill>
        <p:spPr>
          <a:xfrm>
            <a:off x="2462007" y="2642845"/>
            <a:ext cx="7441649" cy="4078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4221" y="763326"/>
            <a:ext cx="939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Rùa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700151" y="1543877"/>
            <a:ext cx="10854267" cy="381000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7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1" y="491066"/>
            <a:ext cx="11616266" cy="1853806"/>
            <a:chOff x="355600" y="372533"/>
            <a:chExt cx="11616266" cy="1853806"/>
          </a:xfrm>
        </p:grpSpPr>
        <p:sp>
          <p:nvSpPr>
            <p:cNvPr id="3" name="Oval 2"/>
            <p:cNvSpPr/>
            <p:nvPr/>
          </p:nvSpPr>
          <p:spPr>
            <a:xfrm>
              <a:off x="355600" y="372533"/>
              <a:ext cx="2167467" cy="13377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0399" y="533568"/>
              <a:ext cx="1131146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 TẬP, SINH HOẠT ĐÚNG GIỜ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2)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923"/>
          <a:stretch/>
        </p:blipFill>
        <p:spPr>
          <a:xfrm>
            <a:off x="3419061" y="-3793"/>
            <a:ext cx="5214613" cy="68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747" b="67299"/>
          <a:stretch/>
        </p:blipFill>
        <p:spPr>
          <a:xfrm>
            <a:off x="728868" y="1669776"/>
            <a:ext cx="10841599" cy="28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70" t="35039" r="1729" b="1899"/>
          <a:stretch/>
        </p:blipFill>
        <p:spPr>
          <a:xfrm>
            <a:off x="457202" y="170107"/>
            <a:ext cx="5426764" cy="30350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999" t="2224" r="83" b="55331"/>
          <a:stretch/>
        </p:blipFill>
        <p:spPr>
          <a:xfrm>
            <a:off x="457202" y="3692563"/>
            <a:ext cx="5111247" cy="28958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551" y="170107"/>
            <a:ext cx="5008271" cy="313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839" t="48712" r="11464" b="1971"/>
          <a:stretch/>
        </p:blipFill>
        <p:spPr>
          <a:xfrm>
            <a:off x="6442145" y="3631095"/>
            <a:ext cx="5189677" cy="29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63" t="32742" r="-761" b="-464"/>
          <a:stretch/>
        </p:blipFill>
        <p:spPr>
          <a:xfrm>
            <a:off x="1747083" y="212033"/>
            <a:ext cx="8596279" cy="4532245"/>
          </a:xfrm>
          <a:prstGeom prst="rect">
            <a:avLst/>
          </a:prstGeom>
        </p:spPr>
      </p:pic>
      <p:pic>
        <p:nvPicPr>
          <p:cNvPr id="1026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53" y="4744278"/>
            <a:ext cx="2115312" cy="15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/>
          <p:cNvSpPr/>
          <p:nvPr/>
        </p:nvSpPr>
        <p:spPr>
          <a:xfrm rot="2035936">
            <a:off x="1694075" y="3313043"/>
            <a:ext cx="954156" cy="490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63" y="203707"/>
            <a:ext cx="6634769" cy="4735853"/>
          </a:xfrm>
          <a:prstGeom prst="rect">
            <a:avLst/>
          </a:prstGeom>
        </p:spPr>
      </p:pic>
      <p:pic>
        <p:nvPicPr>
          <p:cNvPr id="2050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87" y="5074350"/>
            <a:ext cx="1912719" cy="15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999" t="2224" r="83" b="55331"/>
          <a:stretch/>
        </p:blipFill>
        <p:spPr>
          <a:xfrm>
            <a:off x="3145536" y="197193"/>
            <a:ext cx="6254496" cy="4560570"/>
          </a:xfrm>
          <a:prstGeom prst="rect">
            <a:avLst/>
          </a:prstGeom>
        </p:spPr>
      </p:pic>
      <p:pic>
        <p:nvPicPr>
          <p:cNvPr id="3" name="Picture 2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24" y="4891470"/>
            <a:ext cx="1912719" cy="15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240</Words>
  <Application>Microsoft Office PowerPoint</Application>
  <PresentationFormat>Widescreen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2020-08-22T08:21:47Z</dcterms:created>
  <dcterms:modified xsi:type="dcterms:W3CDTF">2020-09-03T09:38:39Z</dcterms:modified>
</cp:coreProperties>
</file>