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2" r:id="rId5"/>
    <p:sldId id="261" r:id="rId6"/>
    <p:sldId id="263" r:id="rId7"/>
    <p:sldId id="257" r:id="rId8"/>
    <p:sldId id="264" r:id="rId9"/>
    <p:sldId id="265" r:id="rId10"/>
    <p:sldId id="266" r:id="rId11"/>
    <p:sldId id="267" r:id="rId12"/>
    <p:sldId id="269" r:id="rId13"/>
    <p:sldId id="268" r:id="rId14"/>
    <p:sldId id="258" r:id="rId15"/>
    <p:sldId id="270" r:id="rId16"/>
    <p:sldId id="272" r:id="rId17"/>
    <p:sldId id="271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062"/>
    <a:srgbClr val="F46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2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2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6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AA94-7CE1-45FB-AC34-196AB36D5325}" type="datetimeFigureOut">
              <a:rPr lang="en-US" smtClean="0"/>
              <a:t>23-08-2020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34CA-EDF3-4822-B0DD-376345D4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708" y="2830666"/>
            <a:ext cx="939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29" y="925144"/>
            <a:ext cx="6156527" cy="3355307"/>
          </a:xfrm>
          <a:prstGeom prst="rect">
            <a:avLst/>
          </a:prstGeom>
        </p:spPr>
      </p:pic>
      <p:pic>
        <p:nvPicPr>
          <p:cNvPr id="3" name="Picture 2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96" y="925144"/>
            <a:ext cx="1912719" cy="15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23715" y="2934707"/>
            <a:ext cx="267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17748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116" y="966748"/>
            <a:ext cx="6090044" cy="3313701"/>
          </a:xfrm>
          <a:prstGeom prst="rect">
            <a:avLst/>
          </a:prstGeom>
        </p:spPr>
      </p:pic>
      <p:pic>
        <p:nvPicPr>
          <p:cNvPr id="3" name="Picture 2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96" y="938395"/>
            <a:ext cx="1912719" cy="15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23715" y="2947958"/>
            <a:ext cx="267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17122 0.0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660394" y="1371599"/>
            <a:ext cx="10854267" cy="409786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6435" y="1104757"/>
            <a:ext cx="10402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586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784" y="-177931"/>
            <a:ext cx="5089822" cy="70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17" y="706483"/>
            <a:ext cx="8035730" cy="52426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13113" y="1391478"/>
            <a:ext cx="6679096" cy="543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use Icon Png Vector #358645 - Free Icons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17" y="1831307"/>
            <a:ext cx="768626" cy="7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3160643" y="1900951"/>
            <a:ext cx="6677624" cy="6651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Trò Chuyện Về Biểu Tượng Vector Của Biểu Tượng Nhóm Người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813" y1="57031" x2="32813" y2="57031"/>
                        <a14:foregroundMark x1="49375" y1="59375" x2="49375" y2="59375"/>
                        <a14:foregroundMark x1="68594" y1="67656" x2="68594" y2="67656"/>
                        <a14:foregroundMark x1="69688" y1="58750" x2="69688" y2="58750"/>
                        <a14:foregroundMark x1="33594" y1="68594" x2="27031" y2="7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18521" r="18212" b="19958"/>
          <a:stretch/>
        </p:blipFill>
        <p:spPr bwMode="auto">
          <a:xfrm>
            <a:off x="3855646" y="1945124"/>
            <a:ext cx="4712622" cy="4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8035" y="0"/>
            <a:ext cx="104029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0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58" y="1004391"/>
            <a:ext cx="9298976" cy="49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4931" y="1547380"/>
            <a:ext cx="10854269" cy="2279554"/>
            <a:chOff x="237064" y="2292446"/>
            <a:chExt cx="10854269" cy="2279554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388533" y="2489200"/>
              <a:ext cx="9702800" cy="2082800"/>
            </a:xfrm>
            <a:prstGeom prst="roundRect">
              <a:avLst/>
            </a:prstGeom>
            <a:solidFill>
              <a:srgbClr val="F468BB"/>
            </a:solidFill>
            <a:ln w="28575">
              <a:solidFill>
                <a:srgbClr val="F468B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óng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giê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nhí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nhÐ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em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¬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i</a:t>
              </a:r>
              <a:endParaRPr lang="en-US" sz="3600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Sinh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ho¹t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nÒn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nÕp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mäi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ng</a:t>
              </a:r>
              <a:r>
                <a:rPr lang="vi-VN" sz="4000" dirty="0">
                  <a:solidFill>
                    <a:schemeClr val="tx1"/>
                  </a:solidFill>
                  <a:latin typeface=".VnAvant" panose="020B7200000000000000" pitchFamily="34" charset="0"/>
                </a:rPr>
                <a:t>ư</a:t>
              </a:r>
              <a:r>
                <a:rPr lang="en-US" sz="4000" dirty="0">
                  <a:solidFill>
                    <a:schemeClr val="tx1"/>
                  </a:solidFill>
                  <a:latin typeface=".VnAvant" panose="020B7200000000000000" pitchFamily="34" charset="0"/>
                </a:rPr>
                <a:t>­­</a:t>
              </a:r>
              <a:r>
                <a:rPr lang="en-US" sz="4000" dirty="0">
                  <a:solidFill>
                    <a:schemeClr val="tx1"/>
                  </a:solidFill>
                  <a:latin typeface=".VnArial" panose="020B7200000000000000" pitchFamily="34" charset="0"/>
                </a:rPr>
                <a:t>­</a:t>
              </a:r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­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êi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mÕn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yªu</a:t>
              </a:r>
              <a:r>
                <a:rPr lang="en-US" sz="3600" dirty="0">
                  <a:solidFill>
                    <a:schemeClr val="tx1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 rot="20568760">
              <a:off x="237064" y="2292446"/>
              <a:ext cx="3064934" cy="643467"/>
            </a:xfrm>
            <a:prstGeom prst="roundRect">
              <a:avLst/>
            </a:prstGeom>
            <a:solidFill>
              <a:srgbClr val="E61062"/>
            </a:solidFill>
            <a:ln w="28575">
              <a:solidFill>
                <a:srgbClr val="F468B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.VnAvant" panose="020B7200000000000000" pitchFamily="34" charset="0"/>
                </a:rPr>
                <a:t>L</a:t>
              </a:r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Ờ</a:t>
              </a:r>
              <a:r>
                <a:rPr lang="en-US" sz="3600" dirty="0">
                  <a:solidFill>
                    <a:schemeClr val="bg1"/>
                  </a:solidFill>
                  <a:latin typeface=".VnAvant" panose="020B7200000000000000" pitchFamily="34" charset="0"/>
                </a:rPr>
                <a:t>I KHUY£N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333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0505" y="463827"/>
            <a:ext cx="9766852" cy="148035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8227" y="2218170"/>
            <a:ext cx="7818784" cy="707886"/>
            <a:chOff x="6367669" y="2610677"/>
            <a:chExt cx="5824331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6771862" y="2610677"/>
              <a:ext cx="5420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ởng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7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378227" y="3167540"/>
            <a:ext cx="8295861" cy="1323439"/>
            <a:chOff x="6367669" y="2610677"/>
            <a:chExt cx="5824331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6771862" y="2610677"/>
              <a:ext cx="5420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ởng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378227" y="4495864"/>
            <a:ext cx="8295861" cy="707886"/>
            <a:chOff x="6367669" y="2610677"/>
            <a:chExt cx="5824331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6771862" y="2610677"/>
              <a:ext cx="5420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phiền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3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378227" y="5428309"/>
            <a:ext cx="8295861" cy="1323439"/>
            <a:chOff x="6367669" y="2610677"/>
            <a:chExt cx="5824331" cy="1323439"/>
          </a:xfrm>
        </p:grpSpPr>
        <p:sp>
          <p:nvSpPr>
            <p:cNvPr id="15" name="TextBox 14"/>
            <p:cNvSpPr txBox="1"/>
            <p:nvPr/>
          </p:nvSpPr>
          <p:spPr>
            <a:xfrm>
              <a:off x="6771862" y="2610677"/>
              <a:ext cx="5420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6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09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922" y="914401"/>
            <a:ext cx="10098157" cy="148035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5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1" y="491066"/>
            <a:ext cx="11616266" cy="1853806"/>
            <a:chOff x="355600" y="372533"/>
            <a:chExt cx="11616266" cy="1853806"/>
          </a:xfrm>
        </p:grpSpPr>
        <p:sp>
          <p:nvSpPr>
            <p:cNvPr id="3" name="Oval 2"/>
            <p:cNvSpPr/>
            <p:nvPr/>
          </p:nvSpPr>
          <p:spPr>
            <a:xfrm>
              <a:off x="355600" y="372533"/>
              <a:ext cx="2167467" cy="13377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0399" y="533568"/>
              <a:ext cx="1131146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 TẬP, SINH HOẠT ĐÚNG GIỜ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3)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68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41"/>
          <a:stretch/>
        </p:blipFill>
        <p:spPr>
          <a:xfrm>
            <a:off x="3593509" y="0"/>
            <a:ext cx="5004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41" r="27911" b="85054"/>
          <a:stretch/>
        </p:blipFill>
        <p:spPr>
          <a:xfrm>
            <a:off x="1753836" y="2017792"/>
            <a:ext cx="9437328" cy="20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130467"/>
            <a:ext cx="6410084" cy="4611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830821"/>
            <a:ext cx="3854945" cy="21009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3935237"/>
            <a:ext cx="3854945" cy="20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30" y="2698144"/>
            <a:ext cx="939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nhí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76" r="10976" b="3234"/>
          <a:stretch/>
        </p:blipFill>
        <p:spPr>
          <a:xfrm>
            <a:off x="3684104" y="467860"/>
            <a:ext cx="5208104" cy="4461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84834" y="2963405"/>
            <a:ext cx="37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97" y="781879"/>
            <a:ext cx="2115312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16355 0.002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148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.VnArial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2020-08-23T03:01:04Z</dcterms:created>
  <dcterms:modified xsi:type="dcterms:W3CDTF">2020-08-23T08:49:28Z</dcterms:modified>
</cp:coreProperties>
</file>