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DFF8-F0FA-4FB9-8BA8-2C9C5858A752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03A-E679-47A0-8B83-BEF10D0A6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DFF8-F0FA-4FB9-8BA8-2C9C5858A752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03A-E679-47A0-8B83-BEF10D0A6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DFF8-F0FA-4FB9-8BA8-2C9C5858A752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03A-E679-47A0-8B83-BEF10D0A6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DFF8-F0FA-4FB9-8BA8-2C9C5858A752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03A-E679-47A0-8B83-BEF10D0A6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DFF8-F0FA-4FB9-8BA8-2C9C5858A752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03A-E679-47A0-8B83-BEF10D0A6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DFF8-F0FA-4FB9-8BA8-2C9C5858A752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03A-E679-47A0-8B83-BEF10D0A6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DFF8-F0FA-4FB9-8BA8-2C9C5858A752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03A-E679-47A0-8B83-BEF10D0A6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DFF8-F0FA-4FB9-8BA8-2C9C5858A752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03A-E679-47A0-8B83-BEF10D0A6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DFF8-F0FA-4FB9-8BA8-2C9C5858A752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03A-E679-47A0-8B83-BEF10D0A6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DFF8-F0FA-4FB9-8BA8-2C9C5858A752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03A-E679-47A0-8B83-BEF10D0A6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DFF8-F0FA-4FB9-8BA8-2C9C5858A752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03A-E679-47A0-8B83-BEF10D0A6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1DFF8-F0FA-4FB9-8BA8-2C9C5858A752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BD03A-E679-47A0-8B83-BEF10D0A6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gif"/><Relationship Id="rId4" Type="http://schemas.openxmlformats.org/officeDocument/2006/relationships/image" Target="../media/image1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0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6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631497">
            <a:off x="6997700" y="0"/>
            <a:ext cx="2146300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7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4800600"/>
            <a:ext cx="2057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8" descr="anim1690[1]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33600" y="5867400"/>
            <a:ext cx="5105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9" descr="1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6958955">
            <a:off x="457200" y="2286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0" descr="1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683613">
            <a:off x="7391400" y="3810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1" descr="WhitecornerFlower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800600"/>
            <a:ext cx="2057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2" descr="ABARBLY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4800" y="6681788"/>
            <a:ext cx="8839200" cy="17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3" descr="ABARBLY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8839200" cy="17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4" descr="1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009402">
            <a:off x="7391400" y="51816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15" descr="1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9183494">
            <a:off x="341313" y="5080000"/>
            <a:ext cx="1462087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1" name="WordArt 4"/>
          <p:cNvSpPr>
            <a:spLocks noChangeArrowheads="1" noChangeShapeType="1" noTextEdit="1"/>
          </p:cNvSpPr>
          <p:nvPr/>
        </p:nvSpPr>
        <p:spPr bwMode="auto">
          <a:xfrm>
            <a:off x="533400" y="1562100"/>
            <a:ext cx="8077200" cy="40005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233180"/>
              </a:avLst>
            </a:prstTxWarp>
          </a:bodyPr>
          <a:lstStyle/>
          <a:p>
            <a:pPr algn="ctr"/>
            <a:endParaRPr lang="en-US" sz="4300" kern="10" spc="-427" dirty="0">
              <a:ln w="12700">
                <a:solidFill>
                  <a:srgbClr val="66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1"/>
              </a:gradFill>
              <a:effectLst>
                <a:outerShdw dist="107763" dir="18900000" algn="ctr" rotWithShape="0">
                  <a:srgbClr val="FFFFCC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0" name="WordArt 5"/>
          <p:cNvSpPr>
            <a:spLocks noChangeArrowheads="1" noChangeShapeType="1" noTextEdit="1"/>
          </p:cNvSpPr>
          <p:nvPr/>
        </p:nvSpPr>
        <p:spPr bwMode="auto">
          <a:xfrm>
            <a:off x="2743200" y="1890713"/>
            <a:ext cx="3657600" cy="968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5300" b="1" kern="10">
              <a:ln w="9525">
                <a:solidFill>
                  <a:srgbClr val="FF3399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8200" y="2590800"/>
            <a:ext cx="7318599" cy="738660"/>
          </a:xfrm>
          <a:prstGeom prst="rect">
            <a:avLst/>
          </a:prstGeom>
          <a:noFill/>
        </p:spPr>
        <p:txBody>
          <a:bodyPr wrap="none" lIns="121917" tIns="60958" rIns="121917" bIns="60958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spc="67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b="1" spc="67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67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 TRẢI NGHIỆM</a:t>
            </a:r>
            <a:endParaRPr lang="en-US" sz="4000" b="1" spc="67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 nodePh="1">
                                  <p:stCondLst>
                                    <p:cond delay="50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-76200" y="0"/>
            <a:ext cx="9296400" cy="6858000"/>
            <a:chOff x="-48" y="0"/>
            <a:chExt cx="5856" cy="4320"/>
          </a:xfrm>
        </p:grpSpPr>
        <p:sp>
          <p:nvSpPr>
            <p:cNvPr id="1031" name="Line 10"/>
            <p:cNvSpPr>
              <a:spLocks noChangeShapeType="1"/>
            </p:cNvSpPr>
            <p:nvPr/>
          </p:nvSpPr>
          <p:spPr bwMode="auto">
            <a:xfrm>
              <a:off x="5746" y="0"/>
              <a:ext cx="0" cy="4320"/>
            </a:xfrm>
            <a:prstGeom prst="line">
              <a:avLst/>
            </a:prstGeom>
            <a:noFill/>
            <a:ln w="152400">
              <a:solidFill>
                <a:srgbClr val="99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2" name="Line 11"/>
            <p:cNvSpPr>
              <a:spLocks noChangeShapeType="1"/>
            </p:cNvSpPr>
            <p:nvPr/>
          </p:nvSpPr>
          <p:spPr bwMode="auto">
            <a:xfrm>
              <a:off x="0" y="0"/>
              <a:ext cx="0" cy="4320"/>
            </a:xfrm>
            <a:prstGeom prst="line">
              <a:avLst/>
            </a:prstGeom>
            <a:noFill/>
            <a:ln w="152400">
              <a:solidFill>
                <a:srgbClr val="99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Line 12"/>
            <p:cNvSpPr>
              <a:spLocks noChangeShapeType="1"/>
            </p:cNvSpPr>
            <p:nvPr/>
          </p:nvSpPr>
          <p:spPr bwMode="auto">
            <a:xfrm>
              <a:off x="-48" y="4320"/>
              <a:ext cx="5856" cy="0"/>
            </a:xfrm>
            <a:prstGeom prst="line">
              <a:avLst/>
            </a:prstGeom>
            <a:noFill/>
            <a:ln w="152400">
              <a:solidFill>
                <a:srgbClr val="99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Line 13"/>
            <p:cNvSpPr>
              <a:spLocks noChangeShapeType="1"/>
            </p:cNvSpPr>
            <p:nvPr/>
          </p:nvSpPr>
          <p:spPr bwMode="auto">
            <a:xfrm>
              <a:off x="-48" y="0"/>
              <a:ext cx="5856" cy="0"/>
            </a:xfrm>
            <a:prstGeom prst="line">
              <a:avLst/>
            </a:prstGeom>
            <a:noFill/>
            <a:ln w="152400">
              <a:solidFill>
                <a:srgbClr val="99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026" name="Object 30"/>
          <p:cNvGraphicFramePr>
            <a:graphicFrameLocks noChangeAspect="1"/>
          </p:cNvGraphicFramePr>
          <p:nvPr/>
        </p:nvGraphicFramePr>
        <p:xfrm>
          <a:off x="6096000" y="4114800"/>
          <a:ext cx="3048000" cy="2743200"/>
        </p:xfrm>
        <a:graphic>
          <a:graphicData uri="http://schemas.openxmlformats.org/presentationml/2006/ole">
            <p:oleObj spid="_x0000_s1026" name="Clip" r:id="rId3" imgW="1999793" imgH="1831543" progId="">
              <p:embed/>
            </p:oleObj>
          </a:graphicData>
        </a:graphic>
      </p:graphicFrame>
      <p:pic>
        <p:nvPicPr>
          <p:cNvPr id="1028" name="Picture 23" descr="Picture1d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905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WordArt 25"/>
          <p:cNvSpPr>
            <a:spLocks noChangeArrowheads="1" noChangeShapeType="1" noTextEdit="1"/>
          </p:cNvSpPr>
          <p:nvPr/>
        </p:nvSpPr>
        <p:spPr bwMode="auto">
          <a:xfrm>
            <a:off x="914400" y="1981200"/>
            <a:ext cx="7162800" cy="19812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scene3d>
              <a:camera prst="legacyObliqueTopRight"/>
              <a:lightRig rig="legacyFlat2" dir="t"/>
            </a:scene3d>
            <a:sp3d extrusionH="430200" prstMaterial="legacyMatte">
              <a:extrusionClr>
                <a:srgbClr val="FFCCFF"/>
              </a:extrusionClr>
            </a:sp3d>
          </a:bodyPr>
          <a:lstStyle/>
          <a:p>
            <a:r>
              <a:rPr lang="en-US" sz="3600" b="1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Times New Roman"/>
                <a:cs typeface="Times New Roman"/>
              </a:rPr>
              <a:t>KIỂM TRA BÀI CŨ</a:t>
            </a:r>
            <a:endParaRPr lang="en-US" sz="3600" b="1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z2073210943639_d2d151b10820cacd3d39c512fd03b17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z2073212122029_d863bb0628d8190d4144c9889bbb8f0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z2073213286565_b8660ebfaee6a9d60bb53791c9b137a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48" y="0"/>
            <a:chExt cx="5808" cy="4320"/>
          </a:xfrm>
        </p:grpSpPr>
        <p:pic>
          <p:nvPicPr>
            <p:cNvPr id="11284" name="Picture 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63"/>
              <a:ext cx="5760" cy="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85" name="Picture 4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0" cy="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86" name="Picture 5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2175" y="2127"/>
              <a:ext cx="4320" cy="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87" name="Picture 6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 flipH="1">
              <a:off x="3575" y="2135"/>
              <a:ext cx="4320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0" y="1447800"/>
            <a:ext cx="8534400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1914" tIns="60957" rIns="121914" bIns="60957">
            <a:spAutoFit/>
          </a:bodyPr>
          <a:lstStyle/>
          <a:p>
            <a:pPr>
              <a:spcBef>
                <a:spcPct val="50000"/>
              </a:spcBef>
            </a:pPr>
            <a:r>
              <a:rPr lang="en-AU" sz="6600">
                <a:latin typeface=".VnAristote" pitchFamily="34" charset="0"/>
              </a:rPr>
              <a:t>   Xin ch©n thµnh c¶m ¬n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-685800" y="0"/>
            <a:ext cx="9829800" cy="6934200"/>
            <a:chOff x="0" y="-24"/>
            <a:chExt cx="5760" cy="4368"/>
          </a:xfrm>
        </p:grpSpPr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0" y="-24"/>
              <a:ext cx="5760" cy="4368"/>
              <a:chOff x="0" y="-24"/>
              <a:chExt cx="5760" cy="4368"/>
            </a:xfrm>
          </p:grpSpPr>
          <p:pic>
            <p:nvPicPr>
              <p:cNvPr id="11280" name="Picture 10" descr="ttrtrtr1151380670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-24"/>
                <a:ext cx="576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81" name="Picture 11" descr="ttrtrtr1151380670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5400000">
                <a:off x="3504" y="2064"/>
                <a:ext cx="432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82" name="Picture 12" descr="ttrtrtr1151380670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5400000">
                <a:off x="-2088" y="2088"/>
                <a:ext cx="432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83" name="Picture 13" descr="ttrtrtr1151380670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4200"/>
                <a:ext cx="576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11272" name="Picture 15" descr="flower[1][1][1][1]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0" y="0"/>
                <a:ext cx="576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73" name="Picture 16" descr="flower[1][1][1][1]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0" y="3942"/>
                <a:ext cx="576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74" name="Picture 17" descr="flower[1][1][1][1]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 rot="-5400000">
                <a:off x="-1971" y="1971"/>
                <a:ext cx="432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75" name="Picture 18" descr="flower[1][1][1][1]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 rot="-5400000">
                <a:off x="3411" y="1971"/>
                <a:ext cx="432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76" name="Picture 19" descr="012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0" y="0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77" name="Picture 20" descr="012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0" y="3597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78" name="Picture 21" descr="012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 rot="10800000">
                <a:off x="4944" y="0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79" name="Picture 22" descr="012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 rot="10800000">
                <a:off x="4944" y="3597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32791" name="Text Box 23"/>
          <p:cNvSpPr txBox="1">
            <a:spLocks noChangeArrowheads="1"/>
          </p:cNvSpPr>
          <p:nvPr/>
        </p:nvSpPr>
        <p:spPr bwMode="auto">
          <a:xfrm>
            <a:off x="152400" y="2743200"/>
            <a:ext cx="845820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1914" tIns="60957" rIns="121914" bIns="60957">
            <a:spAutoFit/>
          </a:bodyPr>
          <a:lstStyle/>
          <a:p>
            <a:pPr>
              <a:spcBef>
                <a:spcPct val="50000"/>
              </a:spcBef>
            </a:pPr>
            <a:r>
              <a:rPr lang="en-AU" sz="6600">
                <a:latin typeface=".VnAristote" pitchFamily="34" charset="0"/>
              </a:rPr>
              <a:t>  </a:t>
            </a:r>
            <a:r>
              <a:rPr lang="en-AU" sz="6600" i="1">
                <a:solidFill>
                  <a:srgbClr val="FF0000"/>
                </a:solidFill>
                <a:latin typeface="Times New Roman" pitchFamily="18" charset="0"/>
              </a:rPr>
              <a:t>Kính chúc các thầy cô giáo mạnh khỏe và hạnh phúc!</a:t>
            </a:r>
            <a:endParaRPr lang="en-AU" sz="6600" i="1">
              <a:solidFill>
                <a:srgbClr val="FF0000"/>
              </a:solidFill>
              <a:latin typeface=".VnAristote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27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27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28</Words>
  <Application>Microsoft Office PowerPoint</Application>
  <PresentationFormat>On-screen Show (4:3)</PresentationFormat>
  <Paragraphs>4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Clip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7</cp:revision>
  <dcterms:created xsi:type="dcterms:W3CDTF">2020-09-12T12:57:29Z</dcterms:created>
  <dcterms:modified xsi:type="dcterms:W3CDTF">2020-09-14T01:24:39Z</dcterms:modified>
</cp:coreProperties>
</file>