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Lst>
  <p:notesMasterIdLst>
    <p:notesMasterId r:id="rId37"/>
  </p:notesMasterIdLst>
  <p:sldIdLst>
    <p:sldId id="257" r:id="rId4"/>
    <p:sldId id="268" r:id="rId5"/>
    <p:sldId id="308" r:id="rId6"/>
    <p:sldId id="269" r:id="rId7"/>
    <p:sldId id="317" r:id="rId8"/>
    <p:sldId id="256" r:id="rId9"/>
    <p:sldId id="267" r:id="rId10"/>
    <p:sldId id="260" r:id="rId11"/>
    <p:sldId id="262" r:id="rId12"/>
    <p:sldId id="271" r:id="rId13"/>
    <p:sldId id="272" r:id="rId14"/>
    <p:sldId id="273" r:id="rId15"/>
    <p:sldId id="274" r:id="rId16"/>
    <p:sldId id="322" r:id="rId17"/>
    <p:sldId id="301" r:id="rId18"/>
    <p:sldId id="281" r:id="rId19"/>
    <p:sldId id="302" r:id="rId20"/>
    <p:sldId id="275" r:id="rId21"/>
    <p:sldId id="323" r:id="rId22"/>
    <p:sldId id="326" r:id="rId23"/>
    <p:sldId id="327" r:id="rId24"/>
    <p:sldId id="259" r:id="rId25"/>
    <p:sldId id="280" r:id="rId26"/>
    <p:sldId id="261" r:id="rId27"/>
    <p:sldId id="258" r:id="rId28"/>
    <p:sldId id="328" r:id="rId29"/>
    <p:sldId id="329" r:id="rId30"/>
    <p:sldId id="330" r:id="rId31"/>
    <p:sldId id="331" r:id="rId32"/>
    <p:sldId id="332" r:id="rId33"/>
    <p:sldId id="284" r:id="rId34"/>
    <p:sldId id="266"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779"/>
    <a:srgbClr val="99FF66"/>
    <a:srgbClr val="12685D"/>
    <a:srgbClr val="FEF5ED"/>
    <a:srgbClr val="88602B"/>
    <a:srgbClr val="FF9999"/>
    <a:srgbClr val="FFFAF7"/>
    <a:srgbClr val="E6E6E6"/>
    <a:srgbClr val="D8267B"/>
    <a:srgbClr val="EFF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3792" autoAdjust="0"/>
  </p:normalViewPr>
  <p:slideViewPr>
    <p:cSldViewPr snapToGrid="0">
      <p:cViewPr varScale="1">
        <p:scale>
          <a:sx n="69" d="100"/>
          <a:sy n="69" d="100"/>
        </p:scale>
        <p:origin x="696" y="66"/>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20B9A-6233-4C9C-8E79-E925612B5EDC}"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1F15A-AF04-4991-91C0-D0E513C54CF9}" type="slidenum">
              <a:rPr lang="en-US" smtClean="0"/>
              <a:t>‹#›</a:t>
            </a:fld>
            <a:endParaRPr lang="en-US"/>
          </a:p>
        </p:txBody>
      </p:sp>
    </p:spTree>
    <p:extLst>
      <p:ext uri="{BB962C8B-B14F-4D97-AF65-F5344CB8AC3E}">
        <p14:creationId xmlns:p14="http://schemas.microsoft.com/office/powerpoint/2010/main" val="315528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23712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18727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89368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5786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5232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06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59433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3304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8088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3385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609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994636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0220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4432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8/18/2023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464297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8/18/2023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907101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8/18/2023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12234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8/18/2023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78797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8/18/2023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17678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8/18/2023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94184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8/18/2023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3303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8/18/2023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25317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648692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8/18/2023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94554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8/18/2023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81149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8/18/2023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57929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29492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5071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58328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08478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35286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06685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8/18/2023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2731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004449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8/18/2023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98129265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hoat-dong-trai-nghiem-2/1/21/98/" TargetMode="External"/><Relationship Id="rId2" Type="http://schemas.openxmlformats.org/officeDocument/2006/relationships/image" Target="../media/image2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hoc10.vn/doc-sach/hoat-dong-trai-nghiem-2/1/21/98/" TargetMode="External"/><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2.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hyperlink" Target="https://hoc10.vn/doc-sach/hoat-dong-trai-nghiem-2/1/21/98/" TargetMode="External"/><Relationship Id="rId2" Type="http://schemas.openxmlformats.org/officeDocument/2006/relationships/image" Target="../media/image3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hyperlink" Target="https://www.facebook.com/groups/hoc10donghanhcunggiaovientieuhoc"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hoat-dong-trai-nghiem-2/1/21/96/" TargetMode="External"/><Relationship Id="rId2" Type="http://schemas.openxmlformats.org/officeDocument/2006/relationships/image" Target="../media/image6.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hoc10.vn/doc-sach/hoat-dong-trai-nghiem-2/1/21/96/"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39FD4B-1880-9DA8-DBD6-8CD7B5FC4EBF}"/>
              </a:ext>
            </a:extLst>
          </p:cNvPr>
          <p:cNvSpPr txBox="1">
            <a:spLocks/>
          </p:cNvSpPr>
          <p:nvPr/>
        </p:nvSpPr>
        <p:spPr>
          <a:xfrm>
            <a:off x="1244073" y="1715952"/>
            <a:ext cx="10152993"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9:</a:t>
            </a:r>
          </a:p>
          <a:p>
            <a:pPr>
              <a:lnSpc>
                <a:spcPct val="150000"/>
              </a:lnSpc>
            </a:pPr>
            <a:r>
              <a:rPr lang="en-US" sz="5200" b="1" dirty="0">
                <a:solidFill>
                  <a:srgbClr val="002060"/>
                </a:solidFill>
                <a:latin typeface="UTM Avo" panose="02040603050506020204" pitchFamily="18" charset="0"/>
              </a:rPr>
              <a:t>An </a:t>
            </a:r>
            <a:r>
              <a:rPr lang="en-US" sz="5200" b="1" dirty="0" err="1">
                <a:solidFill>
                  <a:srgbClr val="002060"/>
                </a:solidFill>
                <a:latin typeface="UTM Avo" panose="02040603050506020204" pitchFamily="18" charset="0"/>
              </a:rPr>
              <a:t>toàn</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trong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cuộc</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sống</a:t>
            </a:r>
            <a:endParaRPr lang="en-US" sz="5200" b="1" dirty="0">
              <a:solidFill>
                <a:srgbClr val="002060"/>
              </a:solidFill>
              <a:latin typeface="UTM Avo" panose="02040603050506020204" pitchFamily="18" charset="0"/>
            </a:endParaRPr>
          </a:p>
        </p:txBody>
      </p:sp>
      <p:sp>
        <p:nvSpPr>
          <p:cNvPr id="5" name="Subtitle 2">
            <a:extLst>
              <a:ext uri="{FF2B5EF4-FFF2-40B4-BE49-F238E27FC236}">
                <a16:creationId xmlns:a16="http://schemas.microsoft.com/office/drawing/2014/main" id="{C689EA9C-008D-F8C1-D93B-40215D6AA835}"/>
              </a:ext>
            </a:extLst>
          </p:cNvPr>
          <p:cNvSpPr txBox="1">
            <a:spLocks/>
          </p:cNvSpPr>
          <p:nvPr/>
        </p:nvSpPr>
        <p:spPr>
          <a:xfrm>
            <a:off x="1860330" y="395658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6000" b="1" dirty="0" err="1">
                <a:solidFill>
                  <a:srgbClr val="FF0000"/>
                </a:solidFill>
                <a:latin typeface="UTM Avo" panose="02040603050506020204" pitchFamily="18" charset="0"/>
              </a:rPr>
              <a:t>Tuần</a:t>
            </a:r>
            <a:r>
              <a:rPr lang="en-US" sz="6000" b="1" dirty="0">
                <a:solidFill>
                  <a:srgbClr val="FF0000"/>
                </a:solidFill>
                <a:latin typeface="UTM Avo" panose="02040603050506020204" pitchFamily="18" charset="0"/>
              </a:rPr>
              <a:t> 35</a:t>
            </a:r>
          </a:p>
        </p:txBody>
      </p:sp>
      <p:sp>
        <p:nvSpPr>
          <p:cNvPr id="6" name="Title 1">
            <a:extLst>
              <a:ext uri="{FF2B5EF4-FFF2-40B4-BE49-F238E27FC236}">
                <a16:creationId xmlns:a16="http://schemas.microsoft.com/office/drawing/2014/main" id="{C8220330-4AC0-65D8-0707-6B31E28B2212}"/>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a:solidFill>
                  <a:schemeClr val="bg1"/>
                </a:solidFill>
                <a:effectLst>
                  <a:outerShdw blurRad="38100" dist="38100" dir="2700000" algn="tl">
                    <a:srgbClr val="000000">
                      <a:alpha val="43137"/>
                    </a:srgbClr>
                  </a:outerShdw>
                </a:effectLst>
                <a:latin typeface="UTM Avo" panose="02040603050506020204" pitchFamily="18" charset="0"/>
              </a:rPr>
              <a:t>HĐTN </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2</a:t>
            </a:r>
          </a:p>
        </p:txBody>
      </p:sp>
    </p:spTree>
    <p:extLst>
      <p:ext uri="{BB962C8B-B14F-4D97-AF65-F5344CB8AC3E}">
        <p14:creationId xmlns:p14="http://schemas.microsoft.com/office/powerpoint/2010/main" val="301104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0BA195B-E4A1-0E08-308A-56107750AAE3}"/>
              </a:ext>
            </a:extLst>
          </p:cNvPr>
          <p:cNvSpPr/>
          <p:nvPr/>
        </p:nvSpPr>
        <p:spPr>
          <a:xfrm>
            <a:off x="234833" y="2792966"/>
            <a:ext cx="5462168" cy="2640736"/>
          </a:xfrm>
          <a:prstGeom prst="roundRect">
            <a:avLst>
              <a:gd name="adj" fmla="val 8167"/>
            </a:avLst>
          </a:prstGeom>
          <a:solidFill>
            <a:srgbClr val="FFFEF8"/>
          </a:solidFill>
          <a:ln w="28575" cap="flat" cmpd="sng" algn="ctr">
            <a:solidFill>
              <a:srgbClr val="0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7" name="TextBox 6">
            <a:extLst>
              <a:ext uri="{FF2B5EF4-FFF2-40B4-BE49-F238E27FC236}">
                <a16:creationId xmlns:a16="http://schemas.microsoft.com/office/drawing/2014/main" id="{7FCB8AE9-AC65-D74D-DA31-561089FD0DD5}"/>
              </a:ext>
            </a:extLst>
          </p:cNvPr>
          <p:cNvSpPr txBox="1"/>
          <p:nvPr/>
        </p:nvSpPr>
        <p:spPr>
          <a:xfrm>
            <a:off x="364652" y="4155296"/>
            <a:ext cx="5202529" cy="1158074"/>
          </a:xfrm>
          <a:prstGeom prst="rect">
            <a:avLst/>
          </a:prstGeom>
          <a:noFill/>
          <a:ln>
            <a:noFill/>
            <a:prstDash val="sysDash"/>
          </a:ln>
        </p:spPr>
        <p:txBody>
          <a:bodyPr wrap="square">
            <a:spAutoFit/>
          </a:bodyPr>
          <a:lstStyle/>
          <a:p>
            <a:pPr algn="just">
              <a:lnSpc>
                <a:spcPct val="120000"/>
              </a:lnSpc>
              <a:spcBef>
                <a:spcPts val="700"/>
              </a:spcBef>
              <a:spcAft>
                <a:spcPts val="700"/>
              </a:spcAft>
            </a:pP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Thảo</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luận</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nhóm</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về</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những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nguy</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cơ</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bị</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lạc</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mà</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bạn</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nhỏ</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có</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thể</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gặp</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phải</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trong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mỗi</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tình</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huống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bên</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sp>
        <p:nvSpPr>
          <p:cNvPr id="8" name="TextBox 7">
            <a:extLst>
              <a:ext uri="{FF2B5EF4-FFF2-40B4-BE49-F238E27FC236}">
                <a16:creationId xmlns:a16="http://schemas.microsoft.com/office/drawing/2014/main" id="{2C576C1E-C251-112A-F511-9DF0363E0B01}"/>
              </a:ext>
            </a:extLst>
          </p:cNvPr>
          <p:cNvSpPr txBox="1"/>
          <p:nvPr/>
        </p:nvSpPr>
        <p:spPr>
          <a:xfrm>
            <a:off x="186291" y="2904286"/>
            <a:ext cx="5559250" cy="584775"/>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HOẠT ĐỘNG NHÓM</a:t>
            </a:r>
          </a:p>
        </p:txBody>
      </p:sp>
      <p:sp>
        <p:nvSpPr>
          <p:cNvPr id="9" name="Rectangle: Rounded Corners 8">
            <a:extLst>
              <a:ext uri="{FF2B5EF4-FFF2-40B4-BE49-F238E27FC236}">
                <a16:creationId xmlns:a16="http://schemas.microsoft.com/office/drawing/2014/main" id="{020454E9-B60A-7589-81D9-FCFAB83FB8DA}"/>
              </a:ext>
            </a:extLst>
          </p:cNvPr>
          <p:cNvSpPr/>
          <p:nvPr/>
        </p:nvSpPr>
        <p:spPr>
          <a:xfrm>
            <a:off x="1673349" y="3581288"/>
            <a:ext cx="2585134" cy="481780"/>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FEF8"/>
                </a:solidFill>
                <a:effectLst/>
                <a:uLnTx/>
                <a:uFillTx/>
                <a:latin typeface="UTM Avo" panose="02040603050506020204" pitchFamily="18" charset="0"/>
                <a:cs typeface="Arial" panose="020B0604020202020204" pitchFamily="34" charset="0"/>
              </a:rPr>
              <a:t>Thời</a:t>
            </a:r>
            <a:r>
              <a:rPr kumimoji="0" lang="en-US" sz="20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 </a:t>
            </a:r>
            <a:r>
              <a:rPr kumimoji="0" lang="en-US" sz="2000" b="1" i="0" u="none" strike="noStrike" kern="0" cap="none" spc="0" normalizeH="0" baseline="0" noProof="0" dirty="0" err="1">
                <a:ln>
                  <a:noFill/>
                </a:ln>
                <a:solidFill>
                  <a:srgbClr val="FFFEF8"/>
                </a:solidFill>
                <a:effectLst/>
                <a:uLnTx/>
                <a:uFillTx/>
                <a:latin typeface="UTM Avo" panose="02040603050506020204" pitchFamily="18" charset="0"/>
                <a:cs typeface="Arial" panose="020B0604020202020204" pitchFamily="34" charset="0"/>
              </a:rPr>
              <a:t>gian</a:t>
            </a:r>
            <a:r>
              <a:rPr kumimoji="0" lang="en-US" sz="20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 4 </a:t>
            </a:r>
            <a:r>
              <a:rPr kumimoji="0" lang="en-US" sz="2000" b="1" i="0" u="none" strike="noStrike" kern="0" cap="none" spc="0" normalizeH="0" baseline="0" noProof="0" dirty="0" err="1">
                <a:ln>
                  <a:noFill/>
                </a:ln>
                <a:solidFill>
                  <a:srgbClr val="FFFEF8"/>
                </a:solidFill>
                <a:effectLst/>
                <a:uLnTx/>
                <a:uFillTx/>
                <a:latin typeface="UTM Avo" panose="02040603050506020204" pitchFamily="18" charset="0"/>
                <a:cs typeface="Arial" panose="020B0604020202020204" pitchFamily="34" charset="0"/>
              </a:rPr>
              <a:t>phút</a:t>
            </a:r>
            <a:endParaRPr kumimoji="0" lang="en-US" sz="20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7F341B7E-3043-40A5-BAAB-A9206D8B3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869" y="1620622"/>
            <a:ext cx="1199411" cy="1199411"/>
          </a:xfrm>
          <a:prstGeom prst="rect">
            <a:avLst/>
          </a:prstGeom>
        </p:spPr>
      </p:pic>
      <p:pic>
        <p:nvPicPr>
          <p:cNvPr id="12" name="Picture 11">
            <a:extLst>
              <a:ext uri="{FF2B5EF4-FFF2-40B4-BE49-F238E27FC236}">
                <a16:creationId xmlns:a16="http://schemas.microsoft.com/office/drawing/2014/main" id="{040223C2-513C-AFA6-A1BD-EF4FADA552FA}"/>
              </a:ext>
            </a:extLst>
          </p:cNvPr>
          <p:cNvPicPr>
            <a:picLocks noChangeAspect="1"/>
          </p:cNvPicPr>
          <p:nvPr/>
        </p:nvPicPr>
        <p:blipFill rotWithShape="1">
          <a:blip r:embed="rId4"/>
          <a:srcRect l="927" t="1963"/>
          <a:stretch/>
        </p:blipFill>
        <p:spPr>
          <a:xfrm>
            <a:off x="5906237" y="982176"/>
            <a:ext cx="5304664" cy="2115085"/>
          </a:xfrm>
          <a:prstGeom prst="rect">
            <a:avLst/>
          </a:prstGeom>
          <a:ln>
            <a:noFill/>
          </a:ln>
          <a:effectLst>
            <a:softEdge rad="112500"/>
          </a:effectLst>
        </p:spPr>
      </p:pic>
      <p:pic>
        <p:nvPicPr>
          <p:cNvPr id="18" name="Picture 17">
            <a:extLst>
              <a:ext uri="{FF2B5EF4-FFF2-40B4-BE49-F238E27FC236}">
                <a16:creationId xmlns:a16="http://schemas.microsoft.com/office/drawing/2014/main" id="{5CF3C3A9-0ED7-155A-5FCB-67D3C2FDC7E1}"/>
              </a:ext>
            </a:extLst>
          </p:cNvPr>
          <p:cNvPicPr>
            <a:picLocks noChangeAspect="1"/>
          </p:cNvPicPr>
          <p:nvPr/>
        </p:nvPicPr>
        <p:blipFill>
          <a:blip r:embed="rId5"/>
          <a:stretch>
            <a:fillRect/>
          </a:stretch>
        </p:blipFill>
        <p:spPr>
          <a:xfrm>
            <a:off x="5936524" y="3118163"/>
            <a:ext cx="5244090" cy="3402059"/>
          </a:xfrm>
          <a:prstGeom prst="rect">
            <a:avLst/>
          </a:prstGeom>
          <a:ln>
            <a:noFill/>
          </a:ln>
          <a:effectLst>
            <a:softEdge rad="112500"/>
          </a:effectLst>
        </p:spPr>
      </p:pic>
    </p:spTree>
    <p:extLst>
      <p:ext uri="{BB962C8B-B14F-4D97-AF65-F5344CB8AC3E}">
        <p14:creationId xmlns:p14="http://schemas.microsoft.com/office/powerpoint/2010/main" val="24035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5F0348-C8E1-081A-D5AD-5EB2AE38777D}"/>
              </a:ext>
            </a:extLst>
          </p:cNvPr>
          <p:cNvGrpSpPr/>
          <p:nvPr/>
        </p:nvGrpSpPr>
        <p:grpSpPr>
          <a:xfrm>
            <a:off x="2052320" y="4328006"/>
            <a:ext cx="6282336" cy="932207"/>
            <a:chOff x="2238606" y="3742442"/>
            <a:chExt cx="7274610" cy="1182645"/>
          </a:xfrm>
        </p:grpSpPr>
        <p:sp>
          <p:nvSpPr>
            <p:cNvPr id="3" name="Rectangle: Rounded Corners 2">
              <a:extLst>
                <a:ext uri="{FF2B5EF4-FFF2-40B4-BE49-F238E27FC236}">
                  <a16:creationId xmlns:a16="http://schemas.microsoft.com/office/drawing/2014/main" id="{29286A20-60FF-3977-229D-68DE1FF66A1F}"/>
                </a:ext>
              </a:extLst>
            </p:cNvPr>
            <p:cNvSpPr/>
            <p:nvPr/>
          </p:nvSpPr>
          <p:spPr>
            <a:xfrm>
              <a:off x="2238606" y="3742442"/>
              <a:ext cx="7274610" cy="1182645"/>
            </a:xfrm>
            <a:prstGeom prst="roundRect">
              <a:avLst/>
            </a:prstGeom>
            <a:solidFill>
              <a:srgbClr val="FFFEF8"/>
            </a:solidFill>
            <a:ln w="19050" cap="flat" cmpd="sng" algn="ctr">
              <a:solidFill>
                <a:srgbClr val="4586F1">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4" name="TextBox 3">
              <a:extLst>
                <a:ext uri="{FF2B5EF4-FFF2-40B4-BE49-F238E27FC236}">
                  <a16:creationId xmlns:a16="http://schemas.microsoft.com/office/drawing/2014/main" id="{FF9B3C45-1B93-2948-DF31-C6D8C7292638}"/>
                </a:ext>
              </a:extLst>
            </p:cNvPr>
            <p:cNvSpPr txBox="1"/>
            <p:nvPr/>
          </p:nvSpPr>
          <p:spPr>
            <a:xfrm>
              <a:off x="2396242" y="3794289"/>
              <a:ext cx="6959338" cy="1000638"/>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vi-VN" sz="2000" b="0" i="0" u="none" strike="noStrike" kern="0" cap="none" spc="0" normalizeH="0" baseline="0" noProof="0" dirty="0">
                  <a:ln>
                    <a:noFill/>
                  </a:ln>
                  <a:effectLst/>
                  <a:uLnTx/>
                  <a:uFillTx/>
                  <a:latin typeface="UTM Avo" panose="02040603050506020204" pitchFamily="18" charset="0"/>
                  <a:cs typeface="Arial" panose="020B0604020202020204" pitchFamily="34" charset="0"/>
                </a:rPr>
                <a:t>Khi đi siêu thị cùng mẹ, Huy mải mê xem đồ chơi không theo mẹ nên có thể bị lạc.</a:t>
              </a:r>
            </a:p>
          </p:txBody>
        </p:sp>
      </p:grpSp>
      <p:sp>
        <p:nvSpPr>
          <p:cNvPr id="5" name="Arrow: Right 4">
            <a:extLst>
              <a:ext uri="{FF2B5EF4-FFF2-40B4-BE49-F238E27FC236}">
                <a16:creationId xmlns:a16="http://schemas.microsoft.com/office/drawing/2014/main" id="{85F4598B-5C6C-1421-0B30-9DA8CFD298B8}"/>
              </a:ext>
            </a:extLst>
          </p:cNvPr>
          <p:cNvSpPr/>
          <p:nvPr/>
        </p:nvSpPr>
        <p:spPr>
          <a:xfrm>
            <a:off x="2306807" y="5620629"/>
            <a:ext cx="887366" cy="572154"/>
          </a:xfrm>
          <a:prstGeom prst="rightArrow">
            <a:avLst/>
          </a:prstGeom>
          <a:solidFill>
            <a:srgbClr val="E51F3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D0F7FD"/>
              </a:solidFill>
              <a:effectLst/>
              <a:uLnTx/>
              <a:uFillTx/>
              <a:latin typeface="UTM Avo" panose="02040603050506020204" pitchFamily="18" charset="0"/>
            </a:endParaRPr>
          </a:p>
        </p:txBody>
      </p:sp>
      <p:grpSp>
        <p:nvGrpSpPr>
          <p:cNvPr id="10" name="Group 9">
            <a:extLst>
              <a:ext uri="{FF2B5EF4-FFF2-40B4-BE49-F238E27FC236}">
                <a16:creationId xmlns:a16="http://schemas.microsoft.com/office/drawing/2014/main" id="{EEB4354D-8D97-B497-7CB6-4811B3787EB2}"/>
              </a:ext>
            </a:extLst>
          </p:cNvPr>
          <p:cNvGrpSpPr/>
          <p:nvPr/>
        </p:nvGrpSpPr>
        <p:grpSpPr>
          <a:xfrm>
            <a:off x="3341102" y="5488967"/>
            <a:ext cx="6418470" cy="932207"/>
            <a:chOff x="3475406" y="5238529"/>
            <a:chExt cx="7432246" cy="1182645"/>
          </a:xfrm>
        </p:grpSpPr>
        <p:sp>
          <p:nvSpPr>
            <p:cNvPr id="17" name="Rectangle: Rounded Corners 16">
              <a:extLst>
                <a:ext uri="{FF2B5EF4-FFF2-40B4-BE49-F238E27FC236}">
                  <a16:creationId xmlns:a16="http://schemas.microsoft.com/office/drawing/2014/main" id="{D739EFAD-DE49-0FBB-C27C-6531557ECDB2}"/>
                </a:ext>
              </a:extLst>
            </p:cNvPr>
            <p:cNvSpPr/>
            <p:nvPr/>
          </p:nvSpPr>
          <p:spPr>
            <a:xfrm>
              <a:off x="3475406" y="5238529"/>
              <a:ext cx="7432246" cy="1182645"/>
            </a:xfrm>
            <a:prstGeom prst="roundRect">
              <a:avLst/>
            </a:prstGeom>
            <a:solidFill>
              <a:srgbClr val="FFFEF8"/>
            </a:solidFill>
            <a:ln w="19050" cap="flat" cmpd="sng" algn="ctr">
              <a:solidFill>
                <a:srgbClr val="4586F1">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18" name="TextBox 17">
              <a:extLst>
                <a:ext uri="{FF2B5EF4-FFF2-40B4-BE49-F238E27FC236}">
                  <a16:creationId xmlns:a16="http://schemas.microsoft.com/office/drawing/2014/main" id="{12C29A46-EF44-62C5-A22A-6FB6D30660E3}"/>
                </a:ext>
              </a:extLst>
            </p:cNvPr>
            <p:cNvSpPr txBox="1"/>
            <p:nvPr/>
          </p:nvSpPr>
          <p:spPr>
            <a:xfrm>
              <a:off x="3633042" y="5290376"/>
              <a:ext cx="7274610" cy="788742"/>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Nếu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bị</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lạc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Huy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nên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báo</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với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người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lớn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hoặc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quản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lý</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của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siêu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thị</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để</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giúp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đỡ</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tìm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mẹ</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a:t>
              </a:r>
              <a:endParaRPr kumimoji="0" lang="en-US" sz="2000" b="0"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endParaRPr>
            </a:p>
          </p:txBody>
        </p:sp>
      </p:grpSp>
      <p:pic>
        <p:nvPicPr>
          <p:cNvPr id="19" name="Picture 18">
            <a:extLst>
              <a:ext uri="{FF2B5EF4-FFF2-40B4-BE49-F238E27FC236}">
                <a16:creationId xmlns:a16="http://schemas.microsoft.com/office/drawing/2014/main" id="{049E6854-0A0E-7923-EBD4-E865676A3088}"/>
              </a:ext>
            </a:extLst>
          </p:cNvPr>
          <p:cNvPicPr>
            <a:picLocks noChangeAspect="1"/>
          </p:cNvPicPr>
          <p:nvPr/>
        </p:nvPicPr>
        <p:blipFill rotWithShape="1">
          <a:blip r:embed="rId3"/>
          <a:srcRect l="927" t="1963"/>
          <a:stretch/>
        </p:blipFill>
        <p:spPr>
          <a:xfrm>
            <a:off x="3126796" y="1551403"/>
            <a:ext cx="6282336" cy="2504904"/>
          </a:xfrm>
          <a:prstGeom prst="rect">
            <a:avLst/>
          </a:prstGeom>
          <a:ln>
            <a:noFill/>
          </a:ln>
          <a:effectLst/>
        </p:spPr>
      </p:pic>
    </p:spTree>
    <p:extLst>
      <p:ext uri="{BB962C8B-B14F-4D97-AF65-F5344CB8AC3E}">
        <p14:creationId xmlns:p14="http://schemas.microsoft.com/office/powerpoint/2010/main" val="389486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BEEB0E-1F06-B33F-166C-1CA6DFCF9018}"/>
              </a:ext>
            </a:extLst>
          </p:cNvPr>
          <p:cNvGrpSpPr/>
          <p:nvPr/>
        </p:nvGrpSpPr>
        <p:grpSpPr>
          <a:xfrm>
            <a:off x="362300" y="2315423"/>
            <a:ext cx="5344986" cy="1006231"/>
            <a:chOff x="2238606" y="3742442"/>
            <a:chExt cx="7194110" cy="1647861"/>
          </a:xfrm>
        </p:grpSpPr>
        <p:sp>
          <p:nvSpPr>
            <p:cNvPr id="5" name="Rectangle: Rounded Corners 4">
              <a:extLst>
                <a:ext uri="{FF2B5EF4-FFF2-40B4-BE49-F238E27FC236}">
                  <a16:creationId xmlns:a16="http://schemas.microsoft.com/office/drawing/2014/main" id="{A7ED785F-D992-3371-C2AA-2CAA00D7397F}"/>
                </a:ext>
              </a:extLst>
            </p:cNvPr>
            <p:cNvSpPr/>
            <p:nvPr/>
          </p:nvSpPr>
          <p:spPr>
            <a:xfrm>
              <a:off x="2238606" y="3742442"/>
              <a:ext cx="7194110" cy="1647861"/>
            </a:xfrm>
            <a:prstGeom prst="roundRect">
              <a:avLst/>
            </a:prstGeom>
            <a:solidFill>
              <a:srgbClr val="FFFEF8"/>
            </a:solidFill>
            <a:ln w="19050" cap="flat" cmpd="sng" algn="ctr">
              <a:solidFill>
                <a:srgbClr val="4586F1">
                  <a:shade val="50000"/>
                </a:srgbClr>
              </a:solidFill>
              <a:prstDash val="sys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6" name="TextBox 5">
              <a:extLst>
                <a:ext uri="{FF2B5EF4-FFF2-40B4-BE49-F238E27FC236}">
                  <a16:creationId xmlns:a16="http://schemas.microsoft.com/office/drawing/2014/main" id="{271973D5-C617-1495-2CEE-ED1E10C9F4F8}"/>
                </a:ext>
              </a:extLst>
            </p:cNvPr>
            <p:cNvSpPr txBox="1"/>
            <p:nvPr/>
          </p:nvSpPr>
          <p:spPr>
            <a:xfrm>
              <a:off x="2410814" y="3875798"/>
              <a:ext cx="6849694" cy="1158074"/>
            </a:xfrm>
            <a:prstGeom prst="rect">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Khi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đi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chơi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ở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công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viên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Huy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mãi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mê</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chơi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với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bạn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mà</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không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nghe</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lời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bố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gọi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a:t>
              </a:r>
              <a:endParaRPr kumimoji="0" lang="en-US" sz="2000" b="0"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endParaRPr>
            </a:p>
          </p:txBody>
        </p:sp>
      </p:grpSp>
      <p:sp>
        <p:nvSpPr>
          <p:cNvPr id="7" name="Arrow: Right 6">
            <a:extLst>
              <a:ext uri="{FF2B5EF4-FFF2-40B4-BE49-F238E27FC236}">
                <a16:creationId xmlns:a16="http://schemas.microsoft.com/office/drawing/2014/main" id="{5E08DFF1-1AC2-0E3C-2B82-6220E0A1F66F}"/>
              </a:ext>
            </a:extLst>
          </p:cNvPr>
          <p:cNvSpPr/>
          <p:nvPr/>
        </p:nvSpPr>
        <p:spPr>
          <a:xfrm>
            <a:off x="209257" y="4229885"/>
            <a:ext cx="669486" cy="456262"/>
          </a:xfrm>
          <a:prstGeom prst="rightArrow">
            <a:avLst/>
          </a:prstGeom>
          <a:solidFill>
            <a:srgbClr val="E51F3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D0F7FD"/>
              </a:solidFill>
              <a:effectLst/>
              <a:uLnTx/>
              <a:uFillTx/>
              <a:latin typeface="UTM Avo" panose="02040603050506020204" pitchFamily="18" charset="0"/>
            </a:endParaRPr>
          </a:p>
        </p:txBody>
      </p:sp>
      <p:grpSp>
        <p:nvGrpSpPr>
          <p:cNvPr id="8" name="Group 7">
            <a:extLst>
              <a:ext uri="{FF2B5EF4-FFF2-40B4-BE49-F238E27FC236}">
                <a16:creationId xmlns:a16="http://schemas.microsoft.com/office/drawing/2014/main" id="{BD260B8D-E046-D3C4-155B-835EC1F2AEDD}"/>
              </a:ext>
            </a:extLst>
          </p:cNvPr>
          <p:cNvGrpSpPr/>
          <p:nvPr/>
        </p:nvGrpSpPr>
        <p:grpSpPr>
          <a:xfrm>
            <a:off x="1115190" y="3807749"/>
            <a:ext cx="4667883" cy="1300533"/>
            <a:chOff x="3475406" y="5238529"/>
            <a:chExt cx="7680069" cy="1563710"/>
          </a:xfrm>
        </p:grpSpPr>
        <p:sp>
          <p:nvSpPr>
            <p:cNvPr id="9" name="Rectangle: Rounded Corners 8">
              <a:extLst>
                <a:ext uri="{FF2B5EF4-FFF2-40B4-BE49-F238E27FC236}">
                  <a16:creationId xmlns:a16="http://schemas.microsoft.com/office/drawing/2014/main" id="{A9B72125-C971-EF8C-569D-A0BF58ADB49C}"/>
                </a:ext>
              </a:extLst>
            </p:cNvPr>
            <p:cNvSpPr/>
            <p:nvPr/>
          </p:nvSpPr>
          <p:spPr>
            <a:xfrm>
              <a:off x="3475406" y="5238529"/>
              <a:ext cx="7680069" cy="1563710"/>
            </a:xfrm>
            <a:prstGeom prst="roundRect">
              <a:avLst/>
            </a:prstGeom>
            <a:solidFill>
              <a:srgbClr val="FFFEF8"/>
            </a:solidFill>
            <a:ln w="19050" cap="flat" cmpd="sng" algn="ctr">
              <a:solidFill>
                <a:srgbClr val="4586F1">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0F7FD"/>
                </a:solidFill>
                <a:effectLst/>
                <a:uLnTx/>
                <a:uFillTx/>
                <a:latin typeface="UTM Avo" panose="02040603050506020204" pitchFamily="18" charset="0"/>
              </a:endParaRPr>
            </a:p>
          </p:txBody>
        </p:sp>
        <p:sp>
          <p:nvSpPr>
            <p:cNvPr id="10" name="TextBox 9">
              <a:extLst>
                <a:ext uri="{FF2B5EF4-FFF2-40B4-BE49-F238E27FC236}">
                  <a16:creationId xmlns:a16="http://schemas.microsoft.com/office/drawing/2014/main" id="{145A204C-E9C2-5286-AD0B-2BFD40F46577}"/>
                </a:ext>
              </a:extLst>
            </p:cNvPr>
            <p:cNvSpPr txBox="1"/>
            <p:nvPr/>
          </p:nvSpPr>
          <p:spPr>
            <a:xfrm>
              <a:off x="3554223" y="5329810"/>
              <a:ext cx="7522433" cy="1158074"/>
            </a:xfrm>
            <a:prstGeom prst="rect">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Nếu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bị</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lạc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Huy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nên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báo</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với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người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lớn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hoặc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các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chú</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công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để</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giúp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đỡ</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tìm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bố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a:t>
              </a:r>
              <a:endParaRPr kumimoji="0" lang="en-US" sz="2000" b="0"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endParaRPr>
            </a:p>
          </p:txBody>
        </p:sp>
      </p:grpSp>
      <p:pic>
        <p:nvPicPr>
          <p:cNvPr id="12" name="Picture 11">
            <a:extLst>
              <a:ext uri="{FF2B5EF4-FFF2-40B4-BE49-F238E27FC236}">
                <a16:creationId xmlns:a16="http://schemas.microsoft.com/office/drawing/2014/main" id="{AE1C4A9B-E160-9AC9-7313-C6FD0DFA345D}"/>
              </a:ext>
            </a:extLst>
          </p:cNvPr>
          <p:cNvPicPr>
            <a:picLocks noChangeAspect="1"/>
          </p:cNvPicPr>
          <p:nvPr/>
        </p:nvPicPr>
        <p:blipFill>
          <a:blip r:embed="rId3"/>
          <a:stretch>
            <a:fillRect/>
          </a:stretch>
        </p:blipFill>
        <p:spPr>
          <a:xfrm>
            <a:off x="6096000" y="1916131"/>
            <a:ext cx="5831654" cy="3783236"/>
          </a:xfrm>
          <a:prstGeom prst="rect">
            <a:avLst/>
          </a:prstGeom>
          <a:ln>
            <a:noFill/>
          </a:ln>
          <a:effectLst>
            <a:softEdge rad="112500"/>
          </a:effectLst>
        </p:spPr>
      </p:pic>
    </p:spTree>
    <p:extLst>
      <p:ext uri="{BB962C8B-B14F-4D97-AF65-F5344CB8AC3E}">
        <p14:creationId xmlns:p14="http://schemas.microsoft.com/office/powerpoint/2010/main" val="291959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3D650F-F2B7-48B6-00E2-DC1A4E4A5E14}"/>
              </a:ext>
            </a:extLst>
          </p:cNvPr>
          <p:cNvGrpSpPr/>
          <p:nvPr/>
        </p:nvGrpSpPr>
        <p:grpSpPr>
          <a:xfrm>
            <a:off x="114563" y="1544319"/>
            <a:ext cx="9476477" cy="5313681"/>
            <a:chOff x="2862637" y="2089048"/>
            <a:chExt cx="1975518" cy="1977384"/>
          </a:xfrm>
        </p:grpSpPr>
        <p:pic>
          <p:nvPicPr>
            <p:cNvPr id="3" name="Picture 2" descr="Speech clipart">
              <a:extLst>
                <a:ext uri="{FF2B5EF4-FFF2-40B4-BE49-F238E27FC236}">
                  <a16:creationId xmlns:a16="http://schemas.microsoft.com/office/drawing/2014/main" id="{47A27490-0585-C961-2FFF-A4DC693C5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637" y="2089048"/>
              <a:ext cx="1975518" cy="1977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4F4F84-61BC-64D8-4D3E-711458FA7054}"/>
                </a:ext>
              </a:extLst>
            </p:cNvPr>
            <p:cNvSpPr txBox="1"/>
            <p:nvPr/>
          </p:nvSpPr>
          <p:spPr>
            <a:xfrm>
              <a:off x="3071792" y="2551610"/>
              <a:ext cx="1493140" cy="907389"/>
            </a:xfrm>
            <a:prstGeom prst="rect">
              <a:avLst/>
            </a:prstGeom>
            <a:noFill/>
          </p:spPr>
          <p:txBody>
            <a:bodyPr wrap="square" rtlCol="0">
              <a:spAutoFit/>
            </a:bodyPr>
            <a:lstStyle/>
            <a:p>
              <a:pPr algn="just">
                <a:lnSpc>
                  <a:spcPct val="130000"/>
                </a:lnSpc>
              </a:pP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Hiện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tượng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trẻ</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bị</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lạc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xảy</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ra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khá</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phổ</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biến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do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những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phút</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sơ</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sẩy</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mất</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tập</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trung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Việc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trẻ</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bị</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lạc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có</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thể</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dẫn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đến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nhiều</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mối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nguy</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hiểm</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đối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với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thế</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mỗi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bạn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nhỏ</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cần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biết</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phòng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tránh</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bị</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lạc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biết</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cách</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xử</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lí</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bị</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lạc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endParaRPr lang="en-US" sz="2400" b="1" dirty="0">
                <a:solidFill>
                  <a:srgbClr val="002060"/>
                </a:solidFill>
                <a:latin typeface="UTM Avo" panose="02040603050506020204" pitchFamily="18" charset="0"/>
                <a:cs typeface="Arial" panose="020B0604020202020204" pitchFamily="34" charset="0"/>
              </a:endParaRPr>
            </a:p>
          </p:txBody>
        </p:sp>
      </p:grpSp>
      <p:pic>
        <p:nvPicPr>
          <p:cNvPr id="5" name="Picture 2" descr="Businesswoman is Giving Advice clipart">
            <a:extLst>
              <a:ext uri="{FF2B5EF4-FFF2-40B4-BE49-F238E27FC236}">
                <a16:creationId xmlns:a16="http://schemas.microsoft.com/office/drawing/2014/main" id="{4BF3D954-F43E-A8D6-657D-CF1E0E7FF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0401" y="2916582"/>
            <a:ext cx="3241633" cy="394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6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1237;p46">
            <a:extLst>
              <a:ext uri="{FF2B5EF4-FFF2-40B4-BE49-F238E27FC236}">
                <a16:creationId xmlns:a16="http://schemas.microsoft.com/office/drawing/2014/main" id="{30272D20-1EF2-9806-D43F-F6486B17391E}"/>
              </a:ext>
            </a:extLst>
          </p:cNvPr>
          <p:cNvGrpSpPr/>
          <p:nvPr/>
        </p:nvGrpSpPr>
        <p:grpSpPr>
          <a:xfrm>
            <a:off x="4129901" y="5874603"/>
            <a:ext cx="985143" cy="982557"/>
            <a:chOff x="3808077" y="3718273"/>
            <a:chExt cx="994558" cy="991948"/>
          </a:xfrm>
        </p:grpSpPr>
        <p:sp>
          <p:nvSpPr>
            <p:cNvPr id="3" name="Google Shape;1238;p46">
              <a:extLst>
                <a:ext uri="{FF2B5EF4-FFF2-40B4-BE49-F238E27FC236}">
                  <a16:creationId xmlns:a16="http://schemas.microsoft.com/office/drawing/2014/main" id="{E97D4A59-EF1F-9995-379A-299CA3786734}"/>
                </a:ext>
              </a:extLst>
            </p:cNvPr>
            <p:cNvSpPr/>
            <p:nvPr/>
          </p:nvSpPr>
          <p:spPr>
            <a:xfrm>
              <a:off x="3808077" y="3718273"/>
              <a:ext cx="994558" cy="991948"/>
            </a:xfrm>
            <a:custGeom>
              <a:avLst/>
              <a:gdLst/>
              <a:ahLst/>
              <a:cxnLst/>
              <a:rect l="l" t="t" r="r" b="b"/>
              <a:pathLst>
                <a:path w="5717" h="5702" extrusionOk="0">
                  <a:moveTo>
                    <a:pt x="2859" y="0"/>
                  </a:moveTo>
                  <a:cubicBezTo>
                    <a:pt x="2765" y="0"/>
                    <a:pt x="2670" y="5"/>
                    <a:pt x="2575" y="15"/>
                  </a:cubicBezTo>
                  <a:lnTo>
                    <a:pt x="2496" y="21"/>
                  </a:lnTo>
                  <a:cubicBezTo>
                    <a:pt x="2079" y="75"/>
                    <a:pt x="1680" y="220"/>
                    <a:pt x="1330" y="450"/>
                  </a:cubicBezTo>
                  <a:cubicBezTo>
                    <a:pt x="1179" y="547"/>
                    <a:pt x="1034" y="655"/>
                    <a:pt x="901" y="782"/>
                  </a:cubicBezTo>
                  <a:lnTo>
                    <a:pt x="877" y="806"/>
                  </a:lnTo>
                  <a:cubicBezTo>
                    <a:pt x="315" y="1356"/>
                    <a:pt x="1" y="2105"/>
                    <a:pt x="13" y="2891"/>
                  </a:cubicBezTo>
                  <a:lnTo>
                    <a:pt x="13" y="2963"/>
                  </a:lnTo>
                  <a:cubicBezTo>
                    <a:pt x="31" y="3471"/>
                    <a:pt x="188" y="3954"/>
                    <a:pt x="460" y="4383"/>
                  </a:cubicBezTo>
                  <a:cubicBezTo>
                    <a:pt x="563" y="4546"/>
                    <a:pt x="689" y="4704"/>
                    <a:pt x="828" y="4843"/>
                  </a:cubicBezTo>
                  <a:cubicBezTo>
                    <a:pt x="961" y="4981"/>
                    <a:pt x="1106" y="5102"/>
                    <a:pt x="1263" y="5211"/>
                  </a:cubicBezTo>
                  <a:cubicBezTo>
                    <a:pt x="1763" y="5547"/>
                    <a:pt x="2314" y="5702"/>
                    <a:pt x="2854" y="5702"/>
                  </a:cubicBezTo>
                  <a:cubicBezTo>
                    <a:pt x="4177" y="5702"/>
                    <a:pt x="5430" y="4774"/>
                    <a:pt x="5674" y="3320"/>
                  </a:cubicBezTo>
                  <a:cubicBezTo>
                    <a:pt x="5704" y="3127"/>
                    <a:pt x="5717" y="2927"/>
                    <a:pt x="5711" y="2728"/>
                  </a:cubicBezTo>
                  <a:cubicBezTo>
                    <a:pt x="5711" y="2704"/>
                    <a:pt x="5711" y="2679"/>
                    <a:pt x="5704" y="2655"/>
                  </a:cubicBezTo>
                  <a:cubicBezTo>
                    <a:pt x="5686" y="2389"/>
                    <a:pt x="5632" y="2124"/>
                    <a:pt x="5541" y="1876"/>
                  </a:cubicBezTo>
                  <a:cubicBezTo>
                    <a:pt x="5469" y="1682"/>
                    <a:pt x="5378" y="1495"/>
                    <a:pt x="5263" y="1320"/>
                  </a:cubicBezTo>
                  <a:cubicBezTo>
                    <a:pt x="5137" y="1114"/>
                    <a:pt x="4979" y="927"/>
                    <a:pt x="4804" y="764"/>
                  </a:cubicBezTo>
                  <a:lnTo>
                    <a:pt x="4798" y="758"/>
                  </a:lnTo>
                  <a:lnTo>
                    <a:pt x="4726" y="692"/>
                  </a:lnTo>
                  <a:cubicBezTo>
                    <a:pt x="4206" y="246"/>
                    <a:pt x="3541" y="0"/>
                    <a:pt x="2859" y="0"/>
                  </a:cubicBezTo>
                  <a:close/>
                </a:path>
              </a:pathLst>
            </a:custGeom>
            <a:solidFill>
              <a:srgbClr val="F985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4" name="Google Shape;1239;p46">
              <a:extLst>
                <a:ext uri="{FF2B5EF4-FFF2-40B4-BE49-F238E27FC236}">
                  <a16:creationId xmlns:a16="http://schemas.microsoft.com/office/drawing/2014/main" id="{29C677CD-AD90-2CC9-9B74-127DEE170393}"/>
                </a:ext>
              </a:extLst>
            </p:cNvPr>
            <p:cNvSpPr/>
            <p:nvPr/>
          </p:nvSpPr>
          <p:spPr>
            <a:xfrm>
              <a:off x="3810164" y="4179104"/>
              <a:ext cx="992470" cy="158134"/>
            </a:xfrm>
            <a:custGeom>
              <a:avLst/>
              <a:gdLst/>
              <a:ahLst/>
              <a:cxnLst/>
              <a:rect l="l" t="t" r="r" b="b"/>
              <a:pathLst>
                <a:path w="5705" h="909" extrusionOk="0">
                  <a:moveTo>
                    <a:pt x="5699" y="0"/>
                  </a:moveTo>
                  <a:cubicBezTo>
                    <a:pt x="5112" y="357"/>
                    <a:pt x="4472" y="610"/>
                    <a:pt x="3801" y="737"/>
                  </a:cubicBezTo>
                  <a:lnTo>
                    <a:pt x="3735" y="755"/>
                  </a:lnTo>
                  <a:cubicBezTo>
                    <a:pt x="3529" y="792"/>
                    <a:pt x="3330" y="816"/>
                    <a:pt x="3131" y="828"/>
                  </a:cubicBezTo>
                  <a:cubicBezTo>
                    <a:pt x="3001" y="837"/>
                    <a:pt x="2873" y="841"/>
                    <a:pt x="2746" y="841"/>
                  </a:cubicBezTo>
                  <a:cubicBezTo>
                    <a:pt x="1599" y="841"/>
                    <a:pt x="550" y="498"/>
                    <a:pt x="1" y="242"/>
                  </a:cubicBezTo>
                  <a:lnTo>
                    <a:pt x="1" y="314"/>
                  </a:lnTo>
                  <a:cubicBezTo>
                    <a:pt x="559" y="575"/>
                    <a:pt x="1600" y="908"/>
                    <a:pt x="2738" y="908"/>
                  </a:cubicBezTo>
                  <a:cubicBezTo>
                    <a:pt x="2868" y="908"/>
                    <a:pt x="2999" y="904"/>
                    <a:pt x="3131" y="894"/>
                  </a:cubicBezTo>
                  <a:cubicBezTo>
                    <a:pt x="3330" y="882"/>
                    <a:pt x="3535" y="858"/>
                    <a:pt x="3735" y="822"/>
                  </a:cubicBezTo>
                  <a:cubicBezTo>
                    <a:pt x="3759" y="822"/>
                    <a:pt x="3783" y="810"/>
                    <a:pt x="3801" y="804"/>
                  </a:cubicBezTo>
                  <a:cubicBezTo>
                    <a:pt x="4472" y="677"/>
                    <a:pt x="5118" y="429"/>
                    <a:pt x="5705" y="79"/>
                  </a:cubicBezTo>
                  <a:cubicBezTo>
                    <a:pt x="5705" y="49"/>
                    <a:pt x="5705" y="24"/>
                    <a:pt x="5699" y="0"/>
                  </a:cubicBezTo>
                  <a:close/>
                </a:path>
              </a:pathLst>
            </a:custGeom>
            <a:solidFill>
              <a:srgbClr val="E51F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5" name="Google Shape;1240;p46">
              <a:extLst>
                <a:ext uri="{FF2B5EF4-FFF2-40B4-BE49-F238E27FC236}">
                  <a16:creationId xmlns:a16="http://schemas.microsoft.com/office/drawing/2014/main" id="{24C71B28-92C8-7EEE-69CC-6A5A9B96D273}"/>
                </a:ext>
              </a:extLst>
            </p:cNvPr>
            <p:cNvSpPr/>
            <p:nvPr/>
          </p:nvSpPr>
          <p:spPr>
            <a:xfrm>
              <a:off x="4242289" y="3720709"/>
              <a:ext cx="229286" cy="971421"/>
            </a:xfrm>
            <a:custGeom>
              <a:avLst/>
              <a:gdLst/>
              <a:ahLst/>
              <a:cxnLst/>
              <a:rect l="l" t="t" r="r" b="b"/>
              <a:pathLst>
                <a:path w="1318" h="5584" extrusionOk="0">
                  <a:moveTo>
                    <a:pt x="79" y="1"/>
                  </a:moveTo>
                  <a:lnTo>
                    <a:pt x="0" y="7"/>
                  </a:lnTo>
                  <a:cubicBezTo>
                    <a:pt x="634" y="750"/>
                    <a:pt x="1039" y="1656"/>
                    <a:pt x="1172" y="2623"/>
                  </a:cubicBezTo>
                  <a:cubicBezTo>
                    <a:pt x="1178" y="2647"/>
                    <a:pt x="1178" y="2671"/>
                    <a:pt x="1178" y="2696"/>
                  </a:cubicBezTo>
                  <a:cubicBezTo>
                    <a:pt x="1190" y="2762"/>
                    <a:pt x="1196" y="2816"/>
                    <a:pt x="1202" y="2871"/>
                  </a:cubicBezTo>
                  <a:cubicBezTo>
                    <a:pt x="1227" y="3046"/>
                    <a:pt x="1239" y="3215"/>
                    <a:pt x="1245" y="3384"/>
                  </a:cubicBezTo>
                  <a:lnTo>
                    <a:pt x="1245" y="3457"/>
                  </a:lnTo>
                  <a:cubicBezTo>
                    <a:pt x="1251" y="3596"/>
                    <a:pt x="1251" y="3741"/>
                    <a:pt x="1245" y="3886"/>
                  </a:cubicBezTo>
                  <a:lnTo>
                    <a:pt x="1245" y="3952"/>
                  </a:lnTo>
                  <a:cubicBezTo>
                    <a:pt x="1221" y="4496"/>
                    <a:pt x="1130" y="5040"/>
                    <a:pt x="979" y="5566"/>
                  </a:cubicBezTo>
                  <a:lnTo>
                    <a:pt x="1045" y="5584"/>
                  </a:lnTo>
                  <a:cubicBezTo>
                    <a:pt x="1196" y="5052"/>
                    <a:pt x="1287" y="4502"/>
                    <a:pt x="1311" y="3952"/>
                  </a:cubicBezTo>
                  <a:lnTo>
                    <a:pt x="1311" y="3880"/>
                  </a:lnTo>
                  <a:cubicBezTo>
                    <a:pt x="1317" y="3735"/>
                    <a:pt x="1317" y="3590"/>
                    <a:pt x="1311" y="3445"/>
                  </a:cubicBezTo>
                  <a:lnTo>
                    <a:pt x="1311" y="3372"/>
                  </a:lnTo>
                  <a:cubicBezTo>
                    <a:pt x="1305" y="3203"/>
                    <a:pt x="1293" y="3034"/>
                    <a:pt x="1275" y="2865"/>
                  </a:cubicBezTo>
                  <a:cubicBezTo>
                    <a:pt x="1263" y="2810"/>
                    <a:pt x="1257" y="2750"/>
                    <a:pt x="1251" y="2677"/>
                  </a:cubicBezTo>
                  <a:cubicBezTo>
                    <a:pt x="1245" y="2659"/>
                    <a:pt x="1245" y="2635"/>
                    <a:pt x="1239" y="2611"/>
                  </a:cubicBezTo>
                  <a:cubicBezTo>
                    <a:pt x="1112" y="1650"/>
                    <a:pt x="707" y="744"/>
                    <a:pt x="79" y="1"/>
                  </a:cubicBezTo>
                  <a:close/>
                </a:path>
              </a:pathLst>
            </a:custGeom>
            <a:solidFill>
              <a:srgbClr val="E51F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6" name="Google Shape;1241;p46">
              <a:extLst>
                <a:ext uri="{FF2B5EF4-FFF2-40B4-BE49-F238E27FC236}">
                  <a16:creationId xmlns:a16="http://schemas.microsoft.com/office/drawing/2014/main" id="{89D3B942-DC4E-69E6-4B1D-5D4DAF86CB4D}"/>
                </a:ext>
              </a:extLst>
            </p:cNvPr>
            <p:cNvSpPr/>
            <p:nvPr/>
          </p:nvSpPr>
          <p:spPr>
            <a:xfrm>
              <a:off x="3958381" y="3838483"/>
              <a:ext cx="701253" cy="355063"/>
            </a:xfrm>
            <a:custGeom>
              <a:avLst/>
              <a:gdLst/>
              <a:ahLst/>
              <a:cxnLst/>
              <a:rect l="l" t="t" r="r" b="b"/>
              <a:pathLst>
                <a:path w="4031" h="2041" extrusionOk="0">
                  <a:moveTo>
                    <a:pt x="3856" y="1"/>
                  </a:moveTo>
                  <a:lnTo>
                    <a:pt x="3856" y="1"/>
                  </a:lnTo>
                  <a:cubicBezTo>
                    <a:pt x="3976" y="671"/>
                    <a:pt x="3741" y="1414"/>
                    <a:pt x="3263" y="1759"/>
                  </a:cubicBezTo>
                  <a:cubicBezTo>
                    <a:pt x="3143" y="1837"/>
                    <a:pt x="3010" y="1898"/>
                    <a:pt x="2871" y="1934"/>
                  </a:cubicBezTo>
                  <a:lnTo>
                    <a:pt x="2804" y="1946"/>
                  </a:lnTo>
                  <a:cubicBezTo>
                    <a:pt x="2721" y="1961"/>
                    <a:pt x="2635" y="1969"/>
                    <a:pt x="2545" y="1969"/>
                  </a:cubicBezTo>
                  <a:cubicBezTo>
                    <a:pt x="2242" y="1969"/>
                    <a:pt x="1902" y="1883"/>
                    <a:pt x="1529" y="1710"/>
                  </a:cubicBezTo>
                  <a:cubicBezTo>
                    <a:pt x="973" y="1451"/>
                    <a:pt x="647" y="1004"/>
                    <a:pt x="454" y="744"/>
                  </a:cubicBezTo>
                  <a:cubicBezTo>
                    <a:pt x="303" y="532"/>
                    <a:pt x="170" y="309"/>
                    <a:pt x="67" y="73"/>
                  </a:cubicBezTo>
                  <a:lnTo>
                    <a:pt x="37" y="85"/>
                  </a:lnTo>
                  <a:lnTo>
                    <a:pt x="1" y="103"/>
                  </a:lnTo>
                  <a:cubicBezTo>
                    <a:pt x="1" y="103"/>
                    <a:pt x="7" y="109"/>
                    <a:pt x="7" y="115"/>
                  </a:cubicBezTo>
                  <a:cubicBezTo>
                    <a:pt x="115" y="351"/>
                    <a:pt x="248" y="575"/>
                    <a:pt x="399" y="780"/>
                  </a:cubicBezTo>
                  <a:cubicBezTo>
                    <a:pt x="587" y="1034"/>
                    <a:pt x="937" y="1505"/>
                    <a:pt x="1499" y="1771"/>
                  </a:cubicBezTo>
                  <a:cubicBezTo>
                    <a:pt x="1920" y="1970"/>
                    <a:pt x="2266" y="2040"/>
                    <a:pt x="2548" y="2040"/>
                  </a:cubicBezTo>
                  <a:cubicBezTo>
                    <a:pt x="2642" y="2040"/>
                    <a:pt x="2730" y="2032"/>
                    <a:pt x="2810" y="2019"/>
                  </a:cubicBezTo>
                  <a:cubicBezTo>
                    <a:pt x="2834" y="2013"/>
                    <a:pt x="2859" y="2007"/>
                    <a:pt x="2877" y="2000"/>
                  </a:cubicBezTo>
                  <a:cubicBezTo>
                    <a:pt x="3010" y="1970"/>
                    <a:pt x="3143" y="1922"/>
                    <a:pt x="3257" y="1843"/>
                  </a:cubicBezTo>
                  <a:lnTo>
                    <a:pt x="3306" y="1813"/>
                  </a:lnTo>
                  <a:cubicBezTo>
                    <a:pt x="3783" y="1475"/>
                    <a:pt x="4031" y="744"/>
                    <a:pt x="3940" y="73"/>
                  </a:cubicBezTo>
                  <a:lnTo>
                    <a:pt x="3856" y="1"/>
                  </a:lnTo>
                  <a:close/>
                </a:path>
              </a:pathLst>
            </a:custGeom>
            <a:solidFill>
              <a:srgbClr val="E51F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7" name="Google Shape;1242;p46">
              <a:extLst>
                <a:ext uri="{FF2B5EF4-FFF2-40B4-BE49-F238E27FC236}">
                  <a16:creationId xmlns:a16="http://schemas.microsoft.com/office/drawing/2014/main" id="{DB5FB504-02A9-CC39-68CE-DB83D775F086}"/>
                </a:ext>
              </a:extLst>
            </p:cNvPr>
            <p:cNvSpPr/>
            <p:nvPr/>
          </p:nvSpPr>
          <p:spPr>
            <a:xfrm>
              <a:off x="4102422" y="4396038"/>
              <a:ext cx="570953" cy="266688"/>
            </a:xfrm>
            <a:custGeom>
              <a:avLst/>
              <a:gdLst/>
              <a:ahLst/>
              <a:cxnLst/>
              <a:rect l="l" t="t" r="r" b="b"/>
              <a:pathLst>
                <a:path w="3282" h="1533" extrusionOk="0">
                  <a:moveTo>
                    <a:pt x="2089" y="0"/>
                  </a:moveTo>
                  <a:cubicBezTo>
                    <a:pt x="1412" y="0"/>
                    <a:pt x="556" y="488"/>
                    <a:pt x="0" y="1496"/>
                  </a:cubicBezTo>
                  <a:lnTo>
                    <a:pt x="61" y="1533"/>
                  </a:lnTo>
                  <a:cubicBezTo>
                    <a:pt x="602" y="548"/>
                    <a:pt x="1433" y="69"/>
                    <a:pt x="2084" y="69"/>
                  </a:cubicBezTo>
                  <a:cubicBezTo>
                    <a:pt x="2233" y="69"/>
                    <a:pt x="2372" y="94"/>
                    <a:pt x="2496" y="143"/>
                  </a:cubicBezTo>
                  <a:cubicBezTo>
                    <a:pt x="2665" y="209"/>
                    <a:pt x="2985" y="397"/>
                    <a:pt x="3221" y="898"/>
                  </a:cubicBezTo>
                  <a:lnTo>
                    <a:pt x="3281" y="868"/>
                  </a:lnTo>
                  <a:cubicBezTo>
                    <a:pt x="3034" y="342"/>
                    <a:pt x="2701" y="149"/>
                    <a:pt x="2520" y="76"/>
                  </a:cubicBezTo>
                  <a:cubicBezTo>
                    <a:pt x="2390" y="26"/>
                    <a:pt x="2244" y="0"/>
                    <a:pt x="2089" y="0"/>
                  </a:cubicBezTo>
                  <a:close/>
                </a:path>
              </a:pathLst>
            </a:custGeom>
            <a:solidFill>
              <a:srgbClr val="E51F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8" name="Google Shape;1243;p46">
              <a:extLst>
                <a:ext uri="{FF2B5EF4-FFF2-40B4-BE49-F238E27FC236}">
                  <a16:creationId xmlns:a16="http://schemas.microsoft.com/office/drawing/2014/main" id="{85915A7A-D986-96A2-BFC8-77F8C235401F}"/>
                </a:ext>
              </a:extLst>
            </p:cNvPr>
            <p:cNvSpPr/>
            <p:nvPr/>
          </p:nvSpPr>
          <p:spPr>
            <a:xfrm>
              <a:off x="4027792" y="4044456"/>
              <a:ext cx="774840" cy="665764"/>
            </a:xfrm>
            <a:custGeom>
              <a:avLst/>
              <a:gdLst/>
              <a:ahLst/>
              <a:cxnLst/>
              <a:rect l="l" t="t" r="r" b="b"/>
              <a:pathLst>
                <a:path w="4454" h="3827" extrusionOk="0">
                  <a:moveTo>
                    <a:pt x="4278" y="1"/>
                  </a:moveTo>
                  <a:cubicBezTo>
                    <a:pt x="3934" y="1137"/>
                    <a:pt x="2919" y="3258"/>
                    <a:pt x="91" y="3336"/>
                  </a:cubicBezTo>
                  <a:cubicBezTo>
                    <a:pt x="81" y="3334"/>
                    <a:pt x="71" y="3333"/>
                    <a:pt x="61" y="3333"/>
                  </a:cubicBezTo>
                  <a:cubicBezTo>
                    <a:pt x="41" y="3333"/>
                    <a:pt x="21" y="3336"/>
                    <a:pt x="0" y="3336"/>
                  </a:cubicBezTo>
                  <a:cubicBezTo>
                    <a:pt x="500" y="3672"/>
                    <a:pt x="1051" y="3827"/>
                    <a:pt x="1591" y="3827"/>
                  </a:cubicBezTo>
                  <a:cubicBezTo>
                    <a:pt x="2914" y="3827"/>
                    <a:pt x="4167" y="2899"/>
                    <a:pt x="4411" y="1445"/>
                  </a:cubicBezTo>
                  <a:cubicBezTo>
                    <a:pt x="4441" y="1252"/>
                    <a:pt x="4454" y="1052"/>
                    <a:pt x="4448" y="853"/>
                  </a:cubicBezTo>
                  <a:cubicBezTo>
                    <a:pt x="4448" y="829"/>
                    <a:pt x="4448" y="804"/>
                    <a:pt x="4441" y="780"/>
                  </a:cubicBezTo>
                  <a:cubicBezTo>
                    <a:pt x="4423" y="514"/>
                    <a:pt x="4369" y="249"/>
                    <a:pt x="4278" y="1"/>
                  </a:cubicBezTo>
                  <a:close/>
                </a:path>
              </a:pathLst>
            </a:custGeom>
            <a:solidFill>
              <a:srgbClr val="E51F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grpSp>
      <p:sp>
        <p:nvSpPr>
          <p:cNvPr id="9" name="Google Shape;1244;p46">
            <a:extLst>
              <a:ext uri="{FF2B5EF4-FFF2-40B4-BE49-F238E27FC236}">
                <a16:creationId xmlns:a16="http://schemas.microsoft.com/office/drawing/2014/main" id="{2E10D68A-E9AD-EC62-BBC8-A73A20338D21}"/>
              </a:ext>
            </a:extLst>
          </p:cNvPr>
          <p:cNvSpPr txBox="1">
            <a:spLocks/>
          </p:cNvSpPr>
          <p:nvPr/>
        </p:nvSpPr>
        <p:spPr>
          <a:xfrm flipH="1">
            <a:off x="4998988" y="1553906"/>
            <a:ext cx="2842400" cy="1618000"/>
          </a:xfrm>
          <a:prstGeom prst="rect">
            <a:avLst/>
          </a:prstGeom>
        </p:spPr>
        <p:txBody>
          <a:bodyPr spcFirstLastPara="1" vert="horz" wrap="square" lIns="121900" tIns="121900" rIns="121900" bIns="121900" rtlCol="0" anchor="ctr" anchorCtr="0">
            <a:noAutofit/>
          </a:bodyPr>
          <a:lstStyle>
            <a:lvl1pPr lvl="0" algn="ctr" defTabSz="914400" rtl="0" eaLnBrk="1" latinLnBrk="0" hangingPunct="1">
              <a:lnSpc>
                <a:spcPct val="90000"/>
              </a:lnSpc>
              <a:spcBef>
                <a:spcPts val="0"/>
              </a:spcBef>
              <a:spcAft>
                <a:spcPts val="0"/>
              </a:spcAft>
              <a:buSzPts val="2500"/>
              <a:buNone/>
              <a:defRPr sz="12000" kern="1200">
                <a:solidFill>
                  <a:schemeClr val="dk1"/>
                </a:solidFill>
                <a:latin typeface="+mj-lt"/>
                <a:ea typeface="+mj-ea"/>
                <a:cs typeface="+mj-cs"/>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rPr lang="en" b="1" dirty="0">
                <a:solidFill>
                  <a:schemeClr val="tx1"/>
                </a:solidFill>
                <a:latin typeface="UTM Avo" panose="02040603050506020204" pitchFamily="18" charset="0"/>
                <a:cs typeface="Arial" panose="020B0604020202020204" pitchFamily="34" charset="0"/>
              </a:rPr>
              <a:t>02</a:t>
            </a:r>
          </a:p>
        </p:txBody>
      </p:sp>
      <p:sp>
        <p:nvSpPr>
          <p:cNvPr id="10" name="Google Shape;1246;p46">
            <a:extLst>
              <a:ext uri="{FF2B5EF4-FFF2-40B4-BE49-F238E27FC236}">
                <a16:creationId xmlns:a16="http://schemas.microsoft.com/office/drawing/2014/main" id="{A5C2B0EA-EDB5-342C-B67B-02FDFF49CE48}"/>
              </a:ext>
            </a:extLst>
          </p:cNvPr>
          <p:cNvSpPr txBox="1">
            <a:spLocks/>
          </p:cNvSpPr>
          <p:nvPr/>
        </p:nvSpPr>
        <p:spPr>
          <a:xfrm>
            <a:off x="1952873" y="3528996"/>
            <a:ext cx="8661624" cy="964800"/>
          </a:xfrm>
          <a:prstGeom prst="rect">
            <a:avLst/>
          </a:prstGeom>
        </p:spPr>
        <p:txBody>
          <a:bodyPr spcFirstLastPara="1" vert="horz" wrap="square" lIns="121900" tIns="121900" rIns="121900" bIns="121900" rtlCol="0" anchor="ctr" anchorCtr="0">
            <a:no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dk1"/>
                </a:solidFill>
                <a:latin typeface="+mn-lt"/>
                <a:ea typeface="+mn-ea"/>
                <a:cs typeface="+mn-cs"/>
              </a:defRPr>
            </a:lvl1pPr>
            <a:lvl2pPr marL="685800" lvl="1" indent="-228600" algn="r" defTabSz="914400" rtl="0" eaLnBrk="1" latinLnBrk="0" hangingPunct="1">
              <a:lnSpc>
                <a:spcPct val="9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r" defTabSz="914400" rtl="0" eaLnBrk="1" latinLnBrk="0" hangingPunct="1">
              <a:lnSpc>
                <a:spcPct val="9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ts val="1400"/>
              <a:buFont typeface="Arial" panose="020B0604020202020204" pitchFamily="34" charset="0"/>
              <a:buNone/>
              <a:tabLst/>
              <a:defRPr/>
            </a:pPr>
            <a:r>
              <a:rPr kumimoji="0" lang="vi-VN" sz="7200" b="1" i="0" u="none" strike="noStrike" kern="1200" cap="none" spc="0" normalizeH="0" baseline="0" noProof="0">
                <a:ln>
                  <a:noFill/>
                </a:ln>
                <a:solidFill>
                  <a:schemeClr val="tx1"/>
                </a:solidFill>
                <a:effectLst/>
                <a:uLnTx/>
                <a:uFillTx/>
                <a:latin typeface="UTM Avo" panose="02040603050506020204" pitchFamily="18" charset="0"/>
              </a:rPr>
              <a:t>Xử lí khi bị lạc</a:t>
            </a:r>
            <a:endParaRPr kumimoji="0" lang="vi-VN" sz="7200" b="1" i="0" u="none" strike="noStrike" kern="1200" cap="none" spc="0" normalizeH="0" baseline="0" noProof="0" dirty="0">
              <a:ln>
                <a:noFill/>
              </a:ln>
              <a:solidFill>
                <a:schemeClr val="tx1"/>
              </a:solidFill>
              <a:effectLst/>
              <a:uLnTx/>
              <a:uFillTx/>
              <a:latin typeface="UTM Avo" panose="02040603050506020204" pitchFamily="18" charset="0"/>
            </a:endParaRPr>
          </a:p>
        </p:txBody>
      </p:sp>
      <p:sp>
        <p:nvSpPr>
          <p:cNvPr id="11" name="Google Shape;1247;p46">
            <a:extLst>
              <a:ext uri="{FF2B5EF4-FFF2-40B4-BE49-F238E27FC236}">
                <a16:creationId xmlns:a16="http://schemas.microsoft.com/office/drawing/2014/main" id="{57222765-5B48-74CE-FE51-863327EDD7CC}"/>
              </a:ext>
            </a:extLst>
          </p:cNvPr>
          <p:cNvSpPr/>
          <p:nvPr/>
        </p:nvSpPr>
        <p:spPr>
          <a:xfrm flipH="1">
            <a:off x="10334446" y="2020816"/>
            <a:ext cx="1857554" cy="1052241"/>
          </a:xfrm>
          <a:custGeom>
            <a:avLst/>
            <a:gdLst/>
            <a:ahLst/>
            <a:cxnLst/>
            <a:rect l="l" t="t" r="r" b="b"/>
            <a:pathLst>
              <a:path w="8975" h="4753" extrusionOk="0">
                <a:moveTo>
                  <a:pt x="4334" y="1496"/>
                </a:moveTo>
                <a:cubicBezTo>
                  <a:pt x="4612" y="2100"/>
                  <a:pt x="4660" y="2807"/>
                  <a:pt x="4394" y="3418"/>
                </a:cubicBezTo>
                <a:cubicBezTo>
                  <a:pt x="4261" y="3732"/>
                  <a:pt x="4008" y="3992"/>
                  <a:pt x="3742" y="4094"/>
                </a:cubicBezTo>
                <a:cubicBezTo>
                  <a:pt x="3672" y="4124"/>
                  <a:pt x="3599" y="4138"/>
                  <a:pt x="3529" y="4138"/>
                </a:cubicBezTo>
                <a:cubicBezTo>
                  <a:pt x="3294" y="4138"/>
                  <a:pt x="3074" y="3985"/>
                  <a:pt x="3005" y="3744"/>
                </a:cubicBezTo>
                <a:cubicBezTo>
                  <a:pt x="2908" y="3460"/>
                  <a:pt x="2968" y="3049"/>
                  <a:pt x="3143" y="2717"/>
                </a:cubicBezTo>
                <a:cubicBezTo>
                  <a:pt x="3421" y="2203"/>
                  <a:pt x="3832" y="1780"/>
                  <a:pt x="4334" y="1496"/>
                </a:cubicBezTo>
                <a:close/>
                <a:moveTo>
                  <a:pt x="7772" y="2239"/>
                </a:moveTo>
                <a:cubicBezTo>
                  <a:pt x="8014" y="2602"/>
                  <a:pt x="8146" y="3031"/>
                  <a:pt x="8140" y="3466"/>
                </a:cubicBezTo>
                <a:cubicBezTo>
                  <a:pt x="8134" y="3828"/>
                  <a:pt x="7965" y="4209"/>
                  <a:pt x="7724" y="4421"/>
                </a:cubicBezTo>
                <a:cubicBezTo>
                  <a:pt x="7600" y="4542"/>
                  <a:pt x="7442" y="4600"/>
                  <a:pt x="7285" y="4600"/>
                </a:cubicBezTo>
                <a:cubicBezTo>
                  <a:pt x="7065" y="4600"/>
                  <a:pt x="6849" y="4487"/>
                  <a:pt x="6733" y="4276"/>
                </a:cubicBezTo>
                <a:cubicBezTo>
                  <a:pt x="6575" y="4022"/>
                  <a:pt x="6533" y="3714"/>
                  <a:pt x="6618" y="3430"/>
                </a:cubicBezTo>
                <a:cubicBezTo>
                  <a:pt x="6787" y="2928"/>
                  <a:pt x="7246" y="2578"/>
                  <a:pt x="7675" y="2300"/>
                </a:cubicBezTo>
                <a:lnTo>
                  <a:pt x="7772" y="2239"/>
                </a:lnTo>
                <a:close/>
                <a:moveTo>
                  <a:pt x="2295" y="0"/>
                </a:moveTo>
                <a:cubicBezTo>
                  <a:pt x="1390" y="0"/>
                  <a:pt x="476" y="481"/>
                  <a:pt x="38" y="1279"/>
                </a:cubicBezTo>
                <a:cubicBezTo>
                  <a:pt x="0" y="1341"/>
                  <a:pt x="52" y="1395"/>
                  <a:pt x="105" y="1395"/>
                </a:cubicBezTo>
                <a:cubicBezTo>
                  <a:pt x="129" y="1395"/>
                  <a:pt x="154" y="1384"/>
                  <a:pt x="171" y="1357"/>
                </a:cubicBezTo>
                <a:cubicBezTo>
                  <a:pt x="583" y="601"/>
                  <a:pt x="1446" y="152"/>
                  <a:pt x="2298" y="152"/>
                </a:cubicBezTo>
                <a:cubicBezTo>
                  <a:pt x="2631" y="152"/>
                  <a:pt x="2962" y="220"/>
                  <a:pt x="3264" y="366"/>
                </a:cubicBezTo>
                <a:cubicBezTo>
                  <a:pt x="3693" y="584"/>
                  <a:pt x="4044" y="928"/>
                  <a:pt x="4267" y="1357"/>
                </a:cubicBezTo>
                <a:cubicBezTo>
                  <a:pt x="3736" y="1659"/>
                  <a:pt x="3301" y="2106"/>
                  <a:pt x="3011" y="2644"/>
                </a:cubicBezTo>
                <a:cubicBezTo>
                  <a:pt x="2811" y="3019"/>
                  <a:pt x="2751" y="3466"/>
                  <a:pt x="2860" y="3786"/>
                </a:cubicBezTo>
                <a:cubicBezTo>
                  <a:pt x="2948" y="4094"/>
                  <a:pt x="3231" y="4286"/>
                  <a:pt x="3530" y="4286"/>
                </a:cubicBezTo>
                <a:cubicBezTo>
                  <a:pt x="3619" y="4286"/>
                  <a:pt x="3709" y="4269"/>
                  <a:pt x="3796" y="4233"/>
                </a:cubicBezTo>
                <a:cubicBezTo>
                  <a:pt x="4098" y="4118"/>
                  <a:pt x="4382" y="3822"/>
                  <a:pt x="4533" y="3478"/>
                </a:cubicBezTo>
                <a:cubicBezTo>
                  <a:pt x="4817" y="2825"/>
                  <a:pt x="4769" y="2064"/>
                  <a:pt x="4467" y="1424"/>
                </a:cubicBezTo>
                <a:cubicBezTo>
                  <a:pt x="4855" y="1222"/>
                  <a:pt x="5283" y="1117"/>
                  <a:pt x="5715" y="1117"/>
                </a:cubicBezTo>
                <a:cubicBezTo>
                  <a:pt x="5814" y="1117"/>
                  <a:pt x="5914" y="1122"/>
                  <a:pt x="6014" y="1134"/>
                </a:cubicBezTo>
                <a:cubicBezTo>
                  <a:pt x="6684" y="1224"/>
                  <a:pt x="7282" y="1575"/>
                  <a:pt x="7687" y="2119"/>
                </a:cubicBezTo>
                <a:cubicBezTo>
                  <a:pt x="7657" y="2137"/>
                  <a:pt x="7627" y="2155"/>
                  <a:pt x="7597" y="2173"/>
                </a:cubicBezTo>
                <a:cubicBezTo>
                  <a:pt x="7143" y="2469"/>
                  <a:pt x="6660" y="2838"/>
                  <a:pt x="6479" y="3381"/>
                </a:cubicBezTo>
                <a:cubicBezTo>
                  <a:pt x="6382" y="3714"/>
                  <a:pt x="6424" y="4070"/>
                  <a:pt x="6606" y="4360"/>
                </a:cubicBezTo>
                <a:cubicBezTo>
                  <a:pt x="6733" y="4572"/>
                  <a:pt x="6944" y="4711"/>
                  <a:pt x="7192" y="4747"/>
                </a:cubicBezTo>
                <a:cubicBezTo>
                  <a:pt x="7222" y="4753"/>
                  <a:pt x="7252" y="4753"/>
                  <a:pt x="7282" y="4753"/>
                </a:cubicBezTo>
                <a:cubicBezTo>
                  <a:pt x="7482" y="4747"/>
                  <a:pt x="7675" y="4668"/>
                  <a:pt x="7826" y="4529"/>
                </a:cubicBezTo>
                <a:cubicBezTo>
                  <a:pt x="8116" y="4251"/>
                  <a:pt x="8285" y="3865"/>
                  <a:pt x="8298" y="3460"/>
                </a:cubicBezTo>
                <a:cubicBezTo>
                  <a:pt x="8298" y="2995"/>
                  <a:pt x="8159" y="2541"/>
                  <a:pt x="7899" y="2155"/>
                </a:cubicBezTo>
                <a:cubicBezTo>
                  <a:pt x="8291" y="1907"/>
                  <a:pt x="8684" y="1647"/>
                  <a:pt x="8950" y="1254"/>
                </a:cubicBezTo>
                <a:cubicBezTo>
                  <a:pt x="8974" y="1224"/>
                  <a:pt x="8962" y="1176"/>
                  <a:pt x="8932" y="1152"/>
                </a:cubicBezTo>
                <a:cubicBezTo>
                  <a:pt x="8919" y="1143"/>
                  <a:pt x="8904" y="1139"/>
                  <a:pt x="8889" y="1139"/>
                </a:cubicBezTo>
                <a:cubicBezTo>
                  <a:pt x="8863" y="1139"/>
                  <a:pt x="8839" y="1151"/>
                  <a:pt x="8823" y="1170"/>
                </a:cubicBezTo>
                <a:cubicBezTo>
                  <a:pt x="8575" y="1538"/>
                  <a:pt x="8189" y="1792"/>
                  <a:pt x="7814" y="2034"/>
                </a:cubicBezTo>
                <a:cubicBezTo>
                  <a:pt x="7385" y="1454"/>
                  <a:pt x="6745" y="1073"/>
                  <a:pt x="6032" y="977"/>
                </a:cubicBezTo>
                <a:cubicBezTo>
                  <a:pt x="5928" y="965"/>
                  <a:pt x="5823" y="960"/>
                  <a:pt x="5719" y="960"/>
                </a:cubicBezTo>
                <a:cubicBezTo>
                  <a:pt x="5262" y="960"/>
                  <a:pt x="4809" y="1068"/>
                  <a:pt x="4400" y="1285"/>
                </a:cubicBezTo>
                <a:cubicBezTo>
                  <a:pt x="4159" y="832"/>
                  <a:pt x="3784" y="463"/>
                  <a:pt x="3331" y="233"/>
                </a:cubicBezTo>
                <a:cubicBezTo>
                  <a:pt x="3007" y="75"/>
                  <a:pt x="2652" y="0"/>
                  <a:pt x="2295" y="0"/>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grpSp>
        <p:nvGrpSpPr>
          <p:cNvPr id="12" name="Google Shape;1248;p46">
            <a:extLst>
              <a:ext uri="{FF2B5EF4-FFF2-40B4-BE49-F238E27FC236}">
                <a16:creationId xmlns:a16="http://schemas.microsoft.com/office/drawing/2014/main" id="{E8847F95-8E2D-0933-0FAD-12F63368A608}"/>
              </a:ext>
            </a:extLst>
          </p:cNvPr>
          <p:cNvGrpSpPr/>
          <p:nvPr/>
        </p:nvGrpSpPr>
        <p:grpSpPr>
          <a:xfrm flipH="1">
            <a:off x="9725934" y="1958284"/>
            <a:ext cx="756821" cy="382283"/>
            <a:chOff x="-88337" y="1815053"/>
            <a:chExt cx="809378" cy="408771"/>
          </a:xfrm>
        </p:grpSpPr>
        <p:sp>
          <p:nvSpPr>
            <p:cNvPr id="13" name="Google Shape;1249;p46">
              <a:extLst>
                <a:ext uri="{FF2B5EF4-FFF2-40B4-BE49-F238E27FC236}">
                  <a16:creationId xmlns:a16="http://schemas.microsoft.com/office/drawing/2014/main" id="{12731793-C657-43C9-00D6-5DE57DCD7C0A}"/>
                </a:ext>
              </a:extLst>
            </p:cNvPr>
            <p:cNvSpPr/>
            <p:nvPr/>
          </p:nvSpPr>
          <p:spPr>
            <a:xfrm>
              <a:off x="-88337" y="1815053"/>
              <a:ext cx="809378" cy="408771"/>
            </a:xfrm>
            <a:custGeom>
              <a:avLst/>
              <a:gdLst/>
              <a:ahLst/>
              <a:cxnLst/>
              <a:rect l="l" t="t" r="r" b="b"/>
              <a:pathLst>
                <a:path w="4164" h="2103" extrusionOk="0">
                  <a:moveTo>
                    <a:pt x="4163" y="0"/>
                  </a:moveTo>
                  <a:lnTo>
                    <a:pt x="0" y="326"/>
                  </a:lnTo>
                  <a:lnTo>
                    <a:pt x="1257" y="882"/>
                  </a:lnTo>
                  <a:lnTo>
                    <a:pt x="979" y="1487"/>
                  </a:lnTo>
                  <a:lnTo>
                    <a:pt x="1608" y="1354"/>
                  </a:lnTo>
                  <a:cubicBezTo>
                    <a:pt x="1620" y="1390"/>
                    <a:pt x="1626" y="1420"/>
                    <a:pt x="1632" y="1456"/>
                  </a:cubicBezTo>
                  <a:lnTo>
                    <a:pt x="1819" y="2103"/>
                  </a:lnTo>
                  <a:lnTo>
                    <a:pt x="4163" y="0"/>
                  </a:lnTo>
                  <a:close/>
                </a:path>
              </a:pathLst>
            </a:custGeom>
            <a:solidFill>
              <a:srgbClr val="FFFEF8"/>
            </a:solidFill>
            <a:ln>
              <a:solidFill>
                <a:schemeClr val="tx1"/>
              </a:solid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14" name="Google Shape;1250;p46">
              <a:extLst>
                <a:ext uri="{FF2B5EF4-FFF2-40B4-BE49-F238E27FC236}">
                  <a16:creationId xmlns:a16="http://schemas.microsoft.com/office/drawing/2014/main" id="{87699ADD-034E-A7E2-6BF1-45AEAF53143B}"/>
                </a:ext>
              </a:extLst>
            </p:cNvPr>
            <p:cNvSpPr/>
            <p:nvPr/>
          </p:nvSpPr>
          <p:spPr>
            <a:xfrm>
              <a:off x="152298" y="1881918"/>
              <a:ext cx="354929" cy="207981"/>
            </a:xfrm>
            <a:custGeom>
              <a:avLst/>
              <a:gdLst/>
              <a:ahLst/>
              <a:cxnLst/>
              <a:rect l="l" t="t" r="r" b="b"/>
              <a:pathLst>
                <a:path w="1826" h="1070" extrusionOk="0">
                  <a:moveTo>
                    <a:pt x="1826" y="1"/>
                  </a:moveTo>
                  <a:lnTo>
                    <a:pt x="1" y="514"/>
                  </a:lnTo>
                  <a:lnTo>
                    <a:pt x="382" y="1070"/>
                  </a:lnTo>
                  <a:lnTo>
                    <a:pt x="400" y="629"/>
                  </a:lnTo>
                  <a:lnTo>
                    <a:pt x="1826" y="1"/>
                  </a:lnTo>
                  <a:close/>
                </a:path>
              </a:pathLst>
            </a:custGeom>
            <a:solidFill>
              <a:srgbClr val="4586F1"/>
            </a:solidFill>
            <a:ln>
              <a:solidFill>
                <a:schemeClr val="tx1"/>
              </a:solid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15" name="Google Shape;1251;p46">
              <a:extLst>
                <a:ext uri="{FF2B5EF4-FFF2-40B4-BE49-F238E27FC236}">
                  <a16:creationId xmlns:a16="http://schemas.microsoft.com/office/drawing/2014/main" id="{8304BDA8-8E2B-ADA0-171A-5E6F5EFF19E5}"/>
                </a:ext>
              </a:extLst>
            </p:cNvPr>
            <p:cNvSpPr/>
            <p:nvPr/>
          </p:nvSpPr>
          <p:spPr>
            <a:xfrm>
              <a:off x="70272" y="1981826"/>
              <a:ext cx="153945" cy="137617"/>
            </a:xfrm>
            <a:custGeom>
              <a:avLst/>
              <a:gdLst/>
              <a:ahLst/>
              <a:cxnLst/>
              <a:rect l="l" t="t" r="r" b="b"/>
              <a:pathLst>
                <a:path w="792" h="708" extrusionOk="0">
                  <a:moveTo>
                    <a:pt x="423" y="0"/>
                  </a:moveTo>
                  <a:lnTo>
                    <a:pt x="0" y="707"/>
                  </a:lnTo>
                  <a:lnTo>
                    <a:pt x="792" y="502"/>
                  </a:lnTo>
                  <a:lnTo>
                    <a:pt x="423" y="0"/>
                  </a:lnTo>
                  <a:close/>
                </a:path>
              </a:pathLst>
            </a:custGeom>
            <a:solidFill>
              <a:srgbClr val="4586F1"/>
            </a:solidFill>
            <a:ln>
              <a:solidFill>
                <a:schemeClr val="tx1"/>
              </a:solid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grpSp>
      <p:sp>
        <p:nvSpPr>
          <p:cNvPr id="16" name="Google Shape;1252;p46">
            <a:extLst>
              <a:ext uri="{FF2B5EF4-FFF2-40B4-BE49-F238E27FC236}">
                <a16:creationId xmlns:a16="http://schemas.microsoft.com/office/drawing/2014/main" id="{1AEFB70E-F34A-0453-E04C-88D282370BE8}"/>
              </a:ext>
            </a:extLst>
          </p:cNvPr>
          <p:cNvSpPr/>
          <p:nvPr/>
        </p:nvSpPr>
        <p:spPr>
          <a:xfrm>
            <a:off x="4592237" y="6534583"/>
            <a:ext cx="813503" cy="362900"/>
          </a:xfrm>
          <a:custGeom>
            <a:avLst/>
            <a:gdLst/>
            <a:ahLst/>
            <a:cxnLst/>
            <a:rect l="l" t="t" r="r" b="b"/>
            <a:pathLst>
              <a:path w="2885" h="1287" extrusionOk="0">
                <a:moveTo>
                  <a:pt x="1908" y="0"/>
                </a:moveTo>
                <a:cubicBezTo>
                  <a:pt x="1884" y="0"/>
                  <a:pt x="1859" y="7"/>
                  <a:pt x="1837" y="23"/>
                </a:cubicBezTo>
                <a:cubicBezTo>
                  <a:pt x="1674" y="168"/>
                  <a:pt x="1414" y="428"/>
                  <a:pt x="1299" y="761"/>
                </a:cubicBezTo>
                <a:cubicBezTo>
                  <a:pt x="1299" y="761"/>
                  <a:pt x="1172" y="223"/>
                  <a:pt x="955" y="60"/>
                </a:cubicBezTo>
                <a:cubicBezTo>
                  <a:pt x="938" y="47"/>
                  <a:pt x="922" y="41"/>
                  <a:pt x="907" y="41"/>
                </a:cubicBezTo>
                <a:cubicBezTo>
                  <a:pt x="732" y="41"/>
                  <a:pt x="701" y="869"/>
                  <a:pt x="701" y="869"/>
                </a:cubicBezTo>
                <a:cubicBezTo>
                  <a:pt x="623" y="553"/>
                  <a:pt x="340" y="331"/>
                  <a:pt x="13" y="331"/>
                </a:cubicBezTo>
                <a:cubicBezTo>
                  <a:pt x="9" y="331"/>
                  <a:pt x="4" y="331"/>
                  <a:pt x="0" y="332"/>
                </a:cubicBezTo>
                <a:lnTo>
                  <a:pt x="375" y="1286"/>
                </a:lnTo>
                <a:lnTo>
                  <a:pt x="2538" y="1286"/>
                </a:lnTo>
                <a:lnTo>
                  <a:pt x="2870" y="241"/>
                </a:lnTo>
                <a:cubicBezTo>
                  <a:pt x="2885" y="197"/>
                  <a:pt x="2849" y="154"/>
                  <a:pt x="2809" y="154"/>
                </a:cubicBezTo>
                <a:cubicBezTo>
                  <a:pt x="2799" y="154"/>
                  <a:pt x="2789" y="156"/>
                  <a:pt x="2780" y="162"/>
                </a:cubicBezTo>
                <a:cubicBezTo>
                  <a:pt x="2580" y="259"/>
                  <a:pt x="2242" y="452"/>
                  <a:pt x="2127" y="652"/>
                </a:cubicBezTo>
                <a:lnTo>
                  <a:pt x="2018" y="84"/>
                </a:lnTo>
                <a:cubicBezTo>
                  <a:pt x="2006" y="31"/>
                  <a:pt x="1958" y="0"/>
                  <a:pt x="1908" y="0"/>
                </a:cubicBezTo>
                <a:close/>
              </a:path>
            </a:pathLst>
          </a:custGeom>
          <a:solidFill>
            <a:srgbClr val="84B2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grpSp>
        <p:nvGrpSpPr>
          <p:cNvPr id="18" name="Google Shape;1254;p46">
            <a:extLst>
              <a:ext uri="{FF2B5EF4-FFF2-40B4-BE49-F238E27FC236}">
                <a16:creationId xmlns:a16="http://schemas.microsoft.com/office/drawing/2014/main" id="{47BF8306-8A3D-2B57-5B6C-4C19D1769689}"/>
              </a:ext>
            </a:extLst>
          </p:cNvPr>
          <p:cNvGrpSpPr/>
          <p:nvPr/>
        </p:nvGrpSpPr>
        <p:grpSpPr>
          <a:xfrm>
            <a:off x="-284933" y="3522477"/>
            <a:ext cx="4745175" cy="3345683"/>
            <a:chOff x="-212950" y="2797175"/>
            <a:chExt cx="3558881" cy="2509262"/>
          </a:xfrm>
        </p:grpSpPr>
        <p:sp>
          <p:nvSpPr>
            <p:cNvPr id="19" name="Google Shape;1255;p46">
              <a:extLst>
                <a:ext uri="{FF2B5EF4-FFF2-40B4-BE49-F238E27FC236}">
                  <a16:creationId xmlns:a16="http://schemas.microsoft.com/office/drawing/2014/main" id="{BCFC7942-9EF4-26C4-B6A2-AA7AE927406C}"/>
                </a:ext>
              </a:extLst>
            </p:cNvPr>
            <p:cNvSpPr/>
            <p:nvPr/>
          </p:nvSpPr>
          <p:spPr>
            <a:xfrm>
              <a:off x="-212950" y="2798072"/>
              <a:ext cx="599873" cy="1365844"/>
            </a:xfrm>
            <a:custGeom>
              <a:avLst/>
              <a:gdLst/>
              <a:ahLst/>
              <a:cxnLst/>
              <a:rect l="l" t="t" r="r" b="b"/>
              <a:pathLst>
                <a:path w="4013" h="9137" extrusionOk="0">
                  <a:moveTo>
                    <a:pt x="3578" y="0"/>
                  </a:moveTo>
                  <a:lnTo>
                    <a:pt x="3529" y="31"/>
                  </a:lnTo>
                  <a:cubicBezTo>
                    <a:pt x="1282" y="1595"/>
                    <a:pt x="1" y="4465"/>
                    <a:pt x="357" y="7184"/>
                  </a:cubicBezTo>
                  <a:cubicBezTo>
                    <a:pt x="454" y="7976"/>
                    <a:pt x="472" y="8145"/>
                    <a:pt x="454" y="8749"/>
                  </a:cubicBezTo>
                  <a:cubicBezTo>
                    <a:pt x="454" y="8810"/>
                    <a:pt x="448" y="8876"/>
                    <a:pt x="448" y="8949"/>
                  </a:cubicBezTo>
                  <a:cubicBezTo>
                    <a:pt x="448" y="9009"/>
                    <a:pt x="442" y="9070"/>
                    <a:pt x="442" y="9136"/>
                  </a:cubicBezTo>
                  <a:cubicBezTo>
                    <a:pt x="472" y="9064"/>
                    <a:pt x="508" y="8985"/>
                    <a:pt x="551" y="8913"/>
                  </a:cubicBezTo>
                  <a:cubicBezTo>
                    <a:pt x="931" y="8194"/>
                    <a:pt x="1602" y="7668"/>
                    <a:pt x="2158" y="7064"/>
                  </a:cubicBezTo>
                  <a:cubicBezTo>
                    <a:pt x="3227" y="5891"/>
                    <a:pt x="3850" y="4339"/>
                    <a:pt x="3952" y="2756"/>
                  </a:cubicBezTo>
                  <a:cubicBezTo>
                    <a:pt x="4013" y="1843"/>
                    <a:pt x="3898" y="931"/>
                    <a:pt x="3602" y="67"/>
                  </a:cubicBezTo>
                  <a:cubicBezTo>
                    <a:pt x="3596" y="43"/>
                    <a:pt x="3584" y="18"/>
                    <a:pt x="3578" y="0"/>
                  </a:cubicBezTo>
                  <a:close/>
                </a:path>
              </a:pathLst>
            </a:custGeom>
            <a:solidFill>
              <a:srgbClr val="84B2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0" name="Google Shape;1256;p46">
              <a:extLst>
                <a:ext uri="{FF2B5EF4-FFF2-40B4-BE49-F238E27FC236}">
                  <a16:creationId xmlns:a16="http://schemas.microsoft.com/office/drawing/2014/main" id="{726A85ED-77E6-AF84-75E6-9B301096DB5D}"/>
                </a:ext>
              </a:extLst>
            </p:cNvPr>
            <p:cNvSpPr/>
            <p:nvPr/>
          </p:nvSpPr>
          <p:spPr>
            <a:xfrm>
              <a:off x="-147027" y="2797175"/>
              <a:ext cx="472514" cy="1366741"/>
            </a:xfrm>
            <a:custGeom>
              <a:avLst/>
              <a:gdLst/>
              <a:ahLst/>
              <a:cxnLst/>
              <a:rect l="l" t="t" r="r" b="b"/>
              <a:pathLst>
                <a:path w="3161" h="9143" extrusionOk="0">
                  <a:moveTo>
                    <a:pt x="3137" y="0"/>
                  </a:moveTo>
                  <a:cubicBezTo>
                    <a:pt x="3125" y="12"/>
                    <a:pt x="3107" y="24"/>
                    <a:pt x="3088" y="30"/>
                  </a:cubicBezTo>
                  <a:cubicBezTo>
                    <a:pt x="2732" y="1529"/>
                    <a:pt x="2273" y="3257"/>
                    <a:pt x="1693" y="4864"/>
                  </a:cubicBezTo>
                  <a:cubicBezTo>
                    <a:pt x="1191" y="6248"/>
                    <a:pt x="629" y="7613"/>
                    <a:pt x="7" y="8955"/>
                  </a:cubicBezTo>
                  <a:cubicBezTo>
                    <a:pt x="7" y="9015"/>
                    <a:pt x="1" y="9076"/>
                    <a:pt x="1" y="9142"/>
                  </a:cubicBezTo>
                  <a:cubicBezTo>
                    <a:pt x="31" y="9070"/>
                    <a:pt x="67" y="8991"/>
                    <a:pt x="110" y="8919"/>
                  </a:cubicBezTo>
                  <a:cubicBezTo>
                    <a:pt x="714" y="7601"/>
                    <a:pt x="1270" y="6260"/>
                    <a:pt x="1759" y="4900"/>
                  </a:cubicBezTo>
                  <a:cubicBezTo>
                    <a:pt x="2345" y="3293"/>
                    <a:pt x="2798" y="1571"/>
                    <a:pt x="3161" y="73"/>
                  </a:cubicBezTo>
                  <a:lnTo>
                    <a:pt x="3137" y="0"/>
                  </a:ln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1" name="Google Shape;1257;p46">
              <a:extLst>
                <a:ext uri="{FF2B5EF4-FFF2-40B4-BE49-F238E27FC236}">
                  <a16:creationId xmlns:a16="http://schemas.microsoft.com/office/drawing/2014/main" id="{8E3E4617-1518-0165-EB7D-63986C356364}"/>
                </a:ext>
              </a:extLst>
            </p:cNvPr>
            <p:cNvSpPr/>
            <p:nvPr/>
          </p:nvSpPr>
          <p:spPr>
            <a:xfrm>
              <a:off x="-147027" y="3209905"/>
              <a:ext cx="524983" cy="954013"/>
            </a:xfrm>
            <a:custGeom>
              <a:avLst/>
              <a:gdLst/>
              <a:ahLst/>
              <a:cxnLst/>
              <a:rect l="l" t="t" r="r" b="b"/>
              <a:pathLst>
                <a:path w="3512" h="6382" extrusionOk="0">
                  <a:moveTo>
                    <a:pt x="3511" y="1"/>
                  </a:moveTo>
                  <a:lnTo>
                    <a:pt x="3511" y="1"/>
                  </a:lnTo>
                  <a:cubicBezTo>
                    <a:pt x="1820" y="1136"/>
                    <a:pt x="581" y="2955"/>
                    <a:pt x="230" y="4955"/>
                  </a:cubicBezTo>
                  <a:cubicBezTo>
                    <a:pt x="176" y="5306"/>
                    <a:pt x="104" y="5650"/>
                    <a:pt x="13" y="5994"/>
                  </a:cubicBezTo>
                  <a:cubicBezTo>
                    <a:pt x="13" y="6055"/>
                    <a:pt x="7" y="6121"/>
                    <a:pt x="7" y="6194"/>
                  </a:cubicBezTo>
                  <a:cubicBezTo>
                    <a:pt x="7" y="6254"/>
                    <a:pt x="1" y="6315"/>
                    <a:pt x="1" y="6381"/>
                  </a:cubicBezTo>
                  <a:cubicBezTo>
                    <a:pt x="31" y="6309"/>
                    <a:pt x="67" y="6230"/>
                    <a:pt x="110" y="6158"/>
                  </a:cubicBezTo>
                  <a:cubicBezTo>
                    <a:pt x="490" y="5439"/>
                    <a:pt x="1161" y="4913"/>
                    <a:pt x="1717" y="4309"/>
                  </a:cubicBezTo>
                  <a:cubicBezTo>
                    <a:pt x="2786" y="3136"/>
                    <a:pt x="3409" y="1584"/>
                    <a:pt x="3511" y="1"/>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2" name="Google Shape;1258;p46">
              <a:extLst>
                <a:ext uri="{FF2B5EF4-FFF2-40B4-BE49-F238E27FC236}">
                  <a16:creationId xmlns:a16="http://schemas.microsoft.com/office/drawing/2014/main" id="{9DD4BF35-6D2A-EBDC-B56F-0F829953035C}"/>
                </a:ext>
              </a:extLst>
            </p:cNvPr>
            <p:cNvSpPr/>
            <p:nvPr/>
          </p:nvSpPr>
          <p:spPr>
            <a:xfrm>
              <a:off x="-86486" y="4148375"/>
              <a:ext cx="3432417" cy="1158060"/>
            </a:xfrm>
            <a:custGeom>
              <a:avLst/>
              <a:gdLst/>
              <a:ahLst/>
              <a:cxnLst/>
              <a:rect l="l" t="t" r="r" b="b"/>
              <a:pathLst>
                <a:path w="22962" h="7747" extrusionOk="0">
                  <a:moveTo>
                    <a:pt x="4982" y="0"/>
                  </a:moveTo>
                  <a:cubicBezTo>
                    <a:pt x="4321" y="0"/>
                    <a:pt x="3666" y="90"/>
                    <a:pt x="3034" y="260"/>
                  </a:cubicBezTo>
                  <a:lnTo>
                    <a:pt x="3022" y="260"/>
                  </a:lnTo>
                  <a:lnTo>
                    <a:pt x="2961" y="278"/>
                  </a:lnTo>
                  <a:cubicBezTo>
                    <a:pt x="2399" y="441"/>
                    <a:pt x="1850" y="653"/>
                    <a:pt x="1324" y="919"/>
                  </a:cubicBezTo>
                  <a:lnTo>
                    <a:pt x="1288" y="937"/>
                  </a:lnTo>
                  <a:lnTo>
                    <a:pt x="1421" y="387"/>
                  </a:lnTo>
                  <a:cubicBezTo>
                    <a:pt x="1303" y="371"/>
                    <a:pt x="1185" y="363"/>
                    <a:pt x="1068" y="363"/>
                  </a:cubicBezTo>
                  <a:cubicBezTo>
                    <a:pt x="702" y="363"/>
                    <a:pt x="339" y="440"/>
                    <a:pt x="1" y="586"/>
                  </a:cubicBezTo>
                  <a:lnTo>
                    <a:pt x="1" y="7746"/>
                  </a:lnTo>
                  <a:lnTo>
                    <a:pt x="22961" y="7746"/>
                  </a:lnTo>
                  <a:cubicBezTo>
                    <a:pt x="22647" y="7227"/>
                    <a:pt x="22303" y="6737"/>
                    <a:pt x="21922" y="6278"/>
                  </a:cubicBezTo>
                  <a:cubicBezTo>
                    <a:pt x="21868" y="6212"/>
                    <a:pt x="21813" y="6145"/>
                    <a:pt x="21759" y="6079"/>
                  </a:cubicBezTo>
                  <a:cubicBezTo>
                    <a:pt x="21112" y="5324"/>
                    <a:pt x="20369" y="4641"/>
                    <a:pt x="19493" y="4170"/>
                  </a:cubicBezTo>
                  <a:cubicBezTo>
                    <a:pt x="19161" y="3988"/>
                    <a:pt x="18810" y="3837"/>
                    <a:pt x="18448" y="3722"/>
                  </a:cubicBezTo>
                  <a:cubicBezTo>
                    <a:pt x="17874" y="3124"/>
                    <a:pt x="17185" y="2641"/>
                    <a:pt x="16423" y="2302"/>
                  </a:cubicBezTo>
                  <a:lnTo>
                    <a:pt x="16423" y="2302"/>
                  </a:lnTo>
                  <a:lnTo>
                    <a:pt x="17197" y="3450"/>
                  </a:lnTo>
                  <a:cubicBezTo>
                    <a:pt x="17136" y="3444"/>
                    <a:pt x="17076" y="3432"/>
                    <a:pt x="17016" y="3426"/>
                  </a:cubicBezTo>
                  <a:cubicBezTo>
                    <a:pt x="16514" y="3076"/>
                    <a:pt x="15535" y="2484"/>
                    <a:pt x="14520" y="2411"/>
                  </a:cubicBezTo>
                  <a:lnTo>
                    <a:pt x="14520" y="2411"/>
                  </a:lnTo>
                  <a:lnTo>
                    <a:pt x="14925" y="3408"/>
                  </a:lnTo>
                  <a:cubicBezTo>
                    <a:pt x="14834" y="3414"/>
                    <a:pt x="14750" y="3420"/>
                    <a:pt x="14659" y="3426"/>
                  </a:cubicBezTo>
                  <a:cubicBezTo>
                    <a:pt x="14001" y="2901"/>
                    <a:pt x="12569" y="1976"/>
                    <a:pt x="10369" y="1680"/>
                  </a:cubicBezTo>
                  <a:lnTo>
                    <a:pt x="10369" y="1680"/>
                  </a:lnTo>
                  <a:lnTo>
                    <a:pt x="12375" y="3656"/>
                  </a:lnTo>
                  <a:lnTo>
                    <a:pt x="12393" y="3674"/>
                  </a:lnTo>
                  <a:lnTo>
                    <a:pt x="12387" y="3674"/>
                  </a:lnTo>
                  <a:lnTo>
                    <a:pt x="12109" y="3432"/>
                  </a:lnTo>
                  <a:cubicBezTo>
                    <a:pt x="12043" y="3372"/>
                    <a:pt x="11976" y="3312"/>
                    <a:pt x="11904" y="3251"/>
                  </a:cubicBezTo>
                  <a:cubicBezTo>
                    <a:pt x="10623" y="2133"/>
                    <a:pt x="9275" y="1046"/>
                    <a:pt x="7674" y="466"/>
                  </a:cubicBezTo>
                  <a:cubicBezTo>
                    <a:pt x="6853" y="164"/>
                    <a:pt x="5982" y="6"/>
                    <a:pt x="5106" y="0"/>
                  </a:cubicBezTo>
                  <a:lnTo>
                    <a:pt x="5046" y="0"/>
                  </a:lnTo>
                  <a:cubicBezTo>
                    <a:pt x="5025" y="0"/>
                    <a:pt x="5003" y="0"/>
                    <a:pt x="4982" y="0"/>
                  </a:cubicBezTo>
                  <a:close/>
                </a:path>
              </a:pathLst>
            </a:custGeom>
            <a:solidFill>
              <a:srgbClr val="84B2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3" name="Google Shape;1259;p46">
              <a:extLst>
                <a:ext uri="{FF2B5EF4-FFF2-40B4-BE49-F238E27FC236}">
                  <a16:creationId xmlns:a16="http://schemas.microsoft.com/office/drawing/2014/main" id="{8318535D-E619-CCCC-B7C1-8C9283E523CF}"/>
                </a:ext>
              </a:extLst>
            </p:cNvPr>
            <p:cNvSpPr/>
            <p:nvPr/>
          </p:nvSpPr>
          <p:spPr>
            <a:xfrm>
              <a:off x="103211" y="4286500"/>
              <a:ext cx="630517" cy="1019936"/>
            </a:xfrm>
            <a:custGeom>
              <a:avLst/>
              <a:gdLst/>
              <a:ahLst/>
              <a:cxnLst/>
              <a:rect l="l" t="t" r="r" b="b"/>
              <a:pathLst>
                <a:path w="4218" h="6823" extrusionOk="0">
                  <a:moveTo>
                    <a:pt x="61" y="1"/>
                  </a:moveTo>
                  <a:lnTo>
                    <a:pt x="1" y="25"/>
                  </a:lnTo>
                  <a:cubicBezTo>
                    <a:pt x="840" y="587"/>
                    <a:pt x="1584" y="1270"/>
                    <a:pt x="2206" y="2067"/>
                  </a:cubicBezTo>
                  <a:cubicBezTo>
                    <a:pt x="3275" y="3445"/>
                    <a:pt x="3952" y="5088"/>
                    <a:pt x="4164" y="6822"/>
                  </a:cubicBezTo>
                  <a:lnTo>
                    <a:pt x="4218" y="6822"/>
                  </a:lnTo>
                  <a:cubicBezTo>
                    <a:pt x="4007" y="5076"/>
                    <a:pt x="3324" y="3421"/>
                    <a:pt x="2248" y="2031"/>
                  </a:cubicBezTo>
                  <a:cubicBezTo>
                    <a:pt x="1632" y="1240"/>
                    <a:pt x="889" y="557"/>
                    <a:pt x="61" y="1"/>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4" name="Google Shape;1260;p46">
              <a:extLst>
                <a:ext uri="{FF2B5EF4-FFF2-40B4-BE49-F238E27FC236}">
                  <a16:creationId xmlns:a16="http://schemas.microsoft.com/office/drawing/2014/main" id="{36C2A351-94D2-54B8-2DC7-A53DB86713BC}"/>
                </a:ext>
              </a:extLst>
            </p:cNvPr>
            <p:cNvSpPr/>
            <p:nvPr/>
          </p:nvSpPr>
          <p:spPr>
            <a:xfrm>
              <a:off x="356139" y="4188138"/>
              <a:ext cx="446355" cy="1118297"/>
            </a:xfrm>
            <a:custGeom>
              <a:avLst/>
              <a:gdLst/>
              <a:ahLst/>
              <a:cxnLst/>
              <a:rect l="l" t="t" r="r" b="b"/>
              <a:pathLst>
                <a:path w="2986" h="7481" extrusionOk="0">
                  <a:moveTo>
                    <a:pt x="61" y="0"/>
                  </a:moveTo>
                  <a:lnTo>
                    <a:pt x="0" y="18"/>
                  </a:lnTo>
                  <a:cubicBezTo>
                    <a:pt x="447" y="441"/>
                    <a:pt x="846" y="913"/>
                    <a:pt x="1197" y="1420"/>
                  </a:cubicBezTo>
                  <a:cubicBezTo>
                    <a:pt x="2671" y="3565"/>
                    <a:pt x="2931" y="5885"/>
                    <a:pt x="2882" y="7480"/>
                  </a:cubicBezTo>
                  <a:lnTo>
                    <a:pt x="2937" y="7480"/>
                  </a:lnTo>
                  <a:cubicBezTo>
                    <a:pt x="2985" y="5879"/>
                    <a:pt x="2719" y="3547"/>
                    <a:pt x="1239" y="1390"/>
                  </a:cubicBezTo>
                  <a:cubicBezTo>
                    <a:pt x="895" y="888"/>
                    <a:pt x="496" y="423"/>
                    <a:pt x="61" y="0"/>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5" name="Google Shape;1261;p46">
              <a:extLst>
                <a:ext uri="{FF2B5EF4-FFF2-40B4-BE49-F238E27FC236}">
                  <a16:creationId xmlns:a16="http://schemas.microsoft.com/office/drawing/2014/main" id="{AD2907EA-0765-9CED-F55B-BCB1F482A928}"/>
                </a:ext>
              </a:extLst>
            </p:cNvPr>
            <p:cNvSpPr/>
            <p:nvPr/>
          </p:nvSpPr>
          <p:spPr>
            <a:xfrm>
              <a:off x="666769" y="4148375"/>
              <a:ext cx="217945" cy="1158060"/>
            </a:xfrm>
            <a:custGeom>
              <a:avLst/>
              <a:gdLst/>
              <a:ahLst/>
              <a:cxnLst/>
              <a:rect l="l" t="t" r="r" b="b"/>
              <a:pathLst>
                <a:path w="1458" h="7747" extrusionOk="0">
                  <a:moveTo>
                    <a:pt x="1" y="0"/>
                  </a:moveTo>
                  <a:cubicBezTo>
                    <a:pt x="357" y="822"/>
                    <a:pt x="714" y="1662"/>
                    <a:pt x="950" y="2538"/>
                  </a:cubicBezTo>
                  <a:cubicBezTo>
                    <a:pt x="1403" y="4242"/>
                    <a:pt x="1403" y="6043"/>
                    <a:pt x="950" y="7746"/>
                  </a:cubicBezTo>
                  <a:lnTo>
                    <a:pt x="1004" y="7746"/>
                  </a:lnTo>
                  <a:cubicBezTo>
                    <a:pt x="1457" y="6037"/>
                    <a:pt x="1451" y="4236"/>
                    <a:pt x="998" y="2526"/>
                  </a:cubicBezTo>
                  <a:cubicBezTo>
                    <a:pt x="762" y="1656"/>
                    <a:pt x="412" y="816"/>
                    <a:pt x="61" y="0"/>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6" name="Google Shape;1262;p46">
              <a:extLst>
                <a:ext uri="{FF2B5EF4-FFF2-40B4-BE49-F238E27FC236}">
                  <a16:creationId xmlns:a16="http://schemas.microsoft.com/office/drawing/2014/main" id="{26C8743E-E75C-756A-C91E-E486F46BFAF2}"/>
                </a:ext>
              </a:extLst>
            </p:cNvPr>
            <p:cNvSpPr/>
            <p:nvPr/>
          </p:nvSpPr>
          <p:spPr>
            <a:xfrm>
              <a:off x="1692834" y="4635249"/>
              <a:ext cx="343361" cy="671188"/>
            </a:xfrm>
            <a:custGeom>
              <a:avLst/>
              <a:gdLst/>
              <a:ahLst/>
              <a:cxnLst/>
              <a:rect l="l" t="t" r="r" b="b"/>
              <a:pathLst>
                <a:path w="2297" h="4490" extrusionOk="0">
                  <a:moveTo>
                    <a:pt x="1" y="0"/>
                  </a:moveTo>
                  <a:lnTo>
                    <a:pt x="1" y="0"/>
                  </a:lnTo>
                  <a:cubicBezTo>
                    <a:pt x="1052" y="1323"/>
                    <a:pt x="1814" y="2852"/>
                    <a:pt x="2243" y="4489"/>
                  </a:cubicBezTo>
                  <a:lnTo>
                    <a:pt x="2297" y="4489"/>
                  </a:lnTo>
                  <a:cubicBezTo>
                    <a:pt x="1892" y="2931"/>
                    <a:pt x="1179" y="1462"/>
                    <a:pt x="200" y="175"/>
                  </a:cubicBezTo>
                  <a:lnTo>
                    <a:pt x="1" y="0"/>
                  </a:ln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7" name="Google Shape;1263;p46">
              <a:extLst>
                <a:ext uri="{FF2B5EF4-FFF2-40B4-BE49-F238E27FC236}">
                  <a16:creationId xmlns:a16="http://schemas.microsoft.com/office/drawing/2014/main" id="{54601251-DD19-F25D-A687-E9240B16C3AB}"/>
                </a:ext>
              </a:extLst>
            </p:cNvPr>
            <p:cNvSpPr/>
            <p:nvPr/>
          </p:nvSpPr>
          <p:spPr>
            <a:xfrm>
              <a:off x="2075814" y="4662306"/>
              <a:ext cx="77880" cy="644131"/>
            </a:xfrm>
            <a:custGeom>
              <a:avLst/>
              <a:gdLst/>
              <a:ahLst/>
              <a:cxnLst/>
              <a:rect l="l" t="t" r="r" b="b"/>
              <a:pathLst>
                <a:path w="521" h="4309" extrusionOk="0">
                  <a:moveTo>
                    <a:pt x="1" y="0"/>
                  </a:moveTo>
                  <a:cubicBezTo>
                    <a:pt x="267" y="550"/>
                    <a:pt x="321" y="1179"/>
                    <a:pt x="387" y="1873"/>
                  </a:cubicBezTo>
                  <a:lnTo>
                    <a:pt x="400" y="2031"/>
                  </a:lnTo>
                  <a:cubicBezTo>
                    <a:pt x="472" y="2792"/>
                    <a:pt x="406" y="3553"/>
                    <a:pt x="309" y="4308"/>
                  </a:cubicBezTo>
                  <a:lnTo>
                    <a:pt x="363" y="4308"/>
                  </a:lnTo>
                  <a:cubicBezTo>
                    <a:pt x="460" y="3553"/>
                    <a:pt x="520" y="2792"/>
                    <a:pt x="454" y="2025"/>
                  </a:cubicBezTo>
                  <a:lnTo>
                    <a:pt x="436" y="1867"/>
                  </a:lnTo>
                  <a:cubicBezTo>
                    <a:pt x="375" y="1203"/>
                    <a:pt x="321" y="562"/>
                    <a:pt x="49" y="0"/>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8" name="Google Shape;1264;p46">
              <a:extLst>
                <a:ext uri="{FF2B5EF4-FFF2-40B4-BE49-F238E27FC236}">
                  <a16:creationId xmlns:a16="http://schemas.microsoft.com/office/drawing/2014/main" id="{43DAF567-D8DE-B8D5-FA5D-D3441E447A10}"/>
                </a:ext>
              </a:extLst>
            </p:cNvPr>
            <p:cNvSpPr/>
            <p:nvPr/>
          </p:nvSpPr>
          <p:spPr>
            <a:xfrm>
              <a:off x="-153306" y="3244286"/>
              <a:ext cx="867297" cy="1163442"/>
            </a:xfrm>
            <a:custGeom>
              <a:avLst/>
              <a:gdLst/>
              <a:ahLst/>
              <a:cxnLst/>
              <a:rect l="l" t="t" r="r" b="b"/>
              <a:pathLst>
                <a:path w="5802" h="7783" extrusionOk="0">
                  <a:moveTo>
                    <a:pt x="5729" y="0"/>
                  </a:moveTo>
                  <a:lnTo>
                    <a:pt x="5674" y="12"/>
                  </a:lnTo>
                  <a:cubicBezTo>
                    <a:pt x="3058" y="834"/>
                    <a:pt x="979" y="3190"/>
                    <a:pt x="502" y="5891"/>
                  </a:cubicBezTo>
                  <a:cubicBezTo>
                    <a:pt x="351" y="6755"/>
                    <a:pt x="321" y="6876"/>
                    <a:pt x="61" y="7607"/>
                  </a:cubicBezTo>
                  <a:lnTo>
                    <a:pt x="1" y="7783"/>
                  </a:lnTo>
                  <a:cubicBezTo>
                    <a:pt x="55" y="7716"/>
                    <a:pt x="115" y="7656"/>
                    <a:pt x="170" y="7595"/>
                  </a:cubicBezTo>
                  <a:cubicBezTo>
                    <a:pt x="750" y="7027"/>
                    <a:pt x="1553" y="6725"/>
                    <a:pt x="2260" y="6314"/>
                  </a:cubicBezTo>
                  <a:cubicBezTo>
                    <a:pt x="4417" y="5057"/>
                    <a:pt x="5801" y="2568"/>
                    <a:pt x="5729" y="67"/>
                  </a:cubicBezTo>
                  <a:lnTo>
                    <a:pt x="5729" y="0"/>
                  </a:lnTo>
                  <a:close/>
                </a:path>
              </a:pathLst>
            </a:custGeom>
            <a:solidFill>
              <a:srgbClr val="84B2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9" name="Google Shape;1265;p46">
              <a:extLst>
                <a:ext uri="{FF2B5EF4-FFF2-40B4-BE49-F238E27FC236}">
                  <a16:creationId xmlns:a16="http://schemas.microsoft.com/office/drawing/2014/main" id="{BABDE1CE-5C2B-855A-1355-96A9DE6DDF53}"/>
                </a:ext>
              </a:extLst>
            </p:cNvPr>
            <p:cNvSpPr/>
            <p:nvPr/>
          </p:nvSpPr>
          <p:spPr>
            <a:xfrm>
              <a:off x="-153306" y="3243389"/>
              <a:ext cx="856385" cy="1164339"/>
            </a:xfrm>
            <a:custGeom>
              <a:avLst/>
              <a:gdLst/>
              <a:ahLst/>
              <a:cxnLst/>
              <a:rect l="l" t="t" r="r" b="b"/>
              <a:pathLst>
                <a:path w="5729" h="7789" extrusionOk="0">
                  <a:moveTo>
                    <a:pt x="5729" y="0"/>
                  </a:moveTo>
                  <a:lnTo>
                    <a:pt x="5674" y="18"/>
                  </a:lnTo>
                  <a:cubicBezTo>
                    <a:pt x="4883" y="1341"/>
                    <a:pt x="3934" y="2852"/>
                    <a:pt x="2895" y="4212"/>
                  </a:cubicBezTo>
                  <a:cubicBezTo>
                    <a:pt x="2001" y="5378"/>
                    <a:pt x="1058" y="6520"/>
                    <a:pt x="61" y="7607"/>
                  </a:cubicBezTo>
                  <a:lnTo>
                    <a:pt x="1" y="7789"/>
                  </a:lnTo>
                  <a:cubicBezTo>
                    <a:pt x="55" y="7722"/>
                    <a:pt x="115" y="7662"/>
                    <a:pt x="170" y="7601"/>
                  </a:cubicBezTo>
                  <a:cubicBezTo>
                    <a:pt x="1149" y="6526"/>
                    <a:pt x="2079" y="5408"/>
                    <a:pt x="2949" y="4260"/>
                  </a:cubicBezTo>
                  <a:cubicBezTo>
                    <a:pt x="3988" y="2900"/>
                    <a:pt x="4937" y="1396"/>
                    <a:pt x="5729" y="73"/>
                  </a:cubicBezTo>
                  <a:lnTo>
                    <a:pt x="5729" y="0"/>
                  </a:ln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grpSp>
    </p:spTree>
    <p:extLst>
      <p:ext uri="{BB962C8B-B14F-4D97-AF65-F5344CB8AC3E}">
        <p14:creationId xmlns:p14="http://schemas.microsoft.com/office/powerpoint/2010/main" val="286515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854DDC8-EE76-700C-3838-3755FC303078}"/>
              </a:ext>
            </a:extLst>
          </p:cNvPr>
          <p:cNvPicPr>
            <a:picLocks noChangeAspect="1"/>
          </p:cNvPicPr>
          <p:nvPr/>
        </p:nvPicPr>
        <p:blipFill>
          <a:blip r:embed="rId3"/>
          <a:stretch>
            <a:fillRect/>
          </a:stretch>
        </p:blipFill>
        <p:spPr>
          <a:xfrm>
            <a:off x="7925629" y="3615588"/>
            <a:ext cx="3205224" cy="3088139"/>
          </a:xfrm>
          <a:prstGeom prst="rect">
            <a:avLst/>
          </a:prstGeom>
          <a:ln>
            <a:noFill/>
          </a:ln>
          <a:effectLst>
            <a:softEdge rad="112500"/>
          </a:effectLst>
        </p:spPr>
      </p:pic>
      <p:sp>
        <p:nvSpPr>
          <p:cNvPr id="10" name="Rectangle: Rounded Corners 9">
            <a:extLst>
              <a:ext uri="{FF2B5EF4-FFF2-40B4-BE49-F238E27FC236}">
                <a16:creationId xmlns:a16="http://schemas.microsoft.com/office/drawing/2014/main" id="{629E04EA-009A-3B17-9901-57405C49FA83}"/>
              </a:ext>
            </a:extLst>
          </p:cNvPr>
          <p:cNvSpPr/>
          <p:nvPr/>
        </p:nvSpPr>
        <p:spPr>
          <a:xfrm>
            <a:off x="472965" y="2264977"/>
            <a:ext cx="7136525" cy="3505201"/>
          </a:xfrm>
          <a:prstGeom prst="roundRect">
            <a:avLst>
              <a:gd name="adj" fmla="val 8167"/>
            </a:avLst>
          </a:prstGeom>
          <a:solidFill>
            <a:srgbClr val="FFFEF8"/>
          </a:solidFill>
          <a:ln w="28575" cap="flat" cmpd="sng" algn="ctr">
            <a:solidFill>
              <a:srgbClr val="0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0F7FD"/>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C3B36BD-8692-0F08-0636-2A01D935C945}"/>
              </a:ext>
            </a:extLst>
          </p:cNvPr>
          <p:cNvSpPr txBox="1"/>
          <p:nvPr/>
        </p:nvSpPr>
        <p:spPr>
          <a:xfrm>
            <a:off x="588578" y="3757620"/>
            <a:ext cx="6936827" cy="1886478"/>
          </a:xfrm>
          <a:prstGeom prst="rect">
            <a:avLst/>
          </a:prstGeom>
          <a:noFill/>
          <a:ln>
            <a:noFill/>
            <a:prstDash val="sysDash"/>
          </a:ln>
        </p:spPr>
        <p:txBody>
          <a:bodyPr wrap="square">
            <a:spAutoFit/>
          </a:bodyPr>
          <a:lstStyle/>
          <a:p>
            <a:pPr algn="just">
              <a:lnSpc>
                <a:spcPct val="120000"/>
              </a:lnSpc>
              <a:spcBef>
                <a:spcPts val="700"/>
              </a:spcBef>
              <a:spcAft>
                <a:spcPts val="700"/>
              </a:spcAft>
            </a:pP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Các</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nhóm</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quan</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sát</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tranh</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trong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SGK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thảo</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luận</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về</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cách</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xử</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lí</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tình</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huống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trong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mỗi</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bức</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tranh</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p>
          <a:p>
            <a:pPr marL="800100" lvl="1" indent="-342900" algn="just">
              <a:lnSpc>
                <a:spcPct val="120000"/>
              </a:lnSpc>
              <a:spcBef>
                <a:spcPts val="700"/>
              </a:spcBef>
              <a:spcAft>
                <a:spcPts val="700"/>
              </a:spcAft>
              <a:buFont typeface="Wingdings" panose="05000000000000000000" pitchFamily="2" charset="2"/>
              <a:buChar char="ü"/>
            </a:pP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Tình</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huống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1: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Bạn</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nhỏ</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bị</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lạc</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ở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công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viên</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marL="800100" lvl="1" indent="-342900" algn="just">
              <a:lnSpc>
                <a:spcPct val="120000"/>
              </a:lnSpc>
              <a:spcBef>
                <a:spcPts val="700"/>
              </a:spcBef>
              <a:spcAft>
                <a:spcPts val="700"/>
              </a:spcAft>
              <a:buFont typeface="Wingdings" panose="05000000000000000000" pitchFamily="2" charset="2"/>
              <a:buChar char="ü"/>
            </a:pP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Tình</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huống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2: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Bạn</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nhỏ</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bị</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lạc</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ở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bến</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xe</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B77B8A12-64A1-2527-1A1A-453834A343DD}"/>
              </a:ext>
            </a:extLst>
          </p:cNvPr>
          <p:cNvSpPr txBox="1"/>
          <p:nvPr/>
        </p:nvSpPr>
        <p:spPr>
          <a:xfrm>
            <a:off x="1106192" y="2402455"/>
            <a:ext cx="5559250" cy="584775"/>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HOẠT ĐỘNG NHÓM</a:t>
            </a:r>
          </a:p>
        </p:txBody>
      </p:sp>
      <p:sp>
        <p:nvSpPr>
          <p:cNvPr id="13" name="Rectangle: Rounded Corners 12">
            <a:extLst>
              <a:ext uri="{FF2B5EF4-FFF2-40B4-BE49-F238E27FC236}">
                <a16:creationId xmlns:a16="http://schemas.microsoft.com/office/drawing/2014/main" id="{9884D472-D983-5C96-163E-3B2C86307DC9}"/>
              </a:ext>
            </a:extLst>
          </p:cNvPr>
          <p:cNvSpPr/>
          <p:nvPr/>
        </p:nvSpPr>
        <p:spPr>
          <a:xfrm>
            <a:off x="2663759" y="3217547"/>
            <a:ext cx="2444115" cy="481780"/>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FEF8"/>
                </a:solidFill>
                <a:effectLst/>
                <a:uLnTx/>
                <a:uFillTx/>
                <a:latin typeface="UTM Avo" panose="02040603050506020204" pitchFamily="18" charset="0"/>
                <a:cs typeface="Arial" panose="020B0604020202020204" pitchFamily="34" charset="0"/>
              </a:rPr>
              <a:t>Thời</a:t>
            </a:r>
            <a:r>
              <a:rPr kumimoji="0" lang="en-US" sz="20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 </a:t>
            </a:r>
            <a:r>
              <a:rPr kumimoji="0" lang="en-US" sz="2000" b="1" i="0" u="none" strike="noStrike" kern="0" cap="none" spc="0" normalizeH="0" baseline="0" noProof="0" dirty="0" err="1">
                <a:ln>
                  <a:noFill/>
                </a:ln>
                <a:solidFill>
                  <a:srgbClr val="FFFEF8"/>
                </a:solidFill>
                <a:effectLst/>
                <a:uLnTx/>
                <a:uFillTx/>
                <a:latin typeface="UTM Avo" panose="02040603050506020204" pitchFamily="18" charset="0"/>
                <a:cs typeface="Arial" panose="020B0604020202020204" pitchFamily="34" charset="0"/>
              </a:rPr>
              <a:t>gian</a:t>
            </a:r>
            <a:r>
              <a:rPr kumimoji="0" lang="en-US" sz="20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 5 </a:t>
            </a:r>
            <a:r>
              <a:rPr kumimoji="0" lang="en-US" sz="2000" b="1" i="0" u="none" strike="noStrike" kern="0" cap="none" spc="0" normalizeH="0" baseline="0" noProof="0" dirty="0" err="1">
                <a:ln>
                  <a:noFill/>
                </a:ln>
                <a:solidFill>
                  <a:srgbClr val="FFFEF8"/>
                </a:solidFill>
                <a:effectLst/>
                <a:uLnTx/>
                <a:uFillTx/>
                <a:latin typeface="UTM Avo" panose="02040603050506020204" pitchFamily="18" charset="0"/>
                <a:cs typeface="Arial" panose="020B0604020202020204" pitchFamily="34" charset="0"/>
              </a:rPr>
              <a:t>phút</a:t>
            </a:r>
            <a:endParaRPr kumimoji="0" lang="en-US" sz="20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endParaRPr>
          </a:p>
        </p:txBody>
      </p:sp>
      <p:pic>
        <p:nvPicPr>
          <p:cNvPr id="14" name="Picture 13" descr="Icon&#10;&#10;Description automatically generated">
            <a:extLst>
              <a:ext uri="{FF2B5EF4-FFF2-40B4-BE49-F238E27FC236}">
                <a16:creationId xmlns:a16="http://schemas.microsoft.com/office/drawing/2014/main" id="{C7F22E43-27D0-63BF-5C67-DEEED185F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892" y="1143093"/>
            <a:ext cx="1306197" cy="1306197"/>
          </a:xfrm>
          <a:prstGeom prst="rect">
            <a:avLst/>
          </a:prstGeom>
        </p:spPr>
      </p:pic>
      <p:pic>
        <p:nvPicPr>
          <p:cNvPr id="16" name="Picture 15">
            <a:extLst>
              <a:ext uri="{FF2B5EF4-FFF2-40B4-BE49-F238E27FC236}">
                <a16:creationId xmlns:a16="http://schemas.microsoft.com/office/drawing/2014/main" id="{86ECA832-68CF-AB80-CA62-D551968952F6}"/>
              </a:ext>
            </a:extLst>
          </p:cNvPr>
          <p:cNvPicPr>
            <a:picLocks noChangeAspect="1"/>
          </p:cNvPicPr>
          <p:nvPr/>
        </p:nvPicPr>
        <p:blipFill>
          <a:blip r:embed="rId5"/>
          <a:stretch>
            <a:fillRect/>
          </a:stretch>
        </p:blipFill>
        <p:spPr>
          <a:xfrm>
            <a:off x="7925629" y="783385"/>
            <a:ext cx="3205224" cy="2832203"/>
          </a:xfrm>
          <a:prstGeom prst="rect">
            <a:avLst/>
          </a:prstGeom>
          <a:ln>
            <a:noFill/>
          </a:ln>
          <a:effectLst>
            <a:softEdge rad="112500"/>
          </a:effectLst>
        </p:spPr>
      </p:pic>
    </p:spTree>
    <p:extLst>
      <p:ext uri="{BB962C8B-B14F-4D97-AF65-F5344CB8AC3E}">
        <p14:creationId xmlns:p14="http://schemas.microsoft.com/office/powerpoint/2010/main" val="24910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barn(inVertical)">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barn(inVertical)">
                                      <p:cBhvr>
                                        <p:cTn id="3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7D6D5C-6231-8BA0-43CA-F49F1DA2AC7F}"/>
              </a:ext>
            </a:extLst>
          </p:cNvPr>
          <p:cNvGrpSpPr/>
          <p:nvPr/>
        </p:nvGrpSpPr>
        <p:grpSpPr>
          <a:xfrm>
            <a:off x="1387717" y="5279422"/>
            <a:ext cx="8845927" cy="979793"/>
            <a:chOff x="2238606" y="3742442"/>
            <a:chExt cx="7274610" cy="979793"/>
          </a:xfrm>
        </p:grpSpPr>
        <p:sp>
          <p:nvSpPr>
            <p:cNvPr id="11" name="Rectangle: Rounded Corners 10">
              <a:extLst>
                <a:ext uri="{FF2B5EF4-FFF2-40B4-BE49-F238E27FC236}">
                  <a16:creationId xmlns:a16="http://schemas.microsoft.com/office/drawing/2014/main" id="{9A415055-584D-33C8-C6D5-BAA0A2CA0AAB}"/>
                </a:ext>
              </a:extLst>
            </p:cNvPr>
            <p:cNvSpPr/>
            <p:nvPr/>
          </p:nvSpPr>
          <p:spPr>
            <a:xfrm>
              <a:off x="2238606" y="3742442"/>
              <a:ext cx="7274610" cy="979793"/>
            </a:xfrm>
            <a:prstGeom prst="roundRect">
              <a:avLst/>
            </a:prstGeom>
            <a:solidFill>
              <a:srgbClr val="FFFEF8"/>
            </a:solidFill>
            <a:ln w="19050" cap="flat" cmpd="sng" algn="ctr">
              <a:solidFill>
                <a:srgbClr val="4586F1">
                  <a:shade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12" name="TextBox 11">
              <a:extLst>
                <a:ext uri="{FF2B5EF4-FFF2-40B4-BE49-F238E27FC236}">
                  <a16:creationId xmlns:a16="http://schemas.microsoft.com/office/drawing/2014/main" id="{1DF3A5DA-3DCC-A186-4BB1-44807E4A441D}"/>
                </a:ext>
              </a:extLst>
            </p:cNvPr>
            <p:cNvSpPr txBox="1"/>
            <p:nvPr/>
          </p:nvSpPr>
          <p:spPr>
            <a:xfrm>
              <a:off x="2385544" y="3773969"/>
              <a:ext cx="6772226" cy="927946"/>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Nhờ các chú công an điện thoại cho bố mẹ hoặc nhờ các chú công an phát loa tìm người thân.</a:t>
              </a:r>
            </a:p>
          </p:txBody>
        </p:sp>
      </p:grpSp>
      <p:pic>
        <p:nvPicPr>
          <p:cNvPr id="14" name="Picture 13" descr="Icon&#10;&#10;Description automatically generated">
            <a:extLst>
              <a:ext uri="{FF2B5EF4-FFF2-40B4-BE49-F238E27FC236}">
                <a16:creationId xmlns:a16="http://schemas.microsoft.com/office/drawing/2014/main" id="{247E04C8-2197-DDC2-52F5-5C1708A2C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1255" y="4920591"/>
            <a:ext cx="1764777" cy="1764777"/>
          </a:xfrm>
          <a:prstGeom prst="rect">
            <a:avLst/>
          </a:prstGeom>
        </p:spPr>
      </p:pic>
      <p:pic>
        <p:nvPicPr>
          <p:cNvPr id="15" name="Picture 14">
            <a:extLst>
              <a:ext uri="{FF2B5EF4-FFF2-40B4-BE49-F238E27FC236}">
                <a16:creationId xmlns:a16="http://schemas.microsoft.com/office/drawing/2014/main" id="{B636B8E6-26C9-6E92-1A7A-9DCEB2720FFE}"/>
              </a:ext>
            </a:extLst>
          </p:cNvPr>
          <p:cNvPicPr>
            <a:picLocks noChangeAspect="1"/>
          </p:cNvPicPr>
          <p:nvPr/>
        </p:nvPicPr>
        <p:blipFill>
          <a:blip r:embed="rId4"/>
          <a:stretch>
            <a:fillRect/>
          </a:stretch>
        </p:blipFill>
        <p:spPr>
          <a:xfrm>
            <a:off x="6188268" y="1500659"/>
            <a:ext cx="3478944" cy="3351860"/>
          </a:xfrm>
          <a:prstGeom prst="rect">
            <a:avLst/>
          </a:prstGeom>
          <a:ln>
            <a:noFill/>
          </a:ln>
          <a:effectLst>
            <a:softEdge rad="112500"/>
          </a:effectLst>
        </p:spPr>
      </p:pic>
      <p:pic>
        <p:nvPicPr>
          <p:cNvPr id="16" name="Picture 15">
            <a:extLst>
              <a:ext uri="{FF2B5EF4-FFF2-40B4-BE49-F238E27FC236}">
                <a16:creationId xmlns:a16="http://schemas.microsoft.com/office/drawing/2014/main" id="{2F113C47-4945-3A11-B07F-13747B1C2185}"/>
              </a:ext>
            </a:extLst>
          </p:cNvPr>
          <p:cNvPicPr>
            <a:picLocks noChangeAspect="1"/>
          </p:cNvPicPr>
          <p:nvPr/>
        </p:nvPicPr>
        <p:blipFill>
          <a:blip r:embed="rId5"/>
          <a:stretch>
            <a:fillRect/>
          </a:stretch>
        </p:blipFill>
        <p:spPr>
          <a:xfrm>
            <a:off x="2077107" y="1578578"/>
            <a:ext cx="3616961" cy="3196022"/>
          </a:xfrm>
          <a:prstGeom prst="rect">
            <a:avLst/>
          </a:prstGeom>
          <a:ln>
            <a:noFill/>
          </a:ln>
          <a:effectLst>
            <a:softEdge rad="112500"/>
          </a:effectLst>
        </p:spPr>
      </p:pic>
    </p:spTree>
    <p:extLst>
      <p:ext uri="{BB962C8B-B14F-4D97-AF65-F5344CB8AC3E}">
        <p14:creationId xmlns:p14="http://schemas.microsoft.com/office/powerpoint/2010/main" val="234588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5774B23-7F27-0E6C-8A77-A193646BEA51}"/>
              </a:ext>
            </a:extLst>
          </p:cNvPr>
          <p:cNvPicPr>
            <a:picLocks noChangeAspect="1"/>
          </p:cNvPicPr>
          <p:nvPr/>
        </p:nvPicPr>
        <p:blipFill>
          <a:blip r:embed="rId3"/>
          <a:stretch>
            <a:fillRect/>
          </a:stretch>
        </p:blipFill>
        <p:spPr>
          <a:xfrm>
            <a:off x="1727200" y="3215301"/>
            <a:ext cx="3977945" cy="3514995"/>
          </a:xfrm>
          <a:prstGeom prst="rect">
            <a:avLst/>
          </a:prstGeom>
          <a:ln>
            <a:noFill/>
          </a:ln>
          <a:effectLst>
            <a:softEdge rad="112500"/>
          </a:effectLst>
        </p:spPr>
      </p:pic>
      <p:pic>
        <p:nvPicPr>
          <p:cNvPr id="14" name="Picture 13">
            <a:extLst>
              <a:ext uri="{FF2B5EF4-FFF2-40B4-BE49-F238E27FC236}">
                <a16:creationId xmlns:a16="http://schemas.microsoft.com/office/drawing/2014/main" id="{998E98DF-16C2-C881-71C2-6A6B83A75345}"/>
              </a:ext>
            </a:extLst>
          </p:cNvPr>
          <p:cNvPicPr>
            <a:picLocks noChangeAspect="1"/>
          </p:cNvPicPr>
          <p:nvPr/>
        </p:nvPicPr>
        <p:blipFill>
          <a:blip r:embed="rId4"/>
          <a:stretch>
            <a:fillRect/>
          </a:stretch>
        </p:blipFill>
        <p:spPr>
          <a:xfrm>
            <a:off x="6638878" y="3052239"/>
            <a:ext cx="3826154" cy="3686386"/>
          </a:xfrm>
          <a:prstGeom prst="rect">
            <a:avLst/>
          </a:prstGeom>
          <a:ln>
            <a:noFill/>
          </a:ln>
          <a:effectLst>
            <a:softEdge rad="112500"/>
          </a:effectLst>
        </p:spPr>
      </p:pic>
      <p:sp>
        <p:nvSpPr>
          <p:cNvPr id="4" name="Rectangle: Rounded Corners 3">
            <a:extLst>
              <a:ext uri="{FF2B5EF4-FFF2-40B4-BE49-F238E27FC236}">
                <a16:creationId xmlns:a16="http://schemas.microsoft.com/office/drawing/2014/main" id="{8369AB8D-2637-B3F0-ED42-EF860BF47E55}"/>
              </a:ext>
            </a:extLst>
          </p:cNvPr>
          <p:cNvSpPr/>
          <p:nvPr/>
        </p:nvSpPr>
        <p:spPr>
          <a:xfrm>
            <a:off x="1727200" y="1574800"/>
            <a:ext cx="9472974" cy="1371600"/>
          </a:xfrm>
          <a:prstGeom prst="roundRect">
            <a:avLst>
              <a:gd name="adj" fmla="val 8167"/>
            </a:avLst>
          </a:prstGeom>
          <a:solidFill>
            <a:srgbClr val="FFFEF8"/>
          </a:solidFill>
          <a:ln w="28575" cap="flat" cmpd="sng" algn="ctr">
            <a:solidFill>
              <a:srgbClr val="0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5" name="TextBox 4">
            <a:extLst>
              <a:ext uri="{FF2B5EF4-FFF2-40B4-BE49-F238E27FC236}">
                <a16:creationId xmlns:a16="http://schemas.microsoft.com/office/drawing/2014/main" id="{CB4CF1D9-E3C9-B157-0B46-529B5274B7AF}"/>
              </a:ext>
            </a:extLst>
          </p:cNvPr>
          <p:cNvSpPr txBox="1"/>
          <p:nvPr/>
        </p:nvSpPr>
        <p:spPr>
          <a:xfrm>
            <a:off x="1961580" y="2362282"/>
            <a:ext cx="9630280" cy="419410"/>
          </a:xfrm>
          <a:prstGeom prst="rect">
            <a:avLst/>
          </a:prstGeom>
          <a:noFill/>
          <a:ln>
            <a:noFill/>
            <a:prstDash val="sysDash"/>
          </a:ln>
        </p:spPr>
        <p:txBody>
          <a:bodyPr wrap="square">
            <a:spAutoFit/>
          </a:bodyPr>
          <a:lstStyle/>
          <a:p>
            <a:pPr algn="just">
              <a:lnSpc>
                <a:spcPct val="120000"/>
              </a:lnSpc>
              <a:spcBef>
                <a:spcPts val="700"/>
              </a:spcBef>
              <a:spcAft>
                <a:spcPts val="700"/>
              </a:spcAft>
            </a:pP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Các</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nhóm</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thể</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hiện</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cách</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xử</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lí</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tình</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huống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thông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qua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hình</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thức</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đóng</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000" dirty="0" err="1">
                <a:solidFill>
                  <a:srgbClr val="000000"/>
                </a:solidFill>
                <a:latin typeface="UTM Avo" panose="02040603050506020204" pitchFamily="18" charset="0"/>
                <a:ea typeface="Calibri" panose="020F0502020204030204" pitchFamily="34" charset="0"/>
                <a:cs typeface="Arial" panose="020B0604020202020204" pitchFamily="34" charset="0"/>
              </a:rPr>
              <a:t>vai</a:t>
            </a:r>
            <a:r>
              <a:rPr lang="en-US" sz="200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2E9AFF37-D368-D809-51EB-CA5D6FCE5107}"/>
              </a:ext>
            </a:extLst>
          </p:cNvPr>
          <p:cNvSpPr txBox="1"/>
          <p:nvPr/>
        </p:nvSpPr>
        <p:spPr>
          <a:xfrm>
            <a:off x="2975066" y="1695231"/>
            <a:ext cx="4411254" cy="584775"/>
          </a:xfrm>
          <a:prstGeom prst="rect">
            <a:avLst/>
          </a:prstGeom>
          <a:noFill/>
        </p:spPr>
        <p:txBody>
          <a:bodyPr wrap="square" rtlCol="0">
            <a:spAutoFit/>
          </a:bodyPr>
          <a:lstStyle/>
          <a:p>
            <a:pPr algn="ctr"/>
            <a:r>
              <a:rPr lang="en-US" sz="32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HOẠT ĐỘNG NHÓM</a:t>
            </a:r>
          </a:p>
        </p:txBody>
      </p:sp>
      <p:sp>
        <p:nvSpPr>
          <p:cNvPr id="11" name="Rectangle: Rounded Corners 10">
            <a:extLst>
              <a:ext uri="{FF2B5EF4-FFF2-40B4-BE49-F238E27FC236}">
                <a16:creationId xmlns:a16="http://schemas.microsoft.com/office/drawing/2014/main" id="{E804C53B-F03D-59B3-C9B9-5FCDB06CBE41}"/>
              </a:ext>
            </a:extLst>
          </p:cNvPr>
          <p:cNvSpPr/>
          <p:nvPr/>
        </p:nvSpPr>
        <p:spPr>
          <a:xfrm>
            <a:off x="7394536" y="1765783"/>
            <a:ext cx="2500758" cy="481780"/>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FEF8"/>
                </a:solidFill>
                <a:effectLst/>
                <a:uLnTx/>
                <a:uFillTx/>
                <a:latin typeface="UTM Avo" panose="02040603050506020204" pitchFamily="18" charset="0"/>
                <a:cs typeface="Arial" panose="020B0604020202020204" pitchFamily="34" charset="0"/>
              </a:rPr>
              <a:t>Thời</a:t>
            </a:r>
            <a:r>
              <a:rPr kumimoji="0" lang="en-US" sz="20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 </a:t>
            </a:r>
            <a:r>
              <a:rPr kumimoji="0" lang="en-US" sz="2000" b="1" i="0" u="none" strike="noStrike" kern="0" cap="none" spc="0" normalizeH="0" baseline="0" noProof="0" dirty="0" err="1">
                <a:ln>
                  <a:noFill/>
                </a:ln>
                <a:solidFill>
                  <a:srgbClr val="FFFEF8"/>
                </a:solidFill>
                <a:effectLst/>
                <a:uLnTx/>
                <a:uFillTx/>
                <a:latin typeface="UTM Avo" panose="02040603050506020204" pitchFamily="18" charset="0"/>
                <a:cs typeface="Arial" panose="020B0604020202020204" pitchFamily="34" charset="0"/>
              </a:rPr>
              <a:t>gian</a:t>
            </a:r>
            <a:r>
              <a:rPr kumimoji="0" lang="en-US" sz="20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 5 </a:t>
            </a:r>
            <a:r>
              <a:rPr kumimoji="0" lang="en-US" sz="2000" b="1" i="0" u="none" strike="noStrike" kern="0" cap="none" spc="0" normalizeH="0" baseline="0" noProof="0" dirty="0" err="1">
                <a:ln>
                  <a:noFill/>
                </a:ln>
                <a:solidFill>
                  <a:srgbClr val="FFFEF8"/>
                </a:solidFill>
                <a:effectLst/>
                <a:uLnTx/>
                <a:uFillTx/>
                <a:latin typeface="UTM Avo" panose="02040603050506020204" pitchFamily="18" charset="0"/>
                <a:cs typeface="Arial" panose="020B0604020202020204" pitchFamily="34" charset="0"/>
              </a:rPr>
              <a:t>phút</a:t>
            </a:r>
            <a:endParaRPr kumimoji="0" lang="en-US" sz="20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endParaRPr>
          </a:p>
        </p:txBody>
      </p:sp>
      <p:sp>
        <p:nvSpPr>
          <p:cNvPr id="12" name="Oval 11">
            <a:extLst>
              <a:ext uri="{FF2B5EF4-FFF2-40B4-BE49-F238E27FC236}">
                <a16:creationId xmlns:a16="http://schemas.microsoft.com/office/drawing/2014/main" id="{59BA732D-5986-A0DB-5F5B-B25A6C18AFED}"/>
              </a:ext>
            </a:extLst>
          </p:cNvPr>
          <p:cNvSpPr/>
          <p:nvPr/>
        </p:nvSpPr>
        <p:spPr>
          <a:xfrm>
            <a:off x="4808418" y="3072568"/>
            <a:ext cx="1252327" cy="550080"/>
          </a:xfrm>
          <a:prstGeom prst="ellipse">
            <a:avLst/>
          </a:prstGeom>
          <a:solidFill>
            <a:srgbClr val="002060"/>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N1,3</a:t>
            </a:r>
          </a:p>
        </p:txBody>
      </p:sp>
      <p:sp>
        <p:nvSpPr>
          <p:cNvPr id="13" name="Oval 12">
            <a:extLst>
              <a:ext uri="{FF2B5EF4-FFF2-40B4-BE49-F238E27FC236}">
                <a16:creationId xmlns:a16="http://schemas.microsoft.com/office/drawing/2014/main" id="{82164BF7-0B46-4F85-1A16-93F75F08F38A}"/>
              </a:ext>
            </a:extLst>
          </p:cNvPr>
          <p:cNvSpPr/>
          <p:nvPr/>
        </p:nvSpPr>
        <p:spPr>
          <a:xfrm>
            <a:off x="9645339" y="3081439"/>
            <a:ext cx="1252327" cy="550080"/>
          </a:xfrm>
          <a:prstGeom prst="ellipse">
            <a:avLst/>
          </a:prstGeom>
          <a:solidFill>
            <a:srgbClr val="002060"/>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N2,4</a:t>
            </a:r>
          </a:p>
        </p:txBody>
      </p:sp>
    </p:spTree>
    <p:extLst>
      <p:ext uri="{BB962C8B-B14F-4D97-AF65-F5344CB8AC3E}">
        <p14:creationId xmlns:p14="http://schemas.microsoft.com/office/powerpoint/2010/main" val="295375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anim calcmode="lin" valueType="num">
                                      <p:cBhvr>
                                        <p:cTn id="26" dur="750" fill="hold"/>
                                        <p:tgtEl>
                                          <p:spTgt spid="12"/>
                                        </p:tgtEl>
                                        <p:attrNameLst>
                                          <p:attrName>ppt_x</p:attrName>
                                        </p:attrNameLst>
                                      </p:cBhvr>
                                      <p:tavLst>
                                        <p:tav tm="0">
                                          <p:val>
                                            <p:strVal val="#ppt_x"/>
                                          </p:val>
                                        </p:tav>
                                        <p:tav tm="100000">
                                          <p:val>
                                            <p:strVal val="#ppt_x"/>
                                          </p:val>
                                        </p:tav>
                                      </p:tavLst>
                                    </p:anim>
                                    <p:anim calcmode="lin" valueType="num">
                                      <p:cBhvr>
                                        <p:cTn id="27" dur="75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50"/>
                                        <p:tgtEl>
                                          <p:spTgt spid="13"/>
                                        </p:tgtEl>
                                      </p:cBhvr>
                                    </p:animEffect>
                                    <p:anim calcmode="lin" valueType="num">
                                      <p:cBhvr>
                                        <p:cTn id="31" dur="750" fill="hold"/>
                                        <p:tgtEl>
                                          <p:spTgt spid="13"/>
                                        </p:tgtEl>
                                        <p:attrNameLst>
                                          <p:attrName>ppt_x</p:attrName>
                                        </p:attrNameLst>
                                      </p:cBhvr>
                                      <p:tavLst>
                                        <p:tav tm="0">
                                          <p:val>
                                            <p:strVal val="#ppt_x"/>
                                          </p:val>
                                        </p:tav>
                                        <p:tav tm="100000">
                                          <p:val>
                                            <p:strVal val="#ppt_x"/>
                                          </p:val>
                                        </p:tav>
                                      </p:tavLst>
                                    </p:anim>
                                    <p:anim calcmode="lin" valueType="num">
                                      <p:cBhvr>
                                        <p:cTn id="32"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44AAE4-BCF2-5EA8-B44F-076D4B06D8CD}"/>
              </a:ext>
            </a:extLst>
          </p:cNvPr>
          <p:cNvGrpSpPr/>
          <p:nvPr/>
        </p:nvGrpSpPr>
        <p:grpSpPr>
          <a:xfrm>
            <a:off x="255740" y="1976727"/>
            <a:ext cx="7515247" cy="2418080"/>
            <a:chOff x="338471" y="753922"/>
            <a:chExt cx="9564413" cy="2519833"/>
          </a:xfrm>
        </p:grpSpPr>
        <p:sp>
          <p:nvSpPr>
            <p:cNvPr id="7" name="Cloud 6">
              <a:extLst>
                <a:ext uri="{FF2B5EF4-FFF2-40B4-BE49-F238E27FC236}">
                  <a16:creationId xmlns:a16="http://schemas.microsoft.com/office/drawing/2014/main" id="{EEB98CD8-D462-384A-0375-E035D3945160}"/>
                </a:ext>
              </a:extLst>
            </p:cNvPr>
            <p:cNvSpPr/>
            <p:nvPr/>
          </p:nvSpPr>
          <p:spPr>
            <a:xfrm>
              <a:off x="338471" y="753922"/>
              <a:ext cx="9564413" cy="2519833"/>
            </a:xfrm>
            <a:prstGeom prst="cloud">
              <a:avLst/>
            </a:prstGeom>
            <a:solidFill>
              <a:srgbClr val="96F0FF">
                <a:lumMod val="20000"/>
                <a:lumOff val="80000"/>
              </a:srgbClr>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8" name="TextBox 7">
              <a:extLst>
                <a:ext uri="{FF2B5EF4-FFF2-40B4-BE49-F238E27FC236}">
                  <a16:creationId xmlns:a16="http://schemas.microsoft.com/office/drawing/2014/main" id="{34003FED-37A5-910D-C82C-B4EE4A1308E6}"/>
                </a:ext>
              </a:extLst>
            </p:cNvPr>
            <p:cNvSpPr txBox="1"/>
            <p:nvPr/>
          </p:nvSpPr>
          <p:spPr>
            <a:xfrm>
              <a:off x="1131218" y="1286605"/>
              <a:ext cx="7978920" cy="1119942"/>
            </a:xfrm>
            <a:prstGeom prst="rect">
              <a:avLst/>
            </a:prstGeom>
            <a:noFill/>
          </p:spPr>
          <p:txBody>
            <a:bodyPr wrap="square">
              <a:spAutoFit/>
            </a:bodyPr>
            <a:lstStyle/>
            <a:p>
              <a:pPr marL="0" marR="0" lvl="0" indent="0" algn="ctr" defTabSz="914400" eaLnBrk="1" fontAlgn="auto" latinLnBrk="0" hangingPunct="1">
                <a:lnSpc>
                  <a:spcPct val="130000"/>
                </a:lnSpc>
                <a:spcBef>
                  <a:spcPts val="700"/>
                </a:spcBef>
                <a:spcAft>
                  <a:spcPts val="700"/>
                </a:spcAft>
                <a:buClrTx/>
                <a:buSzTx/>
                <a:buFontTx/>
                <a:buNone/>
                <a:tabLst/>
                <a:defRPr/>
              </a:pP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Hãy</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chia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sẻ</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điều</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bản</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thân</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học</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được</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qua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xử</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lí</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tình</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huống</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trên</a:t>
              </a:r>
              <a:r>
                <a:rPr kumimoji="0" lang="en-US" sz="26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t>
              </a:r>
            </a:p>
          </p:txBody>
        </p:sp>
      </p:grpSp>
      <p:pic>
        <p:nvPicPr>
          <p:cNvPr id="11" name="Picture 2" descr="(Jennifer) Businesswoman clipart">
            <a:extLst>
              <a:ext uri="{FF2B5EF4-FFF2-40B4-BE49-F238E27FC236}">
                <a16:creationId xmlns:a16="http://schemas.microsoft.com/office/drawing/2014/main" id="{9D227224-53B5-BE3F-A29F-46CEEB0E2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086" y="2903241"/>
            <a:ext cx="3834874" cy="4005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8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032;p51">
            <a:extLst>
              <a:ext uri="{FF2B5EF4-FFF2-40B4-BE49-F238E27FC236}">
                <a16:creationId xmlns:a16="http://schemas.microsoft.com/office/drawing/2014/main" id="{A1C6CE70-5352-3AE0-8335-6E3FC972B823}"/>
              </a:ext>
            </a:extLst>
          </p:cNvPr>
          <p:cNvSpPr/>
          <p:nvPr/>
        </p:nvSpPr>
        <p:spPr>
          <a:xfrm>
            <a:off x="372526" y="1697854"/>
            <a:ext cx="8405183" cy="4530225"/>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EF8"/>
              </a:solidFill>
              <a:effectLst/>
              <a:uLnTx/>
              <a:uFillTx/>
            </a:endParaRPr>
          </a:p>
        </p:txBody>
      </p:sp>
      <p:grpSp>
        <p:nvGrpSpPr>
          <p:cNvPr id="3" name="Google Shape;3033;p51">
            <a:extLst>
              <a:ext uri="{FF2B5EF4-FFF2-40B4-BE49-F238E27FC236}">
                <a16:creationId xmlns:a16="http://schemas.microsoft.com/office/drawing/2014/main" id="{D8C486BA-CCD7-02D9-17F0-14C5D03424DA}"/>
              </a:ext>
            </a:extLst>
          </p:cNvPr>
          <p:cNvGrpSpPr/>
          <p:nvPr/>
        </p:nvGrpSpPr>
        <p:grpSpPr>
          <a:xfrm>
            <a:off x="277172" y="1574800"/>
            <a:ext cx="8612828" cy="4936718"/>
            <a:chOff x="2244650" y="589875"/>
            <a:chExt cx="2753525" cy="1155450"/>
          </a:xfrm>
          <a:solidFill>
            <a:schemeClr val="accent2">
              <a:lumMod val="20000"/>
              <a:lumOff val="80000"/>
            </a:schemeClr>
          </a:solidFill>
        </p:grpSpPr>
        <p:sp>
          <p:nvSpPr>
            <p:cNvPr id="4" name="Google Shape;3034;p51">
              <a:extLst>
                <a:ext uri="{FF2B5EF4-FFF2-40B4-BE49-F238E27FC236}">
                  <a16:creationId xmlns:a16="http://schemas.microsoft.com/office/drawing/2014/main" id="{92D795EB-33E0-628E-0A5B-4EDCEE94EC57}"/>
                </a:ext>
              </a:extLst>
            </p:cNvPr>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5" name="Google Shape;3035;p51">
              <a:extLst>
                <a:ext uri="{FF2B5EF4-FFF2-40B4-BE49-F238E27FC236}">
                  <a16:creationId xmlns:a16="http://schemas.microsoft.com/office/drawing/2014/main" id="{8F60B1A8-2598-6ECF-B95F-103314DBD364}"/>
                </a:ext>
              </a:extLst>
            </p:cNvPr>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9" name="Google Shape;3036;p51">
              <a:extLst>
                <a:ext uri="{FF2B5EF4-FFF2-40B4-BE49-F238E27FC236}">
                  <a16:creationId xmlns:a16="http://schemas.microsoft.com/office/drawing/2014/main" id="{1A676B72-1B88-C884-2B22-F1748506EA7D}"/>
                </a:ext>
              </a:extLst>
            </p:cNvPr>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0" name="Google Shape;3037;p51">
              <a:extLst>
                <a:ext uri="{FF2B5EF4-FFF2-40B4-BE49-F238E27FC236}">
                  <a16:creationId xmlns:a16="http://schemas.microsoft.com/office/drawing/2014/main" id="{224822CD-A40A-BE42-301E-3B3BFA599AA3}"/>
                </a:ext>
              </a:extLst>
            </p:cNvPr>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2" name="Google Shape;3038;p51">
              <a:extLst>
                <a:ext uri="{FF2B5EF4-FFF2-40B4-BE49-F238E27FC236}">
                  <a16:creationId xmlns:a16="http://schemas.microsoft.com/office/drawing/2014/main" id="{DE055F39-6100-762D-2149-E90E13F78087}"/>
                </a:ext>
              </a:extLst>
            </p:cNvPr>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3" name="Google Shape;3039;p51">
              <a:extLst>
                <a:ext uri="{FF2B5EF4-FFF2-40B4-BE49-F238E27FC236}">
                  <a16:creationId xmlns:a16="http://schemas.microsoft.com/office/drawing/2014/main" id="{2F7C09F6-34D1-7A1D-4C84-C1D595760541}"/>
                </a:ext>
              </a:extLst>
            </p:cNvPr>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4" name="Google Shape;3040;p51">
              <a:extLst>
                <a:ext uri="{FF2B5EF4-FFF2-40B4-BE49-F238E27FC236}">
                  <a16:creationId xmlns:a16="http://schemas.microsoft.com/office/drawing/2014/main" id="{F06E65CE-BC27-7810-10FF-E8635261ADFC}"/>
                </a:ext>
              </a:extLst>
            </p:cNvPr>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5" name="Google Shape;3041;p51">
              <a:extLst>
                <a:ext uri="{FF2B5EF4-FFF2-40B4-BE49-F238E27FC236}">
                  <a16:creationId xmlns:a16="http://schemas.microsoft.com/office/drawing/2014/main" id="{5291A252-9BCB-28D6-0F2C-C42F979FDD6A}"/>
                </a:ext>
              </a:extLst>
            </p:cNvPr>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6" name="Google Shape;3042;p51">
              <a:extLst>
                <a:ext uri="{FF2B5EF4-FFF2-40B4-BE49-F238E27FC236}">
                  <a16:creationId xmlns:a16="http://schemas.microsoft.com/office/drawing/2014/main" id="{AC466DC0-D40B-AD3F-E83D-5A01FBD5D9F2}"/>
                </a:ext>
              </a:extLst>
            </p:cNvPr>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dirty="0">
                <a:ln>
                  <a:noFill/>
                </a:ln>
                <a:solidFill>
                  <a:srgbClr val="FFFEF8"/>
                </a:solidFill>
                <a:effectLst/>
                <a:uLnTx/>
                <a:uFillTx/>
              </a:endParaRPr>
            </a:p>
          </p:txBody>
        </p:sp>
        <p:sp>
          <p:nvSpPr>
            <p:cNvPr id="17" name="Google Shape;3043;p51">
              <a:extLst>
                <a:ext uri="{FF2B5EF4-FFF2-40B4-BE49-F238E27FC236}">
                  <a16:creationId xmlns:a16="http://schemas.microsoft.com/office/drawing/2014/main" id="{9C214F08-C82B-F0A5-01FD-CE28C17A3F9A}"/>
                </a:ext>
              </a:extLst>
            </p:cNvPr>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8" name="Google Shape;3044;p51">
              <a:extLst>
                <a:ext uri="{FF2B5EF4-FFF2-40B4-BE49-F238E27FC236}">
                  <a16:creationId xmlns:a16="http://schemas.microsoft.com/office/drawing/2014/main" id="{BB8951F6-1B7B-6151-F071-8F6498C4CDBF}"/>
                </a:ext>
              </a:extLst>
            </p:cNvPr>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9" name="Google Shape;3045;p51">
              <a:extLst>
                <a:ext uri="{FF2B5EF4-FFF2-40B4-BE49-F238E27FC236}">
                  <a16:creationId xmlns:a16="http://schemas.microsoft.com/office/drawing/2014/main" id="{3698F48E-923E-26D3-862B-634AD7DC96E0}"/>
                </a:ext>
              </a:extLst>
            </p:cNvPr>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20" name="Google Shape;3046;p51">
              <a:extLst>
                <a:ext uri="{FF2B5EF4-FFF2-40B4-BE49-F238E27FC236}">
                  <a16:creationId xmlns:a16="http://schemas.microsoft.com/office/drawing/2014/main" id="{E7A3F248-3673-7059-F48B-0E7F47EB30A0}"/>
                </a:ext>
              </a:extLst>
            </p:cNvPr>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21" name="Google Shape;3047;p51">
              <a:extLst>
                <a:ext uri="{FF2B5EF4-FFF2-40B4-BE49-F238E27FC236}">
                  <a16:creationId xmlns:a16="http://schemas.microsoft.com/office/drawing/2014/main" id="{7563CD3D-E3D8-EAE9-133B-9B0AC25BE998}"/>
                </a:ext>
              </a:extLst>
            </p:cNvPr>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grpSp>
      <p:pic>
        <p:nvPicPr>
          <p:cNvPr id="22" name="Picture 2" descr="Businesswoman is Giving Advice clipart">
            <a:extLst>
              <a:ext uri="{FF2B5EF4-FFF2-40B4-BE49-F238E27FC236}">
                <a16:creationId xmlns:a16="http://schemas.microsoft.com/office/drawing/2014/main" id="{9DE38C90-0F47-DA83-879A-6DE980BFC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259" y="2506495"/>
            <a:ext cx="3578910" cy="43515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6319D65-B1C4-BA0F-B234-45CB8205F241}"/>
              </a:ext>
            </a:extLst>
          </p:cNvPr>
          <p:cNvSpPr txBox="1"/>
          <p:nvPr/>
        </p:nvSpPr>
        <p:spPr>
          <a:xfrm>
            <a:off x="1593820" y="2242786"/>
            <a:ext cx="6506260" cy="3605602"/>
          </a:xfrm>
          <a:prstGeom prst="rect">
            <a:avLst/>
          </a:prstGeom>
          <a:noFill/>
        </p:spPr>
        <p:txBody>
          <a:bodyPr wrap="square">
            <a:spAutoFit/>
          </a:bodyPr>
          <a:lstStyle/>
          <a:p>
            <a:pPr algn="just">
              <a:lnSpc>
                <a:spcPct val="120000"/>
              </a:lnSpc>
              <a:spcBef>
                <a:spcPts val="600"/>
              </a:spcBef>
              <a:spcAft>
                <a:spcPts val="600"/>
              </a:spcAft>
            </a:pP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Khi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bị</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lạc</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các</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em</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cần</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marL="342900" indent="-342900" algn="just">
              <a:lnSpc>
                <a:spcPct val="120000"/>
              </a:lnSpc>
              <a:spcBef>
                <a:spcPts val="600"/>
              </a:spcBef>
              <a:spcAft>
                <a:spcPts val="600"/>
              </a:spcAft>
              <a:buFont typeface="Wingdings" panose="05000000000000000000" pitchFamily="2" charset="2"/>
              <a:buChar char="Ø"/>
            </a:pP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Bình</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tĩnh</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quan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sát</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để</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tìm</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người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thân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nếu</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người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thân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đi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cùng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marL="342900" indent="-342900" algn="just">
              <a:lnSpc>
                <a:spcPct val="120000"/>
              </a:lnSpc>
              <a:spcBef>
                <a:spcPts val="600"/>
              </a:spcBef>
              <a:spcAft>
                <a:spcPts val="600"/>
              </a:spcAft>
              <a:buFont typeface="Wingdings" panose="05000000000000000000" pitchFamily="2" charset="2"/>
              <a:buChar char="Ø"/>
            </a:pP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Tìm</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tới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những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người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làm</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bảo</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vệ</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hoặc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công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an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gần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nhất</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marL="342900" indent="-342900">
              <a:lnSpc>
                <a:spcPct val="120000"/>
              </a:lnSpc>
              <a:spcBef>
                <a:spcPts val="600"/>
              </a:spcBef>
              <a:spcAft>
                <a:spcPts val="600"/>
              </a:spcAft>
              <a:buFont typeface="Wingdings" panose="05000000000000000000" pitchFamily="2" charset="2"/>
              <a:buChar char="Ø"/>
            </a:pP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Nhờ</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liên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hệ</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với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người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thân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qua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điện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thoại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hoặc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địa</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chỉ</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nhà</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ở.</a:t>
            </a:r>
            <a:endParaRPr lang="en-US" sz="2400" dirty="0">
              <a:solidFill>
                <a:srgbClr val="00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26158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2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032;p51">
            <a:extLst>
              <a:ext uri="{FF2B5EF4-FFF2-40B4-BE49-F238E27FC236}">
                <a16:creationId xmlns:a16="http://schemas.microsoft.com/office/drawing/2014/main" id="{A1C6CE70-5352-3AE0-8335-6E3FC972B823}"/>
              </a:ext>
            </a:extLst>
          </p:cNvPr>
          <p:cNvSpPr/>
          <p:nvPr/>
        </p:nvSpPr>
        <p:spPr>
          <a:xfrm>
            <a:off x="372526" y="1697854"/>
            <a:ext cx="8405183" cy="4530225"/>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i="0" u="none" strike="noStrike" kern="0" cap="none" spc="0" normalizeH="0" baseline="0" noProof="0" dirty="0">
              <a:ln>
                <a:noFill/>
              </a:ln>
              <a:solidFill>
                <a:srgbClr val="FFFEF8"/>
              </a:solidFill>
              <a:effectLst/>
              <a:uLnTx/>
              <a:uFillTx/>
            </a:endParaRPr>
          </a:p>
        </p:txBody>
      </p:sp>
      <p:grpSp>
        <p:nvGrpSpPr>
          <p:cNvPr id="3" name="Google Shape;3033;p51">
            <a:extLst>
              <a:ext uri="{FF2B5EF4-FFF2-40B4-BE49-F238E27FC236}">
                <a16:creationId xmlns:a16="http://schemas.microsoft.com/office/drawing/2014/main" id="{D8C486BA-CCD7-02D9-17F0-14C5D03424DA}"/>
              </a:ext>
            </a:extLst>
          </p:cNvPr>
          <p:cNvGrpSpPr/>
          <p:nvPr/>
        </p:nvGrpSpPr>
        <p:grpSpPr>
          <a:xfrm>
            <a:off x="277172" y="1574800"/>
            <a:ext cx="8612828" cy="4936718"/>
            <a:chOff x="2244650" y="589875"/>
            <a:chExt cx="2753525" cy="1155450"/>
          </a:xfrm>
          <a:solidFill>
            <a:schemeClr val="accent2">
              <a:lumMod val="20000"/>
              <a:lumOff val="80000"/>
            </a:schemeClr>
          </a:solidFill>
        </p:grpSpPr>
        <p:sp>
          <p:nvSpPr>
            <p:cNvPr id="4" name="Google Shape;3034;p51">
              <a:extLst>
                <a:ext uri="{FF2B5EF4-FFF2-40B4-BE49-F238E27FC236}">
                  <a16:creationId xmlns:a16="http://schemas.microsoft.com/office/drawing/2014/main" id="{92D795EB-33E0-628E-0A5B-4EDCEE94EC57}"/>
                </a:ext>
              </a:extLst>
            </p:cNvPr>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5" name="Google Shape;3035;p51">
              <a:extLst>
                <a:ext uri="{FF2B5EF4-FFF2-40B4-BE49-F238E27FC236}">
                  <a16:creationId xmlns:a16="http://schemas.microsoft.com/office/drawing/2014/main" id="{8F60B1A8-2598-6ECF-B95F-103314DBD364}"/>
                </a:ext>
              </a:extLst>
            </p:cNvPr>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9" name="Google Shape;3036;p51">
              <a:extLst>
                <a:ext uri="{FF2B5EF4-FFF2-40B4-BE49-F238E27FC236}">
                  <a16:creationId xmlns:a16="http://schemas.microsoft.com/office/drawing/2014/main" id="{1A676B72-1B88-C884-2B22-F1748506EA7D}"/>
                </a:ext>
              </a:extLst>
            </p:cNvPr>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0" name="Google Shape;3037;p51">
              <a:extLst>
                <a:ext uri="{FF2B5EF4-FFF2-40B4-BE49-F238E27FC236}">
                  <a16:creationId xmlns:a16="http://schemas.microsoft.com/office/drawing/2014/main" id="{224822CD-A40A-BE42-301E-3B3BFA599AA3}"/>
                </a:ext>
              </a:extLst>
            </p:cNvPr>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2" name="Google Shape;3038;p51">
              <a:extLst>
                <a:ext uri="{FF2B5EF4-FFF2-40B4-BE49-F238E27FC236}">
                  <a16:creationId xmlns:a16="http://schemas.microsoft.com/office/drawing/2014/main" id="{DE055F39-6100-762D-2149-E90E13F78087}"/>
                </a:ext>
              </a:extLst>
            </p:cNvPr>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3" name="Google Shape;3039;p51">
              <a:extLst>
                <a:ext uri="{FF2B5EF4-FFF2-40B4-BE49-F238E27FC236}">
                  <a16:creationId xmlns:a16="http://schemas.microsoft.com/office/drawing/2014/main" id="{2F7C09F6-34D1-7A1D-4C84-C1D595760541}"/>
                </a:ext>
              </a:extLst>
            </p:cNvPr>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4" name="Google Shape;3040;p51">
              <a:extLst>
                <a:ext uri="{FF2B5EF4-FFF2-40B4-BE49-F238E27FC236}">
                  <a16:creationId xmlns:a16="http://schemas.microsoft.com/office/drawing/2014/main" id="{F06E65CE-BC27-7810-10FF-E8635261ADFC}"/>
                </a:ext>
              </a:extLst>
            </p:cNvPr>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5" name="Google Shape;3041;p51">
              <a:extLst>
                <a:ext uri="{FF2B5EF4-FFF2-40B4-BE49-F238E27FC236}">
                  <a16:creationId xmlns:a16="http://schemas.microsoft.com/office/drawing/2014/main" id="{5291A252-9BCB-28D6-0F2C-C42F979FDD6A}"/>
                </a:ext>
              </a:extLst>
            </p:cNvPr>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6" name="Google Shape;3042;p51">
              <a:extLst>
                <a:ext uri="{FF2B5EF4-FFF2-40B4-BE49-F238E27FC236}">
                  <a16:creationId xmlns:a16="http://schemas.microsoft.com/office/drawing/2014/main" id="{AC466DC0-D40B-AD3F-E83D-5A01FBD5D9F2}"/>
                </a:ext>
              </a:extLst>
            </p:cNvPr>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dirty="0">
                <a:ln>
                  <a:noFill/>
                </a:ln>
                <a:solidFill>
                  <a:srgbClr val="FFFEF8"/>
                </a:solidFill>
                <a:effectLst/>
                <a:uLnTx/>
                <a:uFillTx/>
              </a:endParaRPr>
            </a:p>
          </p:txBody>
        </p:sp>
        <p:sp>
          <p:nvSpPr>
            <p:cNvPr id="17" name="Google Shape;3043;p51">
              <a:extLst>
                <a:ext uri="{FF2B5EF4-FFF2-40B4-BE49-F238E27FC236}">
                  <a16:creationId xmlns:a16="http://schemas.microsoft.com/office/drawing/2014/main" id="{9C214F08-C82B-F0A5-01FD-CE28C17A3F9A}"/>
                </a:ext>
              </a:extLst>
            </p:cNvPr>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8" name="Google Shape;3044;p51">
              <a:extLst>
                <a:ext uri="{FF2B5EF4-FFF2-40B4-BE49-F238E27FC236}">
                  <a16:creationId xmlns:a16="http://schemas.microsoft.com/office/drawing/2014/main" id="{BB8951F6-1B7B-6151-F071-8F6498C4CDBF}"/>
                </a:ext>
              </a:extLst>
            </p:cNvPr>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9" name="Google Shape;3045;p51">
              <a:extLst>
                <a:ext uri="{FF2B5EF4-FFF2-40B4-BE49-F238E27FC236}">
                  <a16:creationId xmlns:a16="http://schemas.microsoft.com/office/drawing/2014/main" id="{3698F48E-923E-26D3-862B-634AD7DC96E0}"/>
                </a:ext>
              </a:extLst>
            </p:cNvPr>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20" name="Google Shape;3046;p51">
              <a:extLst>
                <a:ext uri="{FF2B5EF4-FFF2-40B4-BE49-F238E27FC236}">
                  <a16:creationId xmlns:a16="http://schemas.microsoft.com/office/drawing/2014/main" id="{E7A3F248-3673-7059-F48B-0E7F47EB30A0}"/>
                </a:ext>
              </a:extLst>
            </p:cNvPr>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21" name="Google Shape;3047;p51">
              <a:extLst>
                <a:ext uri="{FF2B5EF4-FFF2-40B4-BE49-F238E27FC236}">
                  <a16:creationId xmlns:a16="http://schemas.microsoft.com/office/drawing/2014/main" id="{7563CD3D-E3D8-EAE9-133B-9B0AC25BE998}"/>
                </a:ext>
              </a:extLst>
            </p:cNvPr>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grpSp>
      <p:pic>
        <p:nvPicPr>
          <p:cNvPr id="22" name="Picture 2" descr="Businesswoman is Giving Advice clipart">
            <a:extLst>
              <a:ext uri="{FF2B5EF4-FFF2-40B4-BE49-F238E27FC236}">
                <a16:creationId xmlns:a16="http://schemas.microsoft.com/office/drawing/2014/main" id="{9DE38C90-0F47-DA83-879A-6DE980BFC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259" y="2536975"/>
            <a:ext cx="3578910" cy="43515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6319D65-B1C4-BA0F-B234-45CB8205F241}"/>
              </a:ext>
            </a:extLst>
          </p:cNvPr>
          <p:cNvSpPr txBox="1"/>
          <p:nvPr/>
        </p:nvSpPr>
        <p:spPr>
          <a:xfrm>
            <a:off x="818558" y="2930305"/>
            <a:ext cx="7439824" cy="2229841"/>
          </a:xfrm>
          <a:prstGeom prst="rect">
            <a:avLst/>
          </a:prstGeom>
          <a:noFill/>
        </p:spPr>
        <p:txBody>
          <a:bodyPr wrap="square">
            <a:spAutoFit/>
          </a:bodyPr>
          <a:lstStyle/>
          <a:p>
            <a:pPr algn="just">
              <a:lnSpc>
                <a:spcPct val="150000"/>
              </a:lnSpc>
              <a:spcBef>
                <a:spcPts val="600"/>
              </a:spcBef>
              <a:spcAft>
                <a:spcPts val="600"/>
              </a:spcAft>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Các em cần phải nhớ địa chỉ nhà, số điện thoại ba mẹ hoặc sử dụng giấy ghi chú, thẻ cá nhân lưu những thông tin cá nhân khi gặp tình huống khẩn cấp.</a:t>
            </a:r>
          </a:p>
        </p:txBody>
      </p:sp>
    </p:spTree>
    <p:extLst>
      <p:ext uri="{BB962C8B-B14F-4D97-AF65-F5344CB8AC3E}">
        <p14:creationId xmlns:p14="http://schemas.microsoft.com/office/powerpoint/2010/main" val="172686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032;p51">
            <a:extLst>
              <a:ext uri="{FF2B5EF4-FFF2-40B4-BE49-F238E27FC236}">
                <a16:creationId xmlns:a16="http://schemas.microsoft.com/office/drawing/2014/main" id="{A1C6CE70-5352-3AE0-8335-6E3FC972B823}"/>
              </a:ext>
            </a:extLst>
          </p:cNvPr>
          <p:cNvSpPr/>
          <p:nvPr/>
        </p:nvSpPr>
        <p:spPr>
          <a:xfrm>
            <a:off x="372526" y="1697854"/>
            <a:ext cx="8405183" cy="4530225"/>
          </a:xfrm>
          <a:custGeom>
            <a:avLst/>
            <a:gdLst/>
            <a:ahLst/>
            <a:cxnLst/>
            <a:rect l="l" t="t" r="r" b="b"/>
            <a:pathLst>
              <a:path w="104825" h="39397" extrusionOk="0">
                <a:moveTo>
                  <a:pt x="52353" y="1"/>
                </a:moveTo>
                <a:cubicBezTo>
                  <a:pt x="52344" y="1"/>
                  <a:pt x="52336" y="1"/>
                  <a:pt x="52328" y="1"/>
                </a:cubicBezTo>
                <a:cubicBezTo>
                  <a:pt x="52309" y="1"/>
                  <a:pt x="52292" y="3"/>
                  <a:pt x="52273" y="3"/>
                </a:cubicBezTo>
                <a:cubicBezTo>
                  <a:pt x="51371" y="9"/>
                  <a:pt x="50475" y="151"/>
                  <a:pt x="49615" y="423"/>
                </a:cubicBezTo>
                <a:cubicBezTo>
                  <a:pt x="47733" y="991"/>
                  <a:pt x="46351" y="2031"/>
                  <a:pt x="45446" y="2917"/>
                </a:cubicBezTo>
                <a:cubicBezTo>
                  <a:pt x="44266" y="4003"/>
                  <a:pt x="43631" y="4976"/>
                  <a:pt x="43631" y="4976"/>
                </a:cubicBezTo>
                <a:cubicBezTo>
                  <a:pt x="43631" y="4976"/>
                  <a:pt x="41566" y="2"/>
                  <a:pt x="35779" y="2"/>
                </a:cubicBezTo>
                <a:cubicBezTo>
                  <a:pt x="35669" y="2"/>
                  <a:pt x="35559" y="3"/>
                  <a:pt x="35446" y="7"/>
                </a:cubicBezTo>
                <a:cubicBezTo>
                  <a:pt x="29404" y="201"/>
                  <a:pt x="26383" y="4879"/>
                  <a:pt x="26383" y="4879"/>
                </a:cubicBezTo>
                <a:cubicBezTo>
                  <a:pt x="26383" y="4879"/>
                  <a:pt x="23526" y="2282"/>
                  <a:pt x="19084" y="2282"/>
                </a:cubicBezTo>
                <a:cubicBezTo>
                  <a:pt x="18085" y="2282"/>
                  <a:pt x="17005" y="2413"/>
                  <a:pt x="15860" y="2736"/>
                </a:cubicBezTo>
                <a:cubicBezTo>
                  <a:pt x="9623" y="4490"/>
                  <a:pt x="8941" y="9946"/>
                  <a:pt x="8941" y="9946"/>
                </a:cubicBezTo>
                <a:cubicBezTo>
                  <a:pt x="8941" y="9946"/>
                  <a:pt x="8246" y="9728"/>
                  <a:pt x="7271" y="9728"/>
                </a:cubicBezTo>
                <a:cubicBezTo>
                  <a:pt x="5640" y="9728"/>
                  <a:pt x="3229" y="10338"/>
                  <a:pt x="1986" y="13601"/>
                </a:cubicBezTo>
                <a:cubicBezTo>
                  <a:pt x="0" y="18813"/>
                  <a:pt x="4459" y="21250"/>
                  <a:pt x="4459" y="21250"/>
                </a:cubicBezTo>
                <a:cubicBezTo>
                  <a:pt x="4459" y="21250"/>
                  <a:pt x="755" y="24075"/>
                  <a:pt x="2413" y="28168"/>
                </a:cubicBezTo>
                <a:cubicBezTo>
                  <a:pt x="3750" y="31473"/>
                  <a:pt x="6868" y="31791"/>
                  <a:pt x="8018" y="31791"/>
                </a:cubicBezTo>
                <a:cubicBezTo>
                  <a:pt x="8292" y="31791"/>
                  <a:pt x="8454" y="31773"/>
                  <a:pt x="8454" y="31773"/>
                </a:cubicBezTo>
                <a:cubicBezTo>
                  <a:pt x="8454" y="31773"/>
                  <a:pt x="8844" y="37424"/>
                  <a:pt x="15372" y="38497"/>
                </a:cubicBezTo>
                <a:cubicBezTo>
                  <a:pt x="16008" y="38601"/>
                  <a:pt x="16610" y="38648"/>
                  <a:pt x="17180" y="38648"/>
                </a:cubicBezTo>
                <a:cubicBezTo>
                  <a:pt x="22461" y="38648"/>
                  <a:pt x="24923" y="34599"/>
                  <a:pt x="24923" y="34599"/>
                </a:cubicBezTo>
                <a:cubicBezTo>
                  <a:pt x="24923" y="34599"/>
                  <a:pt x="28091" y="39397"/>
                  <a:pt x="34121" y="39397"/>
                </a:cubicBezTo>
                <a:cubicBezTo>
                  <a:pt x="34348" y="39397"/>
                  <a:pt x="34578" y="39390"/>
                  <a:pt x="34812" y="39376"/>
                </a:cubicBezTo>
                <a:cubicBezTo>
                  <a:pt x="41292" y="38989"/>
                  <a:pt x="43825" y="36158"/>
                  <a:pt x="43825" y="36158"/>
                </a:cubicBezTo>
                <a:cubicBezTo>
                  <a:pt x="43825" y="36158"/>
                  <a:pt x="47517" y="39376"/>
                  <a:pt x="51913" y="39376"/>
                </a:cubicBezTo>
                <a:cubicBezTo>
                  <a:pt x="51978" y="39376"/>
                  <a:pt x="52043" y="39375"/>
                  <a:pt x="52108" y="39374"/>
                </a:cubicBezTo>
                <a:cubicBezTo>
                  <a:pt x="52210" y="39371"/>
                  <a:pt x="52311" y="39366"/>
                  <a:pt x="52413" y="39360"/>
                </a:cubicBezTo>
                <a:cubicBezTo>
                  <a:pt x="52514" y="39366"/>
                  <a:pt x="52615" y="39371"/>
                  <a:pt x="52717" y="39374"/>
                </a:cubicBezTo>
                <a:cubicBezTo>
                  <a:pt x="52782" y="39375"/>
                  <a:pt x="52847" y="39376"/>
                  <a:pt x="52912" y="39376"/>
                </a:cubicBezTo>
                <a:cubicBezTo>
                  <a:pt x="57309" y="39376"/>
                  <a:pt x="61000" y="36158"/>
                  <a:pt x="61000" y="36158"/>
                </a:cubicBezTo>
                <a:cubicBezTo>
                  <a:pt x="61000" y="36158"/>
                  <a:pt x="63533" y="38989"/>
                  <a:pt x="70013" y="39376"/>
                </a:cubicBezTo>
                <a:cubicBezTo>
                  <a:pt x="70248" y="39390"/>
                  <a:pt x="70479" y="39397"/>
                  <a:pt x="70706" y="39397"/>
                </a:cubicBezTo>
                <a:cubicBezTo>
                  <a:pt x="76736" y="39397"/>
                  <a:pt x="79904" y="34599"/>
                  <a:pt x="79904" y="34599"/>
                </a:cubicBezTo>
                <a:cubicBezTo>
                  <a:pt x="79904" y="34599"/>
                  <a:pt x="82365" y="38648"/>
                  <a:pt x="87645" y="38648"/>
                </a:cubicBezTo>
                <a:cubicBezTo>
                  <a:pt x="88215" y="38648"/>
                  <a:pt x="88817" y="38601"/>
                  <a:pt x="89453" y="38497"/>
                </a:cubicBezTo>
                <a:cubicBezTo>
                  <a:pt x="95982" y="37426"/>
                  <a:pt x="96371" y="31773"/>
                  <a:pt x="96371" y="31773"/>
                </a:cubicBezTo>
                <a:cubicBezTo>
                  <a:pt x="96371" y="31773"/>
                  <a:pt x="96533" y="31791"/>
                  <a:pt x="96807" y="31791"/>
                </a:cubicBezTo>
                <a:cubicBezTo>
                  <a:pt x="97957" y="31791"/>
                  <a:pt x="101075" y="31473"/>
                  <a:pt x="102412" y="28167"/>
                </a:cubicBezTo>
                <a:cubicBezTo>
                  <a:pt x="104070" y="24075"/>
                  <a:pt x="100366" y="21250"/>
                  <a:pt x="100366" y="21250"/>
                </a:cubicBezTo>
                <a:cubicBezTo>
                  <a:pt x="100366" y="21250"/>
                  <a:pt x="104825" y="18813"/>
                  <a:pt x="102840" y="13601"/>
                </a:cubicBezTo>
                <a:cubicBezTo>
                  <a:pt x="101597" y="10338"/>
                  <a:pt x="99185" y="9728"/>
                  <a:pt x="97555" y="9728"/>
                </a:cubicBezTo>
                <a:cubicBezTo>
                  <a:pt x="96580" y="9728"/>
                  <a:pt x="95884" y="9946"/>
                  <a:pt x="95884" y="9946"/>
                </a:cubicBezTo>
                <a:cubicBezTo>
                  <a:pt x="95884" y="9946"/>
                  <a:pt x="95202" y="4490"/>
                  <a:pt x="88966" y="2736"/>
                </a:cubicBezTo>
                <a:cubicBezTo>
                  <a:pt x="87820" y="2413"/>
                  <a:pt x="86740" y="2282"/>
                  <a:pt x="85741" y="2282"/>
                </a:cubicBezTo>
                <a:cubicBezTo>
                  <a:pt x="81299" y="2282"/>
                  <a:pt x="78442" y="4879"/>
                  <a:pt x="78442" y="4879"/>
                </a:cubicBezTo>
                <a:cubicBezTo>
                  <a:pt x="78442" y="4879"/>
                  <a:pt x="75421" y="202"/>
                  <a:pt x="69380" y="7"/>
                </a:cubicBezTo>
                <a:cubicBezTo>
                  <a:pt x="69268" y="3"/>
                  <a:pt x="69157" y="2"/>
                  <a:pt x="69047" y="2"/>
                </a:cubicBezTo>
                <a:cubicBezTo>
                  <a:pt x="63260" y="2"/>
                  <a:pt x="61194" y="4976"/>
                  <a:pt x="61194" y="4976"/>
                </a:cubicBezTo>
                <a:cubicBezTo>
                  <a:pt x="61194" y="4976"/>
                  <a:pt x="60559" y="4003"/>
                  <a:pt x="59379" y="2917"/>
                </a:cubicBezTo>
                <a:cubicBezTo>
                  <a:pt x="58474" y="2031"/>
                  <a:pt x="57092" y="991"/>
                  <a:pt x="55211" y="423"/>
                </a:cubicBezTo>
                <a:cubicBezTo>
                  <a:pt x="54350" y="151"/>
                  <a:pt x="53454" y="9"/>
                  <a:pt x="52552" y="3"/>
                </a:cubicBezTo>
                <a:cubicBezTo>
                  <a:pt x="52533" y="3"/>
                  <a:pt x="52516" y="1"/>
                  <a:pt x="52499" y="1"/>
                </a:cubicBezTo>
                <a:cubicBezTo>
                  <a:pt x="52470" y="1"/>
                  <a:pt x="52441" y="2"/>
                  <a:pt x="52413" y="2"/>
                </a:cubicBezTo>
                <a:cubicBezTo>
                  <a:pt x="52392" y="2"/>
                  <a:pt x="52373" y="1"/>
                  <a:pt x="52353"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i="0" u="none" strike="noStrike" kern="0" cap="none" spc="0" normalizeH="0" baseline="0" noProof="0" dirty="0">
              <a:ln>
                <a:noFill/>
              </a:ln>
              <a:solidFill>
                <a:srgbClr val="FFFEF8"/>
              </a:solidFill>
              <a:effectLst/>
              <a:uLnTx/>
              <a:uFillTx/>
            </a:endParaRPr>
          </a:p>
        </p:txBody>
      </p:sp>
      <p:grpSp>
        <p:nvGrpSpPr>
          <p:cNvPr id="3" name="Google Shape;3033;p51">
            <a:extLst>
              <a:ext uri="{FF2B5EF4-FFF2-40B4-BE49-F238E27FC236}">
                <a16:creationId xmlns:a16="http://schemas.microsoft.com/office/drawing/2014/main" id="{D8C486BA-CCD7-02D9-17F0-14C5D03424DA}"/>
              </a:ext>
            </a:extLst>
          </p:cNvPr>
          <p:cNvGrpSpPr/>
          <p:nvPr/>
        </p:nvGrpSpPr>
        <p:grpSpPr>
          <a:xfrm>
            <a:off x="277172" y="1574800"/>
            <a:ext cx="8612828" cy="4936718"/>
            <a:chOff x="2244650" y="589875"/>
            <a:chExt cx="2753525" cy="1155450"/>
          </a:xfrm>
          <a:solidFill>
            <a:schemeClr val="accent2">
              <a:lumMod val="20000"/>
              <a:lumOff val="80000"/>
            </a:schemeClr>
          </a:solidFill>
        </p:grpSpPr>
        <p:sp>
          <p:nvSpPr>
            <p:cNvPr id="4" name="Google Shape;3034;p51">
              <a:extLst>
                <a:ext uri="{FF2B5EF4-FFF2-40B4-BE49-F238E27FC236}">
                  <a16:creationId xmlns:a16="http://schemas.microsoft.com/office/drawing/2014/main" id="{92D795EB-33E0-628E-0A5B-4EDCEE94EC57}"/>
                </a:ext>
              </a:extLst>
            </p:cNvPr>
            <p:cNvSpPr/>
            <p:nvPr/>
          </p:nvSpPr>
          <p:spPr>
            <a:xfrm>
              <a:off x="3408250" y="1684750"/>
              <a:ext cx="417850" cy="60050"/>
            </a:xfrm>
            <a:custGeom>
              <a:avLst/>
              <a:gdLst/>
              <a:ahLst/>
              <a:cxnLst/>
              <a:rect l="l" t="t" r="r" b="b"/>
              <a:pathLst>
                <a:path w="16714" h="2402" fill="none" extrusionOk="0">
                  <a:moveTo>
                    <a:pt x="16714" y="163"/>
                  </a:moveTo>
                  <a:cubicBezTo>
                    <a:pt x="14833" y="1246"/>
                    <a:pt x="12101" y="2401"/>
                    <a:pt x="8994" y="2401"/>
                  </a:cubicBezTo>
                  <a:cubicBezTo>
                    <a:pt x="8906" y="2401"/>
                    <a:pt x="8815" y="2400"/>
                    <a:pt x="8725" y="2399"/>
                  </a:cubicBezTo>
                  <a:cubicBezTo>
                    <a:pt x="8647" y="2397"/>
                    <a:pt x="8571" y="2393"/>
                    <a:pt x="8496" y="2391"/>
                  </a:cubicBezTo>
                  <a:cubicBezTo>
                    <a:pt x="8416" y="2394"/>
                    <a:pt x="8343" y="2397"/>
                    <a:pt x="8270" y="2399"/>
                  </a:cubicBezTo>
                  <a:cubicBezTo>
                    <a:pt x="8176" y="2400"/>
                    <a:pt x="8086" y="2401"/>
                    <a:pt x="7997" y="2401"/>
                  </a:cubicBezTo>
                  <a:cubicBezTo>
                    <a:pt x="4734" y="2401"/>
                    <a:pt x="1883" y="1127"/>
                    <a:pt x="0"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5" name="Google Shape;3035;p51">
              <a:extLst>
                <a:ext uri="{FF2B5EF4-FFF2-40B4-BE49-F238E27FC236}">
                  <a16:creationId xmlns:a16="http://schemas.microsoft.com/office/drawing/2014/main" id="{8F60B1A8-2598-6ECF-B95F-103314DBD364}"/>
                </a:ext>
              </a:extLst>
            </p:cNvPr>
            <p:cNvSpPr/>
            <p:nvPr/>
          </p:nvSpPr>
          <p:spPr>
            <a:xfrm>
              <a:off x="2934600" y="1663225"/>
              <a:ext cx="463550" cy="82100"/>
            </a:xfrm>
            <a:custGeom>
              <a:avLst/>
              <a:gdLst/>
              <a:ahLst/>
              <a:cxnLst/>
              <a:rect l="l" t="t" r="r" b="b"/>
              <a:pathLst>
                <a:path w="18542" h="3284" fill="none" extrusionOk="0">
                  <a:moveTo>
                    <a:pt x="18542" y="1015"/>
                  </a:moveTo>
                  <a:cubicBezTo>
                    <a:pt x="16706" y="2009"/>
                    <a:pt x="13933" y="3023"/>
                    <a:pt x="10045" y="3257"/>
                  </a:cubicBezTo>
                  <a:cubicBezTo>
                    <a:pt x="9747" y="3274"/>
                    <a:pt x="9446" y="3283"/>
                    <a:pt x="9150" y="3283"/>
                  </a:cubicBezTo>
                  <a:cubicBezTo>
                    <a:pt x="5081" y="3283"/>
                    <a:pt x="2020" y="1622"/>
                    <a:pt x="1"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9" name="Google Shape;3036;p51">
              <a:extLst>
                <a:ext uri="{FF2B5EF4-FFF2-40B4-BE49-F238E27FC236}">
                  <a16:creationId xmlns:a16="http://schemas.microsoft.com/office/drawing/2014/main" id="{1A676B72-1B88-C884-2B22-F1748506EA7D}"/>
                </a:ext>
              </a:extLst>
            </p:cNvPr>
            <p:cNvSpPr/>
            <p:nvPr/>
          </p:nvSpPr>
          <p:spPr>
            <a:xfrm>
              <a:off x="2455600" y="1550975"/>
              <a:ext cx="469575" cy="175625"/>
            </a:xfrm>
            <a:custGeom>
              <a:avLst/>
              <a:gdLst/>
              <a:ahLst/>
              <a:cxnLst/>
              <a:rect l="l" t="t" r="r" b="b"/>
              <a:pathLst>
                <a:path w="18783" h="7025" fill="none" extrusionOk="0">
                  <a:moveTo>
                    <a:pt x="18783" y="4679"/>
                  </a:moveTo>
                  <a:cubicBezTo>
                    <a:pt x="16940" y="5977"/>
                    <a:pt x="14447" y="7025"/>
                    <a:pt x="11369" y="7025"/>
                  </a:cubicBezTo>
                  <a:cubicBezTo>
                    <a:pt x="10578" y="7024"/>
                    <a:pt x="9789" y="6958"/>
                    <a:pt x="9009" y="6828"/>
                  </a:cubicBezTo>
                  <a:cubicBezTo>
                    <a:pt x="3827" y="5978"/>
                    <a:pt x="1171" y="2801"/>
                    <a:pt x="1" y="1"/>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0" name="Google Shape;3037;p51">
              <a:extLst>
                <a:ext uri="{FF2B5EF4-FFF2-40B4-BE49-F238E27FC236}">
                  <a16:creationId xmlns:a16="http://schemas.microsoft.com/office/drawing/2014/main" id="{224822CD-A40A-BE42-301E-3B3BFA599AA3}"/>
                </a:ext>
              </a:extLst>
            </p:cNvPr>
            <p:cNvSpPr/>
            <p:nvPr/>
          </p:nvSpPr>
          <p:spPr>
            <a:xfrm>
              <a:off x="2260675" y="1215450"/>
              <a:ext cx="184725" cy="331625"/>
            </a:xfrm>
            <a:custGeom>
              <a:avLst/>
              <a:gdLst/>
              <a:ahLst/>
              <a:cxnLst/>
              <a:rect l="l" t="t" r="r" b="b"/>
              <a:pathLst>
                <a:path w="7389" h="13265" fill="none" extrusionOk="0">
                  <a:moveTo>
                    <a:pt x="7388" y="13264"/>
                  </a:moveTo>
                  <a:cubicBezTo>
                    <a:pt x="4579" y="12538"/>
                    <a:pt x="2364" y="10620"/>
                    <a:pt x="1237" y="7835"/>
                  </a:cubicBezTo>
                  <a:cubicBezTo>
                    <a:pt x="0" y="4777"/>
                    <a:pt x="637" y="2038"/>
                    <a:pt x="1776"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2" name="Google Shape;3038;p51">
              <a:extLst>
                <a:ext uri="{FF2B5EF4-FFF2-40B4-BE49-F238E27FC236}">
                  <a16:creationId xmlns:a16="http://schemas.microsoft.com/office/drawing/2014/main" id="{DE055F39-6100-762D-2149-E90E13F78087}"/>
                </a:ext>
              </a:extLst>
            </p:cNvPr>
            <p:cNvSpPr/>
            <p:nvPr/>
          </p:nvSpPr>
          <p:spPr>
            <a:xfrm>
              <a:off x="2244650" y="833850"/>
              <a:ext cx="227125" cy="371875"/>
            </a:xfrm>
            <a:custGeom>
              <a:avLst/>
              <a:gdLst/>
              <a:ahLst/>
              <a:cxnLst/>
              <a:rect l="l" t="t" r="r" b="b"/>
              <a:pathLst>
                <a:path w="9085" h="14875" fill="none" extrusionOk="0">
                  <a:moveTo>
                    <a:pt x="2224" y="14875"/>
                  </a:moveTo>
                  <a:cubicBezTo>
                    <a:pt x="816" y="12775"/>
                    <a:pt x="1" y="9778"/>
                    <a:pt x="1426" y="6037"/>
                  </a:cubicBezTo>
                  <a:cubicBezTo>
                    <a:pt x="2792" y="2451"/>
                    <a:pt x="5557" y="286"/>
                    <a:pt x="9085" y="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3" name="Google Shape;3039;p51">
              <a:extLst>
                <a:ext uri="{FF2B5EF4-FFF2-40B4-BE49-F238E27FC236}">
                  <a16:creationId xmlns:a16="http://schemas.microsoft.com/office/drawing/2014/main" id="{2F7C09F6-34D1-7A1D-4C84-C1D595760541}"/>
                </a:ext>
              </a:extLst>
            </p:cNvPr>
            <p:cNvSpPr/>
            <p:nvPr/>
          </p:nvSpPr>
          <p:spPr>
            <a:xfrm>
              <a:off x="2477925" y="646900"/>
              <a:ext cx="475975" cy="178000"/>
            </a:xfrm>
            <a:custGeom>
              <a:avLst/>
              <a:gdLst/>
              <a:ahLst/>
              <a:cxnLst/>
              <a:rect l="l" t="t" r="r" b="b"/>
              <a:pathLst>
                <a:path w="19039" h="7120" fill="none" extrusionOk="0">
                  <a:moveTo>
                    <a:pt x="1" y="7120"/>
                  </a:moveTo>
                  <a:cubicBezTo>
                    <a:pt x="1313" y="4569"/>
                    <a:pt x="3841" y="1816"/>
                    <a:pt x="8233" y="581"/>
                  </a:cubicBezTo>
                  <a:cubicBezTo>
                    <a:pt x="9604" y="196"/>
                    <a:pt x="10999" y="0"/>
                    <a:pt x="12381" y="0"/>
                  </a:cubicBezTo>
                  <a:cubicBezTo>
                    <a:pt x="15129" y="0"/>
                    <a:pt x="17396" y="754"/>
                    <a:pt x="19038" y="1564"/>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4" name="Google Shape;3040;p51">
              <a:extLst>
                <a:ext uri="{FF2B5EF4-FFF2-40B4-BE49-F238E27FC236}">
                  <a16:creationId xmlns:a16="http://schemas.microsoft.com/office/drawing/2014/main" id="{F06E65CE-BC27-7810-10FF-E8635261ADFC}"/>
                </a:ext>
              </a:extLst>
            </p:cNvPr>
            <p:cNvSpPr/>
            <p:nvPr/>
          </p:nvSpPr>
          <p:spPr>
            <a:xfrm>
              <a:off x="2962950" y="589875"/>
              <a:ext cx="444000" cy="90400"/>
            </a:xfrm>
            <a:custGeom>
              <a:avLst/>
              <a:gdLst/>
              <a:ahLst/>
              <a:cxnLst/>
              <a:rect l="l" t="t" r="r" b="b"/>
              <a:pathLst>
                <a:path w="17760" h="3616" fill="none" extrusionOk="0">
                  <a:moveTo>
                    <a:pt x="0" y="3616"/>
                  </a:moveTo>
                  <a:cubicBezTo>
                    <a:pt x="1959" y="1951"/>
                    <a:pt x="5032" y="143"/>
                    <a:pt x="9231" y="8"/>
                  </a:cubicBezTo>
                  <a:cubicBezTo>
                    <a:pt x="9380" y="3"/>
                    <a:pt x="9526" y="1"/>
                    <a:pt x="9672" y="1"/>
                  </a:cubicBezTo>
                  <a:cubicBezTo>
                    <a:pt x="13225" y="1"/>
                    <a:pt x="15900" y="1387"/>
                    <a:pt x="17760" y="306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5" name="Google Shape;3041;p51">
              <a:extLst>
                <a:ext uri="{FF2B5EF4-FFF2-40B4-BE49-F238E27FC236}">
                  <a16:creationId xmlns:a16="http://schemas.microsoft.com/office/drawing/2014/main" id="{5291A252-9BCB-28D6-0F2C-C42F979FDD6A}"/>
                </a:ext>
              </a:extLst>
            </p:cNvPr>
            <p:cNvSpPr/>
            <p:nvPr/>
          </p:nvSpPr>
          <p:spPr>
            <a:xfrm>
              <a:off x="3415925" y="589925"/>
              <a:ext cx="415725" cy="76775"/>
            </a:xfrm>
            <a:custGeom>
              <a:avLst/>
              <a:gdLst/>
              <a:ahLst/>
              <a:cxnLst/>
              <a:rect l="l" t="t" r="r" b="b"/>
              <a:pathLst>
                <a:path w="16629" h="3071" fill="none" extrusionOk="0">
                  <a:moveTo>
                    <a:pt x="0" y="2869"/>
                  </a:moveTo>
                  <a:cubicBezTo>
                    <a:pt x="1321" y="1835"/>
                    <a:pt x="2813" y="1051"/>
                    <a:pt x="4383" y="574"/>
                  </a:cubicBezTo>
                  <a:cubicBezTo>
                    <a:pt x="5539" y="210"/>
                    <a:pt x="6743" y="17"/>
                    <a:pt x="7955" y="2"/>
                  </a:cubicBezTo>
                  <a:cubicBezTo>
                    <a:pt x="7984" y="2"/>
                    <a:pt x="8114" y="0"/>
                    <a:pt x="8114" y="0"/>
                  </a:cubicBezTo>
                  <a:lnTo>
                    <a:pt x="8395" y="1"/>
                  </a:lnTo>
                  <a:lnTo>
                    <a:pt x="8424" y="2"/>
                  </a:lnTo>
                  <a:cubicBezTo>
                    <a:pt x="9636" y="18"/>
                    <a:pt x="10838" y="210"/>
                    <a:pt x="11993" y="574"/>
                  </a:cubicBezTo>
                  <a:cubicBezTo>
                    <a:pt x="13665" y="1081"/>
                    <a:pt x="15247" y="1935"/>
                    <a:pt x="16629" y="3070"/>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6" name="Google Shape;3042;p51">
              <a:extLst>
                <a:ext uri="{FF2B5EF4-FFF2-40B4-BE49-F238E27FC236}">
                  <a16:creationId xmlns:a16="http://schemas.microsoft.com/office/drawing/2014/main" id="{AC466DC0-D40B-AD3F-E83D-5A01FBD5D9F2}"/>
                </a:ext>
              </a:extLst>
            </p:cNvPr>
            <p:cNvSpPr/>
            <p:nvPr/>
          </p:nvSpPr>
          <p:spPr>
            <a:xfrm>
              <a:off x="3840425" y="589875"/>
              <a:ext cx="444050" cy="95725"/>
            </a:xfrm>
            <a:custGeom>
              <a:avLst/>
              <a:gdLst/>
              <a:ahLst/>
              <a:cxnLst/>
              <a:rect l="l" t="t" r="r" b="b"/>
              <a:pathLst>
                <a:path w="17762" h="3829" fill="none" extrusionOk="0">
                  <a:moveTo>
                    <a:pt x="0" y="2855"/>
                  </a:moveTo>
                  <a:cubicBezTo>
                    <a:pt x="1846" y="1271"/>
                    <a:pt x="4443" y="1"/>
                    <a:pt x="7845" y="1"/>
                  </a:cubicBezTo>
                  <a:cubicBezTo>
                    <a:pt x="7990" y="1"/>
                    <a:pt x="8137" y="3"/>
                    <a:pt x="8286" y="8"/>
                  </a:cubicBezTo>
                  <a:cubicBezTo>
                    <a:pt x="12663" y="149"/>
                    <a:pt x="15817" y="2108"/>
                    <a:pt x="17762" y="3828"/>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dirty="0">
                <a:ln>
                  <a:noFill/>
                </a:ln>
                <a:solidFill>
                  <a:srgbClr val="FFFEF8"/>
                </a:solidFill>
                <a:effectLst/>
                <a:uLnTx/>
                <a:uFillTx/>
              </a:endParaRPr>
            </a:p>
          </p:txBody>
        </p:sp>
        <p:sp>
          <p:nvSpPr>
            <p:cNvPr id="17" name="Google Shape;3043;p51">
              <a:extLst>
                <a:ext uri="{FF2B5EF4-FFF2-40B4-BE49-F238E27FC236}">
                  <a16:creationId xmlns:a16="http://schemas.microsoft.com/office/drawing/2014/main" id="{9C214F08-C82B-F0A5-01FD-CE28C17A3F9A}"/>
                </a:ext>
              </a:extLst>
            </p:cNvPr>
            <p:cNvSpPr/>
            <p:nvPr/>
          </p:nvSpPr>
          <p:spPr>
            <a:xfrm>
              <a:off x="4294650" y="646875"/>
              <a:ext cx="472325" cy="185250"/>
            </a:xfrm>
            <a:custGeom>
              <a:avLst/>
              <a:gdLst/>
              <a:ahLst/>
              <a:cxnLst/>
              <a:rect l="l" t="t" r="r" b="b"/>
              <a:pathLst>
                <a:path w="18893" h="7410" fill="none" extrusionOk="0">
                  <a:moveTo>
                    <a:pt x="1" y="1424"/>
                  </a:moveTo>
                  <a:cubicBezTo>
                    <a:pt x="1617" y="669"/>
                    <a:pt x="3779" y="0"/>
                    <a:pt x="6369" y="0"/>
                  </a:cubicBezTo>
                  <a:cubicBezTo>
                    <a:pt x="7750" y="0"/>
                    <a:pt x="9145" y="196"/>
                    <a:pt x="10516" y="582"/>
                  </a:cubicBezTo>
                  <a:cubicBezTo>
                    <a:pt x="15074" y="1863"/>
                    <a:pt x="17625" y="4781"/>
                    <a:pt x="18892" y="740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8" name="Google Shape;3044;p51">
              <a:extLst>
                <a:ext uri="{FF2B5EF4-FFF2-40B4-BE49-F238E27FC236}">
                  <a16:creationId xmlns:a16="http://schemas.microsoft.com/office/drawing/2014/main" id="{BB8951F6-1B7B-6151-F071-8F6498C4CDBF}"/>
                </a:ext>
              </a:extLst>
            </p:cNvPr>
            <p:cNvSpPr/>
            <p:nvPr/>
          </p:nvSpPr>
          <p:spPr>
            <a:xfrm>
              <a:off x="4777625" y="834650"/>
              <a:ext cx="220550" cy="377800"/>
            </a:xfrm>
            <a:custGeom>
              <a:avLst/>
              <a:gdLst/>
              <a:ahLst/>
              <a:cxnLst/>
              <a:rect l="l" t="t" r="r" b="b"/>
              <a:pathLst>
                <a:path w="8822" h="15112" fill="none" extrusionOk="0">
                  <a:moveTo>
                    <a:pt x="1" y="0"/>
                  </a:moveTo>
                  <a:cubicBezTo>
                    <a:pt x="3373" y="390"/>
                    <a:pt x="6011" y="2530"/>
                    <a:pt x="7334" y="6005"/>
                  </a:cubicBezTo>
                  <a:cubicBezTo>
                    <a:pt x="8821" y="9908"/>
                    <a:pt x="7871" y="13001"/>
                    <a:pt x="6350" y="15112"/>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19" name="Google Shape;3045;p51">
              <a:extLst>
                <a:ext uri="{FF2B5EF4-FFF2-40B4-BE49-F238E27FC236}">
                  <a16:creationId xmlns:a16="http://schemas.microsoft.com/office/drawing/2014/main" id="{3698F48E-923E-26D3-862B-634AD7DC96E0}"/>
                </a:ext>
              </a:extLst>
            </p:cNvPr>
            <p:cNvSpPr/>
            <p:nvPr/>
          </p:nvSpPr>
          <p:spPr>
            <a:xfrm>
              <a:off x="4788100" y="1222475"/>
              <a:ext cx="191125" cy="326500"/>
            </a:xfrm>
            <a:custGeom>
              <a:avLst/>
              <a:gdLst/>
              <a:ahLst/>
              <a:cxnLst/>
              <a:rect l="l" t="t" r="r" b="b"/>
              <a:pathLst>
                <a:path w="7645" h="13060" fill="none" extrusionOk="0">
                  <a:moveTo>
                    <a:pt x="6077" y="1"/>
                  </a:moveTo>
                  <a:cubicBezTo>
                    <a:pt x="7118" y="2007"/>
                    <a:pt x="7645" y="4634"/>
                    <a:pt x="6463" y="7554"/>
                  </a:cubicBezTo>
                  <a:cubicBezTo>
                    <a:pt x="5294" y="10441"/>
                    <a:pt x="2958" y="12396"/>
                    <a:pt x="0" y="1305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20" name="Google Shape;3046;p51">
              <a:extLst>
                <a:ext uri="{FF2B5EF4-FFF2-40B4-BE49-F238E27FC236}">
                  <a16:creationId xmlns:a16="http://schemas.microsoft.com/office/drawing/2014/main" id="{E7A3F248-3673-7059-F48B-0E7F47EB30A0}"/>
                </a:ext>
              </a:extLst>
            </p:cNvPr>
            <p:cNvSpPr/>
            <p:nvPr/>
          </p:nvSpPr>
          <p:spPr>
            <a:xfrm>
              <a:off x="4309475" y="1558450"/>
              <a:ext cx="472950" cy="168150"/>
            </a:xfrm>
            <a:custGeom>
              <a:avLst/>
              <a:gdLst/>
              <a:ahLst/>
              <a:cxnLst/>
              <a:rect l="l" t="t" r="r" b="b"/>
              <a:pathLst>
                <a:path w="18918" h="6726" fill="none" extrusionOk="0">
                  <a:moveTo>
                    <a:pt x="18918" y="1"/>
                  </a:moveTo>
                  <a:cubicBezTo>
                    <a:pt x="17687" y="2724"/>
                    <a:pt x="15039" y="5709"/>
                    <a:pt x="10039" y="6529"/>
                  </a:cubicBezTo>
                  <a:cubicBezTo>
                    <a:pt x="9259" y="6659"/>
                    <a:pt x="8470" y="6725"/>
                    <a:pt x="7679" y="6726"/>
                  </a:cubicBezTo>
                  <a:cubicBezTo>
                    <a:pt x="4451" y="6726"/>
                    <a:pt x="1868" y="5573"/>
                    <a:pt x="1" y="4189"/>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sp>
          <p:nvSpPr>
            <p:cNvPr id="21" name="Google Shape;3047;p51">
              <a:extLst>
                <a:ext uri="{FF2B5EF4-FFF2-40B4-BE49-F238E27FC236}">
                  <a16:creationId xmlns:a16="http://schemas.microsoft.com/office/drawing/2014/main" id="{7563CD3D-E3D8-EAE9-133B-9B0AC25BE998}"/>
                </a:ext>
              </a:extLst>
            </p:cNvPr>
            <p:cNvSpPr/>
            <p:nvPr/>
          </p:nvSpPr>
          <p:spPr>
            <a:xfrm>
              <a:off x="3836075" y="1668175"/>
              <a:ext cx="464300" cy="77150"/>
            </a:xfrm>
            <a:custGeom>
              <a:avLst/>
              <a:gdLst/>
              <a:ahLst/>
              <a:cxnLst/>
              <a:rect l="l" t="t" r="r" b="b"/>
              <a:pathLst>
                <a:path w="18572" h="3086" fill="none" extrusionOk="0">
                  <a:moveTo>
                    <a:pt x="18571" y="0"/>
                  </a:moveTo>
                  <a:cubicBezTo>
                    <a:pt x="16553" y="1556"/>
                    <a:pt x="13577" y="3085"/>
                    <a:pt x="9674" y="3085"/>
                  </a:cubicBezTo>
                  <a:cubicBezTo>
                    <a:pt x="9379" y="3085"/>
                    <a:pt x="9077" y="3076"/>
                    <a:pt x="8780" y="3059"/>
                  </a:cubicBezTo>
                  <a:cubicBezTo>
                    <a:pt x="4688" y="2814"/>
                    <a:pt x="1831" y="1703"/>
                    <a:pt x="1" y="661"/>
                  </a:cubicBezTo>
                </a:path>
              </a:pathLst>
            </a:custGeom>
            <a:grpFill/>
            <a:ln w="38100" cap="rnd" cmpd="sng">
              <a:solidFill>
                <a:schemeClr val="accent2">
                  <a:lumMod val="20000"/>
                  <a:lumOff val="80000"/>
                </a:schemeClr>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rgbClr val="FFFEF8"/>
                </a:solidFill>
                <a:effectLst/>
                <a:uLnTx/>
                <a:uFillTx/>
              </a:endParaRPr>
            </a:p>
          </p:txBody>
        </p:sp>
      </p:grpSp>
      <p:pic>
        <p:nvPicPr>
          <p:cNvPr id="22" name="Picture 2" descr="Businesswoman is Giving Advice clipart">
            <a:extLst>
              <a:ext uri="{FF2B5EF4-FFF2-40B4-BE49-F238E27FC236}">
                <a16:creationId xmlns:a16="http://schemas.microsoft.com/office/drawing/2014/main" id="{9DE38C90-0F47-DA83-879A-6DE980BFC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259" y="2536975"/>
            <a:ext cx="3578910" cy="43515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AD8FB0-103C-4E51-B004-5BB59E9BF236}"/>
              </a:ext>
            </a:extLst>
          </p:cNvPr>
          <p:cNvSpPr txBox="1"/>
          <p:nvPr/>
        </p:nvSpPr>
        <p:spPr>
          <a:xfrm>
            <a:off x="1931478" y="2174481"/>
            <a:ext cx="4963210" cy="461665"/>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charset="0"/>
                <a:cs typeface="Arial" panose="020B0604020202020204" pitchFamily="34" charset="0"/>
              </a:rPr>
              <a:t>Làm</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thẻ</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thông</a:t>
            </a:r>
            <a:r>
              <a:rPr lang="en-US" sz="2400" b="1" dirty="0">
                <a:solidFill>
                  <a:srgbClr val="002060"/>
                </a:solidFill>
                <a:latin typeface="UTM Avo" panose="02040603050506020204" pitchFamily="18" charset="0"/>
                <a:cs typeface="Arial" panose="020B0604020202020204" pitchFamily="34" charset="0"/>
              </a:rPr>
              <a:t> tin </a:t>
            </a:r>
            <a:r>
              <a:rPr lang="en-US" sz="2400" b="1" dirty="0" err="1">
                <a:solidFill>
                  <a:srgbClr val="002060"/>
                </a:solidFill>
                <a:latin typeface="UTM Avo" panose="02040603050506020204" pitchFamily="18" charset="0"/>
                <a:cs typeface="Arial" panose="020B0604020202020204" pitchFamily="34" charset="0"/>
              </a:rPr>
              <a:t>cá</a:t>
            </a:r>
            <a:r>
              <a:rPr lang="en-US" sz="2400" b="1" dirty="0">
                <a:solidFill>
                  <a:srgbClr val="002060"/>
                </a:solidFill>
                <a:latin typeface="UTM Avo" panose="02040603050506020204" pitchFamily="18" charset="0"/>
                <a:cs typeface="Arial" panose="020B0604020202020204" pitchFamily="34" charset="0"/>
              </a:rPr>
              <a:t> </a:t>
            </a:r>
            <a:r>
              <a:rPr lang="en-US" sz="2400" b="1" dirty="0" err="1">
                <a:solidFill>
                  <a:srgbClr val="002060"/>
                </a:solidFill>
                <a:latin typeface="UTM Avo" panose="02040603050506020204" pitchFamily="18" charset="0"/>
                <a:cs typeface="Arial" panose="020B0604020202020204" pitchFamily="34" charset="0"/>
              </a:rPr>
              <a:t>nhân</a:t>
            </a:r>
            <a:endParaRPr lang="en-US" sz="2400" b="1" dirty="0">
              <a:solidFill>
                <a:srgbClr val="002060"/>
              </a:solidFill>
              <a:latin typeface="UTM Avo" panose="02040603050506020204" pitchFamily="18" charset="0"/>
              <a:cs typeface="Arial" panose="020B0604020202020204" pitchFamily="34" charset="0"/>
            </a:endParaRPr>
          </a:p>
        </p:txBody>
      </p:sp>
      <p:grpSp>
        <p:nvGrpSpPr>
          <p:cNvPr id="7" name="Group 6">
            <a:extLst>
              <a:ext uri="{FF2B5EF4-FFF2-40B4-BE49-F238E27FC236}">
                <a16:creationId xmlns:a16="http://schemas.microsoft.com/office/drawing/2014/main" id="{9A17505A-340E-E40D-ADFE-FDEAC100F67A}"/>
              </a:ext>
            </a:extLst>
          </p:cNvPr>
          <p:cNvGrpSpPr/>
          <p:nvPr/>
        </p:nvGrpSpPr>
        <p:grpSpPr>
          <a:xfrm>
            <a:off x="1467218" y="2728432"/>
            <a:ext cx="5937926" cy="3157901"/>
            <a:chOff x="1133434" y="2003589"/>
            <a:chExt cx="7087868" cy="3575304"/>
          </a:xfrm>
        </p:grpSpPr>
        <p:grpSp>
          <p:nvGrpSpPr>
            <p:cNvPr id="8" name="Group 7">
              <a:extLst>
                <a:ext uri="{FF2B5EF4-FFF2-40B4-BE49-F238E27FC236}">
                  <a16:creationId xmlns:a16="http://schemas.microsoft.com/office/drawing/2014/main" id="{95DA5272-1370-FC81-2776-6178E6AB9675}"/>
                </a:ext>
              </a:extLst>
            </p:cNvPr>
            <p:cNvGrpSpPr/>
            <p:nvPr/>
          </p:nvGrpSpPr>
          <p:grpSpPr>
            <a:xfrm>
              <a:off x="1133434" y="2003589"/>
              <a:ext cx="7087868" cy="3575304"/>
              <a:chOff x="1133434" y="2003589"/>
              <a:chExt cx="7087868" cy="3575304"/>
            </a:xfrm>
          </p:grpSpPr>
          <p:sp>
            <p:nvSpPr>
              <p:cNvPr id="24" name="Rectangle: Rounded Corners 23">
                <a:extLst>
                  <a:ext uri="{FF2B5EF4-FFF2-40B4-BE49-F238E27FC236}">
                    <a16:creationId xmlns:a16="http://schemas.microsoft.com/office/drawing/2014/main" id="{44271EAF-32E8-3541-5210-83ACB528D043}"/>
                  </a:ext>
                </a:extLst>
              </p:cNvPr>
              <p:cNvSpPr/>
              <p:nvPr/>
            </p:nvSpPr>
            <p:spPr>
              <a:xfrm>
                <a:off x="1133434" y="2003589"/>
                <a:ext cx="7087868" cy="3575304"/>
              </a:xfrm>
              <a:prstGeom prst="roundRect">
                <a:avLst>
                  <a:gd name="adj" fmla="val 11296"/>
                </a:avLst>
              </a:prstGeom>
              <a:solidFill>
                <a:srgbClr val="96F0F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5" name="Rectangle 24">
                <a:extLst>
                  <a:ext uri="{FF2B5EF4-FFF2-40B4-BE49-F238E27FC236}">
                    <a16:creationId xmlns:a16="http://schemas.microsoft.com/office/drawing/2014/main" id="{C3879FE1-BADB-37CB-D887-799255FBC8C2}"/>
                  </a:ext>
                </a:extLst>
              </p:cNvPr>
              <p:cNvSpPr/>
              <p:nvPr/>
            </p:nvSpPr>
            <p:spPr>
              <a:xfrm>
                <a:off x="1258402" y="2332773"/>
                <a:ext cx="6782791" cy="2916936"/>
              </a:xfrm>
              <a:prstGeom prst="rect">
                <a:avLst/>
              </a:prstGeom>
              <a:solidFill>
                <a:srgbClr val="FFFEF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6" name="TextBox 25">
                <a:extLst>
                  <a:ext uri="{FF2B5EF4-FFF2-40B4-BE49-F238E27FC236}">
                    <a16:creationId xmlns:a16="http://schemas.microsoft.com/office/drawing/2014/main" id="{8735E712-0E8F-743B-5EB4-D287C5ED432E}"/>
                  </a:ext>
                </a:extLst>
              </p:cNvPr>
              <p:cNvSpPr txBox="1"/>
              <p:nvPr/>
            </p:nvSpPr>
            <p:spPr>
              <a:xfrm>
                <a:off x="3645988" y="2441863"/>
                <a:ext cx="3538728" cy="2565318"/>
              </a:xfrm>
              <a:prstGeom prst="rect">
                <a:avLst/>
              </a:prstGeom>
              <a:noFill/>
            </p:spPr>
            <p:txBody>
              <a:bodyPr wrap="square" rtlCol="0">
                <a:spAutoFit/>
              </a:bodyPr>
              <a:lstStyle/>
              <a:p>
                <a:pPr marL="0" marR="0" lvl="0" indent="0" defTabSz="914400" eaLnBrk="1" fontAlgn="auto" latinLnBrk="0" hangingPunct="1">
                  <a:lnSpc>
                    <a:spcPct val="120000"/>
                  </a:lnSpc>
                  <a:spcBef>
                    <a:spcPts val="0"/>
                  </a:spcBef>
                  <a:spcAft>
                    <a:spcPts val="60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Họ</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tên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p>
              <a:p>
                <a:pPr marL="0" marR="0" lvl="0" indent="0" defTabSz="914400" eaLnBrk="1" fontAlgn="auto" latinLnBrk="0" hangingPunct="1">
                  <a:lnSpc>
                    <a:spcPct val="120000"/>
                  </a:lnSpc>
                  <a:spcBef>
                    <a:spcPts val="0"/>
                  </a:spcBef>
                  <a:spcAft>
                    <a:spcPts val="60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Tuổi</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endParaRPr>
              </a:p>
              <a:p>
                <a:pPr marL="0" marR="0" lvl="0" indent="0" defTabSz="914400" eaLnBrk="1" fontAlgn="auto" latinLnBrk="0" hangingPunct="1">
                  <a:lnSpc>
                    <a:spcPct val="120000"/>
                  </a:lnSpc>
                  <a:spcBef>
                    <a:spcPts val="0"/>
                  </a:spcBef>
                  <a:spcAft>
                    <a:spcPts val="60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Số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điện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thoại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mẹ</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a:t>
                </a:r>
              </a:p>
              <a:p>
                <a:pPr marL="0" marR="0" lvl="0" indent="0" defTabSz="914400" eaLnBrk="1" fontAlgn="auto" latinLnBrk="0" hangingPunct="1">
                  <a:lnSpc>
                    <a:spcPct val="120000"/>
                  </a:lnSpc>
                  <a:spcBef>
                    <a:spcPts val="0"/>
                  </a:spcBef>
                  <a:spcAft>
                    <a:spcPts val="60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Số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điện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thoại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bố</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a:t>
                </a:r>
              </a:p>
              <a:p>
                <a:pPr marL="0" marR="0" lvl="0" indent="0" defTabSz="914400" eaLnBrk="1" fontAlgn="auto" latinLnBrk="0" hangingPunct="1">
                  <a:lnSpc>
                    <a:spcPct val="120000"/>
                  </a:lnSpc>
                  <a:spcBef>
                    <a:spcPts val="0"/>
                  </a:spcBef>
                  <a:spcAft>
                    <a:spcPts val="60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Địa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chỉ</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cs typeface="Arial" panose="020B0604020202020204" pitchFamily="34" charset="0"/>
                  </a:rPr>
                  <a:t>nhà</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panose="020B0604020202020204" pitchFamily="34" charset="0"/>
                  </a:rPr>
                  <a:t>:</a:t>
                </a:r>
              </a:p>
            </p:txBody>
          </p:sp>
        </p:grpSp>
        <p:pic>
          <p:nvPicPr>
            <p:cNvPr id="11" name="Picture 10" descr="Icon&#10;&#10;Description automatically generated">
              <a:extLst>
                <a:ext uri="{FF2B5EF4-FFF2-40B4-BE49-F238E27FC236}">
                  <a16:creationId xmlns:a16="http://schemas.microsoft.com/office/drawing/2014/main" id="{005DD0AC-D7DA-63A7-6D7E-A69DDAC289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4909" y="2677422"/>
              <a:ext cx="2524513" cy="2309356"/>
            </a:xfrm>
            <a:prstGeom prst="rect">
              <a:avLst/>
            </a:prstGeom>
          </p:spPr>
        </p:pic>
      </p:grpSp>
    </p:spTree>
    <p:extLst>
      <p:ext uri="{BB962C8B-B14F-4D97-AF65-F5344CB8AC3E}">
        <p14:creationId xmlns:p14="http://schemas.microsoft.com/office/powerpoint/2010/main" val="125634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C9CA90-3645-2DF2-C7AB-D8CD1EF2210A}"/>
              </a:ext>
            </a:extLst>
          </p:cNvPr>
          <p:cNvGrpSpPr/>
          <p:nvPr/>
        </p:nvGrpSpPr>
        <p:grpSpPr>
          <a:xfrm>
            <a:off x="5018969" y="3112220"/>
            <a:ext cx="2736543" cy="1565232"/>
            <a:chOff x="608051" y="961374"/>
            <a:chExt cx="2878585" cy="1565232"/>
          </a:xfrm>
        </p:grpSpPr>
        <p:pic>
          <p:nvPicPr>
            <p:cNvPr id="3" name="Picture 2">
              <a:hlinkClick r:id="rId3"/>
              <a:extLst>
                <a:ext uri="{FF2B5EF4-FFF2-40B4-BE49-F238E27FC236}">
                  <a16:creationId xmlns:a16="http://schemas.microsoft.com/office/drawing/2014/main" id="{1111FF57-A280-39E5-3AA8-333CD023A8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FC328086-6DF0-FBCC-206C-8609BA8570DD}"/>
                </a:ext>
              </a:extLst>
            </p:cNvPr>
            <p:cNvSpPr txBox="1"/>
            <p:nvPr/>
          </p:nvSpPr>
          <p:spPr>
            <a:xfrm>
              <a:off x="608051" y="961374"/>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412127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EC7C3A-7CF4-666A-9EC8-0910BE52B88B}"/>
              </a:ext>
            </a:extLst>
          </p:cNvPr>
          <p:cNvGrpSpPr/>
          <p:nvPr/>
        </p:nvGrpSpPr>
        <p:grpSpPr>
          <a:xfrm>
            <a:off x="2555848" y="1597794"/>
            <a:ext cx="7080303" cy="5260206"/>
            <a:chOff x="2660463" y="1557170"/>
            <a:chExt cx="6871073" cy="5207629"/>
          </a:xfrm>
        </p:grpSpPr>
        <p:pic>
          <p:nvPicPr>
            <p:cNvPr id="3" name="Picture 2">
              <a:extLst>
                <a:ext uri="{FF2B5EF4-FFF2-40B4-BE49-F238E27FC236}">
                  <a16:creationId xmlns:a16="http://schemas.microsoft.com/office/drawing/2014/main" id="{695D7355-3BE6-70AC-3CF2-14C687B96B10}"/>
                </a:ext>
              </a:extLst>
            </p:cNvPr>
            <p:cNvPicPr>
              <a:picLocks noChangeAspect="1"/>
            </p:cNvPicPr>
            <p:nvPr/>
          </p:nvPicPr>
          <p:blipFill>
            <a:blip r:embed="rId3"/>
            <a:stretch>
              <a:fillRect/>
            </a:stretch>
          </p:blipFill>
          <p:spPr>
            <a:xfrm>
              <a:off x="2660463" y="1557170"/>
              <a:ext cx="6871073" cy="5207629"/>
            </a:xfrm>
            <a:prstGeom prst="rect">
              <a:avLst/>
            </a:prstGeom>
          </p:spPr>
        </p:pic>
        <p:sp>
          <p:nvSpPr>
            <p:cNvPr id="5" name="Rectangle 4">
              <a:extLst>
                <a:ext uri="{FF2B5EF4-FFF2-40B4-BE49-F238E27FC236}">
                  <a16:creationId xmlns:a16="http://schemas.microsoft.com/office/drawing/2014/main" id="{C8A5164D-DD94-35E4-32F0-F2B069720EF4}"/>
                </a:ext>
              </a:extLst>
            </p:cNvPr>
            <p:cNvSpPr/>
            <p:nvPr/>
          </p:nvSpPr>
          <p:spPr>
            <a:xfrm>
              <a:off x="3149600" y="6476904"/>
              <a:ext cx="609600" cy="287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472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CFC871-6076-9B3B-0AC8-14BB3E296C0E}"/>
              </a:ext>
            </a:extLst>
          </p:cNvPr>
          <p:cNvGrpSpPr/>
          <p:nvPr/>
        </p:nvGrpSpPr>
        <p:grpSpPr>
          <a:xfrm>
            <a:off x="5018969" y="3112220"/>
            <a:ext cx="2736543" cy="1565232"/>
            <a:chOff x="608051" y="961374"/>
            <a:chExt cx="2878585" cy="1565232"/>
          </a:xfrm>
        </p:grpSpPr>
        <p:pic>
          <p:nvPicPr>
            <p:cNvPr id="3" name="Picture 2">
              <a:hlinkClick r:id="rId3"/>
              <a:extLst>
                <a:ext uri="{FF2B5EF4-FFF2-40B4-BE49-F238E27FC236}">
                  <a16:creationId xmlns:a16="http://schemas.microsoft.com/office/drawing/2014/main" id="{6CDF5A84-DA26-C5E0-ABE3-CF92A33027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155F0F58-926F-BD2E-9D22-7F5C1F96F1D7}"/>
                </a:ext>
              </a:extLst>
            </p:cNvPr>
            <p:cNvSpPr txBox="1"/>
            <p:nvPr/>
          </p:nvSpPr>
          <p:spPr>
            <a:xfrm>
              <a:off x="608051" y="961374"/>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9225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5F965A-83E6-AE06-DB46-052E7E67B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976" y="2806700"/>
            <a:ext cx="4051300" cy="4051300"/>
          </a:xfrm>
          <a:prstGeom prst="rect">
            <a:avLst/>
          </a:prstGeom>
        </p:spPr>
      </p:pic>
      <p:sp>
        <p:nvSpPr>
          <p:cNvPr id="7" name="Speech Bubble: Rectangle with Corners Rounded 6">
            <a:extLst>
              <a:ext uri="{FF2B5EF4-FFF2-40B4-BE49-F238E27FC236}">
                <a16:creationId xmlns:a16="http://schemas.microsoft.com/office/drawing/2014/main" id="{AC9ADE6C-CAF9-6288-3BB9-1B6FA8C34BC7}"/>
              </a:ext>
            </a:extLst>
          </p:cNvPr>
          <p:cNvSpPr/>
          <p:nvPr/>
        </p:nvSpPr>
        <p:spPr>
          <a:xfrm>
            <a:off x="4272012" y="1675331"/>
            <a:ext cx="7538185" cy="1320800"/>
          </a:xfrm>
          <a:prstGeom prst="wedgeRoundRectCallout">
            <a:avLst>
              <a:gd name="adj1" fmla="val -49682"/>
              <a:gd name="adj2" fmla="val 134700"/>
              <a:gd name="adj3" fmla="val 16667"/>
            </a:avLst>
          </a:prstGeom>
          <a:solidFill>
            <a:srgbClr val="D8267B"/>
          </a:solidFill>
          <a:ln>
            <a:solidFill>
              <a:srgbClr val="D82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UTM Avo" panose="02040603050506020204" pitchFamily="18" charset="0"/>
                <a:ea typeface="+mn-ea"/>
                <a:cs typeface="+mn-cs"/>
              </a:rPr>
              <a:t>• Thực hiện và nhắc nhở các bạn phòng tránh bị lạc, bị bắt cóc.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UTM Avo" panose="02040603050506020204" pitchFamily="18" charset="0"/>
                <a:ea typeface="+mn-ea"/>
                <a:cs typeface="+mn-cs"/>
              </a:rPr>
              <a:t>• Lưu ý vui chơi an toàn trong mùa hè.</a:t>
            </a:r>
            <a:endParaRPr kumimoji="0" lang="en-US" sz="24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56725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ỹ năng sống cho bé - Cách thoát thân khi bị dàn cảnh bắt cóc ngoài đường (1)">
            <a:hlinkClick r:id="" action="ppaction://media"/>
            <a:extLst>
              <a:ext uri="{FF2B5EF4-FFF2-40B4-BE49-F238E27FC236}">
                <a16:creationId xmlns:a16="http://schemas.microsoft.com/office/drawing/2014/main" id="{A2D53729-17F2-BE8F-2418-C5A8BBBC18CD}"/>
              </a:ext>
            </a:extLst>
          </p:cNvPr>
          <p:cNvPicPr>
            <a:picLocks noChangeAspect="1"/>
          </p:cNvPicPr>
          <p:nvPr>
            <a:videoFile r:link="rId1"/>
            <p:extLst>
              <p:ext uri="{DAA4B4D4-6D71-4841-9C94-3DE7FCFB9230}">
                <p14:media xmlns:p14="http://schemas.microsoft.com/office/powerpoint/2010/main" r:embed="rId2">
                  <p14:trim end="43233"/>
                </p14:media>
              </p:ext>
            </p:extLst>
          </p:nvPr>
        </p:nvPicPr>
        <p:blipFill>
          <a:blip r:embed="rId5"/>
          <a:stretch>
            <a:fillRect/>
          </a:stretch>
        </p:blipFill>
        <p:spPr>
          <a:xfrm>
            <a:off x="0" y="0"/>
            <a:ext cx="12201524" cy="6857999"/>
          </a:xfrm>
          <a:prstGeom prst="rect">
            <a:avLst/>
          </a:prstGeom>
        </p:spPr>
      </p:pic>
    </p:spTree>
    <p:extLst>
      <p:ext uri="{BB962C8B-B14F-4D97-AF65-F5344CB8AC3E}">
        <p14:creationId xmlns:p14="http://schemas.microsoft.com/office/powerpoint/2010/main" val="86218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hinking Gif - IceGif">
            <a:extLst>
              <a:ext uri="{FF2B5EF4-FFF2-40B4-BE49-F238E27FC236}">
                <a16:creationId xmlns:a16="http://schemas.microsoft.com/office/drawing/2014/main" id="{4885A432-5A97-4AA3-55F7-AFFA588385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114550"/>
            <a:ext cx="4743450" cy="4743450"/>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7E3FDEDC-D103-7538-043B-BE16D4794805}"/>
              </a:ext>
            </a:extLst>
          </p:cNvPr>
          <p:cNvSpPr/>
          <p:nvPr/>
        </p:nvSpPr>
        <p:spPr>
          <a:xfrm>
            <a:off x="2568209" y="1180167"/>
            <a:ext cx="8258476" cy="2328241"/>
          </a:xfrm>
          <a:prstGeom prst="cloudCallout">
            <a:avLst>
              <a:gd name="adj1" fmla="val -37805"/>
              <a:gd name="adj2" fmla="val 61865"/>
            </a:avLst>
          </a:prstGeom>
          <a:solidFill>
            <a:srgbClr val="96F0FF">
              <a:lumMod val="20000"/>
              <a:lumOff val="80000"/>
            </a:srgbClr>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5" name="TextBox 4">
            <a:extLst>
              <a:ext uri="{FF2B5EF4-FFF2-40B4-BE49-F238E27FC236}">
                <a16:creationId xmlns:a16="http://schemas.microsoft.com/office/drawing/2014/main" id="{D152DF77-D4D4-5AB8-8CF1-084871E47A15}"/>
              </a:ext>
            </a:extLst>
          </p:cNvPr>
          <p:cNvSpPr txBox="1"/>
          <p:nvPr/>
        </p:nvSpPr>
        <p:spPr>
          <a:xfrm>
            <a:off x="3339569" y="1765250"/>
            <a:ext cx="7004117" cy="1158074"/>
          </a:xfrm>
          <a:prstGeom prst="rect">
            <a:avLst/>
          </a:prstGeom>
          <a:noFill/>
        </p:spPr>
        <p:txBody>
          <a:bodyPr wrap="square" rtlCol="0">
            <a:spAutoFit/>
          </a:bodyPr>
          <a:lstStyle/>
          <a:p>
            <a:pPr algn="just">
              <a:lnSpc>
                <a:spcPct val="120000"/>
              </a:lnSpc>
            </a:pPr>
            <a:r>
              <a:rPr lang="en-US" sz="2000" dirty="0" err="1">
                <a:solidFill>
                  <a:srgbClr val="000000"/>
                </a:solidFill>
                <a:latin typeface="UTM Avo" panose="02040603050506020204" pitchFamily="18" charset="0"/>
                <a:cs typeface="Arial" panose="020B0604020202020204" pitchFamily="34" charset="0"/>
              </a:rPr>
              <a:t>Bởi</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vì</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không</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kêu</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cứu</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kịp</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thời</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nên</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bạn</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trẻ</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đã</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bị</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bọn</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bắt</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cóc</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bắt</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đi</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mất</a:t>
            </a:r>
            <a:r>
              <a:rPr lang="en-US" sz="2000" dirty="0">
                <a:solidFill>
                  <a:srgbClr val="000000"/>
                </a:solidFill>
                <a:latin typeface="UTM Avo" panose="02040603050506020204" pitchFamily="18" charset="0"/>
                <a:cs typeface="Arial" panose="020B0604020202020204" pitchFamily="34" charset="0"/>
              </a:rPr>
              <a:t>. Theo </a:t>
            </a:r>
            <a:r>
              <a:rPr lang="en-US" sz="2000" dirty="0" err="1">
                <a:solidFill>
                  <a:srgbClr val="000000"/>
                </a:solidFill>
                <a:latin typeface="UTM Avo" panose="02040603050506020204" pitchFamily="18" charset="0"/>
                <a:cs typeface="Arial" panose="020B0604020202020204" pitchFamily="34" charset="0"/>
              </a:rPr>
              <a:t>em</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trong</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tình</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huống</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đó</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chúng</a:t>
            </a:r>
            <a:r>
              <a:rPr lang="en-US" sz="2000" dirty="0">
                <a:solidFill>
                  <a:srgbClr val="000000"/>
                </a:solidFill>
                <a:latin typeface="UTM Avo" panose="02040603050506020204" pitchFamily="18" charset="0"/>
                <a:cs typeface="Arial" panose="020B0604020202020204" pitchFamily="34" charset="0"/>
              </a:rPr>
              <a:t> ta </a:t>
            </a:r>
            <a:r>
              <a:rPr lang="en-US" sz="2000" dirty="0" err="1">
                <a:solidFill>
                  <a:srgbClr val="000000"/>
                </a:solidFill>
                <a:latin typeface="UTM Avo" panose="02040603050506020204" pitchFamily="18" charset="0"/>
                <a:cs typeface="Arial" panose="020B0604020202020204" pitchFamily="34" charset="0"/>
              </a:rPr>
              <a:t>nên</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làm</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gì</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để</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không</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gặp</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nguy</a:t>
            </a:r>
            <a:r>
              <a:rPr lang="en-US" sz="2000" dirty="0">
                <a:solidFill>
                  <a:srgbClr val="000000"/>
                </a:solidFill>
                <a:latin typeface="UTM Avo" panose="02040603050506020204" pitchFamily="18" charset="0"/>
                <a:cs typeface="Arial" panose="020B0604020202020204" pitchFamily="34" charset="0"/>
              </a:rPr>
              <a:t> </a:t>
            </a:r>
            <a:r>
              <a:rPr lang="en-US" sz="2000" dirty="0" err="1">
                <a:solidFill>
                  <a:srgbClr val="000000"/>
                </a:solidFill>
                <a:latin typeface="UTM Avo" panose="02040603050506020204" pitchFamily="18" charset="0"/>
                <a:cs typeface="Arial" panose="020B0604020202020204" pitchFamily="34" charset="0"/>
              </a:rPr>
              <a:t>hiểm</a:t>
            </a:r>
            <a:r>
              <a:rPr lang="en-US" sz="2000" dirty="0">
                <a:solidFill>
                  <a:srgbClr val="000000"/>
                </a:solidFill>
                <a:latin typeface="UTM Avo" panose="0204060305050602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2E2A37FA-1E89-A27C-C66C-5711154B243E}"/>
              </a:ext>
            </a:extLst>
          </p:cNvPr>
          <p:cNvPicPr>
            <a:picLocks noChangeAspect="1"/>
          </p:cNvPicPr>
          <p:nvPr/>
        </p:nvPicPr>
        <p:blipFill>
          <a:blip r:embed="rId4"/>
          <a:stretch>
            <a:fillRect/>
          </a:stretch>
        </p:blipFill>
        <p:spPr>
          <a:xfrm>
            <a:off x="5855231" y="3657240"/>
            <a:ext cx="4403564" cy="3051928"/>
          </a:xfrm>
          <a:prstGeom prst="ellipse">
            <a:avLst/>
          </a:prstGeom>
          <a:ln>
            <a:noFill/>
          </a:ln>
          <a:effectLst>
            <a:softEdge rad="112500"/>
          </a:effectLst>
        </p:spPr>
      </p:pic>
    </p:spTree>
    <p:extLst>
      <p:ext uri="{BB962C8B-B14F-4D97-AF65-F5344CB8AC3E}">
        <p14:creationId xmlns:p14="http://schemas.microsoft.com/office/powerpoint/2010/main" val="298586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ỹ năng sống cho bé - Cách thoát thân khi bị dàn cảnh bắt cóc ngoài đường (1)">
            <a:hlinkClick r:id="" action="ppaction://media"/>
            <a:extLst>
              <a:ext uri="{FF2B5EF4-FFF2-40B4-BE49-F238E27FC236}">
                <a16:creationId xmlns:a16="http://schemas.microsoft.com/office/drawing/2014/main" id="{8A661CA2-2EC0-F6C7-02D1-CC37AB09D62E}"/>
              </a:ext>
            </a:extLst>
          </p:cNvPr>
          <p:cNvPicPr>
            <a:picLocks noChangeAspect="1"/>
          </p:cNvPicPr>
          <p:nvPr>
            <a:videoFile r:link="rId1"/>
            <p:extLst>
              <p:ext uri="{DAA4B4D4-6D71-4841-9C94-3DE7FCFB9230}">
                <p14:media xmlns:p14="http://schemas.microsoft.com/office/powerpoint/2010/main" r:embed="rId2">
                  <p14:trim st="138439"/>
                </p14:media>
              </p:ext>
            </p:extLst>
          </p:nvPr>
        </p:nvPicPr>
        <p:blipFill>
          <a:blip r:embed="rId5"/>
          <a:stretch>
            <a:fillRect/>
          </a:stretch>
        </p:blipFill>
        <p:spPr>
          <a:xfrm>
            <a:off x="0" y="0"/>
            <a:ext cx="12201524" cy="6857999"/>
          </a:xfrm>
          <a:prstGeom prst="rect">
            <a:avLst/>
          </a:prstGeom>
        </p:spPr>
      </p:pic>
    </p:spTree>
    <p:extLst>
      <p:ext uri="{BB962C8B-B14F-4D97-AF65-F5344CB8AC3E}">
        <p14:creationId xmlns:p14="http://schemas.microsoft.com/office/powerpoint/2010/main" val="29893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A1D713-0D5B-98A8-7A46-EBBFB9BBB064}"/>
              </a:ext>
            </a:extLst>
          </p:cNvPr>
          <p:cNvGrpSpPr/>
          <p:nvPr/>
        </p:nvGrpSpPr>
        <p:grpSpPr>
          <a:xfrm>
            <a:off x="5018969" y="3112220"/>
            <a:ext cx="2736543" cy="1565232"/>
            <a:chOff x="608051" y="961374"/>
            <a:chExt cx="2878585" cy="1565232"/>
          </a:xfrm>
        </p:grpSpPr>
        <p:pic>
          <p:nvPicPr>
            <p:cNvPr id="3" name="Picture 2">
              <a:hlinkClick r:id="rId3"/>
              <a:extLst>
                <a:ext uri="{FF2B5EF4-FFF2-40B4-BE49-F238E27FC236}">
                  <a16:creationId xmlns:a16="http://schemas.microsoft.com/office/drawing/2014/main" id="{AA7EAB09-A75F-74DE-F237-097EC1C8B15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EA0E5A37-907E-228B-E9D9-3750532B20EB}"/>
                </a:ext>
              </a:extLst>
            </p:cNvPr>
            <p:cNvSpPr txBox="1"/>
            <p:nvPr/>
          </p:nvSpPr>
          <p:spPr>
            <a:xfrm>
              <a:off x="608051" y="961374"/>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34138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720FC9-E212-3903-3FA6-ECCB5DC2727C}"/>
              </a:ext>
            </a:extLst>
          </p:cNvPr>
          <p:cNvSpPr/>
          <p:nvPr/>
        </p:nvSpPr>
        <p:spPr>
          <a:xfrm>
            <a:off x="-219959" y="1611077"/>
            <a:ext cx="12631918" cy="1015663"/>
          </a:xfrm>
          <a:prstGeom prst="roundRect">
            <a:avLst/>
          </a:prstGeom>
          <a:solidFill>
            <a:srgbClr val="28397E"/>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9" name="TextBox 8">
            <a:extLst>
              <a:ext uri="{FF2B5EF4-FFF2-40B4-BE49-F238E27FC236}">
                <a16:creationId xmlns:a16="http://schemas.microsoft.com/office/drawing/2014/main" id="{C6BC6976-DBB6-B531-4EEA-80C80B726197}"/>
              </a:ext>
            </a:extLst>
          </p:cNvPr>
          <p:cNvSpPr txBox="1"/>
          <p:nvPr/>
        </p:nvSpPr>
        <p:spPr>
          <a:xfrm>
            <a:off x="0" y="1795656"/>
            <a:ext cx="12283126" cy="707886"/>
          </a:xfrm>
          <a:prstGeom prst="rect">
            <a:avLst/>
          </a:prstGeom>
          <a:noFill/>
        </p:spPr>
        <p:txBody>
          <a:bodyPr wrap="square" rtlCol="0">
            <a:spAutoFit/>
          </a:bodyPr>
          <a:lstStyle/>
          <a:p>
            <a:pPr algn="ctr"/>
            <a:r>
              <a:rPr lang="en-US" sz="4000" b="1" dirty="0">
                <a:solidFill>
                  <a:srgbClr val="FFFEF8"/>
                </a:solidFill>
                <a:latin typeface="UTM Avo" panose="02040603050506020204" pitchFamily="18" charset="0"/>
                <a:cs typeface="Arial" panose="020B0604020202020204" pitchFamily="34" charset="0"/>
              </a:rPr>
              <a:t>TRÒ CHƠI “NẾU – THÌ”</a:t>
            </a:r>
          </a:p>
        </p:txBody>
      </p:sp>
      <p:sp>
        <p:nvSpPr>
          <p:cNvPr id="10" name="Scroll: Horizontal 9">
            <a:extLst>
              <a:ext uri="{FF2B5EF4-FFF2-40B4-BE49-F238E27FC236}">
                <a16:creationId xmlns:a16="http://schemas.microsoft.com/office/drawing/2014/main" id="{8698BFBF-B60F-04A5-061C-D662697FC32F}"/>
              </a:ext>
            </a:extLst>
          </p:cNvPr>
          <p:cNvSpPr/>
          <p:nvPr/>
        </p:nvSpPr>
        <p:spPr>
          <a:xfrm>
            <a:off x="1544320" y="2684833"/>
            <a:ext cx="9156106" cy="3721207"/>
          </a:xfrm>
          <a:prstGeom prst="horizontalScroll">
            <a:avLst>
              <a:gd name="adj" fmla="val 8840"/>
            </a:avLst>
          </a:prstGeom>
          <a:solidFill>
            <a:srgbClr val="96F0FF">
              <a:lumMod val="20000"/>
              <a:lumOff val="80000"/>
            </a:srgbClr>
          </a:solidFill>
          <a:ln w="12700" cap="flat" cmpd="sng" algn="ctr">
            <a:solidFill>
              <a:srgbClr val="28397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11" name="TextBox 10">
            <a:extLst>
              <a:ext uri="{FF2B5EF4-FFF2-40B4-BE49-F238E27FC236}">
                <a16:creationId xmlns:a16="http://schemas.microsoft.com/office/drawing/2014/main" id="{7C67635E-CEB5-30D4-CAF6-CBEEB4A10342}"/>
              </a:ext>
            </a:extLst>
          </p:cNvPr>
          <p:cNvSpPr txBox="1"/>
          <p:nvPr/>
        </p:nvSpPr>
        <p:spPr>
          <a:xfrm>
            <a:off x="1855746" y="3118122"/>
            <a:ext cx="8480507" cy="2854628"/>
          </a:xfrm>
          <a:prstGeom prst="rect">
            <a:avLst/>
          </a:prstGeom>
          <a:noFill/>
        </p:spPr>
        <p:txBody>
          <a:bodyPr wrap="square">
            <a:spAutoFit/>
          </a:bodyPr>
          <a:lstStyle/>
          <a:p>
            <a:pPr marL="457200" indent="-457200" algn="just">
              <a:lnSpc>
                <a:spcPct val="120000"/>
              </a:lnSpc>
              <a:spcBef>
                <a:spcPts val="600"/>
              </a:spcBef>
              <a:spcAft>
                <a:spcPts val="600"/>
              </a:spcAft>
              <a:buFont typeface="Wingdings" panose="05000000000000000000" pitchFamily="2" charset="2"/>
              <a:buChar char="Ø"/>
            </a:pPr>
            <a:r>
              <a:rPr lang="en-US" sz="2400" dirty="0" err="1">
                <a:solidFill>
                  <a:srgbClr val="000000"/>
                </a:solidFill>
                <a:latin typeface="UTM Avo" panose="02040603050506020204" pitchFamily="18" charset="0"/>
                <a:cs typeface="Arial" panose="020B0604020202020204" pitchFamily="34" charset="0"/>
              </a:rPr>
              <a:t>Cả</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lớp</a:t>
            </a:r>
            <a:r>
              <a:rPr lang="en-US" sz="2400" dirty="0">
                <a:solidFill>
                  <a:srgbClr val="000000"/>
                </a:solidFill>
                <a:latin typeface="UTM Avo" panose="02040603050506020204" pitchFamily="18" charset="0"/>
                <a:cs typeface="Arial" panose="020B0604020202020204" pitchFamily="34" charset="0"/>
              </a:rPr>
              <a:t> chia </a:t>
            </a:r>
            <a:r>
              <a:rPr lang="en-US" sz="2400" dirty="0" err="1">
                <a:solidFill>
                  <a:srgbClr val="000000"/>
                </a:solidFill>
                <a:latin typeface="UTM Avo" panose="02040603050506020204" pitchFamily="18" charset="0"/>
                <a:cs typeface="Arial" panose="020B0604020202020204" pitchFamily="34" charset="0"/>
              </a:rPr>
              <a:t>làm</a:t>
            </a:r>
            <a:r>
              <a:rPr lang="en-US" sz="2400" dirty="0">
                <a:solidFill>
                  <a:srgbClr val="000000"/>
                </a:solidFill>
                <a:latin typeface="UTM Avo" panose="02040603050506020204" pitchFamily="18" charset="0"/>
                <a:cs typeface="Arial" panose="020B0604020202020204" pitchFamily="34" charset="0"/>
              </a:rPr>
              <a:t> 2 </a:t>
            </a:r>
            <a:r>
              <a:rPr lang="en-US" sz="2400" dirty="0" err="1">
                <a:solidFill>
                  <a:srgbClr val="000000"/>
                </a:solidFill>
                <a:latin typeface="UTM Avo" panose="02040603050506020204" pitchFamily="18" charset="0"/>
                <a:cs typeface="Arial" panose="020B0604020202020204" pitchFamily="34" charset="0"/>
              </a:rPr>
              <a:t>nhóm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Một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nhóm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sẽ</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đọc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vế</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nếu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nhóm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còn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lại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sẽ</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trả</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lời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vế</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thì</a:t>
            </a:r>
            <a:r>
              <a:rPr lang="en-US" sz="2400" dirty="0">
                <a:solidFill>
                  <a:srgbClr val="000000"/>
                </a:solidFill>
                <a:latin typeface="UTM Avo" panose="02040603050506020204" pitchFamily="18" charset="0"/>
                <a:cs typeface="Arial" panose="020B0604020202020204" pitchFamily="34" charset="0"/>
              </a:rPr>
              <a:t>”. Sau </a:t>
            </a:r>
            <a:r>
              <a:rPr lang="en-US" sz="2400" dirty="0" err="1">
                <a:solidFill>
                  <a:srgbClr val="000000"/>
                </a:solidFill>
                <a:latin typeface="UTM Avo" panose="02040603050506020204" pitchFamily="18" charset="0"/>
                <a:cs typeface="Arial" panose="020B0604020202020204" pitchFamily="34" charset="0"/>
              </a:rPr>
              <a:t>đó</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đổi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vị</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trí</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nhau</a:t>
            </a:r>
            <a:r>
              <a:rPr lang="en-US" sz="2400" dirty="0">
                <a:solidFill>
                  <a:srgbClr val="000000"/>
                </a:solidFill>
                <a:latin typeface="UTM Avo" panose="02040603050506020204" pitchFamily="18" charset="0"/>
                <a:cs typeface="Arial" panose="020B0604020202020204" pitchFamily="34" charset="0"/>
              </a:rPr>
              <a:t>.</a:t>
            </a:r>
          </a:p>
          <a:p>
            <a:pPr marL="457200" indent="-457200" algn="just">
              <a:lnSpc>
                <a:spcPct val="120000"/>
              </a:lnSpc>
              <a:spcBef>
                <a:spcPts val="600"/>
              </a:spcBef>
              <a:spcAft>
                <a:spcPts val="600"/>
              </a:spcAft>
              <a:buFont typeface="Wingdings" panose="05000000000000000000" pitchFamily="2" charset="2"/>
              <a:buChar char="Ø"/>
            </a:pP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nhóm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đua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nhau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để</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đưa</a:t>
            </a:r>
            <a:r>
              <a:rPr lang="en-US" sz="2400" dirty="0">
                <a:solidFill>
                  <a:srgbClr val="000000"/>
                </a:solidFill>
                <a:latin typeface="UTM Avo" panose="02040603050506020204" pitchFamily="18" charset="0"/>
                <a:cs typeface="Arial" panose="020B0604020202020204" pitchFamily="34" charset="0"/>
              </a:rPr>
              <a:t> ra </a:t>
            </a:r>
            <a:r>
              <a:rPr lang="en-US" sz="2400" dirty="0" err="1">
                <a:solidFill>
                  <a:srgbClr val="000000"/>
                </a:solidFill>
                <a:latin typeface="UTM Avo" panose="02040603050506020204" pitchFamily="18" charset="0"/>
                <a:cs typeface="Arial" panose="020B0604020202020204" pitchFamily="34" charset="0"/>
              </a:rPr>
              <a:t>câu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hỏi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nếu</a:t>
            </a:r>
            <a:r>
              <a:rPr lang="en-US" sz="2400" dirty="0">
                <a:solidFill>
                  <a:srgbClr val="000000"/>
                </a:solidFill>
                <a:latin typeface="UTM Avo" panose="02040603050506020204" pitchFamily="18" charset="0"/>
                <a:cs typeface="Arial" panose="020B0604020202020204" pitchFamily="34" charset="0"/>
              </a:rPr>
              <a:t> – </a:t>
            </a:r>
            <a:r>
              <a:rPr lang="en-US" sz="2400" dirty="0" err="1">
                <a:solidFill>
                  <a:srgbClr val="000000"/>
                </a:solidFill>
                <a:latin typeface="UTM Avo" panose="02040603050506020204" pitchFamily="18" charset="0"/>
                <a:cs typeface="Arial" panose="020B0604020202020204" pitchFamily="34" charset="0"/>
              </a:rPr>
              <a:t>thì</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về</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chủ</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đề</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tình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huống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bị</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và</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tình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huống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có</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nguy</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cơ</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bị</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bắt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cóc</a:t>
            </a:r>
            <a:r>
              <a:rPr lang="en-US" sz="2400" dirty="0">
                <a:solidFill>
                  <a:srgbClr val="000000"/>
                </a:solidFill>
                <a:latin typeface="UTM Avo" panose="02040603050506020204" pitchFamily="18" charset="0"/>
                <a:cs typeface="Arial" panose="020B0604020202020204" pitchFamily="34" charset="0"/>
              </a:rPr>
              <a:t>.</a:t>
            </a:r>
            <a:endParaRPr lang="en-US" sz="2400" dirty="0">
              <a:solidFill>
                <a:srgbClr val="FFFEF8"/>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55437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96EDE93-23E3-627A-E14B-B80E504A1FC6}"/>
              </a:ext>
            </a:extLst>
          </p:cNvPr>
          <p:cNvGrpSpPr/>
          <p:nvPr/>
        </p:nvGrpSpPr>
        <p:grpSpPr>
          <a:xfrm>
            <a:off x="2276014" y="2001520"/>
            <a:ext cx="7639971" cy="3394842"/>
            <a:chOff x="1513488" y="2743200"/>
            <a:chExt cx="7639971" cy="3394842"/>
          </a:xfrm>
        </p:grpSpPr>
        <p:sp>
          <p:nvSpPr>
            <p:cNvPr id="4" name="Rectangle 3">
              <a:extLst>
                <a:ext uri="{FF2B5EF4-FFF2-40B4-BE49-F238E27FC236}">
                  <a16:creationId xmlns:a16="http://schemas.microsoft.com/office/drawing/2014/main" id="{FF674DA5-D449-9332-8C45-8FF663B2B42B}"/>
                </a:ext>
              </a:extLst>
            </p:cNvPr>
            <p:cNvSpPr/>
            <p:nvPr/>
          </p:nvSpPr>
          <p:spPr>
            <a:xfrm>
              <a:off x="1513488" y="2743200"/>
              <a:ext cx="7639971" cy="3394842"/>
            </a:xfrm>
            <a:prstGeom prst="rect">
              <a:avLst/>
            </a:prstGeom>
            <a:solidFill>
              <a:srgbClr val="FEF5ED"/>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tự đánh giá kết quả học được từ chủ đề theo gợi 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vi-VN"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UTM Avo" panose="02040603050506020204" pitchFamily="18" charset="0"/>
                <a:buChar char="-"/>
                <a:tabLst/>
                <a:defRPr/>
              </a:pPr>
              <a:r>
                <a:rPr kumimoji="0" lang="vi-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Hoàn thành tốt • Hoàn thành • Chưa hoàn thành </a:t>
              </a:r>
            </a:p>
            <a:p>
              <a:pPr marL="285750" marR="0" lvl="0" indent="-285750" algn="l" defTabSz="914400" rtl="0" eaLnBrk="1" fontAlgn="auto" latinLnBrk="0" hangingPunct="1">
                <a:lnSpc>
                  <a:spcPct val="100000"/>
                </a:lnSpc>
                <a:spcBef>
                  <a:spcPts val="600"/>
                </a:spcBef>
                <a:spcAft>
                  <a:spcPts val="0"/>
                </a:spcAft>
                <a:buClrTx/>
                <a:buSzTx/>
                <a:buFont typeface="UTM Avo" panose="02040603050506020204" pitchFamily="18" charset="0"/>
                <a:buChar char="-"/>
                <a:tabLst/>
                <a:defRPr/>
              </a:pPr>
              <a:r>
                <a:rPr kumimoji="0" lang="vi-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Nêu một số địa điểm, tình huống có thể bị lạc, bị bắt cóc.</a:t>
              </a:r>
            </a:p>
            <a:p>
              <a:pPr marL="285750" marR="0" lvl="0" indent="-285750" algn="l" defTabSz="914400" rtl="0" eaLnBrk="1" fontAlgn="auto" latinLnBrk="0" hangingPunct="1">
                <a:lnSpc>
                  <a:spcPct val="100000"/>
                </a:lnSpc>
                <a:spcBef>
                  <a:spcPts val="600"/>
                </a:spcBef>
                <a:spcAft>
                  <a:spcPts val="0"/>
                </a:spcAft>
                <a:buClrTx/>
                <a:buSzTx/>
                <a:buFont typeface="UTM Avo" panose="02040603050506020204" pitchFamily="18" charset="0"/>
                <a:buChar char="-"/>
                <a:tabLst/>
                <a:defRPr/>
              </a:pPr>
              <a:r>
                <a:rPr kumimoji="0" lang="vi-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 một số việc cần làm để phòng tránh bị lạc, bị bắt cóc.</a:t>
              </a:r>
            </a:p>
            <a:p>
              <a:pPr marL="285750" marR="0" lvl="0" indent="-285750" algn="l" defTabSz="914400" rtl="0" eaLnBrk="1" fontAlgn="auto" latinLnBrk="0" hangingPunct="1">
                <a:lnSpc>
                  <a:spcPct val="100000"/>
                </a:lnSpc>
                <a:spcBef>
                  <a:spcPts val="600"/>
                </a:spcBef>
                <a:spcAft>
                  <a:spcPts val="0"/>
                </a:spcAft>
                <a:buClrTx/>
                <a:buSzTx/>
                <a:buFont typeface="UTM Avo" panose="02040603050506020204" pitchFamily="18" charset="0"/>
                <a:buChar char="-"/>
                <a:tabLst/>
                <a:defRPr/>
              </a:pPr>
              <a:r>
                <a:rPr kumimoji="0" lang="vi-VN"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Nêu cách xử lí khi bị lạc nơi vắng vẻ và nơi đông người.</a:t>
              </a:r>
              <a:endParaRPr kumimoji="0" lang="en-US" sz="1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7" name="Picture 6">
              <a:extLst>
                <a:ext uri="{FF2B5EF4-FFF2-40B4-BE49-F238E27FC236}">
                  <a16:creationId xmlns:a16="http://schemas.microsoft.com/office/drawing/2014/main" id="{90B2E4B1-CE7D-AC27-7D71-4A7CE25B80FD}"/>
                </a:ext>
              </a:extLst>
            </p:cNvPr>
            <p:cNvPicPr>
              <a:picLocks noChangeAspect="1"/>
            </p:cNvPicPr>
            <p:nvPr/>
          </p:nvPicPr>
          <p:blipFill>
            <a:blip r:embed="rId3"/>
            <a:stretch>
              <a:fillRect/>
            </a:stretch>
          </p:blipFill>
          <p:spPr>
            <a:xfrm>
              <a:off x="2086845" y="3528204"/>
              <a:ext cx="6167786" cy="672956"/>
            </a:xfrm>
            <a:prstGeom prst="rect">
              <a:avLst/>
            </a:prstGeom>
          </p:spPr>
        </p:pic>
      </p:grpSp>
    </p:spTree>
    <p:extLst>
      <p:ext uri="{BB962C8B-B14F-4D97-AF65-F5344CB8AC3E}">
        <p14:creationId xmlns:p14="http://schemas.microsoft.com/office/powerpoint/2010/main" val="322298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2"/>
        <p:cNvGrpSpPr/>
        <p:nvPr/>
      </p:nvGrpSpPr>
      <p:grpSpPr>
        <a:xfrm>
          <a:off x="0" y="0"/>
          <a:ext cx="0" cy="0"/>
          <a:chOff x="0" y="0"/>
          <a:chExt cx="0" cy="0"/>
        </a:xfrm>
      </p:grpSpPr>
      <p:sp>
        <p:nvSpPr>
          <p:cNvPr id="3" name="Rounded Rectangle 4">
            <a:extLst>
              <a:ext uri="{FF2B5EF4-FFF2-40B4-BE49-F238E27FC236}">
                <a16:creationId xmlns:a16="http://schemas.microsoft.com/office/drawing/2014/main" id="{D94ED6B6-BA8D-22EC-DE79-4C3A4A77F2F4}"/>
              </a:ext>
            </a:extLst>
          </p:cNvPr>
          <p:cNvSpPr/>
          <p:nvPr/>
        </p:nvSpPr>
        <p:spPr>
          <a:xfrm>
            <a:off x="1212066" y="3546470"/>
            <a:ext cx="3984020" cy="628257"/>
          </a:xfrm>
          <a:prstGeom prst="roundRect">
            <a:avLst/>
          </a:prstGeom>
          <a:solidFill>
            <a:schemeClr val="accent2">
              <a:lumMod val="20000"/>
              <a:lumOff val="80000"/>
            </a:schemeClr>
          </a:solidFill>
          <a:ln w="28575">
            <a:solidFill>
              <a:schemeClr val="accent2"/>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UTM Avo" panose="02040603050506020204" pitchFamily="18" charset="0"/>
                <a:cs typeface="Arial" pitchFamily="34" charset="0"/>
                <a:sym typeface="Arial"/>
              </a:rPr>
              <a:t>Hoàn thành vở bài tập</a:t>
            </a:r>
            <a:endParaRPr kumimoji="0" lang="en-US" sz="2400" b="0" i="0" u="none" strike="noStrike" kern="0" cap="none" spc="0" normalizeH="0" baseline="0" noProof="0" dirty="0" err="1">
              <a:ln>
                <a:noFill/>
              </a:ln>
              <a:solidFill>
                <a:srgbClr val="000000"/>
              </a:solidFill>
              <a:effectLst/>
              <a:uLnTx/>
              <a:uFillTx/>
              <a:latin typeface="UTM Avo" panose="02040603050506020204" pitchFamily="18" charset="0"/>
              <a:cs typeface="Arial" pitchFamily="34" charset="0"/>
              <a:sym typeface="Arial"/>
            </a:endParaRPr>
          </a:p>
        </p:txBody>
      </p:sp>
      <p:sp>
        <p:nvSpPr>
          <p:cNvPr id="4" name="Rounded Rectangle 8">
            <a:extLst>
              <a:ext uri="{FF2B5EF4-FFF2-40B4-BE49-F238E27FC236}">
                <a16:creationId xmlns:a16="http://schemas.microsoft.com/office/drawing/2014/main" id="{21ED0C84-74E1-871D-84A4-C86AC7E65C25}"/>
              </a:ext>
            </a:extLst>
          </p:cNvPr>
          <p:cNvSpPr/>
          <p:nvPr/>
        </p:nvSpPr>
        <p:spPr>
          <a:xfrm>
            <a:off x="5870329" y="3222763"/>
            <a:ext cx="5268433" cy="1241191"/>
          </a:xfrm>
          <a:prstGeom prst="roundRect">
            <a:avLst/>
          </a:prstGeom>
          <a:solidFill>
            <a:schemeClr val="accent2">
              <a:lumMod val="20000"/>
              <a:lumOff val="80000"/>
            </a:schemeClr>
          </a:solidFill>
          <a:ln w="28575">
            <a:solidFill>
              <a:schemeClr val="accent2"/>
            </a:solidFill>
          </a:ln>
        </p:spPr>
        <p:txBody>
          <a:bodyPr wrap="square" rtlCol="0">
            <a:spAutoFit/>
          </a:bodyPr>
          <a:lstStyle/>
          <a:p>
            <a:pPr lvl="0" algn="ctr">
              <a:lnSpc>
                <a:spcPct val="150000"/>
              </a:lnSpc>
              <a:buClr>
                <a:srgbClr val="000000"/>
              </a:buClr>
            </a:pPr>
            <a:r>
              <a:rPr lang="vi-VN" sz="2400" kern="0" dirty="0">
                <a:solidFill>
                  <a:srgbClr val="000000"/>
                </a:solidFill>
                <a:latin typeface="UTM Avo" panose="02040603050506020204" pitchFamily="18" charset="0"/>
                <a:cs typeface="Arial" pitchFamily="34" charset="0"/>
                <a:sym typeface="Arial"/>
              </a:rPr>
              <a:t>Chuẩn bị cho tiết sinh hoạt lớp theo hướng dẫn của Giáo viên</a:t>
            </a:r>
          </a:p>
        </p:txBody>
      </p:sp>
      <p:sp>
        <p:nvSpPr>
          <p:cNvPr id="5" name="Rectangle: Rounded Corners 4">
            <a:extLst>
              <a:ext uri="{FF2B5EF4-FFF2-40B4-BE49-F238E27FC236}">
                <a16:creationId xmlns:a16="http://schemas.microsoft.com/office/drawing/2014/main" id="{121F7F14-2ED1-3508-94AF-D5CEC67928DC}"/>
              </a:ext>
            </a:extLst>
          </p:cNvPr>
          <p:cNvSpPr/>
          <p:nvPr/>
        </p:nvSpPr>
        <p:spPr>
          <a:xfrm>
            <a:off x="3617277" y="1330960"/>
            <a:ext cx="4957445" cy="660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Hướng</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dẫn</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về</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nhà</a:t>
            </a:r>
            <a:endPar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2" name="Picture 27">
            <a:extLst>
              <a:ext uri="{FF2B5EF4-FFF2-40B4-BE49-F238E27FC236}">
                <a16:creationId xmlns:a16="http://schemas.microsoft.com/office/drawing/2014/main" id="{7DF214C3-B5BA-E994-28E0-686B29834E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3221" y="5714177"/>
            <a:ext cx="1895935" cy="628257"/>
          </a:xfrm>
          <a:prstGeom prst="rect">
            <a:avLst/>
          </a:prstGeom>
        </p:spPr>
      </p:pic>
      <p:pic>
        <p:nvPicPr>
          <p:cNvPr id="6" name="Picture 28">
            <a:extLst>
              <a:ext uri="{FF2B5EF4-FFF2-40B4-BE49-F238E27FC236}">
                <a16:creationId xmlns:a16="http://schemas.microsoft.com/office/drawing/2014/main" id="{15BAB8A2-B309-BC71-54B4-54726E661A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14097" y="1746260"/>
            <a:ext cx="1637229" cy="910895"/>
          </a:xfrm>
          <a:prstGeom prst="rect">
            <a:avLst/>
          </a:prstGeom>
        </p:spPr>
      </p:pic>
      <p:pic>
        <p:nvPicPr>
          <p:cNvPr id="7" name="Picture 9">
            <a:extLst>
              <a:ext uri="{FF2B5EF4-FFF2-40B4-BE49-F238E27FC236}">
                <a16:creationId xmlns:a16="http://schemas.microsoft.com/office/drawing/2014/main" id="{FF4811E9-7811-1B03-42D9-377ACF8A149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10974" y="2657156"/>
            <a:ext cx="1186203" cy="1186203"/>
          </a:xfrm>
          <a:prstGeom prst="rect">
            <a:avLst/>
          </a:prstGeom>
        </p:spPr>
      </p:pic>
      <p:pic>
        <p:nvPicPr>
          <p:cNvPr id="8" name="Picture 15">
            <a:extLst>
              <a:ext uri="{FF2B5EF4-FFF2-40B4-BE49-F238E27FC236}">
                <a16:creationId xmlns:a16="http://schemas.microsoft.com/office/drawing/2014/main" id="{D2E16DF9-2BDE-DA2B-3EE6-FAD46864EAA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77881" y="2313295"/>
            <a:ext cx="1253329" cy="12533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77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97F0D54-B65E-6BA3-06C1-B63951AD2BD6}"/>
              </a:ext>
            </a:extLst>
          </p:cNvPr>
          <p:cNvPicPr>
            <a:picLocks noChangeAspect="1"/>
          </p:cNvPicPr>
          <p:nvPr/>
        </p:nvPicPr>
        <p:blipFill>
          <a:blip r:embed="rId3"/>
          <a:stretch>
            <a:fillRect/>
          </a:stretch>
        </p:blipFill>
        <p:spPr>
          <a:xfrm>
            <a:off x="4936417" y="3753145"/>
            <a:ext cx="2622541" cy="2622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742D202-F95B-5FA1-8723-EAB74F50FCF2}"/>
              </a:ext>
            </a:extLst>
          </p:cNvPr>
          <p:cNvSpPr/>
          <p:nvPr/>
        </p:nvSpPr>
        <p:spPr>
          <a:xfrm>
            <a:off x="1570662" y="3455304"/>
            <a:ext cx="9050675" cy="800219"/>
          </a:xfrm>
          <a:prstGeom prst="roundRect">
            <a:avLst/>
          </a:prstGeom>
          <a:solidFill>
            <a:srgbClr val="96F0FF">
              <a:lumMod val="20000"/>
              <a:lumOff val="80000"/>
            </a:srgbClr>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grpSp>
        <p:nvGrpSpPr>
          <p:cNvPr id="6" name="Group 5">
            <a:extLst>
              <a:ext uri="{FF2B5EF4-FFF2-40B4-BE49-F238E27FC236}">
                <a16:creationId xmlns:a16="http://schemas.microsoft.com/office/drawing/2014/main" id="{A9FB4E26-B8A0-9E6D-C734-33501177F402}"/>
              </a:ext>
            </a:extLst>
          </p:cNvPr>
          <p:cNvGrpSpPr/>
          <p:nvPr/>
        </p:nvGrpSpPr>
        <p:grpSpPr>
          <a:xfrm>
            <a:off x="701982" y="3231615"/>
            <a:ext cx="1737360" cy="1463040"/>
            <a:chOff x="1427479" y="939369"/>
            <a:chExt cx="1737360" cy="1463040"/>
          </a:xfrm>
        </p:grpSpPr>
        <p:sp>
          <p:nvSpPr>
            <p:cNvPr id="7" name="Oval 6">
              <a:extLst>
                <a:ext uri="{FF2B5EF4-FFF2-40B4-BE49-F238E27FC236}">
                  <a16:creationId xmlns:a16="http://schemas.microsoft.com/office/drawing/2014/main" id="{6FA5604B-CB40-6289-1851-4FDA53DA57D1}"/>
                </a:ext>
              </a:extLst>
            </p:cNvPr>
            <p:cNvSpPr/>
            <p:nvPr/>
          </p:nvSpPr>
          <p:spPr>
            <a:xfrm>
              <a:off x="1564639" y="939369"/>
              <a:ext cx="1463040" cy="1463040"/>
            </a:xfrm>
            <a:prstGeom prst="ellipse">
              <a:avLst/>
            </a:prstGeom>
            <a:solidFill>
              <a:srgbClr val="28397E"/>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8" name="TextBox 7">
              <a:extLst>
                <a:ext uri="{FF2B5EF4-FFF2-40B4-BE49-F238E27FC236}">
                  <a16:creationId xmlns:a16="http://schemas.microsoft.com/office/drawing/2014/main" id="{6E89B29C-5888-EDC7-BC5D-B5FE8B7A165C}"/>
                </a:ext>
              </a:extLst>
            </p:cNvPr>
            <p:cNvSpPr txBox="1"/>
            <p:nvPr/>
          </p:nvSpPr>
          <p:spPr>
            <a:xfrm>
              <a:off x="1427479" y="1316946"/>
              <a:ext cx="173736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NẾU</a:t>
              </a:r>
            </a:p>
          </p:txBody>
        </p:sp>
      </p:grpSp>
      <p:sp>
        <p:nvSpPr>
          <p:cNvPr id="9" name="Rectangle: Rounded Corners 8">
            <a:extLst>
              <a:ext uri="{FF2B5EF4-FFF2-40B4-BE49-F238E27FC236}">
                <a16:creationId xmlns:a16="http://schemas.microsoft.com/office/drawing/2014/main" id="{5B1F8F77-7A75-30E7-4134-E262DBFD2943}"/>
              </a:ext>
            </a:extLst>
          </p:cNvPr>
          <p:cNvSpPr/>
          <p:nvPr/>
        </p:nvSpPr>
        <p:spPr>
          <a:xfrm>
            <a:off x="1570662" y="4993771"/>
            <a:ext cx="9050675" cy="909189"/>
          </a:xfrm>
          <a:prstGeom prst="roundRect">
            <a:avLst/>
          </a:prstGeom>
          <a:solidFill>
            <a:srgbClr val="96F0FF">
              <a:lumMod val="20000"/>
              <a:lumOff val="80000"/>
            </a:srgbClr>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grpSp>
        <p:nvGrpSpPr>
          <p:cNvPr id="10" name="Group 9">
            <a:extLst>
              <a:ext uri="{FF2B5EF4-FFF2-40B4-BE49-F238E27FC236}">
                <a16:creationId xmlns:a16="http://schemas.microsoft.com/office/drawing/2014/main" id="{018DF066-6214-DE19-809E-937F0A336370}"/>
              </a:ext>
            </a:extLst>
          </p:cNvPr>
          <p:cNvGrpSpPr/>
          <p:nvPr/>
        </p:nvGrpSpPr>
        <p:grpSpPr>
          <a:xfrm>
            <a:off x="9520862" y="4770082"/>
            <a:ext cx="1737360" cy="1463040"/>
            <a:chOff x="1427479" y="939369"/>
            <a:chExt cx="1737360" cy="1463040"/>
          </a:xfrm>
        </p:grpSpPr>
        <p:sp>
          <p:nvSpPr>
            <p:cNvPr id="11" name="Oval 10">
              <a:extLst>
                <a:ext uri="{FF2B5EF4-FFF2-40B4-BE49-F238E27FC236}">
                  <a16:creationId xmlns:a16="http://schemas.microsoft.com/office/drawing/2014/main" id="{F5343D1A-6B32-E2AC-0F0F-E641D34C27B6}"/>
                </a:ext>
              </a:extLst>
            </p:cNvPr>
            <p:cNvSpPr/>
            <p:nvPr/>
          </p:nvSpPr>
          <p:spPr>
            <a:xfrm>
              <a:off x="1564639" y="939369"/>
              <a:ext cx="1463040" cy="1463040"/>
            </a:xfrm>
            <a:prstGeom prst="ellipse">
              <a:avLst/>
            </a:prstGeom>
            <a:solidFill>
              <a:srgbClr val="28397E"/>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12" name="TextBox 11">
              <a:extLst>
                <a:ext uri="{FF2B5EF4-FFF2-40B4-BE49-F238E27FC236}">
                  <a16:creationId xmlns:a16="http://schemas.microsoft.com/office/drawing/2014/main" id="{531F19A2-E5E1-A2BE-4DF9-313CFB982C45}"/>
                </a:ext>
              </a:extLst>
            </p:cNvPr>
            <p:cNvSpPr txBox="1"/>
            <p:nvPr/>
          </p:nvSpPr>
          <p:spPr>
            <a:xfrm>
              <a:off x="1427479" y="1351258"/>
              <a:ext cx="173736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THÌ</a:t>
              </a:r>
            </a:p>
          </p:txBody>
        </p:sp>
      </p:grpSp>
      <p:sp>
        <p:nvSpPr>
          <p:cNvPr id="13" name="TextBox 12">
            <a:extLst>
              <a:ext uri="{FF2B5EF4-FFF2-40B4-BE49-F238E27FC236}">
                <a16:creationId xmlns:a16="http://schemas.microsoft.com/office/drawing/2014/main" id="{A01EBD0C-130A-AF66-9DC8-8DB43209BDAA}"/>
              </a:ext>
            </a:extLst>
          </p:cNvPr>
          <p:cNvSpPr txBox="1"/>
          <p:nvPr/>
        </p:nvSpPr>
        <p:spPr>
          <a:xfrm>
            <a:off x="2576502" y="3638204"/>
            <a:ext cx="7620770" cy="523220"/>
          </a:xfrm>
          <a:prstGeom prst="rect">
            <a:avLst/>
          </a:prstGeom>
          <a:noFill/>
        </p:spPr>
        <p:txBody>
          <a:bodyPr wrap="square" rtlCol="0">
            <a:spAutoFit/>
          </a:bodyPr>
          <a:lstStyle/>
          <a:p>
            <a:r>
              <a:rPr lang="en-US" sz="2800" b="1" dirty="0" err="1">
                <a:solidFill>
                  <a:srgbClr val="28397E"/>
                </a:solidFill>
                <a:latin typeface="UTM Avo" panose="02040603050506020204" pitchFamily="18" charset="0"/>
                <a:cs typeface="Arial" panose="020B0604020202020204" pitchFamily="34" charset="0"/>
              </a:rPr>
              <a:t>Đang</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đi</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chơi</a:t>
            </a:r>
            <a:r>
              <a:rPr lang="en-US" sz="2800" b="1" dirty="0">
                <a:solidFill>
                  <a:srgbClr val="28397E"/>
                </a:solidFill>
                <a:latin typeface="UTM Avo" panose="02040603050506020204" pitchFamily="18" charset="0"/>
                <a:cs typeface="Arial" panose="020B0604020202020204" pitchFamily="34" charset="0"/>
              </a:rPr>
              <a:t> ở </a:t>
            </a:r>
            <a:r>
              <a:rPr lang="en-US" sz="2800" b="1" dirty="0" err="1">
                <a:solidFill>
                  <a:srgbClr val="28397E"/>
                </a:solidFill>
                <a:latin typeface="UTM Avo" panose="02040603050506020204" pitchFamily="18" charset="0"/>
                <a:cs typeface="Arial" panose="020B0604020202020204" pitchFamily="34" charset="0"/>
              </a:rPr>
              <a:t>công</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viên</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và</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bị</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lạc</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mẹ</a:t>
            </a:r>
            <a:endParaRPr lang="en-US" sz="2800" b="1" dirty="0">
              <a:solidFill>
                <a:srgbClr val="28397E"/>
              </a:solidFill>
              <a:latin typeface="UTM Avo" panose="0204060305050602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50084847-5A5C-DD7D-AFEC-5FA3F26B651A}"/>
              </a:ext>
            </a:extLst>
          </p:cNvPr>
          <p:cNvSpPr txBox="1"/>
          <p:nvPr/>
        </p:nvSpPr>
        <p:spPr>
          <a:xfrm>
            <a:off x="2030818" y="5181971"/>
            <a:ext cx="7558623" cy="523220"/>
          </a:xfrm>
          <a:prstGeom prst="rect">
            <a:avLst/>
          </a:prstGeom>
          <a:noFill/>
        </p:spPr>
        <p:txBody>
          <a:bodyPr wrap="square" rtlCol="0">
            <a:spAutoFit/>
          </a:bodyPr>
          <a:lstStyle/>
          <a:p>
            <a:r>
              <a:rPr lang="en-US" sz="2800" b="1" dirty="0" err="1">
                <a:solidFill>
                  <a:srgbClr val="28397E"/>
                </a:solidFill>
                <a:latin typeface="UTM Avo" panose="02040603050506020204" pitchFamily="18" charset="0"/>
                <a:cs typeface="Arial" panose="020B0604020202020204" pitchFamily="34" charset="0"/>
              </a:rPr>
              <a:t>Em</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sẽ</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tìm</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chú</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công</a:t>
            </a:r>
            <a:r>
              <a:rPr lang="en-US" sz="2800" b="1" dirty="0">
                <a:solidFill>
                  <a:srgbClr val="28397E"/>
                </a:solidFill>
                <a:latin typeface="UTM Avo" panose="02040603050506020204" pitchFamily="18" charset="0"/>
                <a:cs typeface="Arial" panose="020B0604020202020204" pitchFamily="34" charset="0"/>
              </a:rPr>
              <a:t> an </a:t>
            </a:r>
            <a:r>
              <a:rPr lang="en-US" sz="2800" b="1" dirty="0" err="1">
                <a:solidFill>
                  <a:srgbClr val="28397E"/>
                </a:solidFill>
                <a:latin typeface="UTM Avo" panose="02040603050506020204" pitchFamily="18" charset="0"/>
                <a:cs typeface="Arial" panose="020B0604020202020204" pitchFamily="34" charset="0"/>
              </a:rPr>
              <a:t>để</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giúp</a:t>
            </a:r>
            <a:r>
              <a:rPr lang="en-US" sz="2800" b="1" dirty="0">
                <a:solidFill>
                  <a:srgbClr val="28397E"/>
                </a:solidFill>
                <a:latin typeface="UTM Avo" panose="02040603050506020204" pitchFamily="18" charset="0"/>
                <a:cs typeface="Arial" panose="020B0604020202020204" pitchFamily="34" charset="0"/>
              </a:rPr>
              <a:t> </a:t>
            </a:r>
            <a:r>
              <a:rPr lang="en-US" sz="2800" b="1" dirty="0" err="1">
                <a:solidFill>
                  <a:srgbClr val="28397E"/>
                </a:solidFill>
                <a:latin typeface="UTM Avo" panose="02040603050506020204" pitchFamily="18" charset="0"/>
                <a:cs typeface="Arial" panose="020B0604020202020204" pitchFamily="34" charset="0"/>
              </a:rPr>
              <a:t>đỡ</a:t>
            </a:r>
            <a:endParaRPr lang="en-US" sz="2800" b="1" dirty="0">
              <a:solidFill>
                <a:srgbClr val="28397E"/>
              </a:solidFill>
              <a:latin typeface="UTM Avo" panose="020406030505060202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9DD760DA-D233-29CA-5371-CFAAFCF3F403}"/>
              </a:ext>
            </a:extLst>
          </p:cNvPr>
          <p:cNvGrpSpPr/>
          <p:nvPr/>
        </p:nvGrpSpPr>
        <p:grpSpPr>
          <a:xfrm>
            <a:off x="3850903" y="1730201"/>
            <a:ext cx="4295554" cy="1209269"/>
            <a:chOff x="3768678" y="212651"/>
            <a:chExt cx="4295554" cy="1209269"/>
          </a:xfrm>
        </p:grpSpPr>
        <p:sp>
          <p:nvSpPr>
            <p:cNvPr id="16" name="Cloud 15">
              <a:extLst>
                <a:ext uri="{FF2B5EF4-FFF2-40B4-BE49-F238E27FC236}">
                  <a16:creationId xmlns:a16="http://schemas.microsoft.com/office/drawing/2014/main" id="{82BA7AEA-D055-B47D-5F1D-A096659CBC65}"/>
                </a:ext>
              </a:extLst>
            </p:cNvPr>
            <p:cNvSpPr/>
            <p:nvPr/>
          </p:nvSpPr>
          <p:spPr>
            <a:xfrm>
              <a:off x="3768678" y="212651"/>
              <a:ext cx="4295554" cy="1209269"/>
            </a:xfrm>
            <a:prstGeom prst="cloud">
              <a:avLst/>
            </a:prstGeom>
            <a:solidFill>
              <a:srgbClr val="96F0FF">
                <a:lumMod val="20000"/>
                <a:lumOff val="80000"/>
              </a:srgbClr>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17" name="TextBox 16">
              <a:extLst>
                <a:ext uri="{FF2B5EF4-FFF2-40B4-BE49-F238E27FC236}">
                  <a16:creationId xmlns:a16="http://schemas.microsoft.com/office/drawing/2014/main" id="{68198E6D-30A9-F3EE-EE84-1F5DCB181AE7}"/>
                </a:ext>
              </a:extLst>
            </p:cNvPr>
            <p:cNvSpPr txBox="1"/>
            <p:nvPr/>
          </p:nvSpPr>
          <p:spPr>
            <a:xfrm>
              <a:off x="4587385" y="432564"/>
              <a:ext cx="2658139"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E51F38"/>
                  </a:solidFill>
                  <a:effectLst/>
                  <a:uLnTx/>
                  <a:uFillTx/>
                  <a:latin typeface="UTM Avo" panose="02040603050506020204" pitchFamily="18" charset="0"/>
                  <a:cs typeface="Arial" panose="020B0604020202020204" pitchFamily="34" charset="0"/>
                </a:rPr>
                <a:t>VÍ DỤ</a:t>
              </a:r>
            </a:p>
          </p:txBody>
        </p:sp>
      </p:grpSp>
    </p:spTree>
    <p:extLst>
      <p:ext uri="{BB962C8B-B14F-4D97-AF65-F5344CB8AC3E}">
        <p14:creationId xmlns:p14="http://schemas.microsoft.com/office/powerpoint/2010/main" val="412741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64CF6E2-7C3D-1AFD-C958-7F1F951E89A9}"/>
              </a:ext>
            </a:extLst>
          </p:cNvPr>
          <p:cNvSpPr/>
          <p:nvPr/>
        </p:nvSpPr>
        <p:spPr>
          <a:xfrm>
            <a:off x="1438582" y="2890675"/>
            <a:ext cx="9050675" cy="1015663"/>
          </a:xfrm>
          <a:prstGeom prst="roundRect">
            <a:avLst/>
          </a:prstGeom>
          <a:solidFill>
            <a:srgbClr val="96F0FF">
              <a:lumMod val="20000"/>
              <a:lumOff val="80000"/>
            </a:srgbClr>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grpSp>
        <p:nvGrpSpPr>
          <p:cNvPr id="4" name="Group 3">
            <a:extLst>
              <a:ext uri="{FF2B5EF4-FFF2-40B4-BE49-F238E27FC236}">
                <a16:creationId xmlns:a16="http://schemas.microsoft.com/office/drawing/2014/main" id="{66016FB3-0DDF-C6D8-7335-B40CC079995D}"/>
              </a:ext>
            </a:extLst>
          </p:cNvPr>
          <p:cNvGrpSpPr/>
          <p:nvPr/>
        </p:nvGrpSpPr>
        <p:grpSpPr>
          <a:xfrm>
            <a:off x="569902" y="2666986"/>
            <a:ext cx="1737360" cy="1463040"/>
            <a:chOff x="1427479" y="939369"/>
            <a:chExt cx="1737360" cy="1463040"/>
          </a:xfrm>
        </p:grpSpPr>
        <p:sp>
          <p:nvSpPr>
            <p:cNvPr id="5" name="Oval 4">
              <a:extLst>
                <a:ext uri="{FF2B5EF4-FFF2-40B4-BE49-F238E27FC236}">
                  <a16:creationId xmlns:a16="http://schemas.microsoft.com/office/drawing/2014/main" id="{CB2E2009-E76D-0E0C-52C2-5DFE9A31FA82}"/>
                </a:ext>
              </a:extLst>
            </p:cNvPr>
            <p:cNvSpPr/>
            <p:nvPr/>
          </p:nvSpPr>
          <p:spPr>
            <a:xfrm>
              <a:off x="1564639" y="939369"/>
              <a:ext cx="1463040" cy="1463040"/>
            </a:xfrm>
            <a:prstGeom prst="ellipse">
              <a:avLst/>
            </a:prstGeom>
            <a:solidFill>
              <a:srgbClr val="28397E"/>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11" name="TextBox 10">
              <a:extLst>
                <a:ext uri="{FF2B5EF4-FFF2-40B4-BE49-F238E27FC236}">
                  <a16:creationId xmlns:a16="http://schemas.microsoft.com/office/drawing/2014/main" id="{3151D524-A2E6-F2A4-83CB-5E47BCD54ECF}"/>
                </a:ext>
              </a:extLst>
            </p:cNvPr>
            <p:cNvSpPr txBox="1"/>
            <p:nvPr/>
          </p:nvSpPr>
          <p:spPr>
            <a:xfrm>
              <a:off x="1427479" y="1393012"/>
              <a:ext cx="173736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NẾU</a:t>
              </a:r>
            </a:p>
          </p:txBody>
        </p:sp>
      </p:grpSp>
      <p:sp>
        <p:nvSpPr>
          <p:cNvPr id="12" name="Rectangle: Rounded Corners 11">
            <a:extLst>
              <a:ext uri="{FF2B5EF4-FFF2-40B4-BE49-F238E27FC236}">
                <a16:creationId xmlns:a16="http://schemas.microsoft.com/office/drawing/2014/main" id="{72FE24BD-8D23-7741-8896-CC0E3D35997C}"/>
              </a:ext>
            </a:extLst>
          </p:cNvPr>
          <p:cNvSpPr/>
          <p:nvPr/>
        </p:nvSpPr>
        <p:spPr>
          <a:xfrm>
            <a:off x="1438582" y="4754435"/>
            <a:ext cx="9050675" cy="1015663"/>
          </a:xfrm>
          <a:prstGeom prst="roundRect">
            <a:avLst/>
          </a:prstGeom>
          <a:solidFill>
            <a:srgbClr val="96F0FF">
              <a:lumMod val="20000"/>
              <a:lumOff val="80000"/>
            </a:srgbClr>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grpSp>
        <p:nvGrpSpPr>
          <p:cNvPr id="13" name="Group 12">
            <a:extLst>
              <a:ext uri="{FF2B5EF4-FFF2-40B4-BE49-F238E27FC236}">
                <a16:creationId xmlns:a16="http://schemas.microsoft.com/office/drawing/2014/main" id="{290F6A9E-6007-7B5B-45AE-7127999A9D13}"/>
              </a:ext>
            </a:extLst>
          </p:cNvPr>
          <p:cNvGrpSpPr/>
          <p:nvPr/>
        </p:nvGrpSpPr>
        <p:grpSpPr>
          <a:xfrm>
            <a:off x="9382180" y="4530746"/>
            <a:ext cx="1737360" cy="1463040"/>
            <a:chOff x="1420877" y="939369"/>
            <a:chExt cx="1737360" cy="1463040"/>
          </a:xfrm>
        </p:grpSpPr>
        <p:sp>
          <p:nvSpPr>
            <p:cNvPr id="14" name="Oval 13">
              <a:extLst>
                <a:ext uri="{FF2B5EF4-FFF2-40B4-BE49-F238E27FC236}">
                  <a16:creationId xmlns:a16="http://schemas.microsoft.com/office/drawing/2014/main" id="{210914E5-57FC-F2BD-5D30-AF3D7511C69B}"/>
                </a:ext>
              </a:extLst>
            </p:cNvPr>
            <p:cNvSpPr/>
            <p:nvPr/>
          </p:nvSpPr>
          <p:spPr>
            <a:xfrm>
              <a:off x="1564639" y="939369"/>
              <a:ext cx="1463040" cy="1463040"/>
            </a:xfrm>
            <a:prstGeom prst="ellipse">
              <a:avLst/>
            </a:prstGeom>
            <a:solidFill>
              <a:srgbClr val="28397E"/>
            </a:solidFill>
            <a:ln w="12700" cap="flat" cmpd="sng" algn="ctr">
              <a:solidFill>
                <a:srgbClr val="4586F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15" name="TextBox 14">
              <a:extLst>
                <a:ext uri="{FF2B5EF4-FFF2-40B4-BE49-F238E27FC236}">
                  <a16:creationId xmlns:a16="http://schemas.microsoft.com/office/drawing/2014/main" id="{79D08DA5-B4F1-D7CE-4DBA-B4E5EA358F1B}"/>
                </a:ext>
              </a:extLst>
            </p:cNvPr>
            <p:cNvSpPr txBox="1"/>
            <p:nvPr/>
          </p:nvSpPr>
          <p:spPr>
            <a:xfrm>
              <a:off x="1420877" y="1423492"/>
              <a:ext cx="173736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EF8"/>
                  </a:solidFill>
                  <a:effectLst/>
                  <a:uLnTx/>
                  <a:uFillTx/>
                  <a:latin typeface="UTM Avo" panose="02040603050506020204" pitchFamily="18" charset="0"/>
                  <a:cs typeface="Arial" panose="020B0604020202020204" pitchFamily="34" charset="0"/>
                </a:rPr>
                <a:t>THÌ</a:t>
              </a:r>
            </a:p>
          </p:txBody>
        </p:sp>
      </p:grpSp>
      <p:sp>
        <p:nvSpPr>
          <p:cNvPr id="16" name="Oval 15">
            <a:extLst>
              <a:ext uri="{FF2B5EF4-FFF2-40B4-BE49-F238E27FC236}">
                <a16:creationId xmlns:a16="http://schemas.microsoft.com/office/drawing/2014/main" id="{D94CF3F2-F1C5-6BC3-105E-B03AFB2B4506}"/>
              </a:ext>
            </a:extLst>
          </p:cNvPr>
          <p:cNvSpPr/>
          <p:nvPr/>
        </p:nvSpPr>
        <p:spPr>
          <a:xfrm>
            <a:off x="3302000" y="329139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17" name="Oval 16">
            <a:extLst>
              <a:ext uri="{FF2B5EF4-FFF2-40B4-BE49-F238E27FC236}">
                <a16:creationId xmlns:a16="http://schemas.microsoft.com/office/drawing/2014/main" id="{034820C1-F6D0-7371-BF32-E4CBDDC01751}"/>
              </a:ext>
            </a:extLst>
          </p:cNvPr>
          <p:cNvSpPr/>
          <p:nvPr/>
        </p:nvSpPr>
        <p:spPr>
          <a:xfrm>
            <a:off x="4296738" y="329139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18" name="Oval 17">
            <a:extLst>
              <a:ext uri="{FF2B5EF4-FFF2-40B4-BE49-F238E27FC236}">
                <a16:creationId xmlns:a16="http://schemas.microsoft.com/office/drawing/2014/main" id="{C1EAA397-897C-7225-87FB-0034B113C31F}"/>
              </a:ext>
            </a:extLst>
          </p:cNvPr>
          <p:cNvSpPr/>
          <p:nvPr/>
        </p:nvSpPr>
        <p:spPr>
          <a:xfrm>
            <a:off x="5291476" y="329139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19" name="Oval 18">
            <a:extLst>
              <a:ext uri="{FF2B5EF4-FFF2-40B4-BE49-F238E27FC236}">
                <a16:creationId xmlns:a16="http://schemas.microsoft.com/office/drawing/2014/main" id="{35EBA1D0-A78D-CCB7-7AF9-85FC57EF6BBE}"/>
              </a:ext>
            </a:extLst>
          </p:cNvPr>
          <p:cNvSpPr/>
          <p:nvPr/>
        </p:nvSpPr>
        <p:spPr>
          <a:xfrm>
            <a:off x="6286214" y="329139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0" name="Oval 19">
            <a:extLst>
              <a:ext uri="{FF2B5EF4-FFF2-40B4-BE49-F238E27FC236}">
                <a16:creationId xmlns:a16="http://schemas.microsoft.com/office/drawing/2014/main" id="{4229D36D-2E81-98BE-3DED-3737F69E88A3}"/>
              </a:ext>
            </a:extLst>
          </p:cNvPr>
          <p:cNvSpPr/>
          <p:nvPr/>
        </p:nvSpPr>
        <p:spPr>
          <a:xfrm>
            <a:off x="7280952" y="329139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1" name="Oval 20">
            <a:extLst>
              <a:ext uri="{FF2B5EF4-FFF2-40B4-BE49-F238E27FC236}">
                <a16:creationId xmlns:a16="http://schemas.microsoft.com/office/drawing/2014/main" id="{979BD26A-5129-AD1E-808E-D79AF15ADAE3}"/>
              </a:ext>
            </a:extLst>
          </p:cNvPr>
          <p:cNvSpPr/>
          <p:nvPr/>
        </p:nvSpPr>
        <p:spPr>
          <a:xfrm>
            <a:off x="8275690" y="329139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2" name="Oval 21">
            <a:extLst>
              <a:ext uri="{FF2B5EF4-FFF2-40B4-BE49-F238E27FC236}">
                <a16:creationId xmlns:a16="http://schemas.microsoft.com/office/drawing/2014/main" id="{AE0CF621-D1DD-9E1B-1D73-1830D78E29FE}"/>
              </a:ext>
            </a:extLst>
          </p:cNvPr>
          <p:cNvSpPr/>
          <p:nvPr/>
        </p:nvSpPr>
        <p:spPr>
          <a:xfrm>
            <a:off x="9270428" y="329139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3" name="Oval 22">
            <a:extLst>
              <a:ext uri="{FF2B5EF4-FFF2-40B4-BE49-F238E27FC236}">
                <a16:creationId xmlns:a16="http://schemas.microsoft.com/office/drawing/2014/main" id="{B35A58D8-46C5-2248-BF2E-E9D4CF7CDAF0}"/>
              </a:ext>
            </a:extLst>
          </p:cNvPr>
          <p:cNvSpPr/>
          <p:nvPr/>
        </p:nvSpPr>
        <p:spPr>
          <a:xfrm>
            <a:off x="2570480" y="518563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4" name="Oval 23">
            <a:extLst>
              <a:ext uri="{FF2B5EF4-FFF2-40B4-BE49-F238E27FC236}">
                <a16:creationId xmlns:a16="http://schemas.microsoft.com/office/drawing/2014/main" id="{4608CFD1-B7EA-8BBA-E7E6-1CB023FD6719}"/>
              </a:ext>
            </a:extLst>
          </p:cNvPr>
          <p:cNvSpPr/>
          <p:nvPr/>
        </p:nvSpPr>
        <p:spPr>
          <a:xfrm>
            <a:off x="3565218" y="518563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5" name="Oval 24">
            <a:extLst>
              <a:ext uri="{FF2B5EF4-FFF2-40B4-BE49-F238E27FC236}">
                <a16:creationId xmlns:a16="http://schemas.microsoft.com/office/drawing/2014/main" id="{2044BF6A-FC8A-D072-7785-FE11DA3D2989}"/>
              </a:ext>
            </a:extLst>
          </p:cNvPr>
          <p:cNvSpPr/>
          <p:nvPr/>
        </p:nvSpPr>
        <p:spPr>
          <a:xfrm>
            <a:off x="4559956" y="518563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6" name="Oval 25">
            <a:extLst>
              <a:ext uri="{FF2B5EF4-FFF2-40B4-BE49-F238E27FC236}">
                <a16:creationId xmlns:a16="http://schemas.microsoft.com/office/drawing/2014/main" id="{DCE8163F-37A3-F551-3636-6807CA638179}"/>
              </a:ext>
            </a:extLst>
          </p:cNvPr>
          <p:cNvSpPr/>
          <p:nvPr/>
        </p:nvSpPr>
        <p:spPr>
          <a:xfrm>
            <a:off x="5554694" y="518563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7" name="Oval 26">
            <a:extLst>
              <a:ext uri="{FF2B5EF4-FFF2-40B4-BE49-F238E27FC236}">
                <a16:creationId xmlns:a16="http://schemas.microsoft.com/office/drawing/2014/main" id="{CC066ED7-41AD-6454-7F1F-DF3B8C368DD2}"/>
              </a:ext>
            </a:extLst>
          </p:cNvPr>
          <p:cNvSpPr/>
          <p:nvPr/>
        </p:nvSpPr>
        <p:spPr>
          <a:xfrm>
            <a:off x="6549432" y="518563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8" name="Oval 27">
            <a:extLst>
              <a:ext uri="{FF2B5EF4-FFF2-40B4-BE49-F238E27FC236}">
                <a16:creationId xmlns:a16="http://schemas.microsoft.com/office/drawing/2014/main" id="{714FC947-A45A-684D-CD13-CDD87300CC27}"/>
              </a:ext>
            </a:extLst>
          </p:cNvPr>
          <p:cNvSpPr/>
          <p:nvPr/>
        </p:nvSpPr>
        <p:spPr>
          <a:xfrm>
            <a:off x="7544170" y="518563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sp>
        <p:nvSpPr>
          <p:cNvPr id="29" name="Oval 28">
            <a:extLst>
              <a:ext uri="{FF2B5EF4-FFF2-40B4-BE49-F238E27FC236}">
                <a16:creationId xmlns:a16="http://schemas.microsoft.com/office/drawing/2014/main" id="{DEE70D08-576B-52F9-8CAC-CC2D51F91B61}"/>
              </a:ext>
            </a:extLst>
          </p:cNvPr>
          <p:cNvSpPr/>
          <p:nvPr/>
        </p:nvSpPr>
        <p:spPr>
          <a:xfrm>
            <a:off x="8538908" y="5185635"/>
            <a:ext cx="152400" cy="152400"/>
          </a:xfrm>
          <a:prstGeom prst="ellipse">
            <a:avLst/>
          </a:prstGeom>
          <a:solidFill>
            <a:srgbClr val="28397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D0F7FD"/>
              </a:solidFill>
              <a:effectLst/>
              <a:uLnTx/>
              <a:uFillTx/>
              <a:latin typeface="UTM Avo" panose="02040603050506020204" pitchFamily="18" charset="0"/>
            </a:endParaRPr>
          </a:p>
        </p:txBody>
      </p:sp>
      <p:pic>
        <p:nvPicPr>
          <p:cNvPr id="30" name="Picture 29" descr="Icon&#10;&#10;Description automatically generated">
            <a:extLst>
              <a:ext uri="{FF2B5EF4-FFF2-40B4-BE49-F238E27FC236}">
                <a16:creationId xmlns:a16="http://schemas.microsoft.com/office/drawing/2014/main" id="{602B1CF0-DC6F-E5EF-BA5E-FDA6BB8C2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0956" y="1473507"/>
            <a:ext cx="1417168" cy="1417168"/>
          </a:xfrm>
          <a:prstGeom prst="rect">
            <a:avLst/>
          </a:prstGeom>
        </p:spPr>
      </p:pic>
      <p:pic>
        <p:nvPicPr>
          <p:cNvPr id="31" name="Picture 2" descr="Sea Games 2019 Sticker by 2019 Sea Games Volunteers for iOS &amp;amp; Android |  GIPHY">
            <a:extLst>
              <a:ext uri="{FF2B5EF4-FFF2-40B4-BE49-F238E27FC236}">
                <a16:creationId xmlns:a16="http://schemas.microsoft.com/office/drawing/2014/main" id="{6D138980-A816-33C7-C08F-4798C2D6A1D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2930" y="1279413"/>
            <a:ext cx="1417168" cy="141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28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indefinite"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1000"/>
                                        <p:tgtEl>
                                          <p:spTgt spid="30"/>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animEffect transition="in" filter="fade">
                                      <p:cBhvr>
                                        <p:cTn id="18" dur="500"/>
                                        <p:tgtEl>
                                          <p:spTgt spid="29"/>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fltVal val="0"/>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animEffect transition="in" filter="fade">
                                      <p:cBhvr>
                                        <p:cTn id="62" dur="500"/>
                                        <p:tgtEl>
                                          <p:spTgt spid="25"/>
                                        </p:tgtEl>
                                      </p:cBhvr>
                                    </p:animEffect>
                                  </p:childTnLst>
                                </p:cTn>
                              </p:par>
                            </p:childTnLst>
                          </p:cTn>
                        </p:par>
                        <p:par>
                          <p:cTn id="63" fill="hold">
                            <p:stCondLst>
                              <p:cond delay="3500"/>
                            </p:stCondLst>
                            <p:childTnLst>
                              <p:par>
                                <p:cTn id="64" presetID="53" presetClass="entr" presetSubtype="16"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fltVal val="0"/>
                                          </p:val>
                                        </p:tav>
                                        <p:tav tm="100000">
                                          <p:val>
                                            <p:strVal val="#ppt_h"/>
                                          </p:val>
                                        </p:tav>
                                      </p:tavLst>
                                    </p:anim>
                                    <p:animEffect transition="in" filter="fade">
                                      <p:cBhvr>
                                        <p:cTn id="68" dur="500"/>
                                        <p:tgtEl>
                                          <p:spTgt spid="21"/>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fltVal val="0"/>
                                          </p:val>
                                        </p:tav>
                                        <p:tav tm="100000">
                                          <p:val>
                                            <p:strVal val="#ppt_w"/>
                                          </p:val>
                                        </p:tav>
                                      </p:tavLst>
                                    </p:anim>
                                    <p:anim calcmode="lin" valueType="num">
                                      <p:cBhvr>
                                        <p:cTn id="72" dur="500" fill="hold"/>
                                        <p:tgtEl>
                                          <p:spTgt spid="24"/>
                                        </p:tgtEl>
                                        <p:attrNameLst>
                                          <p:attrName>ppt_h</p:attrName>
                                        </p:attrNameLst>
                                      </p:cBhvr>
                                      <p:tavLst>
                                        <p:tav tm="0">
                                          <p:val>
                                            <p:fltVal val="0"/>
                                          </p:val>
                                        </p:tav>
                                        <p:tav tm="100000">
                                          <p:val>
                                            <p:strVal val="#ppt_h"/>
                                          </p:val>
                                        </p:tav>
                                      </p:tavLst>
                                    </p:anim>
                                    <p:animEffect transition="in" filter="fade">
                                      <p:cBhvr>
                                        <p:cTn id="73" dur="500"/>
                                        <p:tgtEl>
                                          <p:spTgt spid="24"/>
                                        </p:tgtEl>
                                      </p:cBhvr>
                                    </p:animEffect>
                                  </p:childTnLst>
                                </p:cTn>
                              </p:par>
                            </p:childTnLst>
                          </p:cTn>
                        </p:par>
                        <p:par>
                          <p:cTn id="74" fill="hold">
                            <p:stCondLst>
                              <p:cond delay="4000"/>
                            </p:stCondLst>
                            <p:childTnLst>
                              <p:par>
                                <p:cTn id="75" presetID="53" presetClass="entr" presetSubtype="16"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0834FE-D4E1-33D6-744C-9AF0560A6312}"/>
              </a:ext>
            </a:extLst>
          </p:cNvPr>
          <p:cNvGrpSpPr/>
          <p:nvPr/>
        </p:nvGrpSpPr>
        <p:grpSpPr>
          <a:xfrm>
            <a:off x="5018969" y="3112220"/>
            <a:ext cx="2736543" cy="1565232"/>
            <a:chOff x="608051" y="961374"/>
            <a:chExt cx="2878585" cy="1565232"/>
          </a:xfrm>
        </p:grpSpPr>
        <p:pic>
          <p:nvPicPr>
            <p:cNvPr id="3" name="Picture 2">
              <a:hlinkClick r:id="rId3"/>
              <a:extLst>
                <a:ext uri="{FF2B5EF4-FFF2-40B4-BE49-F238E27FC236}">
                  <a16:creationId xmlns:a16="http://schemas.microsoft.com/office/drawing/2014/main" id="{407AB31D-B614-7686-A886-209C81B741C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0AE5389B-0A72-636D-6658-65A759D92BD3}"/>
                </a:ext>
              </a:extLst>
            </p:cNvPr>
            <p:cNvSpPr txBox="1"/>
            <p:nvPr/>
          </p:nvSpPr>
          <p:spPr>
            <a:xfrm>
              <a:off x="608051" y="961374"/>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7535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12E999-1BF5-9EC1-0486-6D4497874258}"/>
              </a:ext>
            </a:extLst>
          </p:cNvPr>
          <p:cNvPicPr>
            <a:picLocks noChangeAspect="1"/>
          </p:cNvPicPr>
          <p:nvPr/>
        </p:nvPicPr>
        <p:blipFill>
          <a:blip r:embed="rId3"/>
          <a:stretch>
            <a:fillRect/>
          </a:stretch>
        </p:blipFill>
        <p:spPr>
          <a:xfrm>
            <a:off x="2357120" y="1741117"/>
            <a:ext cx="8165476" cy="4679187"/>
          </a:xfrm>
          <a:prstGeom prst="rect">
            <a:avLst/>
          </a:prstGeom>
        </p:spPr>
      </p:pic>
    </p:spTree>
    <p:extLst>
      <p:ext uri="{BB962C8B-B14F-4D97-AF65-F5344CB8AC3E}">
        <p14:creationId xmlns:p14="http://schemas.microsoft.com/office/powerpoint/2010/main" val="130816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8D03A7-7F9D-D224-1244-93DE09114CF0}"/>
              </a:ext>
            </a:extLst>
          </p:cNvPr>
          <p:cNvGrpSpPr/>
          <p:nvPr/>
        </p:nvGrpSpPr>
        <p:grpSpPr>
          <a:xfrm>
            <a:off x="5018969" y="3112220"/>
            <a:ext cx="2736543" cy="1565232"/>
            <a:chOff x="608051" y="961374"/>
            <a:chExt cx="2878585" cy="1565232"/>
          </a:xfrm>
        </p:grpSpPr>
        <p:pic>
          <p:nvPicPr>
            <p:cNvPr id="3" name="Picture 2">
              <a:hlinkClick r:id="rId3"/>
              <a:extLst>
                <a:ext uri="{FF2B5EF4-FFF2-40B4-BE49-F238E27FC236}">
                  <a16:creationId xmlns:a16="http://schemas.microsoft.com/office/drawing/2014/main" id="{978F39BB-311C-2664-2E72-CF6494E5F0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45544906-4EF0-3921-7311-EE0C676EA7BB}"/>
                </a:ext>
              </a:extLst>
            </p:cNvPr>
            <p:cNvSpPr txBox="1"/>
            <p:nvPr/>
          </p:nvSpPr>
          <p:spPr>
            <a:xfrm>
              <a:off x="608051" y="961374"/>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61013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1237;p46">
            <a:extLst>
              <a:ext uri="{FF2B5EF4-FFF2-40B4-BE49-F238E27FC236}">
                <a16:creationId xmlns:a16="http://schemas.microsoft.com/office/drawing/2014/main" id="{30272D20-1EF2-9806-D43F-F6486B17391E}"/>
              </a:ext>
            </a:extLst>
          </p:cNvPr>
          <p:cNvGrpSpPr/>
          <p:nvPr/>
        </p:nvGrpSpPr>
        <p:grpSpPr>
          <a:xfrm>
            <a:off x="4129901" y="5874603"/>
            <a:ext cx="985143" cy="982557"/>
            <a:chOff x="3808077" y="3718273"/>
            <a:chExt cx="994558" cy="991948"/>
          </a:xfrm>
        </p:grpSpPr>
        <p:sp>
          <p:nvSpPr>
            <p:cNvPr id="3" name="Google Shape;1238;p46">
              <a:extLst>
                <a:ext uri="{FF2B5EF4-FFF2-40B4-BE49-F238E27FC236}">
                  <a16:creationId xmlns:a16="http://schemas.microsoft.com/office/drawing/2014/main" id="{E97D4A59-EF1F-9995-379A-299CA3786734}"/>
                </a:ext>
              </a:extLst>
            </p:cNvPr>
            <p:cNvSpPr/>
            <p:nvPr/>
          </p:nvSpPr>
          <p:spPr>
            <a:xfrm>
              <a:off x="3808077" y="3718273"/>
              <a:ext cx="994558" cy="991948"/>
            </a:xfrm>
            <a:custGeom>
              <a:avLst/>
              <a:gdLst/>
              <a:ahLst/>
              <a:cxnLst/>
              <a:rect l="l" t="t" r="r" b="b"/>
              <a:pathLst>
                <a:path w="5717" h="5702" extrusionOk="0">
                  <a:moveTo>
                    <a:pt x="2859" y="0"/>
                  </a:moveTo>
                  <a:cubicBezTo>
                    <a:pt x="2765" y="0"/>
                    <a:pt x="2670" y="5"/>
                    <a:pt x="2575" y="15"/>
                  </a:cubicBezTo>
                  <a:lnTo>
                    <a:pt x="2496" y="21"/>
                  </a:lnTo>
                  <a:cubicBezTo>
                    <a:pt x="2079" y="75"/>
                    <a:pt x="1680" y="220"/>
                    <a:pt x="1330" y="450"/>
                  </a:cubicBezTo>
                  <a:cubicBezTo>
                    <a:pt x="1179" y="547"/>
                    <a:pt x="1034" y="655"/>
                    <a:pt x="901" y="782"/>
                  </a:cubicBezTo>
                  <a:lnTo>
                    <a:pt x="877" y="806"/>
                  </a:lnTo>
                  <a:cubicBezTo>
                    <a:pt x="315" y="1356"/>
                    <a:pt x="1" y="2105"/>
                    <a:pt x="13" y="2891"/>
                  </a:cubicBezTo>
                  <a:lnTo>
                    <a:pt x="13" y="2963"/>
                  </a:lnTo>
                  <a:cubicBezTo>
                    <a:pt x="31" y="3471"/>
                    <a:pt x="188" y="3954"/>
                    <a:pt x="460" y="4383"/>
                  </a:cubicBezTo>
                  <a:cubicBezTo>
                    <a:pt x="563" y="4546"/>
                    <a:pt x="689" y="4704"/>
                    <a:pt x="828" y="4843"/>
                  </a:cubicBezTo>
                  <a:cubicBezTo>
                    <a:pt x="961" y="4981"/>
                    <a:pt x="1106" y="5102"/>
                    <a:pt x="1263" y="5211"/>
                  </a:cubicBezTo>
                  <a:cubicBezTo>
                    <a:pt x="1763" y="5547"/>
                    <a:pt x="2314" y="5702"/>
                    <a:pt x="2854" y="5702"/>
                  </a:cubicBezTo>
                  <a:cubicBezTo>
                    <a:pt x="4177" y="5702"/>
                    <a:pt x="5430" y="4774"/>
                    <a:pt x="5674" y="3320"/>
                  </a:cubicBezTo>
                  <a:cubicBezTo>
                    <a:pt x="5704" y="3127"/>
                    <a:pt x="5717" y="2927"/>
                    <a:pt x="5711" y="2728"/>
                  </a:cubicBezTo>
                  <a:cubicBezTo>
                    <a:pt x="5711" y="2704"/>
                    <a:pt x="5711" y="2679"/>
                    <a:pt x="5704" y="2655"/>
                  </a:cubicBezTo>
                  <a:cubicBezTo>
                    <a:pt x="5686" y="2389"/>
                    <a:pt x="5632" y="2124"/>
                    <a:pt x="5541" y="1876"/>
                  </a:cubicBezTo>
                  <a:cubicBezTo>
                    <a:pt x="5469" y="1682"/>
                    <a:pt x="5378" y="1495"/>
                    <a:pt x="5263" y="1320"/>
                  </a:cubicBezTo>
                  <a:cubicBezTo>
                    <a:pt x="5137" y="1114"/>
                    <a:pt x="4979" y="927"/>
                    <a:pt x="4804" y="764"/>
                  </a:cubicBezTo>
                  <a:lnTo>
                    <a:pt x="4798" y="758"/>
                  </a:lnTo>
                  <a:lnTo>
                    <a:pt x="4726" y="692"/>
                  </a:lnTo>
                  <a:cubicBezTo>
                    <a:pt x="4206" y="246"/>
                    <a:pt x="3541" y="0"/>
                    <a:pt x="2859" y="0"/>
                  </a:cubicBezTo>
                  <a:close/>
                </a:path>
              </a:pathLst>
            </a:custGeom>
            <a:solidFill>
              <a:srgbClr val="F9851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4" name="Google Shape;1239;p46">
              <a:extLst>
                <a:ext uri="{FF2B5EF4-FFF2-40B4-BE49-F238E27FC236}">
                  <a16:creationId xmlns:a16="http://schemas.microsoft.com/office/drawing/2014/main" id="{29C677CD-AD90-2CC9-9B74-127DEE170393}"/>
                </a:ext>
              </a:extLst>
            </p:cNvPr>
            <p:cNvSpPr/>
            <p:nvPr/>
          </p:nvSpPr>
          <p:spPr>
            <a:xfrm>
              <a:off x="3810164" y="4179104"/>
              <a:ext cx="992470" cy="158134"/>
            </a:xfrm>
            <a:custGeom>
              <a:avLst/>
              <a:gdLst/>
              <a:ahLst/>
              <a:cxnLst/>
              <a:rect l="l" t="t" r="r" b="b"/>
              <a:pathLst>
                <a:path w="5705" h="909" extrusionOk="0">
                  <a:moveTo>
                    <a:pt x="5699" y="0"/>
                  </a:moveTo>
                  <a:cubicBezTo>
                    <a:pt x="5112" y="357"/>
                    <a:pt x="4472" y="610"/>
                    <a:pt x="3801" y="737"/>
                  </a:cubicBezTo>
                  <a:lnTo>
                    <a:pt x="3735" y="755"/>
                  </a:lnTo>
                  <a:cubicBezTo>
                    <a:pt x="3529" y="792"/>
                    <a:pt x="3330" y="816"/>
                    <a:pt x="3131" y="828"/>
                  </a:cubicBezTo>
                  <a:cubicBezTo>
                    <a:pt x="3001" y="837"/>
                    <a:pt x="2873" y="841"/>
                    <a:pt x="2746" y="841"/>
                  </a:cubicBezTo>
                  <a:cubicBezTo>
                    <a:pt x="1599" y="841"/>
                    <a:pt x="550" y="498"/>
                    <a:pt x="1" y="242"/>
                  </a:cubicBezTo>
                  <a:lnTo>
                    <a:pt x="1" y="314"/>
                  </a:lnTo>
                  <a:cubicBezTo>
                    <a:pt x="559" y="575"/>
                    <a:pt x="1600" y="908"/>
                    <a:pt x="2738" y="908"/>
                  </a:cubicBezTo>
                  <a:cubicBezTo>
                    <a:pt x="2868" y="908"/>
                    <a:pt x="2999" y="904"/>
                    <a:pt x="3131" y="894"/>
                  </a:cubicBezTo>
                  <a:cubicBezTo>
                    <a:pt x="3330" y="882"/>
                    <a:pt x="3535" y="858"/>
                    <a:pt x="3735" y="822"/>
                  </a:cubicBezTo>
                  <a:cubicBezTo>
                    <a:pt x="3759" y="822"/>
                    <a:pt x="3783" y="810"/>
                    <a:pt x="3801" y="804"/>
                  </a:cubicBezTo>
                  <a:cubicBezTo>
                    <a:pt x="4472" y="677"/>
                    <a:pt x="5118" y="429"/>
                    <a:pt x="5705" y="79"/>
                  </a:cubicBezTo>
                  <a:cubicBezTo>
                    <a:pt x="5705" y="49"/>
                    <a:pt x="5705" y="24"/>
                    <a:pt x="5699" y="0"/>
                  </a:cubicBezTo>
                  <a:close/>
                </a:path>
              </a:pathLst>
            </a:custGeom>
            <a:solidFill>
              <a:srgbClr val="E51F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5" name="Google Shape;1240;p46">
              <a:extLst>
                <a:ext uri="{FF2B5EF4-FFF2-40B4-BE49-F238E27FC236}">
                  <a16:creationId xmlns:a16="http://schemas.microsoft.com/office/drawing/2014/main" id="{24C71B28-92C8-7EEE-69CC-6A5A9B96D273}"/>
                </a:ext>
              </a:extLst>
            </p:cNvPr>
            <p:cNvSpPr/>
            <p:nvPr/>
          </p:nvSpPr>
          <p:spPr>
            <a:xfrm>
              <a:off x="4242289" y="3720709"/>
              <a:ext cx="229286" cy="971421"/>
            </a:xfrm>
            <a:custGeom>
              <a:avLst/>
              <a:gdLst/>
              <a:ahLst/>
              <a:cxnLst/>
              <a:rect l="l" t="t" r="r" b="b"/>
              <a:pathLst>
                <a:path w="1318" h="5584" extrusionOk="0">
                  <a:moveTo>
                    <a:pt x="79" y="1"/>
                  </a:moveTo>
                  <a:lnTo>
                    <a:pt x="0" y="7"/>
                  </a:lnTo>
                  <a:cubicBezTo>
                    <a:pt x="634" y="750"/>
                    <a:pt x="1039" y="1656"/>
                    <a:pt x="1172" y="2623"/>
                  </a:cubicBezTo>
                  <a:cubicBezTo>
                    <a:pt x="1178" y="2647"/>
                    <a:pt x="1178" y="2671"/>
                    <a:pt x="1178" y="2696"/>
                  </a:cubicBezTo>
                  <a:cubicBezTo>
                    <a:pt x="1190" y="2762"/>
                    <a:pt x="1196" y="2816"/>
                    <a:pt x="1202" y="2871"/>
                  </a:cubicBezTo>
                  <a:cubicBezTo>
                    <a:pt x="1227" y="3046"/>
                    <a:pt x="1239" y="3215"/>
                    <a:pt x="1245" y="3384"/>
                  </a:cubicBezTo>
                  <a:lnTo>
                    <a:pt x="1245" y="3457"/>
                  </a:lnTo>
                  <a:cubicBezTo>
                    <a:pt x="1251" y="3596"/>
                    <a:pt x="1251" y="3741"/>
                    <a:pt x="1245" y="3886"/>
                  </a:cubicBezTo>
                  <a:lnTo>
                    <a:pt x="1245" y="3952"/>
                  </a:lnTo>
                  <a:cubicBezTo>
                    <a:pt x="1221" y="4496"/>
                    <a:pt x="1130" y="5040"/>
                    <a:pt x="979" y="5566"/>
                  </a:cubicBezTo>
                  <a:lnTo>
                    <a:pt x="1045" y="5584"/>
                  </a:lnTo>
                  <a:cubicBezTo>
                    <a:pt x="1196" y="5052"/>
                    <a:pt x="1287" y="4502"/>
                    <a:pt x="1311" y="3952"/>
                  </a:cubicBezTo>
                  <a:lnTo>
                    <a:pt x="1311" y="3880"/>
                  </a:lnTo>
                  <a:cubicBezTo>
                    <a:pt x="1317" y="3735"/>
                    <a:pt x="1317" y="3590"/>
                    <a:pt x="1311" y="3445"/>
                  </a:cubicBezTo>
                  <a:lnTo>
                    <a:pt x="1311" y="3372"/>
                  </a:lnTo>
                  <a:cubicBezTo>
                    <a:pt x="1305" y="3203"/>
                    <a:pt x="1293" y="3034"/>
                    <a:pt x="1275" y="2865"/>
                  </a:cubicBezTo>
                  <a:cubicBezTo>
                    <a:pt x="1263" y="2810"/>
                    <a:pt x="1257" y="2750"/>
                    <a:pt x="1251" y="2677"/>
                  </a:cubicBezTo>
                  <a:cubicBezTo>
                    <a:pt x="1245" y="2659"/>
                    <a:pt x="1245" y="2635"/>
                    <a:pt x="1239" y="2611"/>
                  </a:cubicBezTo>
                  <a:cubicBezTo>
                    <a:pt x="1112" y="1650"/>
                    <a:pt x="707" y="744"/>
                    <a:pt x="79" y="1"/>
                  </a:cubicBezTo>
                  <a:close/>
                </a:path>
              </a:pathLst>
            </a:custGeom>
            <a:solidFill>
              <a:srgbClr val="E51F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6" name="Google Shape;1241;p46">
              <a:extLst>
                <a:ext uri="{FF2B5EF4-FFF2-40B4-BE49-F238E27FC236}">
                  <a16:creationId xmlns:a16="http://schemas.microsoft.com/office/drawing/2014/main" id="{89D3B942-DC4E-69E6-4B1D-5D4DAF86CB4D}"/>
                </a:ext>
              </a:extLst>
            </p:cNvPr>
            <p:cNvSpPr/>
            <p:nvPr/>
          </p:nvSpPr>
          <p:spPr>
            <a:xfrm>
              <a:off x="3958381" y="3838483"/>
              <a:ext cx="701253" cy="355063"/>
            </a:xfrm>
            <a:custGeom>
              <a:avLst/>
              <a:gdLst/>
              <a:ahLst/>
              <a:cxnLst/>
              <a:rect l="l" t="t" r="r" b="b"/>
              <a:pathLst>
                <a:path w="4031" h="2041" extrusionOk="0">
                  <a:moveTo>
                    <a:pt x="3856" y="1"/>
                  </a:moveTo>
                  <a:lnTo>
                    <a:pt x="3856" y="1"/>
                  </a:lnTo>
                  <a:cubicBezTo>
                    <a:pt x="3976" y="671"/>
                    <a:pt x="3741" y="1414"/>
                    <a:pt x="3263" y="1759"/>
                  </a:cubicBezTo>
                  <a:cubicBezTo>
                    <a:pt x="3143" y="1837"/>
                    <a:pt x="3010" y="1898"/>
                    <a:pt x="2871" y="1934"/>
                  </a:cubicBezTo>
                  <a:lnTo>
                    <a:pt x="2804" y="1946"/>
                  </a:lnTo>
                  <a:cubicBezTo>
                    <a:pt x="2721" y="1961"/>
                    <a:pt x="2635" y="1969"/>
                    <a:pt x="2545" y="1969"/>
                  </a:cubicBezTo>
                  <a:cubicBezTo>
                    <a:pt x="2242" y="1969"/>
                    <a:pt x="1902" y="1883"/>
                    <a:pt x="1529" y="1710"/>
                  </a:cubicBezTo>
                  <a:cubicBezTo>
                    <a:pt x="973" y="1451"/>
                    <a:pt x="647" y="1004"/>
                    <a:pt x="454" y="744"/>
                  </a:cubicBezTo>
                  <a:cubicBezTo>
                    <a:pt x="303" y="532"/>
                    <a:pt x="170" y="309"/>
                    <a:pt x="67" y="73"/>
                  </a:cubicBezTo>
                  <a:lnTo>
                    <a:pt x="37" y="85"/>
                  </a:lnTo>
                  <a:lnTo>
                    <a:pt x="1" y="103"/>
                  </a:lnTo>
                  <a:cubicBezTo>
                    <a:pt x="1" y="103"/>
                    <a:pt x="7" y="109"/>
                    <a:pt x="7" y="115"/>
                  </a:cubicBezTo>
                  <a:cubicBezTo>
                    <a:pt x="115" y="351"/>
                    <a:pt x="248" y="575"/>
                    <a:pt x="399" y="780"/>
                  </a:cubicBezTo>
                  <a:cubicBezTo>
                    <a:pt x="587" y="1034"/>
                    <a:pt x="937" y="1505"/>
                    <a:pt x="1499" y="1771"/>
                  </a:cubicBezTo>
                  <a:cubicBezTo>
                    <a:pt x="1920" y="1970"/>
                    <a:pt x="2266" y="2040"/>
                    <a:pt x="2548" y="2040"/>
                  </a:cubicBezTo>
                  <a:cubicBezTo>
                    <a:pt x="2642" y="2040"/>
                    <a:pt x="2730" y="2032"/>
                    <a:pt x="2810" y="2019"/>
                  </a:cubicBezTo>
                  <a:cubicBezTo>
                    <a:pt x="2834" y="2013"/>
                    <a:pt x="2859" y="2007"/>
                    <a:pt x="2877" y="2000"/>
                  </a:cubicBezTo>
                  <a:cubicBezTo>
                    <a:pt x="3010" y="1970"/>
                    <a:pt x="3143" y="1922"/>
                    <a:pt x="3257" y="1843"/>
                  </a:cubicBezTo>
                  <a:lnTo>
                    <a:pt x="3306" y="1813"/>
                  </a:lnTo>
                  <a:cubicBezTo>
                    <a:pt x="3783" y="1475"/>
                    <a:pt x="4031" y="744"/>
                    <a:pt x="3940" y="73"/>
                  </a:cubicBezTo>
                  <a:lnTo>
                    <a:pt x="3856" y="1"/>
                  </a:lnTo>
                  <a:close/>
                </a:path>
              </a:pathLst>
            </a:custGeom>
            <a:solidFill>
              <a:srgbClr val="E51F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7" name="Google Shape;1242;p46">
              <a:extLst>
                <a:ext uri="{FF2B5EF4-FFF2-40B4-BE49-F238E27FC236}">
                  <a16:creationId xmlns:a16="http://schemas.microsoft.com/office/drawing/2014/main" id="{DB5FB504-02A9-CC39-68CE-DB83D775F086}"/>
                </a:ext>
              </a:extLst>
            </p:cNvPr>
            <p:cNvSpPr/>
            <p:nvPr/>
          </p:nvSpPr>
          <p:spPr>
            <a:xfrm>
              <a:off x="4102422" y="4396038"/>
              <a:ext cx="570953" cy="266688"/>
            </a:xfrm>
            <a:custGeom>
              <a:avLst/>
              <a:gdLst/>
              <a:ahLst/>
              <a:cxnLst/>
              <a:rect l="l" t="t" r="r" b="b"/>
              <a:pathLst>
                <a:path w="3282" h="1533" extrusionOk="0">
                  <a:moveTo>
                    <a:pt x="2089" y="0"/>
                  </a:moveTo>
                  <a:cubicBezTo>
                    <a:pt x="1412" y="0"/>
                    <a:pt x="556" y="488"/>
                    <a:pt x="0" y="1496"/>
                  </a:cubicBezTo>
                  <a:lnTo>
                    <a:pt x="61" y="1533"/>
                  </a:lnTo>
                  <a:cubicBezTo>
                    <a:pt x="602" y="548"/>
                    <a:pt x="1433" y="69"/>
                    <a:pt x="2084" y="69"/>
                  </a:cubicBezTo>
                  <a:cubicBezTo>
                    <a:pt x="2233" y="69"/>
                    <a:pt x="2372" y="94"/>
                    <a:pt x="2496" y="143"/>
                  </a:cubicBezTo>
                  <a:cubicBezTo>
                    <a:pt x="2665" y="209"/>
                    <a:pt x="2985" y="397"/>
                    <a:pt x="3221" y="898"/>
                  </a:cubicBezTo>
                  <a:lnTo>
                    <a:pt x="3281" y="868"/>
                  </a:lnTo>
                  <a:cubicBezTo>
                    <a:pt x="3034" y="342"/>
                    <a:pt x="2701" y="149"/>
                    <a:pt x="2520" y="76"/>
                  </a:cubicBezTo>
                  <a:cubicBezTo>
                    <a:pt x="2390" y="26"/>
                    <a:pt x="2244" y="0"/>
                    <a:pt x="2089" y="0"/>
                  </a:cubicBezTo>
                  <a:close/>
                </a:path>
              </a:pathLst>
            </a:custGeom>
            <a:solidFill>
              <a:srgbClr val="E51F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8" name="Google Shape;1243;p46">
              <a:extLst>
                <a:ext uri="{FF2B5EF4-FFF2-40B4-BE49-F238E27FC236}">
                  <a16:creationId xmlns:a16="http://schemas.microsoft.com/office/drawing/2014/main" id="{85915A7A-D986-96A2-BFC8-77F8C235401F}"/>
                </a:ext>
              </a:extLst>
            </p:cNvPr>
            <p:cNvSpPr/>
            <p:nvPr/>
          </p:nvSpPr>
          <p:spPr>
            <a:xfrm>
              <a:off x="4027792" y="4044456"/>
              <a:ext cx="774840" cy="665764"/>
            </a:xfrm>
            <a:custGeom>
              <a:avLst/>
              <a:gdLst/>
              <a:ahLst/>
              <a:cxnLst/>
              <a:rect l="l" t="t" r="r" b="b"/>
              <a:pathLst>
                <a:path w="4454" h="3827" extrusionOk="0">
                  <a:moveTo>
                    <a:pt x="4278" y="1"/>
                  </a:moveTo>
                  <a:cubicBezTo>
                    <a:pt x="3934" y="1137"/>
                    <a:pt x="2919" y="3258"/>
                    <a:pt x="91" y="3336"/>
                  </a:cubicBezTo>
                  <a:cubicBezTo>
                    <a:pt x="81" y="3334"/>
                    <a:pt x="71" y="3333"/>
                    <a:pt x="61" y="3333"/>
                  </a:cubicBezTo>
                  <a:cubicBezTo>
                    <a:pt x="41" y="3333"/>
                    <a:pt x="21" y="3336"/>
                    <a:pt x="0" y="3336"/>
                  </a:cubicBezTo>
                  <a:cubicBezTo>
                    <a:pt x="500" y="3672"/>
                    <a:pt x="1051" y="3827"/>
                    <a:pt x="1591" y="3827"/>
                  </a:cubicBezTo>
                  <a:cubicBezTo>
                    <a:pt x="2914" y="3827"/>
                    <a:pt x="4167" y="2899"/>
                    <a:pt x="4411" y="1445"/>
                  </a:cubicBezTo>
                  <a:cubicBezTo>
                    <a:pt x="4441" y="1252"/>
                    <a:pt x="4454" y="1052"/>
                    <a:pt x="4448" y="853"/>
                  </a:cubicBezTo>
                  <a:cubicBezTo>
                    <a:pt x="4448" y="829"/>
                    <a:pt x="4448" y="804"/>
                    <a:pt x="4441" y="780"/>
                  </a:cubicBezTo>
                  <a:cubicBezTo>
                    <a:pt x="4423" y="514"/>
                    <a:pt x="4369" y="249"/>
                    <a:pt x="4278" y="1"/>
                  </a:cubicBezTo>
                  <a:close/>
                </a:path>
              </a:pathLst>
            </a:custGeom>
            <a:solidFill>
              <a:srgbClr val="E51F3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grpSp>
      <p:sp>
        <p:nvSpPr>
          <p:cNvPr id="9" name="Google Shape;1244;p46">
            <a:extLst>
              <a:ext uri="{FF2B5EF4-FFF2-40B4-BE49-F238E27FC236}">
                <a16:creationId xmlns:a16="http://schemas.microsoft.com/office/drawing/2014/main" id="{2E10D68A-E9AD-EC62-BBC8-A73A20338D21}"/>
              </a:ext>
            </a:extLst>
          </p:cNvPr>
          <p:cNvSpPr txBox="1">
            <a:spLocks/>
          </p:cNvSpPr>
          <p:nvPr/>
        </p:nvSpPr>
        <p:spPr>
          <a:xfrm flipH="1">
            <a:off x="4998988" y="1406320"/>
            <a:ext cx="2842400" cy="1618000"/>
          </a:xfrm>
          <a:prstGeom prst="rect">
            <a:avLst/>
          </a:prstGeom>
        </p:spPr>
        <p:txBody>
          <a:bodyPr spcFirstLastPara="1" vert="horz" wrap="square" lIns="121900" tIns="121900" rIns="121900" bIns="121900" rtlCol="0" anchor="ctr" anchorCtr="0">
            <a:noAutofit/>
          </a:bodyPr>
          <a:lstStyle>
            <a:lvl1pPr lvl="0" algn="ctr" defTabSz="914400" rtl="0" eaLnBrk="1" latinLnBrk="0" hangingPunct="1">
              <a:lnSpc>
                <a:spcPct val="90000"/>
              </a:lnSpc>
              <a:spcBef>
                <a:spcPts val="0"/>
              </a:spcBef>
              <a:spcAft>
                <a:spcPts val="0"/>
              </a:spcAft>
              <a:buSzPts val="2500"/>
              <a:buNone/>
              <a:defRPr sz="12000" kern="1200">
                <a:solidFill>
                  <a:schemeClr val="dk1"/>
                </a:solidFill>
                <a:latin typeface="+mj-lt"/>
                <a:ea typeface="+mj-ea"/>
                <a:cs typeface="+mj-cs"/>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rPr lang="en" b="1" dirty="0">
                <a:solidFill>
                  <a:schemeClr val="tx1"/>
                </a:solidFill>
                <a:latin typeface="UTM Avo" panose="02040603050506020204" pitchFamily="18" charset="0"/>
                <a:cs typeface="Arial" panose="020B0604020202020204" pitchFamily="34" charset="0"/>
              </a:rPr>
              <a:t>01</a:t>
            </a:r>
          </a:p>
        </p:txBody>
      </p:sp>
      <p:sp>
        <p:nvSpPr>
          <p:cNvPr id="10" name="Google Shape;1246;p46">
            <a:extLst>
              <a:ext uri="{FF2B5EF4-FFF2-40B4-BE49-F238E27FC236}">
                <a16:creationId xmlns:a16="http://schemas.microsoft.com/office/drawing/2014/main" id="{A5C2B0EA-EDB5-342C-B67B-02FDFF49CE48}"/>
              </a:ext>
            </a:extLst>
          </p:cNvPr>
          <p:cNvSpPr txBox="1">
            <a:spLocks/>
          </p:cNvSpPr>
          <p:nvPr/>
        </p:nvSpPr>
        <p:spPr>
          <a:xfrm>
            <a:off x="1952873" y="3528996"/>
            <a:ext cx="8661624" cy="964800"/>
          </a:xfrm>
          <a:prstGeom prst="rect">
            <a:avLst/>
          </a:prstGeom>
        </p:spPr>
        <p:txBody>
          <a:bodyPr spcFirstLastPara="1" vert="horz" wrap="square" lIns="121900" tIns="121900" rIns="121900" bIns="121900" rtlCol="0" anchor="ctr" anchorCtr="0">
            <a:noAutofit/>
          </a:bodyPr>
          <a:lstStyle>
            <a:lvl1pPr marL="228600" lvl="0"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dk1"/>
                </a:solidFill>
                <a:latin typeface="+mn-lt"/>
                <a:ea typeface="+mn-ea"/>
                <a:cs typeface="+mn-cs"/>
              </a:defRPr>
            </a:lvl1pPr>
            <a:lvl2pPr marL="685800" lvl="1" indent="-228600" algn="r" defTabSz="914400" rtl="0" eaLnBrk="1" latinLnBrk="0" hangingPunct="1">
              <a:lnSpc>
                <a:spcPct val="9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r" defTabSz="914400" rtl="0" eaLnBrk="1" latinLnBrk="0" hangingPunct="1">
              <a:lnSpc>
                <a:spcPct val="9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r"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ts val="1400"/>
              <a:buFont typeface="Arial" panose="020B0604020202020204" pitchFamily="34" charset="0"/>
              <a:buNone/>
              <a:tabLst/>
              <a:defRPr/>
            </a:pPr>
            <a:r>
              <a:rPr kumimoji="0" lang="vi-VN" sz="7200" b="1" i="0" u="none" strike="noStrike" kern="1200" cap="none" spc="0" normalizeH="0" baseline="0" noProof="0" dirty="0">
                <a:ln>
                  <a:noFill/>
                </a:ln>
                <a:solidFill>
                  <a:schemeClr val="tx1"/>
                </a:solidFill>
                <a:effectLst/>
                <a:uLnTx/>
                <a:uFillTx/>
                <a:latin typeface="UTM Avo" panose="02040603050506020204" pitchFamily="18" charset="0"/>
              </a:rPr>
              <a:t>Tình huống </a:t>
            </a:r>
          </a:p>
          <a:p>
            <a:pPr marL="0" marR="0" lvl="0" indent="0" algn="ctr" defTabSz="914400" rtl="0" eaLnBrk="1" fontAlgn="auto" latinLnBrk="0" hangingPunct="1">
              <a:lnSpc>
                <a:spcPct val="100000"/>
              </a:lnSpc>
              <a:spcBef>
                <a:spcPts val="0"/>
              </a:spcBef>
              <a:spcAft>
                <a:spcPts val="0"/>
              </a:spcAft>
              <a:buClrTx/>
              <a:buSzPts val="1400"/>
              <a:buFont typeface="Arial" panose="020B0604020202020204" pitchFamily="34" charset="0"/>
              <a:buNone/>
              <a:tabLst/>
              <a:defRPr/>
            </a:pPr>
            <a:r>
              <a:rPr kumimoji="0" lang="vi-VN" sz="7200" b="1" i="0" u="none" strike="noStrike" kern="1200" cap="none" spc="0" normalizeH="0" baseline="0" noProof="0" dirty="0">
                <a:ln>
                  <a:noFill/>
                </a:ln>
                <a:solidFill>
                  <a:schemeClr val="tx1"/>
                </a:solidFill>
                <a:effectLst/>
                <a:uLnTx/>
                <a:uFillTx/>
                <a:latin typeface="UTM Avo" panose="02040603050506020204" pitchFamily="18" charset="0"/>
              </a:rPr>
              <a:t>có nguy cơ bị lạc</a:t>
            </a:r>
          </a:p>
        </p:txBody>
      </p:sp>
      <p:sp>
        <p:nvSpPr>
          <p:cNvPr id="11" name="Google Shape;1247;p46">
            <a:extLst>
              <a:ext uri="{FF2B5EF4-FFF2-40B4-BE49-F238E27FC236}">
                <a16:creationId xmlns:a16="http://schemas.microsoft.com/office/drawing/2014/main" id="{57222765-5B48-74CE-FE51-863327EDD7CC}"/>
              </a:ext>
            </a:extLst>
          </p:cNvPr>
          <p:cNvSpPr/>
          <p:nvPr/>
        </p:nvSpPr>
        <p:spPr>
          <a:xfrm flipH="1">
            <a:off x="10334446" y="2020816"/>
            <a:ext cx="1857554" cy="1052241"/>
          </a:xfrm>
          <a:custGeom>
            <a:avLst/>
            <a:gdLst/>
            <a:ahLst/>
            <a:cxnLst/>
            <a:rect l="l" t="t" r="r" b="b"/>
            <a:pathLst>
              <a:path w="8975" h="4753" extrusionOk="0">
                <a:moveTo>
                  <a:pt x="4334" y="1496"/>
                </a:moveTo>
                <a:cubicBezTo>
                  <a:pt x="4612" y="2100"/>
                  <a:pt x="4660" y="2807"/>
                  <a:pt x="4394" y="3418"/>
                </a:cubicBezTo>
                <a:cubicBezTo>
                  <a:pt x="4261" y="3732"/>
                  <a:pt x="4008" y="3992"/>
                  <a:pt x="3742" y="4094"/>
                </a:cubicBezTo>
                <a:cubicBezTo>
                  <a:pt x="3672" y="4124"/>
                  <a:pt x="3599" y="4138"/>
                  <a:pt x="3529" y="4138"/>
                </a:cubicBezTo>
                <a:cubicBezTo>
                  <a:pt x="3294" y="4138"/>
                  <a:pt x="3074" y="3985"/>
                  <a:pt x="3005" y="3744"/>
                </a:cubicBezTo>
                <a:cubicBezTo>
                  <a:pt x="2908" y="3460"/>
                  <a:pt x="2968" y="3049"/>
                  <a:pt x="3143" y="2717"/>
                </a:cubicBezTo>
                <a:cubicBezTo>
                  <a:pt x="3421" y="2203"/>
                  <a:pt x="3832" y="1780"/>
                  <a:pt x="4334" y="1496"/>
                </a:cubicBezTo>
                <a:close/>
                <a:moveTo>
                  <a:pt x="7772" y="2239"/>
                </a:moveTo>
                <a:cubicBezTo>
                  <a:pt x="8014" y="2602"/>
                  <a:pt x="8146" y="3031"/>
                  <a:pt x="8140" y="3466"/>
                </a:cubicBezTo>
                <a:cubicBezTo>
                  <a:pt x="8134" y="3828"/>
                  <a:pt x="7965" y="4209"/>
                  <a:pt x="7724" y="4421"/>
                </a:cubicBezTo>
                <a:cubicBezTo>
                  <a:pt x="7600" y="4542"/>
                  <a:pt x="7442" y="4600"/>
                  <a:pt x="7285" y="4600"/>
                </a:cubicBezTo>
                <a:cubicBezTo>
                  <a:pt x="7065" y="4600"/>
                  <a:pt x="6849" y="4487"/>
                  <a:pt x="6733" y="4276"/>
                </a:cubicBezTo>
                <a:cubicBezTo>
                  <a:pt x="6575" y="4022"/>
                  <a:pt x="6533" y="3714"/>
                  <a:pt x="6618" y="3430"/>
                </a:cubicBezTo>
                <a:cubicBezTo>
                  <a:pt x="6787" y="2928"/>
                  <a:pt x="7246" y="2578"/>
                  <a:pt x="7675" y="2300"/>
                </a:cubicBezTo>
                <a:lnTo>
                  <a:pt x="7772" y="2239"/>
                </a:lnTo>
                <a:close/>
                <a:moveTo>
                  <a:pt x="2295" y="0"/>
                </a:moveTo>
                <a:cubicBezTo>
                  <a:pt x="1390" y="0"/>
                  <a:pt x="476" y="481"/>
                  <a:pt x="38" y="1279"/>
                </a:cubicBezTo>
                <a:cubicBezTo>
                  <a:pt x="0" y="1341"/>
                  <a:pt x="52" y="1395"/>
                  <a:pt x="105" y="1395"/>
                </a:cubicBezTo>
                <a:cubicBezTo>
                  <a:pt x="129" y="1395"/>
                  <a:pt x="154" y="1384"/>
                  <a:pt x="171" y="1357"/>
                </a:cubicBezTo>
                <a:cubicBezTo>
                  <a:pt x="583" y="601"/>
                  <a:pt x="1446" y="152"/>
                  <a:pt x="2298" y="152"/>
                </a:cubicBezTo>
                <a:cubicBezTo>
                  <a:pt x="2631" y="152"/>
                  <a:pt x="2962" y="220"/>
                  <a:pt x="3264" y="366"/>
                </a:cubicBezTo>
                <a:cubicBezTo>
                  <a:pt x="3693" y="584"/>
                  <a:pt x="4044" y="928"/>
                  <a:pt x="4267" y="1357"/>
                </a:cubicBezTo>
                <a:cubicBezTo>
                  <a:pt x="3736" y="1659"/>
                  <a:pt x="3301" y="2106"/>
                  <a:pt x="3011" y="2644"/>
                </a:cubicBezTo>
                <a:cubicBezTo>
                  <a:pt x="2811" y="3019"/>
                  <a:pt x="2751" y="3466"/>
                  <a:pt x="2860" y="3786"/>
                </a:cubicBezTo>
                <a:cubicBezTo>
                  <a:pt x="2948" y="4094"/>
                  <a:pt x="3231" y="4286"/>
                  <a:pt x="3530" y="4286"/>
                </a:cubicBezTo>
                <a:cubicBezTo>
                  <a:pt x="3619" y="4286"/>
                  <a:pt x="3709" y="4269"/>
                  <a:pt x="3796" y="4233"/>
                </a:cubicBezTo>
                <a:cubicBezTo>
                  <a:pt x="4098" y="4118"/>
                  <a:pt x="4382" y="3822"/>
                  <a:pt x="4533" y="3478"/>
                </a:cubicBezTo>
                <a:cubicBezTo>
                  <a:pt x="4817" y="2825"/>
                  <a:pt x="4769" y="2064"/>
                  <a:pt x="4467" y="1424"/>
                </a:cubicBezTo>
                <a:cubicBezTo>
                  <a:pt x="4855" y="1222"/>
                  <a:pt x="5283" y="1117"/>
                  <a:pt x="5715" y="1117"/>
                </a:cubicBezTo>
                <a:cubicBezTo>
                  <a:pt x="5814" y="1117"/>
                  <a:pt x="5914" y="1122"/>
                  <a:pt x="6014" y="1134"/>
                </a:cubicBezTo>
                <a:cubicBezTo>
                  <a:pt x="6684" y="1224"/>
                  <a:pt x="7282" y="1575"/>
                  <a:pt x="7687" y="2119"/>
                </a:cubicBezTo>
                <a:cubicBezTo>
                  <a:pt x="7657" y="2137"/>
                  <a:pt x="7627" y="2155"/>
                  <a:pt x="7597" y="2173"/>
                </a:cubicBezTo>
                <a:cubicBezTo>
                  <a:pt x="7143" y="2469"/>
                  <a:pt x="6660" y="2838"/>
                  <a:pt x="6479" y="3381"/>
                </a:cubicBezTo>
                <a:cubicBezTo>
                  <a:pt x="6382" y="3714"/>
                  <a:pt x="6424" y="4070"/>
                  <a:pt x="6606" y="4360"/>
                </a:cubicBezTo>
                <a:cubicBezTo>
                  <a:pt x="6733" y="4572"/>
                  <a:pt x="6944" y="4711"/>
                  <a:pt x="7192" y="4747"/>
                </a:cubicBezTo>
                <a:cubicBezTo>
                  <a:pt x="7222" y="4753"/>
                  <a:pt x="7252" y="4753"/>
                  <a:pt x="7282" y="4753"/>
                </a:cubicBezTo>
                <a:cubicBezTo>
                  <a:pt x="7482" y="4747"/>
                  <a:pt x="7675" y="4668"/>
                  <a:pt x="7826" y="4529"/>
                </a:cubicBezTo>
                <a:cubicBezTo>
                  <a:pt x="8116" y="4251"/>
                  <a:pt x="8285" y="3865"/>
                  <a:pt x="8298" y="3460"/>
                </a:cubicBezTo>
                <a:cubicBezTo>
                  <a:pt x="8298" y="2995"/>
                  <a:pt x="8159" y="2541"/>
                  <a:pt x="7899" y="2155"/>
                </a:cubicBezTo>
                <a:cubicBezTo>
                  <a:pt x="8291" y="1907"/>
                  <a:pt x="8684" y="1647"/>
                  <a:pt x="8950" y="1254"/>
                </a:cubicBezTo>
                <a:cubicBezTo>
                  <a:pt x="8974" y="1224"/>
                  <a:pt x="8962" y="1176"/>
                  <a:pt x="8932" y="1152"/>
                </a:cubicBezTo>
                <a:cubicBezTo>
                  <a:pt x="8919" y="1143"/>
                  <a:pt x="8904" y="1139"/>
                  <a:pt x="8889" y="1139"/>
                </a:cubicBezTo>
                <a:cubicBezTo>
                  <a:pt x="8863" y="1139"/>
                  <a:pt x="8839" y="1151"/>
                  <a:pt x="8823" y="1170"/>
                </a:cubicBezTo>
                <a:cubicBezTo>
                  <a:pt x="8575" y="1538"/>
                  <a:pt x="8189" y="1792"/>
                  <a:pt x="7814" y="2034"/>
                </a:cubicBezTo>
                <a:cubicBezTo>
                  <a:pt x="7385" y="1454"/>
                  <a:pt x="6745" y="1073"/>
                  <a:pt x="6032" y="977"/>
                </a:cubicBezTo>
                <a:cubicBezTo>
                  <a:pt x="5928" y="965"/>
                  <a:pt x="5823" y="960"/>
                  <a:pt x="5719" y="960"/>
                </a:cubicBezTo>
                <a:cubicBezTo>
                  <a:pt x="5262" y="960"/>
                  <a:pt x="4809" y="1068"/>
                  <a:pt x="4400" y="1285"/>
                </a:cubicBezTo>
                <a:cubicBezTo>
                  <a:pt x="4159" y="832"/>
                  <a:pt x="3784" y="463"/>
                  <a:pt x="3331" y="233"/>
                </a:cubicBezTo>
                <a:cubicBezTo>
                  <a:pt x="3007" y="75"/>
                  <a:pt x="2652" y="0"/>
                  <a:pt x="2295" y="0"/>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grpSp>
        <p:nvGrpSpPr>
          <p:cNvPr id="12" name="Google Shape;1248;p46">
            <a:extLst>
              <a:ext uri="{FF2B5EF4-FFF2-40B4-BE49-F238E27FC236}">
                <a16:creationId xmlns:a16="http://schemas.microsoft.com/office/drawing/2014/main" id="{E8847F95-8E2D-0933-0FAD-12F63368A608}"/>
              </a:ext>
            </a:extLst>
          </p:cNvPr>
          <p:cNvGrpSpPr/>
          <p:nvPr/>
        </p:nvGrpSpPr>
        <p:grpSpPr>
          <a:xfrm flipH="1">
            <a:off x="9725934" y="1958284"/>
            <a:ext cx="756821" cy="382283"/>
            <a:chOff x="-88337" y="1815053"/>
            <a:chExt cx="809378" cy="408771"/>
          </a:xfrm>
        </p:grpSpPr>
        <p:sp>
          <p:nvSpPr>
            <p:cNvPr id="13" name="Google Shape;1249;p46">
              <a:extLst>
                <a:ext uri="{FF2B5EF4-FFF2-40B4-BE49-F238E27FC236}">
                  <a16:creationId xmlns:a16="http://schemas.microsoft.com/office/drawing/2014/main" id="{12731793-C657-43C9-00D6-5DE57DCD7C0A}"/>
                </a:ext>
              </a:extLst>
            </p:cNvPr>
            <p:cNvSpPr/>
            <p:nvPr/>
          </p:nvSpPr>
          <p:spPr>
            <a:xfrm>
              <a:off x="-88337" y="1815053"/>
              <a:ext cx="809378" cy="408771"/>
            </a:xfrm>
            <a:custGeom>
              <a:avLst/>
              <a:gdLst/>
              <a:ahLst/>
              <a:cxnLst/>
              <a:rect l="l" t="t" r="r" b="b"/>
              <a:pathLst>
                <a:path w="4164" h="2103" extrusionOk="0">
                  <a:moveTo>
                    <a:pt x="4163" y="0"/>
                  </a:moveTo>
                  <a:lnTo>
                    <a:pt x="0" y="326"/>
                  </a:lnTo>
                  <a:lnTo>
                    <a:pt x="1257" y="882"/>
                  </a:lnTo>
                  <a:lnTo>
                    <a:pt x="979" y="1487"/>
                  </a:lnTo>
                  <a:lnTo>
                    <a:pt x="1608" y="1354"/>
                  </a:lnTo>
                  <a:cubicBezTo>
                    <a:pt x="1620" y="1390"/>
                    <a:pt x="1626" y="1420"/>
                    <a:pt x="1632" y="1456"/>
                  </a:cubicBezTo>
                  <a:lnTo>
                    <a:pt x="1819" y="2103"/>
                  </a:lnTo>
                  <a:lnTo>
                    <a:pt x="4163" y="0"/>
                  </a:lnTo>
                  <a:close/>
                </a:path>
              </a:pathLst>
            </a:custGeom>
            <a:solidFill>
              <a:srgbClr val="FFFEF8"/>
            </a:solidFill>
            <a:ln>
              <a:solidFill>
                <a:schemeClr val="tx1"/>
              </a:solid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14" name="Google Shape;1250;p46">
              <a:extLst>
                <a:ext uri="{FF2B5EF4-FFF2-40B4-BE49-F238E27FC236}">
                  <a16:creationId xmlns:a16="http://schemas.microsoft.com/office/drawing/2014/main" id="{87699ADD-034E-A7E2-6BF1-45AEAF53143B}"/>
                </a:ext>
              </a:extLst>
            </p:cNvPr>
            <p:cNvSpPr/>
            <p:nvPr/>
          </p:nvSpPr>
          <p:spPr>
            <a:xfrm>
              <a:off x="152298" y="1881918"/>
              <a:ext cx="354929" cy="207981"/>
            </a:xfrm>
            <a:custGeom>
              <a:avLst/>
              <a:gdLst/>
              <a:ahLst/>
              <a:cxnLst/>
              <a:rect l="l" t="t" r="r" b="b"/>
              <a:pathLst>
                <a:path w="1826" h="1070" extrusionOk="0">
                  <a:moveTo>
                    <a:pt x="1826" y="1"/>
                  </a:moveTo>
                  <a:lnTo>
                    <a:pt x="1" y="514"/>
                  </a:lnTo>
                  <a:lnTo>
                    <a:pt x="382" y="1070"/>
                  </a:lnTo>
                  <a:lnTo>
                    <a:pt x="400" y="629"/>
                  </a:lnTo>
                  <a:lnTo>
                    <a:pt x="1826" y="1"/>
                  </a:lnTo>
                  <a:close/>
                </a:path>
              </a:pathLst>
            </a:custGeom>
            <a:solidFill>
              <a:srgbClr val="4586F1"/>
            </a:solidFill>
            <a:ln>
              <a:solidFill>
                <a:schemeClr val="tx1"/>
              </a:solid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15" name="Google Shape;1251;p46">
              <a:extLst>
                <a:ext uri="{FF2B5EF4-FFF2-40B4-BE49-F238E27FC236}">
                  <a16:creationId xmlns:a16="http://schemas.microsoft.com/office/drawing/2014/main" id="{8304BDA8-8E2B-ADA0-171A-5E6F5EFF19E5}"/>
                </a:ext>
              </a:extLst>
            </p:cNvPr>
            <p:cNvSpPr/>
            <p:nvPr/>
          </p:nvSpPr>
          <p:spPr>
            <a:xfrm>
              <a:off x="70272" y="1981826"/>
              <a:ext cx="153945" cy="137617"/>
            </a:xfrm>
            <a:custGeom>
              <a:avLst/>
              <a:gdLst/>
              <a:ahLst/>
              <a:cxnLst/>
              <a:rect l="l" t="t" r="r" b="b"/>
              <a:pathLst>
                <a:path w="792" h="708" extrusionOk="0">
                  <a:moveTo>
                    <a:pt x="423" y="0"/>
                  </a:moveTo>
                  <a:lnTo>
                    <a:pt x="0" y="707"/>
                  </a:lnTo>
                  <a:lnTo>
                    <a:pt x="792" y="502"/>
                  </a:lnTo>
                  <a:lnTo>
                    <a:pt x="423" y="0"/>
                  </a:lnTo>
                  <a:close/>
                </a:path>
              </a:pathLst>
            </a:custGeom>
            <a:solidFill>
              <a:srgbClr val="4586F1"/>
            </a:solidFill>
            <a:ln>
              <a:solidFill>
                <a:schemeClr val="tx1"/>
              </a:solid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grpSp>
      <p:sp>
        <p:nvSpPr>
          <p:cNvPr id="16" name="Google Shape;1252;p46">
            <a:extLst>
              <a:ext uri="{FF2B5EF4-FFF2-40B4-BE49-F238E27FC236}">
                <a16:creationId xmlns:a16="http://schemas.microsoft.com/office/drawing/2014/main" id="{1AEFB70E-F34A-0453-E04C-88D282370BE8}"/>
              </a:ext>
            </a:extLst>
          </p:cNvPr>
          <p:cNvSpPr/>
          <p:nvPr/>
        </p:nvSpPr>
        <p:spPr>
          <a:xfrm>
            <a:off x="4592237" y="6534583"/>
            <a:ext cx="813503" cy="362900"/>
          </a:xfrm>
          <a:custGeom>
            <a:avLst/>
            <a:gdLst/>
            <a:ahLst/>
            <a:cxnLst/>
            <a:rect l="l" t="t" r="r" b="b"/>
            <a:pathLst>
              <a:path w="2885" h="1287" extrusionOk="0">
                <a:moveTo>
                  <a:pt x="1908" y="0"/>
                </a:moveTo>
                <a:cubicBezTo>
                  <a:pt x="1884" y="0"/>
                  <a:pt x="1859" y="7"/>
                  <a:pt x="1837" y="23"/>
                </a:cubicBezTo>
                <a:cubicBezTo>
                  <a:pt x="1674" y="168"/>
                  <a:pt x="1414" y="428"/>
                  <a:pt x="1299" y="761"/>
                </a:cubicBezTo>
                <a:cubicBezTo>
                  <a:pt x="1299" y="761"/>
                  <a:pt x="1172" y="223"/>
                  <a:pt x="955" y="60"/>
                </a:cubicBezTo>
                <a:cubicBezTo>
                  <a:pt x="938" y="47"/>
                  <a:pt x="922" y="41"/>
                  <a:pt x="907" y="41"/>
                </a:cubicBezTo>
                <a:cubicBezTo>
                  <a:pt x="732" y="41"/>
                  <a:pt x="701" y="869"/>
                  <a:pt x="701" y="869"/>
                </a:cubicBezTo>
                <a:cubicBezTo>
                  <a:pt x="623" y="553"/>
                  <a:pt x="340" y="331"/>
                  <a:pt x="13" y="331"/>
                </a:cubicBezTo>
                <a:cubicBezTo>
                  <a:pt x="9" y="331"/>
                  <a:pt x="4" y="331"/>
                  <a:pt x="0" y="332"/>
                </a:cubicBezTo>
                <a:lnTo>
                  <a:pt x="375" y="1286"/>
                </a:lnTo>
                <a:lnTo>
                  <a:pt x="2538" y="1286"/>
                </a:lnTo>
                <a:lnTo>
                  <a:pt x="2870" y="241"/>
                </a:lnTo>
                <a:cubicBezTo>
                  <a:pt x="2885" y="197"/>
                  <a:pt x="2849" y="154"/>
                  <a:pt x="2809" y="154"/>
                </a:cubicBezTo>
                <a:cubicBezTo>
                  <a:pt x="2799" y="154"/>
                  <a:pt x="2789" y="156"/>
                  <a:pt x="2780" y="162"/>
                </a:cubicBezTo>
                <a:cubicBezTo>
                  <a:pt x="2580" y="259"/>
                  <a:pt x="2242" y="452"/>
                  <a:pt x="2127" y="652"/>
                </a:cubicBezTo>
                <a:lnTo>
                  <a:pt x="2018" y="84"/>
                </a:lnTo>
                <a:cubicBezTo>
                  <a:pt x="2006" y="31"/>
                  <a:pt x="1958" y="0"/>
                  <a:pt x="1908" y="0"/>
                </a:cubicBezTo>
                <a:close/>
              </a:path>
            </a:pathLst>
          </a:custGeom>
          <a:solidFill>
            <a:srgbClr val="84B2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grpSp>
        <p:nvGrpSpPr>
          <p:cNvPr id="18" name="Google Shape;1254;p46">
            <a:extLst>
              <a:ext uri="{FF2B5EF4-FFF2-40B4-BE49-F238E27FC236}">
                <a16:creationId xmlns:a16="http://schemas.microsoft.com/office/drawing/2014/main" id="{47BF8306-8A3D-2B57-5B6C-4C19D1769689}"/>
              </a:ext>
            </a:extLst>
          </p:cNvPr>
          <p:cNvGrpSpPr/>
          <p:nvPr/>
        </p:nvGrpSpPr>
        <p:grpSpPr>
          <a:xfrm>
            <a:off x="-284933" y="3522477"/>
            <a:ext cx="4745175" cy="3345683"/>
            <a:chOff x="-212950" y="2797175"/>
            <a:chExt cx="3558881" cy="2509262"/>
          </a:xfrm>
        </p:grpSpPr>
        <p:sp>
          <p:nvSpPr>
            <p:cNvPr id="19" name="Google Shape;1255;p46">
              <a:extLst>
                <a:ext uri="{FF2B5EF4-FFF2-40B4-BE49-F238E27FC236}">
                  <a16:creationId xmlns:a16="http://schemas.microsoft.com/office/drawing/2014/main" id="{BCFC7942-9EF4-26C4-B6A2-AA7AE927406C}"/>
                </a:ext>
              </a:extLst>
            </p:cNvPr>
            <p:cNvSpPr/>
            <p:nvPr/>
          </p:nvSpPr>
          <p:spPr>
            <a:xfrm>
              <a:off x="-212950" y="2798072"/>
              <a:ext cx="599873" cy="1365844"/>
            </a:xfrm>
            <a:custGeom>
              <a:avLst/>
              <a:gdLst/>
              <a:ahLst/>
              <a:cxnLst/>
              <a:rect l="l" t="t" r="r" b="b"/>
              <a:pathLst>
                <a:path w="4013" h="9137" extrusionOk="0">
                  <a:moveTo>
                    <a:pt x="3578" y="0"/>
                  </a:moveTo>
                  <a:lnTo>
                    <a:pt x="3529" y="31"/>
                  </a:lnTo>
                  <a:cubicBezTo>
                    <a:pt x="1282" y="1595"/>
                    <a:pt x="1" y="4465"/>
                    <a:pt x="357" y="7184"/>
                  </a:cubicBezTo>
                  <a:cubicBezTo>
                    <a:pt x="454" y="7976"/>
                    <a:pt x="472" y="8145"/>
                    <a:pt x="454" y="8749"/>
                  </a:cubicBezTo>
                  <a:cubicBezTo>
                    <a:pt x="454" y="8810"/>
                    <a:pt x="448" y="8876"/>
                    <a:pt x="448" y="8949"/>
                  </a:cubicBezTo>
                  <a:cubicBezTo>
                    <a:pt x="448" y="9009"/>
                    <a:pt x="442" y="9070"/>
                    <a:pt x="442" y="9136"/>
                  </a:cubicBezTo>
                  <a:cubicBezTo>
                    <a:pt x="472" y="9064"/>
                    <a:pt x="508" y="8985"/>
                    <a:pt x="551" y="8913"/>
                  </a:cubicBezTo>
                  <a:cubicBezTo>
                    <a:pt x="931" y="8194"/>
                    <a:pt x="1602" y="7668"/>
                    <a:pt x="2158" y="7064"/>
                  </a:cubicBezTo>
                  <a:cubicBezTo>
                    <a:pt x="3227" y="5891"/>
                    <a:pt x="3850" y="4339"/>
                    <a:pt x="3952" y="2756"/>
                  </a:cubicBezTo>
                  <a:cubicBezTo>
                    <a:pt x="4013" y="1843"/>
                    <a:pt x="3898" y="931"/>
                    <a:pt x="3602" y="67"/>
                  </a:cubicBezTo>
                  <a:cubicBezTo>
                    <a:pt x="3596" y="43"/>
                    <a:pt x="3584" y="18"/>
                    <a:pt x="3578" y="0"/>
                  </a:cubicBezTo>
                  <a:close/>
                </a:path>
              </a:pathLst>
            </a:custGeom>
            <a:solidFill>
              <a:srgbClr val="84B2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0" name="Google Shape;1256;p46">
              <a:extLst>
                <a:ext uri="{FF2B5EF4-FFF2-40B4-BE49-F238E27FC236}">
                  <a16:creationId xmlns:a16="http://schemas.microsoft.com/office/drawing/2014/main" id="{726A85ED-77E6-AF84-75E6-9B301096DB5D}"/>
                </a:ext>
              </a:extLst>
            </p:cNvPr>
            <p:cNvSpPr/>
            <p:nvPr/>
          </p:nvSpPr>
          <p:spPr>
            <a:xfrm>
              <a:off x="-147027" y="2797175"/>
              <a:ext cx="472514" cy="1366741"/>
            </a:xfrm>
            <a:custGeom>
              <a:avLst/>
              <a:gdLst/>
              <a:ahLst/>
              <a:cxnLst/>
              <a:rect l="l" t="t" r="r" b="b"/>
              <a:pathLst>
                <a:path w="3161" h="9143" extrusionOk="0">
                  <a:moveTo>
                    <a:pt x="3137" y="0"/>
                  </a:moveTo>
                  <a:cubicBezTo>
                    <a:pt x="3125" y="12"/>
                    <a:pt x="3107" y="24"/>
                    <a:pt x="3088" y="30"/>
                  </a:cubicBezTo>
                  <a:cubicBezTo>
                    <a:pt x="2732" y="1529"/>
                    <a:pt x="2273" y="3257"/>
                    <a:pt x="1693" y="4864"/>
                  </a:cubicBezTo>
                  <a:cubicBezTo>
                    <a:pt x="1191" y="6248"/>
                    <a:pt x="629" y="7613"/>
                    <a:pt x="7" y="8955"/>
                  </a:cubicBezTo>
                  <a:cubicBezTo>
                    <a:pt x="7" y="9015"/>
                    <a:pt x="1" y="9076"/>
                    <a:pt x="1" y="9142"/>
                  </a:cubicBezTo>
                  <a:cubicBezTo>
                    <a:pt x="31" y="9070"/>
                    <a:pt x="67" y="8991"/>
                    <a:pt x="110" y="8919"/>
                  </a:cubicBezTo>
                  <a:cubicBezTo>
                    <a:pt x="714" y="7601"/>
                    <a:pt x="1270" y="6260"/>
                    <a:pt x="1759" y="4900"/>
                  </a:cubicBezTo>
                  <a:cubicBezTo>
                    <a:pt x="2345" y="3293"/>
                    <a:pt x="2798" y="1571"/>
                    <a:pt x="3161" y="73"/>
                  </a:cubicBezTo>
                  <a:lnTo>
                    <a:pt x="3137" y="0"/>
                  </a:ln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1" name="Google Shape;1257;p46">
              <a:extLst>
                <a:ext uri="{FF2B5EF4-FFF2-40B4-BE49-F238E27FC236}">
                  <a16:creationId xmlns:a16="http://schemas.microsoft.com/office/drawing/2014/main" id="{8E3E4617-1518-0165-EB7D-63986C356364}"/>
                </a:ext>
              </a:extLst>
            </p:cNvPr>
            <p:cNvSpPr/>
            <p:nvPr/>
          </p:nvSpPr>
          <p:spPr>
            <a:xfrm>
              <a:off x="-147027" y="3209905"/>
              <a:ext cx="524983" cy="954013"/>
            </a:xfrm>
            <a:custGeom>
              <a:avLst/>
              <a:gdLst/>
              <a:ahLst/>
              <a:cxnLst/>
              <a:rect l="l" t="t" r="r" b="b"/>
              <a:pathLst>
                <a:path w="3512" h="6382" extrusionOk="0">
                  <a:moveTo>
                    <a:pt x="3511" y="1"/>
                  </a:moveTo>
                  <a:lnTo>
                    <a:pt x="3511" y="1"/>
                  </a:lnTo>
                  <a:cubicBezTo>
                    <a:pt x="1820" y="1136"/>
                    <a:pt x="581" y="2955"/>
                    <a:pt x="230" y="4955"/>
                  </a:cubicBezTo>
                  <a:cubicBezTo>
                    <a:pt x="176" y="5306"/>
                    <a:pt x="104" y="5650"/>
                    <a:pt x="13" y="5994"/>
                  </a:cubicBezTo>
                  <a:cubicBezTo>
                    <a:pt x="13" y="6055"/>
                    <a:pt x="7" y="6121"/>
                    <a:pt x="7" y="6194"/>
                  </a:cubicBezTo>
                  <a:cubicBezTo>
                    <a:pt x="7" y="6254"/>
                    <a:pt x="1" y="6315"/>
                    <a:pt x="1" y="6381"/>
                  </a:cubicBezTo>
                  <a:cubicBezTo>
                    <a:pt x="31" y="6309"/>
                    <a:pt x="67" y="6230"/>
                    <a:pt x="110" y="6158"/>
                  </a:cubicBezTo>
                  <a:cubicBezTo>
                    <a:pt x="490" y="5439"/>
                    <a:pt x="1161" y="4913"/>
                    <a:pt x="1717" y="4309"/>
                  </a:cubicBezTo>
                  <a:cubicBezTo>
                    <a:pt x="2786" y="3136"/>
                    <a:pt x="3409" y="1584"/>
                    <a:pt x="3511" y="1"/>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2" name="Google Shape;1258;p46">
              <a:extLst>
                <a:ext uri="{FF2B5EF4-FFF2-40B4-BE49-F238E27FC236}">
                  <a16:creationId xmlns:a16="http://schemas.microsoft.com/office/drawing/2014/main" id="{9DD4BF35-6D2A-EBDC-B56F-0F829953035C}"/>
                </a:ext>
              </a:extLst>
            </p:cNvPr>
            <p:cNvSpPr/>
            <p:nvPr/>
          </p:nvSpPr>
          <p:spPr>
            <a:xfrm>
              <a:off x="-86486" y="4148375"/>
              <a:ext cx="3432417" cy="1158060"/>
            </a:xfrm>
            <a:custGeom>
              <a:avLst/>
              <a:gdLst/>
              <a:ahLst/>
              <a:cxnLst/>
              <a:rect l="l" t="t" r="r" b="b"/>
              <a:pathLst>
                <a:path w="22962" h="7747" extrusionOk="0">
                  <a:moveTo>
                    <a:pt x="4982" y="0"/>
                  </a:moveTo>
                  <a:cubicBezTo>
                    <a:pt x="4321" y="0"/>
                    <a:pt x="3666" y="90"/>
                    <a:pt x="3034" y="260"/>
                  </a:cubicBezTo>
                  <a:lnTo>
                    <a:pt x="3022" y="260"/>
                  </a:lnTo>
                  <a:lnTo>
                    <a:pt x="2961" y="278"/>
                  </a:lnTo>
                  <a:cubicBezTo>
                    <a:pt x="2399" y="441"/>
                    <a:pt x="1850" y="653"/>
                    <a:pt x="1324" y="919"/>
                  </a:cubicBezTo>
                  <a:lnTo>
                    <a:pt x="1288" y="937"/>
                  </a:lnTo>
                  <a:lnTo>
                    <a:pt x="1421" y="387"/>
                  </a:lnTo>
                  <a:cubicBezTo>
                    <a:pt x="1303" y="371"/>
                    <a:pt x="1185" y="363"/>
                    <a:pt x="1068" y="363"/>
                  </a:cubicBezTo>
                  <a:cubicBezTo>
                    <a:pt x="702" y="363"/>
                    <a:pt x="339" y="440"/>
                    <a:pt x="1" y="586"/>
                  </a:cubicBezTo>
                  <a:lnTo>
                    <a:pt x="1" y="7746"/>
                  </a:lnTo>
                  <a:lnTo>
                    <a:pt x="22961" y="7746"/>
                  </a:lnTo>
                  <a:cubicBezTo>
                    <a:pt x="22647" y="7227"/>
                    <a:pt x="22303" y="6737"/>
                    <a:pt x="21922" y="6278"/>
                  </a:cubicBezTo>
                  <a:cubicBezTo>
                    <a:pt x="21868" y="6212"/>
                    <a:pt x="21813" y="6145"/>
                    <a:pt x="21759" y="6079"/>
                  </a:cubicBezTo>
                  <a:cubicBezTo>
                    <a:pt x="21112" y="5324"/>
                    <a:pt x="20369" y="4641"/>
                    <a:pt x="19493" y="4170"/>
                  </a:cubicBezTo>
                  <a:cubicBezTo>
                    <a:pt x="19161" y="3988"/>
                    <a:pt x="18810" y="3837"/>
                    <a:pt x="18448" y="3722"/>
                  </a:cubicBezTo>
                  <a:cubicBezTo>
                    <a:pt x="17874" y="3124"/>
                    <a:pt x="17185" y="2641"/>
                    <a:pt x="16423" y="2302"/>
                  </a:cubicBezTo>
                  <a:lnTo>
                    <a:pt x="16423" y="2302"/>
                  </a:lnTo>
                  <a:lnTo>
                    <a:pt x="17197" y="3450"/>
                  </a:lnTo>
                  <a:cubicBezTo>
                    <a:pt x="17136" y="3444"/>
                    <a:pt x="17076" y="3432"/>
                    <a:pt x="17016" y="3426"/>
                  </a:cubicBezTo>
                  <a:cubicBezTo>
                    <a:pt x="16514" y="3076"/>
                    <a:pt x="15535" y="2484"/>
                    <a:pt x="14520" y="2411"/>
                  </a:cubicBezTo>
                  <a:lnTo>
                    <a:pt x="14520" y="2411"/>
                  </a:lnTo>
                  <a:lnTo>
                    <a:pt x="14925" y="3408"/>
                  </a:lnTo>
                  <a:cubicBezTo>
                    <a:pt x="14834" y="3414"/>
                    <a:pt x="14750" y="3420"/>
                    <a:pt x="14659" y="3426"/>
                  </a:cubicBezTo>
                  <a:cubicBezTo>
                    <a:pt x="14001" y="2901"/>
                    <a:pt x="12569" y="1976"/>
                    <a:pt x="10369" y="1680"/>
                  </a:cubicBezTo>
                  <a:lnTo>
                    <a:pt x="10369" y="1680"/>
                  </a:lnTo>
                  <a:lnTo>
                    <a:pt x="12375" y="3656"/>
                  </a:lnTo>
                  <a:lnTo>
                    <a:pt x="12393" y="3674"/>
                  </a:lnTo>
                  <a:lnTo>
                    <a:pt x="12387" y="3674"/>
                  </a:lnTo>
                  <a:lnTo>
                    <a:pt x="12109" y="3432"/>
                  </a:lnTo>
                  <a:cubicBezTo>
                    <a:pt x="12043" y="3372"/>
                    <a:pt x="11976" y="3312"/>
                    <a:pt x="11904" y="3251"/>
                  </a:cubicBezTo>
                  <a:cubicBezTo>
                    <a:pt x="10623" y="2133"/>
                    <a:pt x="9275" y="1046"/>
                    <a:pt x="7674" y="466"/>
                  </a:cubicBezTo>
                  <a:cubicBezTo>
                    <a:pt x="6853" y="164"/>
                    <a:pt x="5982" y="6"/>
                    <a:pt x="5106" y="0"/>
                  </a:cubicBezTo>
                  <a:lnTo>
                    <a:pt x="5046" y="0"/>
                  </a:lnTo>
                  <a:cubicBezTo>
                    <a:pt x="5025" y="0"/>
                    <a:pt x="5003" y="0"/>
                    <a:pt x="4982" y="0"/>
                  </a:cubicBezTo>
                  <a:close/>
                </a:path>
              </a:pathLst>
            </a:custGeom>
            <a:solidFill>
              <a:srgbClr val="84B2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3" name="Google Shape;1259;p46">
              <a:extLst>
                <a:ext uri="{FF2B5EF4-FFF2-40B4-BE49-F238E27FC236}">
                  <a16:creationId xmlns:a16="http://schemas.microsoft.com/office/drawing/2014/main" id="{8318535D-E619-CCCC-B7C1-8C9283E523CF}"/>
                </a:ext>
              </a:extLst>
            </p:cNvPr>
            <p:cNvSpPr/>
            <p:nvPr/>
          </p:nvSpPr>
          <p:spPr>
            <a:xfrm>
              <a:off x="103211" y="4286500"/>
              <a:ext cx="630517" cy="1019936"/>
            </a:xfrm>
            <a:custGeom>
              <a:avLst/>
              <a:gdLst/>
              <a:ahLst/>
              <a:cxnLst/>
              <a:rect l="l" t="t" r="r" b="b"/>
              <a:pathLst>
                <a:path w="4218" h="6823" extrusionOk="0">
                  <a:moveTo>
                    <a:pt x="61" y="1"/>
                  </a:moveTo>
                  <a:lnTo>
                    <a:pt x="1" y="25"/>
                  </a:lnTo>
                  <a:cubicBezTo>
                    <a:pt x="840" y="587"/>
                    <a:pt x="1584" y="1270"/>
                    <a:pt x="2206" y="2067"/>
                  </a:cubicBezTo>
                  <a:cubicBezTo>
                    <a:pt x="3275" y="3445"/>
                    <a:pt x="3952" y="5088"/>
                    <a:pt x="4164" y="6822"/>
                  </a:cubicBezTo>
                  <a:lnTo>
                    <a:pt x="4218" y="6822"/>
                  </a:lnTo>
                  <a:cubicBezTo>
                    <a:pt x="4007" y="5076"/>
                    <a:pt x="3324" y="3421"/>
                    <a:pt x="2248" y="2031"/>
                  </a:cubicBezTo>
                  <a:cubicBezTo>
                    <a:pt x="1632" y="1240"/>
                    <a:pt x="889" y="557"/>
                    <a:pt x="61" y="1"/>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4" name="Google Shape;1260;p46">
              <a:extLst>
                <a:ext uri="{FF2B5EF4-FFF2-40B4-BE49-F238E27FC236}">
                  <a16:creationId xmlns:a16="http://schemas.microsoft.com/office/drawing/2014/main" id="{36C2A351-94D2-54B8-2DC7-A53DB86713BC}"/>
                </a:ext>
              </a:extLst>
            </p:cNvPr>
            <p:cNvSpPr/>
            <p:nvPr/>
          </p:nvSpPr>
          <p:spPr>
            <a:xfrm>
              <a:off x="356139" y="4188138"/>
              <a:ext cx="446355" cy="1118297"/>
            </a:xfrm>
            <a:custGeom>
              <a:avLst/>
              <a:gdLst/>
              <a:ahLst/>
              <a:cxnLst/>
              <a:rect l="l" t="t" r="r" b="b"/>
              <a:pathLst>
                <a:path w="2986" h="7481" extrusionOk="0">
                  <a:moveTo>
                    <a:pt x="61" y="0"/>
                  </a:moveTo>
                  <a:lnTo>
                    <a:pt x="0" y="18"/>
                  </a:lnTo>
                  <a:cubicBezTo>
                    <a:pt x="447" y="441"/>
                    <a:pt x="846" y="913"/>
                    <a:pt x="1197" y="1420"/>
                  </a:cubicBezTo>
                  <a:cubicBezTo>
                    <a:pt x="2671" y="3565"/>
                    <a:pt x="2931" y="5885"/>
                    <a:pt x="2882" y="7480"/>
                  </a:cubicBezTo>
                  <a:lnTo>
                    <a:pt x="2937" y="7480"/>
                  </a:lnTo>
                  <a:cubicBezTo>
                    <a:pt x="2985" y="5879"/>
                    <a:pt x="2719" y="3547"/>
                    <a:pt x="1239" y="1390"/>
                  </a:cubicBezTo>
                  <a:cubicBezTo>
                    <a:pt x="895" y="888"/>
                    <a:pt x="496" y="423"/>
                    <a:pt x="61" y="0"/>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5" name="Google Shape;1261;p46">
              <a:extLst>
                <a:ext uri="{FF2B5EF4-FFF2-40B4-BE49-F238E27FC236}">
                  <a16:creationId xmlns:a16="http://schemas.microsoft.com/office/drawing/2014/main" id="{AD2907EA-0765-9CED-F55B-BCB1F482A928}"/>
                </a:ext>
              </a:extLst>
            </p:cNvPr>
            <p:cNvSpPr/>
            <p:nvPr/>
          </p:nvSpPr>
          <p:spPr>
            <a:xfrm>
              <a:off x="666769" y="4148375"/>
              <a:ext cx="217945" cy="1158060"/>
            </a:xfrm>
            <a:custGeom>
              <a:avLst/>
              <a:gdLst/>
              <a:ahLst/>
              <a:cxnLst/>
              <a:rect l="l" t="t" r="r" b="b"/>
              <a:pathLst>
                <a:path w="1458" h="7747" extrusionOk="0">
                  <a:moveTo>
                    <a:pt x="1" y="0"/>
                  </a:moveTo>
                  <a:cubicBezTo>
                    <a:pt x="357" y="822"/>
                    <a:pt x="714" y="1662"/>
                    <a:pt x="950" y="2538"/>
                  </a:cubicBezTo>
                  <a:cubicBezTo>
                    <a:pt x="1403" y="4242"/>
                    <a:pt x="1403" y="6043"/>
                    <a:pt x="950" y="7746"/>
                  </a:cubicBezTo>
                  <a:lnTo>
                    <a:pt x="1004" y="7746"/>
                  </a:lnTo>
                  <a:cubicBezTo>
                    <a:pt x="1457" y="6037"/>
                    <a:pt x="1451" y="4236"/>
                    <a:pt x="998" y="2526"/>
                  </a:cubicBezTo>
                  <a:cubicBezTo>
                    <a:pt x="762" y="1656"/>
                    <a:pt x="412" y="816"/>
                    <a:pt x="61" y="0"/>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6" name="Google Shape;1262;p46">
              <a:extLst>
                <a:ext uri="{FF2B5EF4-FFF2-40B4-BE49-F238E27FC236}">
                  <a16:creationId xmlns:a16="http://schemas.microsoft.com/office/drawing/2014/main" id="{26C8743E-E75C-756A-C91E-E486F46BFAF2}"/>
                </a:ext>
              </a:extLst>
            </p:cNvPr>
            <p:cNvSpPr/>
            <p:nvPr/>
          </p:nvSpPr>
          <p:spPr>
            <a:xfrm>
              <a:off x="1692834" y="4635249"/>
              <a:ext cx="343361" cy="671188"/>
            </a:xfrm>
            <a:custGeom>
              <a:avLst/>
              <a:gdLst/>
              <a:ahLst/>
              <a:cxnLst/>
              <a:rect l="l" t="t" r="r" b="b"/>
              <a:pathLst>
                <a:path w="2297" h="4490" extrusionOk="0">
                  <a:moveTo>
                    <a:pt x="1" y="0"/>
                  </a:moveTo>
                  <a:lnTo>
                    <a:pt x="1" y="0"/>
                  </a:lnTo>
                  <a:cubicBezTo>
                    <a:pt x="1052" y="1323"/>
                    <a:pt x="1814" y="2852"/>
                    <a:pt x="2243" y="4489"/>
                  </a:cubicBezTo>
                  <a:lnTo>
                    <a:pt x="2297" y="4489"/>
                  </a:lnTo>
                  <a:cubicBezTo>
                    <a:pt x="1892" y="2931"/>
                    <a:pt x="1179" y="1462"/>
                    <a:pt x="200" y="175"/>
                  </a:cubicBezTo>
                  <a:lnTo>
                    <a:pt x="1" y="0"/>
                  </a:ln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7" name="Google Shape;1263;p46">
              <a:extLst>
                <a:ext uri="{FF2B5EF4-FFF2-40B4-BE49-F238E27FC236}">
                  <a16:creationId xmlns:a16="http://schemas.microsoft.com/office/drawing/2014/main" id="{54601251-DD19-F25D-A687-E9240B16C3AB}"/>
                </a:ext>
              </a:extLst>
            </p:cNvPr>
            <p:cNvSpPr/>
            <p:nvPr/>
          </p:nvSpPr>
          <p:spPr>
            <a:xfrm>
              <a:off x="2075814" y="4662306"/>
              <a:ext cx="77880" cy="644131"/>
            </a:xfrm>
            <a:custGeom>
              <a:avLst/>
              <a:gdLst/>
              <a:ahLst/>
              <a:cxnLst/>
              <a:rect l="l" t="t" r="r" b="b"/>
              <a:pathLst>
                <a:path w="521" h="4309" extrusionOk="0">
                  <a:moveTo>
                    <a:pt x="1" y="0"/>
                  </a:moveTo>
                  <a:cubicBezTo>
                    <a:pt x="267" y="550"/>
                    <a:pt x="321" y="1179"/>
                    <a:pt x="387" y="1873"/>
                  </a:cubicBezTo>
                  <a:lnTo>
                    <a:pt x="400" y="2031"/>
                  </a:lnTo>
                  <a:cubicBezTo>
                    <a:pt x="472" y="2792"/>
                    <a:pt x="406" y="3553"/>
                    <a:pt x="309" y="4308"/>
                  </a:cubicBezTo>
                  <a:lnTo>
                    <a:pt x="363" y="4308"/>
                  </a:lnTo>
                  <a:cubicBezTo>
                    <a:pt x="460" y="3553"/>
                    <a:pt x="520" y="2792"/>
                    <a:pt x="454" y="2025"/>
                  </a:cubicBezTo>
                  <a:lnTo>
                    <a:pt x="436" y="1867"/>
                  </a:lnTo>
                  <a:cubicBezTo>
                    <a:pt x="375" y="1203"/>
                    <a:pt x="321" y="562"/>
                    <a:pt x="49" y="0"/>
                  </a:cubicBez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8" name="Google Shape;1264;p46">
              <a:extLst>
                <a:ext uri="{FF2B5EF4-FFF2-40B4-BE49-F238E27FC236}">
                  <a16:creationId xmlns:a16="http://schemas.microsoft.com/office/drawing/2014/main" id="{43DAF567-D8DE-B8D5-FA5D-D3441E447A10}"/>
                </a:ext>
              </a:extLst>
            </p:cNvPr>
            <p:cNvSpPr/>
            <p:nvPr/>
          </p:nvSpPr>
          <p:spPr>
            <a:xfrm>
              <a:off x="-153306" y="3244286"/>
              <a:ext cx="867297" cy="1163442"/>
            </a:xfrm>
            <a:custGeom>
              <a:avLst/>
              <a:gdLst/>
              <a:ahLst/>
              <a:cxnLst/>
              <a:rect l="l" t="t" r="r" b="b"/>
              <a:pathLst>
                <a:path w="5802" h="7783" extrusionOk="0">
                  <a:moveTo>
                    <a:pt x="5729" y="0"/>
                  </a:moveTo>
                  <a:lnTo>
                    <a:pt x="5674" y="12"/>
                  </a:lnTo>
                  <a:cubicBezTo>
                    <a:pt x="3058" y="834"/>
                    <a:pt x="979" y="3190"/>
                    <a:pt x="502" y="5891"/>
                  </a:cubicBezTo>
                  <a:cubicBezTo>
                    <a:pt x="351" y="6755"/>
                    <a:pt x="321" y="6876"/>
                    <a:pt x="61" y="7607"/>
                  </a:cubicBezTo>
                  <a:lnTo>
                    <a:pt x="1" y="7783"/>
                  </a:lnTo>
                  <a:cubicBezTo>
                    <a:pt x="55" y="7716"/>
                    <a:pt x="115" y="7656"/>
                    <a:pt x="170" y="7595"/>
                  </a:cubicBezTo>
                  <a:cubicBezTo>
                    <a:pt x="750" y="7027"/>
                    <a:pt x="1553" y="6725"/>
                    <a:pt x="2260" y="6314"/>
                  </a:cubicBezTo>
                  <a:cubicBezTo>
                    <a:pt x="4417" y="5057"/>
                    <a:pt x="5801" y="2568"/>
                    <a:pt x="5729" y="67"/>
                  </a:cubicBezTo>
                  <a:lnTo>
                    <a:pt x="5729" y="0"/>
                  </a:lnTo>
                  <a:close/>
                </a:path>
              </a:pathLst>
            </a:custGeom>
            <a:solidFill>
              <a:srgbClr val="84B2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sp>
          <p:nvSpPr>
            <p:cNvPr id="29" name="Google Shape;1265;p46">
              <a:extLst>
                <a:ext uri="{FF2B5EF4-FFF2-40B4-BE49-F238E27FC236}">
                  <a16:creationId xmlns:a16="http://schemas.microsoft.com/office/drawing/2014/main" id="{BABDE1CE-5C2B-855A-1355-96A9DE6DDF53}"/>
                </a:ext>
              </a:extLst>
            </p:cNvPr>
            <p:cNvSpPr/>
            <p:nvPr/>
          </p:nvSpPr>
          <p:spPr>
            <a:xfrm>
              <a:off x="-153306" y="3243389"/>
              <a:ext cx="856385" cy="1164339"/>
            </a:xfrm>
            <a:custGeom>
              <a:avLst/>
              <a:gdLst/>
              <a:ahLst/>
              <a:cxnLst/>
              <a:rect l="l" t="t" r="r" b="b"/>
              <a:pathLst>
                <a:path w="5729" h="7789" extrusionOk="0">
                  <a:moveTo>
                    <a:pt x="5729" y="0"/>
                  </a:moveTo>
                  <a:lnTo>
                    <a:pt x="5674" y="18"/>
                  </a:lnTo>
                  <a:cubicBezTo>
                    <a:pt x="4883" y="1341"/>
                    <a:pt x="3934" y="2852"/>
                    <a:pt x="2895" y="4212"/>
                  </a:cubicBezTo>
                  <a:cubicBezTo>
                    <a:pt x="2001" y="5378"/>
                    <a:pt x="1058" y="6520"/>
                    <a:pt x="61" y="7607"/>
                  </a:cubicBezTo>
                  <a:lnTo>
                    <a:pt x="1" y="7789"/>
                  </a:lnTo>
                  <a:cubicBezTo>
                    <a:pt x="55" y="7722"/>
                    <a:pt x="115" y="7662"/>
                    <a:pt x="170" y="7601"/>
                  </a:cubicBezTo>
                  <a:cubicBezTo>
                    <a:pt x="1149" y="6526"/>
                    <a:pt x="2079" y="5408"/>
                    <a:pt x="2949" y="4260"/>
                  </a:cubicBezTo>
                  <a:cubicBezTo>
                    <a:pt x="3988" y="2900"/>
                    <a:pt x="4937" y="1396"/>
                    <a:pt x="5729" y="73"/>
                  </a:cubicBezTo>
                  <a:lnTo>
                    <a:pt x="5729" y="0"/>
                  </a:lnTo>
                  <a:close/>
                </a:path>
              </a:pathLst>
            </a:custGeom>
            <a:solidFill>
              <a:srgbClr val="4586F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effectLst/>
                <a:uLnTx/>
                <a:uFillTx/>
                <a:latin typeface="UTM Avo" panose="02040603050506020204" pitchFamily="18" charset="0"/>
              </a:endParaRPr>
            </a:p>
          </p:txBody>
        </p:sp>
      </p:grpSp>
    </p:spTree>
    <p:extLst>
      <p:ext uri="{BB962C8B-B14F-4D97-AF65-F5344CB8AC3E}">
        <p14:creationId xmlns:p14="http://schemas.microsoft.com/office/powerpoint/2010/main" val="86617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4D7F196-9C61-44B6-9257-38A1FA7A2B3A}" vid="{7023CD2D-81B6-4BB7-B338-C0CB8A5C0DA7}"/>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Chủ đề 9 - An toàn trong cuộc sống - Tuần 34_1</Template>
  <TotalTime>55</TotalTime>
  <Words>758</Words>
  <Application>Microsoft Office PowerPoint</Application>
  <PresentationFormat>Widescreen</PresentationFormat>
  <Paragraphs>74</Paragraphs>
  <Slides>33</Slides>
  <Notes>1</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33</vt:i4>
      </vt:variant>
    </vt:vector>
  </HeadingPairs>
  <TitlesOfParts>
    <vt:vector size="41" baseType="lpstr">
      <vt:lpstr>Arial</vt:lpstr>
      <vt:lpstr>Calibri</vt:lpstr>
      <vt:lpstr>Calibri Light</vt:lpstr>
      <vt:lpstr>UTM Avo</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hung.nv2510hung.nv2510</cp:lastModifiedBy>
  <cp:revision>5</cp:revision>
  <dcterms:created xsi:type="dcterms:W3CDTF">2023-05-23T08:05:37Z</dcterms:created>
  <dcterms:modified xsi:type="dcterms:W3CDTF">2023-08-18T04:46:42Z</dcterms:modified>
</cp:coreProperties>
</file>