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44"/>
  </p:notesMasterIdLst>
  <p:sldIdLst>
    <p:sldId id="256" r:id="rId3"/>
    <p:sldId id="257" r:id="rId4"/>
    <p:sldId id="258" r:id="rId5"/>
    <p:sldId id="281" r:id="rId6"/>
    <p:sldId id="282" r:id="rId7"/>
    <p:sldId id="283" r:id="rId8"/>
    <p:sldId id="284" r:id="rId9"/>
    <p:sldId id="285" r:id="rId10"/>
    <p:sldId id="259" r:id="rId11"/>
    <p:sldId id="260" r:id="rId12"/>
    <p:sldId id="286" r:id="rId13"/>
    <p:sldId id="287" r:id="rId14"/>
    <p:sldId id="266" r:id="rId15"/>
    <p:sldId id="271" r:id="rId16"/>
    <p:sldId id="288" r:id="rId17"/>
    <p:sldId id="289" r:id="rId18"/>
    <p:sldId id="307" r:id="rId19"/>
    <p:sldId id="291" r:id="rId20"/>
    <p:sldId id="290" r:id="rId21"/>
    <p:sldId id="293" r:id="rId22"/>
    <p:sldId id="292" r:id="rId23"/>
    <p:sldId id="294" r:id="rId24"/>
    <p:sldId id="295" r:id="rId25"/>
    <p:sldId id="296" r:id="rId26"/>
    <p:sldId id="297" r:id="rId27"/>
    <p:sldId id="261" r:id="rId28"/>
    <p:sldId id="262" r:id="rId29"/>
    <p:sldId id="298" r:id="rId30"/>
    <p:sldId id="299" r:id="rId31"/>
    <p:sldId id="300" r:id="rId32"/>
    <p:sldId id="301" r:id="rId33"/>
    <p:sldId id="303" r:id="rId34"/>
    <p:sldId id="304" r:id="rId35"/>
    <p:sldId id="302" r:id="rId36"/>
    <p:sldId id="305" r:id="rId37"/>
    <p:sldId id="306" r:id="rId38"/>
    <p:sldId id="263" r:id="rId39"/>
    <p:sldId id="264" r:id="rId40"/>
    <p:sldId id="268" r:id="rId41"/>
    <p:sldId id="267" r:id="rId42"/>
    <p:sldId id="308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871" autoAdjust="0"/>
  </p:normalViewPr>
  <p:slideViewPr>
    <p:cSldViewPr snapToGrid="0">
      <p:cViewPr varScale="1">
        <p:scale>
          <a:sx n="77" d="100"/>
          <a:sy n="77" d="100"/>
        </p:scale>
        <p:origin x="9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8259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0279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43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C260C-C65B-4C8C-B46D-68D077525F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67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60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C260C-C65B-4C8C-B46D-68D077525F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23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3470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8010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8114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6163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4958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PLAY</a:t>
            </a:r>
          </a:p>
        </p:txBody>
      </p:sp>
    </p:spTree>
    <p:extLst>
      <p:ext uri="{BB962C8B-B14F-4D97-AF65-F5344CB8AC3E}">
        <p14:creationId xmlns:p14="http://schemas.microsoft.com/office/powerpoint/2010/main" val="721136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rương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(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Jack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82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Sau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443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Sau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87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4657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3456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7076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7110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7226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11840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Click vào Spin để quay vòng quay và click vào spin một lần nữa để dừng.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061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55070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1948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592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4961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8244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5421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4997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39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2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14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50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76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24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2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9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2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5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18" Type="http://schemas.microsoft.com/office/2007/relationships/hdphoto" Target="../media/hdphoto8.wdp"/><Relationship Id="rId3" Type="http://schemas.openxmlformats.org/officeDocument/2006/relationships/image" Target="../media/image13.jpeg"/><Relationship Id="rId21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6" Type="http://schemas.microsoft.com/office/2007/relationships/hdphoto" Target="../media/hdphoto7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6.wdp"/><Relationship Id="rId2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10.wdp"/><Relationship Id="rId18" Type="http://schemas.openxmlformats.org/officeDocument/2006/relationships/image" Target="../media/image32.png"/><Relationship Id="rId3" Type="http://schemas.microsoft.com/office/2007/relationships/media" Target="../media/media2.mp3"/><Relationship Id="rId21" Type="http://schemas.openxmlformats.org/officeDocument/2006/relationships/image" Target="../media/image23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25.jpeg"/><Relationship Id="rId1" Type="http://schemas.microsoft.com/office/2007/relationships/media" Target="../media/media1.mp3"/><Relationship Id="rId6" Type="http://schemas.openxmlformats.org/officeDocument/2006/relationships/notesSlide" Target="../notesSlides/notesSlide14.xml"/><Relationship Id="rId11" Type="http://schemas.microsoft.com/office/2007/relationships/hdphoto" Target="../media/hdphoto9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26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10.wdp"/><Relationship Id="rId18" Type="http://schemas.openxmlformats.org/officeDocument/2006/relationships/image" Target="../media/image36.png"/><Relationship Id="rId3" Type="http://schemas.microsoft.com/office/2007/relationships/media" Target="../media/media2.mp3"/><Relationship Id="rId21" Type="http://schemas.openxmlformats.org/officeDocument/2006/relationships/image" Target="../media/image25.jpe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notesSlide" Target="../notesSlides/notesSlide15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9.png"/><Relationship Id="rId10" Type="http://schemas.openxmlformats.org/officeDocument/2006/relationships/image" Target="../media/image35.png"/><Relationship Id="rId19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4.gif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13.jpeg"/><Relationship Id="rId12" Type="http://schemas.openxmlformats.org/officeDocument/2006/relationships/image" Target="../media/image30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5.jpeg"/><Relationship Id="rId1" Type="http://schemas.microsoft.com/office/2007/relationships/media" Target="../media/media1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microsoft.com/office/2007/relationships/hdphoto" Target="../media/hdphoto10.wdp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dao-duc-2/1/15/6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12" Type="http://schemas.openxmlformats.org/officeDocument/2006/relationships/image" Target="../media/image48.gif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slide" Target="slide26.xml"/><Relationship Id="rId11" Type="http://schemas.openxmlformats.org/officeDocument/2006/relationships/slide" Target="slide24.xml"/><Relationship Id="rId5" Type="http://schemas.openxmlformats.org/officeDocument/2006/relationships/image" Target="../media/image45.jpeg"/><Relationship Id="rId15" Type="http://schemas.openxmlformats.org/officeDocument/2006/relationships/image" Target="../media/image44.jpe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3.xml"/><Relationship Id="rId9" Type="http://schemas.openxmlformats.org/officeDocument/2006/relationships/slide" Target="slide25.xml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slide" Target="slide23.xm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51.gif"/><Relationship Id="rId10" Type="http://schemas.openxmlformats.org/officeDocument/2006/relationships/image" Target="../media/image55.svg"/><Relationship Id="rId4" Type="http://schemas.openxmlformats.org/officeDocument/2006/relationships/image" Target="../media/image42.gif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slide" Target="slide23.xm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51.gif"/><Relationship Id="rId10" Type="http://schemas.openxmlformats.org/officeDocument/2006/relationships/image" Target="../media/image55.svg"/><Relationship Id="rId4" Type="http://schemas.openxmlformats.org/officeDocument/2006/relationships/image" Target="../media/image42.gif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dao-duc-2/1/15/63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png"/><Relationship Id="rId7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dao-duc-2/1/15/64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s://www.facebook.com/groups/hoc10donghanhcunggiaovientieuho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dao-duc-2/1/15/61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268730" y="1734049"/>
            <a:ext cx="9909809" cy="1112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Chủ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đề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Tuân thủ quy định nơi công cộng</a:t>
            </a:r>
            <a:endParaRPr sz="4400" b="1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385008" y="2909794"/>
            <a:ext cx="11421984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12: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Em với quy định nơi công cộng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Tìm hiểu quy định nơi công cộng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772E37F-D857-6695-042F-9A991E825E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51" t="12059" r="1179"/>
          <a:stretch/>
        </p:blipFill>
        <p:spPr>
          <a:xfrm>
            <a:off x="6247599" y="3087982"/>
            <a:ext cx="3707932" cy="349428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3080EA-499F-DA69-6D88-2CED9A468483}"/>
              </a:ext>
            </a:extLst>
          </p:cNvPr>
          <p:cNvSpPr/>
          <p:nvPr/>
        </p:nvSpPr>
        <p:spPr>
          <a:xfrm>
            <a:off x="3395629" y="2207801"/>
            <a:ext cx="5000830" cy="69117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 LẦN ĐẾN BỆNH VIỆN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A989BDBD-0A64-26CF-F3F6-4EE2028EC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897" y="1152174"/>
            <a:ext cx="1504032" cy="1504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7BA59C-4FC1-9B84-E3DC-32C1F3C0A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4" t="12059" r="49696"/>
          <a:stretch/>
        </p:blipFill>
        <p:spPr>
          <a:xfrm>
            <a:off x="2049840" y="3099411"/>
            <a:ext cx="3707932" cy="3494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Tìm hiểu quy định nơi công cộng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A989BDBD-0A64-26CF-F3F6-4EE2028EC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897" y="1152174"/>
            <a:ext cx="1504032" cy="1504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62580B-A3F3-C7EA-6719-1AA0B64650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20"/>
          <a:stretch/>
        </p:blipFill>
        <p:spPr>
          <a:xfrm>
            <a:off x="6134201" y="2931639"/>
            <a:ext cx="3531888" cy="37441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592FDE-7CE0-9E48-341A-88CD927CE1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907"/>
          <a:stretch/>
        </p:blipFill>
        <p:spPr>
          <a:xfrm>
            <a:off x="2029349" y="2931638"/>
            <a:ext cx="3891391" cy="374417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93986BE-094E-5C87-1FDC-F72697644315}"/>
              </a:ext>
            </a:extLst>
          </p:cNvPr>
          <p:cNvSpPr/>
          <p:nvPr/>
        </p:nvSpPr>
        <p:spPr>
          <a:xfrm>
            <a:off x="3395629" y="2207801"/>
            <a:ext cx="5000830" cy="69117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 LẦN ĐẾN BỆNH VIỆN</a:t>
            </a:r>
          </a:p>
        </p:txBody>
      </p:sp>
    </p:spTree>
    <p:extLst>
      <p:ext uri="{BB962C8B-B14F-4D97-AF65-F5344CB8AC3E}">
        <p14:creationId xmlns:p14="http://schemas.microsoft.com/office/powerpoint/2010/main" val="36174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Tìm hiểu quy định nơi công cộng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712186-9E94-7D84-446A-F14A08CE62D6}"/>
              </a:ext>
            </a:extLst>
          </p:cNvPr>
          <p:cNvSpPr/>
          <p:nvPr/>
        </p:nvSpPr>
        <p:spPr>
          <a:xfrm>
            <a:off x="426899" y="2345237"/>
            <a:ext cx="11427325" cy="2384923"/>
          </a:xfrm>
          <a:prstGeom prst="roundRect">
            <a:avLst>
              <a:gd name="adj" fmla="val 5058"/>
            </a:avLst>
          </a:prstGeom>
          <a:solidFill>
            <a:srgbClr val="FFFAF7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6FF16F-AF41-509D-3C7D-BCED71F076EE}"/>
              </a:ext>
            </a:extLst>
          </p:cNvPr>
          <p:cNvGrpSpPr/>
          <p:nvPr/>
        </p:nvGrpSpPr>
        <p:grpSpPr>
          <a:xfrm>
            <a:off x="646760" y="3519021"/>
            <a:ext cx="4032347" cy="1031971"/>
            <a:chOff x="3303594" y="1258107"/>
            <a:chExt cx="5607549" cy="8651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A14CF4-807C-5375-6CD6-229EF312693E}"/>
                </a:ext>
              </a:extLst>
            </p:cNvPr>
            <p:cNvSpPr txBox="1"/>
            <p:nvPr/>
          </p:nvSpPr>
          <p:spPr>
            <a:xfrm>
              <a:off x="3303594" y="1258107"/>
              <a:ext cx="5607549" cy="43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NHÓM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F959607-D796-86D0-5245-C609EB048ECB}"/>
                </a:ext>
              </a:extLst>
            </p:cNvPr>
            <p:cNvSpPr/>
            <p:nvPr/>
          </p:nvSpPr>
          <p:spPr>
            <a:xfrm>
              <a:off x="4335296" y="1739769"/>
              <a:ext cx="3026840" cy="38352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: 3 </a:t>
              </a:r>
              <a:r>
                <a:rPr lang="en-US" sz="1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phút</a:t>
              </a:r>
              <a:endParaRPr lang="en-US" sz="16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7EB77B-75CF-10A6-2E0B-4DEAC618EBDE}"/>
              </a:ext>
            </a:extLst>
          </p:cNvPr>
          <p:cNvCxnSpPr>
            <a:cxnSpLocks/>
          </p:cNvCxnSpPr>
          <p:nvPr/>
        </p:nvCxnSpPr>
        <p:spPr>
          <a:xfrm>
            <a:off x="4577234" y="2491883"/>
            <a:ext cx="0" cy="20884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D9EF71-1C37-808F-8C62-9B931DB7E9ED}"/>
              </a:ext>
            </a:extLst>
          </p:cNvPr>
          <p:cNvSpPr txBox="1"/>
          <p:nvPr/>
        </p:nvSpPr>
        <p:spPr>
          <a:xfrm>
            <a:off x="4665974" y="2618643"/>
            <a:ext cx="7281346" cy="2358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20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endParaRPr lang="en-US" sz="2000" b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Duy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Kiên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2E7B60A-3B68-C1A9-1363-EAD34C07F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34" y="2432794"/>
            <a:ext cx="1039656" cy="10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D017DCC-B711-D64E-C9D6-53087B49B8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4317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219200" y="2616200"/>
            <a:ext cx="4724400" cy="1524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A. Khi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</a:rPr>
              <a:t>bệnh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</a:rPr>
              <a:t>viện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</a:rPr>
              <a:t>hai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</a:rPr>
              <a:t>hét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</a:rPr>
              <a:t>lớn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</a:rPr>
              <a:t>chạy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 lung tung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400800" y="2616200"/>
            <a:ext cx="4724400" cy="1524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B. </a:t>
            </a:r>
            <a:r>
              <a:rPr lang="vi-VN" sz="2667" dirty="0">
                <a:solidFill>
                  <a:schemeClr val="tx1"/>
                </a:solidFill>
                <a:latin typeface="UTM Avo" panose="02040603050506020204" pitchFamily="18" charset="0"/>
              </a:rPr>
              <a:t>Khi vào bệnh viên, hai bạn đã đi nhẹ, nói khẽ</a:t>
            </a:r>
            <a:endParaRPr lang="en-US" sz="2667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06400" y="3937000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0615020-AD0E-ACA6-0C48-5CA211D83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5C99A304-9BD5-B4E6-E7C3-7DEFE3C869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BCF512B-F866-5605-0D3A-BF1F211C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050886C-0080-FCBA-5D3C-8E795532C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7FB2623-807F-3546-03CF-D173C5219C9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  <p:pic>
        <p:nvPicPr>
          <p:cNvPr id="7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E5283DEC-3D08-8D6F-D4D7-99046B53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438400"/>
            <a:ext cx="792193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071A7-82DC-234B-6919-A436123747E3}"/>
              </a:ext>
            </a:extLst>
          </p:cNvPr>
          <p:cNvSpPr txBox="1"/>
          <p:nvPr/>
        </p:nvSpPr>
        <p:spPr>
          <a:xfrm>
            <a:off x="2946400" y="787400"/>
            <a:ext cx="61976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Khi vào bệnh viện thăm bạn, Duy và Kiên đã có hành động gì?</a:t>
            </a:r>
          </a:p>
        </p:txBody>
      </p:sp>
    </p:spTree>
    <p:extLst>
      <p:ext uri="{BB962C8B-B14F-4D97-AF65-F5344CB8AC3E}">
        <p14:creationId xmlns:p14="http://schemas.microsoft.com/office/powerpoint/2010/main" val="28325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50" grpId="0" animBg="1"/>
      <p:bldP spid="50" grpId="1" animBg="1"/>
      <p:bldP spid="51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2260600"/>
            <a:ext cx="7921939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946400" y="685801"/>
            <a:ext cx="64008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Hành động của hai bạn có </a:t>
            </a:r>
            <a:endParaRPr lang="en-US" sz="2667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phù hợp không? Vì sao?</a:t>
            </a:r>
            <a:endParaRPr lang="en-US" sz="2667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524000" y="2311400"/>
            <a:ext cx="4775200" cy="17272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A. </a:t>
            </a:r>
            <a:r>
              <a:rPr lang="vi-VN" sz="2667" dirty="0">
                <a:solidFill>
                  <a:schemeClr val="tx1"/>
                </a:solidFill>
                <a:latin typeface="UTM Avo" panose="02040603050506020204" pitchFamily="18" charset="0"/>
              </a:rPr>
              <a:t>Hành động của hai bạn phù hợp vì nó không làm ảnh hưởng đến người xung quanh</a:t>
            </a:r>
            <a:endParaRPr lang="en-US" sz="2667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604000" y="2311400"/>
            <a:ext cx="4775200" cy="17272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</a:rPr>
              <a:t>B. </a:t>
            </a:r>
            <a:r>
              <a:rPr lang="vi-VN" sz="2667" dirty="0">
                <a:solidFill>
                  <a:schemeClr val="tx1"/>
                </a:solidFill>
                <a:latin typeface="UTM Avo" panose="02040603050506020204" pitchFamily="18" charset="0"/>
              </a:rPr>
              <a:t>Hành động của hai bạn không phù hợp vì nó làm ảnh hưởng đến người xung quanh </a:t>
            </a:r>
            <a:endParaRPr lang="en-US" sz="2667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04917B89-DE23-205A-C82C-901492040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A84B982-7DF9-C4DE-D2A4-1AE56E18F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C932820-7D50-E9DC-C25D-F895B1A44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B93E90A-9A8C-6347-FF0A-086B0BFD4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DA7125E-36FB-8064-158A-50E4281E0B7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9" grpId="0" animBg="1"/>
      <p:bldP spid="50" grpId="0" animBg="1"/>
      <p:bldP spid="5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4317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1625600" y="2209800"/>
            <a:ext cx="9245600" cy="2032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FF"/>
                </a:solidFill>
                <a:latin typeface="UTM Avo" panose="02040603050506020204" pitchFamily="18" charset="0"/>
              </a:rPr>
              <a:t>Khi đến bệnh viện, em cần tuân thủ nội quy của bệnh viện: đi nhẹ, nói khẽ, giữ vệ sinh, trật tự để không ảnh hưởng đến những người xung quanh.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06400" y="3937000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0615020-AD0E-ACA6-0C48-5CA211D83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5C99A304-9BD5-B4E6-E7C3-7DEFE3C869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BCF512B-F866-5605-0D3A-BF1F211C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050886C-0080-FCBA-5D3C-8E795532C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7FB2623-807F-3546-03CF-D173C5219C9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  <p:pic>
        <p:nvPicPr>
          <p:cNvPr id="7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E5283DEC-3D08-8D6F-D4D7-99046B53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2184400"/>
            <a:ext cx="7921939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071A7-82DC-234B-6919-A436123747E3}"/>
              </a:ext>
            </a:extLst>
          </p:cNvPr>
          <p:cNvSpPr txBox="1"/>
          <p:nvPr/>
        </p:nvSpPr>
        <p:spPr>
          <a:xfrm>
            <a:off x="2844800" y="685800"/>
            <a:ext cx="66040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Theo em, khi đến bệnh viện cần</a:t>
            </a:r>
            <a:endParaRPr lang="en-US" sz="2667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tuân thủ những quy định nào?</a:t>
            </a:r>
            <a:endParaRPr lang="en-US" sz="2667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0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Tìm hiểu quy định nơi công cộng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29AF4F-9A35-897D-554A-49E55C173874}"/>
              </a:ext>
            </a:extLst>
          </p:cNvPr>
          <p:cNvGrpSpPr/>
          <p:nvPr/>
        </p:nvGrpSpPr>
        <p:grpSpPr>
          <a:xfrm>
            <a:off x="2405744" y="4423409"/>
            <a:ext cx="8134568" cy="1840231"/>
            <a:chOff x="-793912" y="1070894"/>
            <a:chExt cx="9490797" cy="2329766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0C22FAC0-0379-ED5A-9021-A879F602F946}"/>
                </a:ext>
              </a:extLst>
            </p:cNvPr>
            <p:cNvSpPr/>
            <p:nvPr/>
          </p:nvSpPr>
          <p:spPr>
            <a:xfrm>
              <a:off x="-793912" y="1070894"/>
              <a:ext cx="9490797" cy="2329766"/>
            </a:xfrm>
            <a:prstGeom prst="roundRect">
              <a:avLst/>
            </a:prstGeom>
            <a:solidFill>
              <a:srgbClr val="FFF7F9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520616-D100-FAA0-DF9E-F27BB953C816}"/>
                </a:ext>
              </a:extLst>
            </p:cNvPr>
            <p:cNvSpPr txBox="1"/>
            <p:nvPr/>
          </p:nvSpPr>
          <p:spPr>
            <a:xfrm>
              <a:off x="-295020" y="1190993"/>
              <a:ext cx="8462832" cy="20628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nơi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0F76B0-8175-45AF-8B31-4E2196EED09A}"/>
              </a:ext>
            </a:extLst>
          </p:cNvPr>
          <p:cNvGrpSpPr/>
          <p:nvPr/>
        </p:nvGrpSpPr>
        <p:grpSpPr>
          <a:xfrm>
            <a:off x="0" y="2107715"/>
            <a:ext cx="12332970" cy="1991229"/>
            <a:chOff x="0" y="2107715"/>
            <a:chExt cx="12543076" cy="2025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ABA32E-EE6C-319A-E55C-962613E1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793" t="3482"/>
            <a:stretch/>
          </p:blipFill>
          <p:spPr>
            <a:xfrm>
              <a:off x="9366957" y="2168274"/>
              <a:ext cx="3176119" cy="19465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4E8E8E9-BDDE-51F7-C822-9A41BD69C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157"/>
            <a:stretch/>
          </p:blipFill>
          <p:spPr>
            <a:xfrm>
              <a:off x="3169019" y="2112618"/>
              <a:ext cx="3176119" cy="196599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44EBA5-9147-144C-6FA7-1EB2077E7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157"/>
            <a:stretch/>
          </p:blipFill>
          <p:spPr>
            <a:xfrm>
              <a:off x="0" y="2107715"/>
              <a:ext cx="3176118" cy="196599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5FB05C-4FAF-6FFB-9BCD-86CE78804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76" t="3482" r="49794"/>
            <a:stretch/>
          </p:blipFill>
          <p:spPr>
            <a:xfrm>
              <a:off x="6315087" y="2148840"/>
              <a:ext cx="3122768" cy="1984027"/>
            </a:xfrm>
            <a:prstGeom prst="rect">
              <a:avLst/>
            </a:prstGeom>
          </p:spPr>
        </p:pic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7F95E80-BB9D-679C-9F7C-DF2B978C5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4371646"/>
            <a:ext cx="1857979" cy="185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6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Tìm hiểu quy định nơi công cộng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82635E7-EB8D-8460-21E3-323B3E5E0031}"/>
              </a:ext>
            </a:extLst>
          </p:cNvPr>
          <p:cNvSpPr/>
          <p:nvPr/>
        </p:nvSpPr>
        <p:spPr>
          <a:xfrm>
            <a:off x="2129199" y="4882336"/>
            <a:ext cx="2057280" cy="637205"/>
          </a:xfrm>
          <a:prstGeom prst="roundRect">
            <a:avLst>
              <a:gd name="adj" fmla="val 13418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endParaRPr lang="en-US" sz="1800" b="1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2AD48B4-D607-193C-7FF2-2DF707A73AE5}"/>
              </a:ext>
            </a:extLst>
          </p:cNvPr>
          <p:cNvSpPr/>
          <p:nvPr/>
        </p:nvSpPr>
        <p:spPr>
          <a:xfrm>
            <a:off x="7873378" y="4873707"/>
            <a:ext cx="2479120" cy="637205"/>
          </a:xfrm>
          <a:prstGeom prst="roundRect">
            <a:avLst>
              <a:gd name="adj" fmla="val 13418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tàng</a:t>
            </a:r>
            <a:endParaRPr lang="en-US" sz="1800" b="1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AFF10E-3D8A-78DE-7007-9707876DFDD5}"/>
              </a:ext>
            </a:extLst>
          </p:cNvPr>
          <p:cNvSpPr/>
          <p:nvPr/>
        </p:nvSpPr>
        <p:spPr>
          <a:xfrm>
            <a:off x="1488432" y="5652079"/>
            <a:ext cx="3615178" cy="689454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bậy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533BF4C-0BC4-2591-702E-BCC7FD44E647}"/>
              </a:ext>
            </a:extLst>
          </p:cNvPr>
          <p:cNvSpPr/>
          <p:nvPr/>
        </p:nvSpPr>
        <p:spPr>
          <a:xfrm>
            <a:off x="299762" y="5756130"/>
            <a:ext cx="892408" cy="51127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6E0E59F-CE62-3933-6E7B-C69B4033AD2A}"/>
              </a:ext>
            </a:extLst>
          </p:cNvPr>
          <p:cNvSpPr/>
          <p:nvPr/>
        </p:nvSpPr>
        <p:spPr>
          <a:xfrm>
            <a:off x="7247354" y="5615283"/>
            <a:ext cx="4216928" cy="622991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chen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lấn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xô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đẩy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BFD64E2E-AF66-2096-35EE-32BF05CCFF62}"/>
              </a:ext>
            </a:extLst>
          </p:cNvPr>
          <p:cNvSpPr/>
          <p:nvPr/>
        </p:nvSpPr>
        <p:spPr>
          <a:xfrm>
            <a:off x="6058685" y="5719334"/>
            <a:ext cx="892408" cy="51127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6A4ED4-6009-9173-078F-DF2D6D3C16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7" t="8541" r="49325" b="69063"/>
          <a:stretch/>
        </p:blipFill>
        <p:spPr>
          <a:xfrm>
            <a:off x="1233790" y="2221654"/>
            <a:ext cx="4114698" cy="2482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7545A2-8D63-A58C-8884-615F29BB3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48" t="8863" r="4193" b="69063"/>
          <a:stretch/>
        </p:blipFill>
        <p:spPr>
          <a:xfrm>
            <a:off x="7004446" y="2257425"/>
            <a:ext cx="4029076" cy="244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Tìm hiểu quy định nơi công cộng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82635E7-EB8D-8460-21E3-323B3E5E0031}"/>
              </a:ext>
            </a:extLst>
          </p:cNvPr>
          <p:cNvSpPr/>
          <p:nvPr/>
        </p:nvSpPr>
        <p:spPr>
          <a:xfrm>
            <a:off x="2129199" y="4882336"/>
            <a:ext cx="2057280" cy="637205"/>
          </a:xfrm>
          <a:prstGeom prst="roundRect">
            <a:avLst>
              <a:gd name="adj" fmla="val 13418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endParaRPr lang="en-US" sz="1800" b="1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2AD48B4-D607-193C-7FF2-2DF707A73AE5}"/>
              </a:ext>
            </a:extLst>
          </p:cNvPr>
          <p:cNvSpPr/>
          <p:nvPr/>
        </p:nvSpPr>
        <p:spPr>
          <a:xfrm>
            <a:off x="8101978" y="4873707"/>
            <a:ext cx="1990712" cy="637205"/>
          </a:xfrm>
          <a:prstGeom prst="roundRect">
            <a:avLst>
              <a:gd name="adj" fmla="val 13418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Bến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endParaRPr lang="en-US" sz="1800" b="1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AFF10E-3D8A-78DE-7007-9707876DFDD5}"/>
              </a:ext>
            </a:extLst>
          </p:cNvPr>
          <p:cNvSpPr/>
          <p:nvPr/>
        </p:nvSpPr>
        <p:spPr>
          <a:xfrm>
            <a:off x="1488432" y="5652079"/>
            <a:ext cx="3615178" cy="622991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bậy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533BF4C-0BC4-2591-702E-BCC7FD44E647}"/>
              </a:ext>
            </a:extLst>
          </p:cNvPr>
          <p:cNvSpPr/>
          <p:nvPr/>
        </p:nvSpPr>
        <p:spPr>
          <a:xfrm>
            <a:off x="299762" y="5756130"/>
            <a:ext cx="892408" cy="51127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6E0E59F-CE62-3933-6E7B-C69B4033AD2A}"/>
              </a:ext>
            </a:extLst>
          </p:cNvPr>
          <p:cNvSpPr/>
          <p:nvPr/>
        </p:nvSpPr>
        <p:spPr>
          <a:xfrm>
            <a:off x="7247354" y="5615283"/>
            <a:ext cx="4216928" cy="622991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ồn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ào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chen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lấn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xô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đẩy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BFD64E2E-AF66-2096-35EE-32BF05CCFF62}"/>
              </a:ext>
            </a:extLst>
          </p:cNvPr>
          <p:cNvSpPr/>
          <p:nvPr/>
        </p:nvSpPr>
        <p:spPr>
          <a:xfrm>
            <a:off x="6058685" y="5719334"/>
            <a:ext cx="892408" cy="51127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217BAD-DF7B-83AC-34BC-CB3FEA3F84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7" t="31927" r="49325" b="45677"/>
          <a:stretch/>
        </p:blipFill>
        <p:spPr>
          <a:xfrm>
            <a:off x="1192170" y="2221654"/>
            <a:ext cx="4114698" cy="2482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C35F48-8CC0-BE46-115B-C852532DC4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09" t="31927" r="4238" b="45677"/>
          <a:stretch/>
        </p:blipFill>
        <p:spPr>
          <a:xfrm>
            <a:off x="7039985" y="2221654"/>
            <a:ext cx="4037590" cy="248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498AE1-3CFA-C1FF-F763-5932A49E16B1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D7828F0A-6930-F26F-6565-223180093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5D52C7-23E3-BFC7-33FD-3CE227A2E8F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Tìm hiểu quy định nơi công cộng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6C0698C-65C6-DC53-A6F1-D49914BCD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30" y="2114883"/>
            <a:ext cx="5554280" cy="452541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79A7A9-4745-85EC-D8D9-111DCFE8AA3E}"/>
              </a:ext>
            </a:extLst>
          </p:cNvPr>
          <p:cNvSpPr/>
          <p:nvPr/>
        </p:nvSpPr>
        <p:spPr>
          <a:xfrm>
            <a:off x="6169005" y="2556843"/>
            <a:ext cx="4106565" cy="853844"/>
          </a:xfrm>
          <a:prstGeom prst="roundRect">
            <a:avLst>
              <a:gd name="adj" fmla="val 13418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bừa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bãi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cộng.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B638CE-F031-4C1A-B3FA-BA731DEBD922}"/>
              </a:ext>
            </a:extLst>
          </p:cNvPr>
          <p:cNvSpPr/>
          <p:nvPr/>
        </p:nvSpPr>
        <p:spPr>
          <a:xfrm>
            <a:off x="6169005" y="3600769"/>
            <a:ext cx="4106565" cy="928338"/>
          </a:xfrm>
          <a:prstGeom prst="roundRect">
            <a:avLst>
              <a:gd name="adj" fmla="val 13418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ồn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chen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lấn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xô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đẩy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người.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354AB1-8FA7-FF8F-A75E-5F864DA89C4E}"/>
              </a:ext>
            </a:extLst>
          </p:cNvPr>
          <p:cNvSpPr/>
          <p:nvPr/>
        </p:nvSpPr>
        <p:spPr>
          <a:xfrm>
            <a:off x="6169005" y="4707759"/>
            <a:ext cx="4106565" cy="928338"/>
          </a:xfrm>
          <a:prstGeom prst="roundRect">
            <a:avLst>
              <a:gd name="adj" fmla="val 13418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bậy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99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464988" y="1592537"/>
            <a:ext cx="8729812" cy="469943"/>
            <a:chOff x="-333677" y="116374"/>
            <a:chExt cx="6530359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8460417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Sự cần thiết phải tuân thủ quy định nơi công cộng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333677" y="358127"/>
              <a:ext cx="1387940" cy="28743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19CDEF-3DFC-12EE-1DFB-9B850A6A773D}"/>
              </a:ext>
            </a:extLst>
          </p:cNvPr>
          <p:cNvGrpSpPr/>
          <p:nvPr/>
        </p:nvGrpSpPr>
        <p:grpSpPr>
          <a:xfrm>
            <a:off x="1934955" y="2286000"/>
            <a:ext cx="5677425" cy="1680210"/>
            <a:chOff x="-738669" y="778764"/>
            <a:chExt cx="9490797" cy="1811797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DC23A5CC-40FB-A9CE-8E6B-E5C80CF412AA}"/>
                </a:ext>
              </a:extLst>
            </p:cNvPr>
            <p:cNvSpPr/>
            <p:nvPr/>
          </p:nvSpPr>
          <p:spPr>
            <a:xfrm>
              <a:off x="-738669" y="778764"/>
              <a:ext cx="9490797" cy="181179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BE9473-4C54-AD5E-7AF7-307C4000AEBE}"/>
                </a:ext>
              </a:extLst>
            </p:cNvPr>
            <p:cNvSpPr txBox="1"/>
            <p:nvPr/>
          </p:nvSpPr>
          <p:spPr>
            <a:xfrm>
              <a:off x="-306822" y="1167502"/>
              <a:ext cx="8638592" cy="947495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Theo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tuân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thủ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quy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nơi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mang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lợi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ích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589F92DF-7213-ED81-5505-CF8AD8DE5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2" y="3060434"/>
            <a:ext cx="2104027" cy="21040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4A2915-8E24-38F0-DAC8-8BED68C37ECA}"/>
              </a:ext>
            </a:extLst>
          </p:cNvPr>
          <p:cNvGrpSpPr/>
          <p:nvPr/>
        </p:nvGrpSpPr>
        <p:grpSpPr>
          <a:xfrm>
            <a:off x="1942945" y="4263389"/>
            <a:ext cx="5692296" cy="1737361"/>
            <a:chOff x="-738669" y="586189"/>
            <a:chExt cx="9490797" cy="1873425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882F4667-5F33-7A3F-0B35-6EB776C468A3}"/>
                </a:ext>
              </a:extLst>
            </p:cNvPr>
            <p:cNvSpPr/>
            <p:nvPr/>
          </p:nvSpPr>
          <p:spPr>
            <a:xfrm>
              <a:off x="-738669" y="586189"/>
              <a:ext cx="9490797" cy="187342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CB3852-8966-2EC4-EDB9-9928B794CE59}"/>
                </a:ext>
              </a:extLst>
            </p:cNvPr>
            <p:cNvSpPr txBox="1"/>
            <p:nvPr/>
          </p:nvSpPr>
          <p:spPr>
            <a:xfrm>
              <a:off x="-122091" y="1067603"/>
              <a:ext cx="8226269" cy="947495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Nếu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tuân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thủ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quy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nơi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sẽ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xảy</a:t>
              </a:r>
              <a:r>
                <a:rPr lang="en-US" sz="20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ra?</a:t>
              </a:r>
              <a:endParaRPr lang="en-US" sz="1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ADC236-BA2A-CF4D-5C5D-CBD93728760F}"/>
              </a:ext>
            </a:extLst>
          </p:cNvPr>
          <p:cNvGrpSpPr/>
          <p:nvPr/>
        </p:nvGrpSpPr>
        <p:grpSpPr>
          <a:xfrm>
            <a:off x="7828444" y="2324150"/>
            <a:ext cx="4043516" cy="1325019"/>
            <a:chOff x="7600733" y="141020"/>
            <a:chExt cx="4443783" cy="132501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CDAB618-FD8B-8281-6F3A-1CB17CA56C19}"/>
                </a:ext>
              </a:extLst>
            </p:cNvPr>
            <p:cNvSpPr/>
            <p:nvPr/>
          </p:nvSpPr>
          <p:spPr>
            <a:xfrm>
              <a:off x="7600733" y="141020"/>
              <a:ext cx="4361946" cy="132501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F4E5F7-4AD9-0EAB-F836-2D4B7566835C}"/>
                </a:ext>
              </a:extLst>
            </p:cNvPr>
            <p:cNvSpPr txBox="1"/>
            <p:nvPr/>
          </p:nvSpPr>
          <p:spPr>
            <a:xfrm>
              <a:off x="7682570" y="235234"/>
              <a:ext cx="4361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THEO CẶP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96BCB0C-13F8-70C0-D4F4-515CB4C94DE7}"/>
                </a:ext>
              </a:extLst>
            </p:cNvPr>
            <p:cNvSpPr/>
            <p:nvPr/>
          </p:nvSpPr>
          <p:spPr>
            <a:xfrm>
              <a:off x="8660778" y="852668"/>
              <a:ext cx="2281084" cy="41470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16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16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5 </a:t>
              </a:r>
              <a:r>
                <a:rPr lang="en-US" sz="1600" b="1" dirty="0" err="1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phút</a:t>
              </a:r>
              <a:endParaRPr lang="en-US" sz="16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6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77400" y="54102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F9C75C-2E1D-06E5-0FC9-B27D4A4743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3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304800"/>
            <a:ext cx="3505200" cy="30371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685800"/>
            <a:ext cx="2286000" cy="24384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05600" y="5257800"/>
            <a:ext cx="1905000" cy="16002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4030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48000" y="4881282"/>
            <a:ext cx="2133600" cy="1976718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2170764" y="3694574"/>
            <a:ext cx="2090890" cy="114594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D4517ED-5C2D-69B9-5D68-82F4B0EA9C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FA828D72-6A2C-0C41-D77B-CEC9B75D2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74788" y="2451100"/>
            <a:ext cx="609600" cy="609600"/>
          </a:xfrm>
          <a:prstGeom prst="rect">
            <a:avLst/>
          </a:prstGeom>
        </p:spPr>
      </p:pic>
      <p:pic>
        <p:nvPicPr>
          <p:cNvPr id="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9F86808-FE2F-6AD2-3BDB-B488F6BB2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019300" y="4724400"/>
            <a:ext cx="609600" cy="609600"/>
          </a:xfrm>
          <a:prstGeom prst="rect">
            <a:avLst/>
          </a:prstGeom>
        </p:spPr>
      </p:pic>
      <p:pic>
        <p:nvPicPr>
          <p:cNvPr id="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098CDDF-CE90-2097-625F-6554C696E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43000" y="5318178"/>
            <a:ext cx="609600" cy="6096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B658BA8-4954-FBF3-07C3-B7EC0AC03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41920" y="37973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96296E-6 L 0.15 -0.4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125 -0.461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6800" y="2743200"/>
            <a:ext cx="2838450" cy="35623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7800" y="2788429"/>
            <a:ext cx="2286000" cy="3298047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DFCE92E-39C5-0F84-1F2F-BFF6BA1545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1193800" y="228600"/>
            <a:ext cx="5333999" cy="2349527"/>
            <a:chOff x="1888703" y="196228"/>
            <a:chExt cx="4020309" cy="234952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3495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A96E56-AB96-BDA7-A466-B7FC202BEACE}"/>
                </a:ext>
              </a:extLst>
            </p:cNvPr>
            <p:cNvSpPr txBox="1"/>
            <p:nvPr/>
          </p:nvSpPr>
          <p:spPr>
            <a:xfrm>
              <a:off x="2195012" y="424828"/>
              <a:ext cx="33311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 em, việc tuân thủ quy định nơi công cộng mang lại lợi ích gì?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4114801" y="2438398"/>
            <a:ext cx="5181600" cy="2438401"/>
            <a:chOff x="4869992" y="2968399"/>
            <a:chExt cx="3105114" cy="209736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4869992" y="2968399"/>
              <a:ext cx="3105114" cy="20973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235299" y="3296113"/>
              <a:ext cx="2054855" cy="1403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Tuân thủ quy định nơi công cộng là thể hiện nếp sống văn minh, không làm ảnh đến người khác, đến môi trường.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sney-jake-and-the-neverland-pirates-clip-art-images--29662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1600" y="2895600"/>
            <a:ext cx="2838450" cy="34099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2743200"/>
            <a:ext cx="2286000" cy="334327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E3BEFF9-0E21-C6DF-D471-244CB231F2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0E8E2A-C768-F637-356A-35C18571B743}"/>
              </a:ext>
            </a:extLst>
          </p:cNvPr>
          <p:cNvGrpSpPr/>
          <p:nvPr/>
        </p:nvGrpSpPr>
        <p:grpSpPr>
          <a:xfrm>
            <a:off x="1219200" y="304800"/>
            <a:ext cx="5333999" cy="2349527"/>
            <a:chOff x="1888703" y="196228"/>
            <a:chExt cx="4020309" cy="2349527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B4D92B4-7CBA-602E-C682-C5455C9C7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3495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801298-51F3-209A-7A1F-185D828DD253}"/>
                </a:ext>
              </a:extLst>
            </p:cNvPr>
            <p:cNvSpPr txBox="1"/>
            <p:nvPr/>
          </p:nvSpPr>
          <p:spPr>
            <a:xfrm>
              <a:off x="2118435" y="501028"/>
              <a:ext cx="33311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Nếu không tuân thủ quy định nơi công cộng, điều gì sẽ xảy ra?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A93B83-1C31-EB57-5A62-CCCB2255C5AB}"/>
              </a:ext>
            </a:extLst>
          </p:cNvPr>
          <p:cNvGrpSpPr/>
          <p:nvPr/>
        </p:nvGrpSpPr>
        <p:grpSpPr>
          <a:xfrm>
            <a:off x="4114801" y="2438398"/>
            <a:ext cx="5181600" cy="2438401"/>
            <a:chOff x="4869992" y="2968399"/>
            <a:chExt cx="3105114" cy="209736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C2A57BC-4025-6EE6-5660-9EB1BD198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4869992" y="2968399"/>
              <a:ext cx="3105114" cy="209736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EFD39C-956E-C52C-F5E6-5E35DDCD3A47}"/>
                </a:ext>
              </a:extLst>
            </p:cNvPr>
            <p:cNvSpPr txBox="1"/>
            <p:nvPr/>
          </p:nvSpPr>
          <p:spPr>
            <a:xfrm>
              <a:off x="5280962" y="3296113"/>
              <a:ext cx="1963528" cy="1508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ế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 không tuân thủ quy định nơi công cộng thì môi trường sẽ bị ô nhiễm do rác thải, tiếng ồn,... ảnh hưởng đến sức khỏe và sinh hoạt của mọi người.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08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D79932-1316-ABF3-C643-A51DE5CF5673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8873BF9D-E8CC-7564-1AC6-A27763DFE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0628CC-CB94-5171-6199-37B223C5E2C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A62036E4-1E52-7BC2-5E75-9858C4D5A5B1}"/>
              </a:ext>
            </a:extLst>
          </p:cNvPr>
          <p:cNvSpPr/>
          <p:nvPr/>
        </p:nvSpPr>
        <p:spPr>
          <a:xfrm>
            <a:off x="761070" y="1528237"/>
            <a:ext cx="1824650" cy="487253"/>
          </a:xfrm>
          <a:prstGeom prst="flowChartTerminator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TẬP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AA5B09-149A-5E51-F7E7-7BB37F5E5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78" y="2144539"/>
            <a:ext cx="5282756" cy="2308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D0E90-E052-A067-0916-FCCC6CE49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407" y="2220747"/>
            <a:ext cx="4988423" cy="21794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1CB095-44ED-5304-20BE-DD54F453E0C0}"/>
              </a:ext>
            </a:extLst>
          </p:cNvPr>
          <p:cNvGrpSpPr/>
          <p:nvPr/>
        </p:nvGrpSpPr>
        <p:grpSpPr>
          <a:xfrm>
            <a:off x="2477334" y="5029200"/>
            <a:ext cx="8445910" cy="1291590"/>
            <a:chOff x="-793912" y="1379259"/>
            <a:chExt cx="9490797" cy="139274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68BA51-0462-8785-C419-C034AF29CA26}"/>
                </a:ext>
              </a:extLst>
            </p:cNvPr>
            <p:cNvSpPr/>
            <p:nvPr/>
          </p:nvSpPr>
          <p:spPr>
            <a:xfrm>
              <a:off x="-793912" y="1379259"/>
              <a:ext cx="9490797" cy="13927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UTM Av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90077E-0F21-69EA-6B63-2B4A520C2F27}"/>
                </a:ext>
              </a:extLst>
            </p:cNvPr>
            <p:cNvSpPr txBox="1"/>
            <p:nvPr/>
          </p:nvSpPr>
          <p:spPr>
            <a:xfrm>
              <a:off x="-314892" y="1497967"/>
              <a:ext cx="8462831" cy="1077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uan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đưa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xét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233BB6C-C390-4D9C-9CCD-6BA8DC070B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47" y="4799043"/>
            <a:ext cx="1679054" cy="1679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A62036E4-1E52-7BC2-5E75-9858C4D5A5B1}"/>
              </a:ext>
            </a:extLst>
          </p:cNvPr>
          <p:cNvSpPr/>
          <p:nvPr/>
        </p:nvSpPr>
        <p:spPr>
          <a:xfrm>
            <a:off x="761070" y="1528237"/>
            <a:ext cx="1824650" cy="487253"/>
          </a:xfrm>
          <a:prstGeom prst="flowChartTerminator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TẬP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BA3746-28E1-9E82-298B-BDF45D6BC1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64"/>
          <a:stretch/>
        </p:blipFill>
        <p:spPr>
          <a:xfrm>
            <a:off x="579346" y="2194958"/>
            <a:ext cx="4643347" cy="40394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  <a:prstDash val="sysDash"/>
          </a:ln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724585-F55A-D2F9-DE2E-32204B82EF5F}"/>
              </a:ext>
            </a:extLst>
          </p:cNvPr>
          <p:cNvSpPr/>
          <p:nvPr/>
        </p:nvSpPr>
        <p:spPr>
          <a:xfrm>
            <a:off x="5703570" y="3429000"/>
            <a:ext cx="5337810" cy="129159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ED7A01-1668-9665-EFE8-6D787EF4DD1D}"/>
              </a:ext>
            </a:extLst>
          </p:cNvPr>
          <p:cNvSpPr txBox="1"/>
          <p:nvPr/>
        </p:nvSpPr>
        <p:spPr>
          <a:xfrm>
            <a:off x="5926198" y="3539086"/>
            <a:ext cx="4992746" cy="999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Dằng co nhau trong thư viện làm mất trật tự ở thư viện.</a:t>
            </a:r>
          </a:p>
        </p:txBody>
      </p:sp>
    </p:spTree>
    <p:extLst>
      <p:ext uri="{BB962C8B-B14F-4D97-AF65-F5344CB8AC3E}">
        <p14:creationId xmlns:p14="http://schemas.microsoft.com/office/powerpoint/2010/main" val="24007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A62036E4-1E52-7BC2-5E75-9858C4D5A5B1}"/>
              </a:ext>
            </a:extLst>
          </p:cNvPr>
          <p:cNvSpPr/>
          <p:nvPr/>
        </p:nvSpPr>
        <p:spPr>
          <a:xfrm>
            <a:off x="761070" y="1528237"/>
            <a:ext cx="1824650" cy="487253"/>
          </a:xfrm>
          <a:prstGeom prst="flowChartTerminator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TẬP 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724585-F55A-D2F9-DE2E-32204B82EF5F}"/>
              </a:ext>
            </a:extLst>
          </p:cNvPr>
          <p:cNvSpPr/>
          <p:nvPr/>
        </p:nvSpPr>
        <p:spPr>
          <a:xfrm>
            <a:off x="5703570" y="3429000"/>
            <a:ext cx="5337810" cy="129159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ED7A01-1668-9665-EFE8-6D787EF4DD1D}"/>
              </a:ext>
            </a:extLst>
          </p:cNvPr>
          <p:cNvSpPr txBox="1"/>
          <p:nvPr/>
        </p:nvSpPr>
        <p:spPr>
          <a:xfrm>
            <a:off x="5926198" y="3539086"/>
            <a:ext cx="4992746" cy="999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Vứt rác đúng nơi quy định, có ý thức công cộng.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2EF79-AC62-49A7-18EC-130BE4719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72" t="-22" r="-108" b="22"/>
          <a:stretch/>
        </p:blipFill>
        <p:spPr>
          <a:xfrm>
            <a:off x="793557" y="2219220"/>
            <a:ext cx="4463845" cy="38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8D2A28-7C90-8E51-D472-FBD328B1D202}"/>
              </a:ext>
            </a:extLst>
          </p:cNvPr>
          <p:cNvSpPr/>
          <p:nvPr/>
        </p:nvSpPr>
        <p:spPr>
          <a:xfrm>
            <a:off x="8587421" y="2546642"/>
            <a:ext cx="778476" cy="7784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G</a:t>
            </a:r>
            <a:endParaRPr lang="vi-VN" sz="2800" b="1" dirty="0"/>
          </a:p>
        </p:txBody>
      </p:sp>
      <p:sp>
        <p:nvSpPr>
          <p:cNvPr id="7" name="1">
            <a:hlinkClick r:id="rId4" action="ppaction://hlinksldjump"/>
            <a:extLst>
              <a:ext uri="{FF2B5EF4-FFF2-40B4-BE49-F238E27FC236}">
                <a16:creationId xmlns:a16="http://schemas.microsoft.com/office/drawing/2014/main" id="{E4551BF2-A537-6E87-11E2-18FD34CBB78B}"/>
              </a:ext>
            </a:extLst>
          </p:cNvPr>
          <p:cNvSpPr/>
          <p:nvPr/>
        </p:nvSpPr>
        <p:spPr>
          <a:xfrm>
            <a:off x="1628815" y="2460740"/>
            <a:ext cx="911186" cy="9111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2">
            <a:hlinkClick r:id="rId5" action="ppaction://hlinksldjump"/>
            <a:extLst>
              <a:ext uri="{FF2B5EF4-FFF2-40B4-BE49-F238E27FC236}">
                <a16:creationId xmlns:a16="http://schemas.microsoft.com/office/drawing/2014/main" id="{A51F1DA8-7E31-EBCE-DAC7-409B4EB101E5}"/>
              </a:ext>
            </a:extLst>
          </p:cNvPr>
          <p:cNvSpPr/>
          <p:nvPr/>
        </p:nvSpPr>
        <p:spPr>
          <a:xfrm>
            <a:off x="1654215" y="3493562"/>
            <a:ext cx="911186" cy="91118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3">
            <a:hlinkClick r:id="rId6" action="ppaction://hlinksldjump"/>
            <a:extLst>
              <a:ext uri="{FF2B5EF4-FFF2-40B4-BE49-F238E27FC236}">
                <a16:creationId xmlns:a16="http://schemas.microsoft.com/office/drawing/2014/main" id="{0E6F51AE-251C-6C1B-C45D-5B19722CBC9C}"/>
              </a:ext>
            </a:extLst>
          </p:cNvPr>
          <p:cNvSpPr/>
          <p:nvPr/>
        </p:nvSpPr>
        <p:spPr>
          <a:xfrm>
            <a:off x="1654215" y="4564040"/>
            <a:ext cx="911186" cy="91118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D394E-E9C6-7D11-8995-A72A02B63A1D}"/>
              </a:ext>
            </a:extLst>
          </p:cNvPr>
          <p:cNvSpPr/>
          <p:nvPr/>
        </p:nvSpPr>
        <p:spPr>
          <a:xfrm>
            <a:off x="3201327" y="2543804"/>
            <a:ext cx="778476" cy="7784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B</a:t>
            </a:r>
            <a:endParaRPr lang="vi-VN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B4C6B3-5490-3418-3DBE-28DA4360321A}"/>
              </a:ext>
            </a:extLst>
          </p:cNvPr>
          <p:cNvSpPr/>
          <p:nvPr/>
        </p:nvSpPr>
        <p:spPr>
          <a:xfrm>
            <a:off x="4103370" y="2543804"/>
            <a:ext cx="778476" cy="7784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Ả</a:t>
            </a:r>
            <a:endParaRPr lang="vi-VN" sz="28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FBC1F-5F0C-7210-FD05-AFC7D841DFAC}"/>
              </a:ext>
            </a:extLst>
          </p:cNvPr>
          <p:cNvSpPr/>
          <p:nvPr/>
        </p:nvSpPr>
        <p:spPr>
          <a:xfrm>
            <a:off x="5005413" y="2543804"/>
            <a:ext cx="778476" cy="7784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O</a:t>
            </a:r>
            <a:endParaRPr lang="vi-VN" sz="28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C81183-A986-2FA6-E48C-8F922839B80B}"/>
              </a:ext>
            </a:extLst>
          </p:cNvPr>
          <p:cNvSpPr/>
          <p:nvPr/>
        </p:nvSpPr>
        <p:spPr>
          <a:xfrm>
            <a:off x="5901277" y="2543804"/>
            <a:ext cx="778476" cy="7784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T</a:t>
            </a:r>
            <a:endParaRPr lang="vi-VN" sz="2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A070AB-683F-A471-0460-E1CE672BFFF8}"/>
              </a:ext>
            </a:extLst>
          </p:cNvPr>
          <p:cNvSpPr/>
          <p:nvPr/>
        </p:nvSpPr>
        <p:spPr>
          <a:xfrm>
            <a:off x="6797141" y="2543804"/>
            <a:ext cx="778476" cy="7784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À</a:t>
            </a:r>
            <a:endParaRPr lang="vi-VN" sz="28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0986A-07BA-080D-0746-7CB66E220CD8}"/>
              </a:ext>
            </a:extLst>
          </p:cNvPr>
          <p:cNvSpPr/>
          <p:nvPr/>
        </p:nvSpPr>
        <p:spPr>
          <a:xfrm>
            <a:off x="7693005" y="2543804"/>
            <a:ext cx="778476" cy="7784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N</a:t>
            </a:r>
            <a:endParaRPr lang="vi-VN" sz="2800" b="1" dirty="0"/>
          </a:p>
        </p:txBody>
      </p:sp>
      <p:grpSp>
        <p:nvGrpSpPr>
          <p:cNvPr id="16" name="01">
            <a:extLst>
              <a:ext uri="{FF2B5EF4-FFF2-40B4-BE49-F238E27FC236}">
                <a16:creationId xmlns:a16="http://schemas.microsoft.com/office/drawing/2014/main" id="{C150528E-5B91-E902-4ECB-F0394DED8CBE}"/>
              </a:ext>
            </a:extLst>
          </p:cNvPr>
          <p:cNvGrpSpPr/>
          <p:nvPr/>
        </p:nvGrpSpPr>
        <p:grpSpPr>
          <a:xfrm>
            <a:off x="3205129" y="2545889"/>
            <a:ext cx="6149973" cy="778476"/>
            <a:chOff x="2601095" y="92677"/>
            <a:chExt cx="6149973" cy="77847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25B579-5350-028D-76A2-B9F68D73ED06}"/>
                </a:ext>
              </a:extLst>
            </p:cNvPr>
            <p:cNvSpPr/>
            <p:nvPr/>
          </p:nvSpPr>
          <p:spPr>
            <a:xfrm>
              <a:off x="2601095" y="92677"/>
              <a:ext cx="778476" cy="77847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41A7D5-AD0C-DE04-3535-290AE66EF1B4}"/>
                </a:ext>
              </a:extLst>
            </p:cNvPr>
            <p:cNvSpPr/>
            <p:nvPr/>
          </p:nvSpPr>
          <p:spPr>
            <a:xfrm>
              <a:off x="3503138" y="92677"/>
              <a:ext cx="778476" cy="77847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AFDE8C-5610-ACE3-356D-9089DD20B9B8}"/>
                </a:ext>
              </a:extLst>
            </p:cNvPr>
            <p:cNvSpPr/>
            <p:nvPr/>
          </p:nvSpPr>
          <p:spPr>
            <a:xfrm>
              <a:off x="4405181" y="92677"/>
              <a:ext cx="778476" cy="77847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9521F0-2634-C4BC-D4EA-E66EA1C4C45A}"/>
                </a:ext>
              </a:extLst>
            </p:cNvPr>
            <p:cNvSpPr/>
            <p:nvPr/>
          </p:nvSpPr>
          <p:spPr>
            <a:xfrm>
              <a:off x="5301045" y="92677"/>
              <a:ext cx="778476" cy="77847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644929-5CB0-4E55-31BD-4543F4E9CFB7}"/>
                </a:ext>
              </a:extLst>
            </p:cNvPr>
            <p:cNvSpPr/>
            <p:nvPr/>
          </p:nvSpPr>
          <p:spPr>
            <a:xfrm>
              <a:off x="6196909" y="92677"/>
              <a:ext cx="778476" cy="77847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6AA6D6-0C4A-532F-3FC3-684B87522E14}"/>
                </a:ext>
              </a:extLst>
            </p:cNvPr>
            <p:cNvSpPr/>
            <p:nvPr/>
          </p:nvSpPr>
          <p:spPr>
            <a:xfrm>
              <a:off x="7092773" y="92677"/>
              <a:ext cx="778476" cy="77847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E0BCB5D-C4CB-E9BC-4F46-4A3534422881}"/>
                </a:ext>
              </a:extLst>
            </p:cNvPr>
            <p:cNvSpPr/>
            <p:nvPr/>
          </p:nvSpPr>
          <p:spPr>
            <a:xfrm>
              <a:off x="7972592" y="92677"/>
              <a:ext cx="778476" cy="77847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72A69-F570-07AF-64F8-F26E2B73B595}"/>
              </a:ext>
            </a:extLst>
          </p:cNvPr>
          <p:cNvSpPr/>
          <p:nvPr/>
        </p:nvSpPr>
        <p:spPr>
          <a:xfrm>
            <a:off x="3199879" y="3586359"/>
            <a:ext cx="778476" cy="7784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C</a:t>
            </a:r>
            <a:endParaRPr lang="vi-VN" sz="28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9BDF80-AE2F-1E85-DDAE-B978758C9D2B}"/>
              </a:ext>
            </a:extLst>
          </p:cNvPr>
          <p:cNvSpPr/>
          <p:nvPr/>
        </p:nvSpPr>
        <p:spPr>
          <a:xfrm>
            <a:off x="4101922" y="3586359"/>
            <a:ext cx="778476" cy="7784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Ô</a:t>
            </a:r>
            <a:endParaRPr lang="vi-VN" sz="28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3A46EA-D8D2-9D7E-8BED-BCEEA7DD6980}"/>
              </a:ext>
            </a:extLst>
          </p:cNvPr>
          <p:cNvSpPr/>
          <p:nvPr/>
        </p:nvSpPr>
        <p:spPr>
          <a:xfrm>
            <a:off x="5003965" y="3586359"/>
            <a:ext cx="778476" cy="7784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N</a:t>
            </a:r>
            <a:endParaRPr lang="vi-VN" sz="28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DF8B1C-9997-BBB9-9B45-685CAE2AC17C}"/>
              </a:ext>
            </a:extLst>
          </p:cNvPr>
          <p:cNvSpPr/>
          <p:nvPr/>
        </p:nvSpPr>
        <p:spPr>
          <a:xfrm>
            <a:off x="5899829" y="3586359"/>
            <a:ext cx="778476" cy="7784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G</a:t>
            </a:r>
            <a:endParaRPr lang="vi-VN" sz="28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168B19-7F0D-5DBC-A4F6-A2F407FF8D61}"/>
              </a:ext>
            </a:extLst>
          </p:cNvPr>
          <p:cNvSpPr/>
          <p:nvPr/>
        </p:nvSpPr>
        <p:spPr>
          <a:xfrm>
            <a:off x="6795693" y="3586359"/>
            <a:ext cx="778476" cy="7784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V</a:t>
            </a:r>
            <a:endParaRPr lang="vi-VN" sz="280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EE7080-07BA-D85C-7728-8AB5CAFDD091}"/>
              </a:ext>
            </a:extLst>
          </p:cNvPr>
          <p:cNvSpPr/>
          <p:nvPr/>
        </p:nvSpPr>
        <p:spPr>
          <a:xfrm>
            <a:off x="7691557" y="3586359"/>
            <a:ext cx="778476" cy="7784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I</a:t>
            </a:r>
            <a:endParaRPr lang="vi-VN" sz="280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352463-AE86-69E8-62A8-50C8CD0B9328}"/>
              </a:ext>
            </a:extLst>
          </p:cNvPr>
          <p:cNvSpPr/>
          <p:nvPr/>
        </p:nvSpPr>
        <p:spPr>
          <a:xfrm>
            <a:off x="3201329" y="4612370"/>
            <a:ext cx="778476" cy="7784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B</a:t>
            </a:r>
            <a:endParaRPr lang="vi-VN" sz="28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CC5B19-36C2-C4EE-6BCA-E9C40A4D381E}"/>
              </a:ext>
            </a:extLst>
          </p:cNvPr>
          <p:cNvSpPr/>
          <p:nvPr/>
        </p:nvSpPr>
        <p:spPr>
          <a:xfrm>
            <a:off x="4103372" y="4612370"/>
            <a:ext cx="778476" cy="7784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Ệ</a:t>
            </a:r>
            <a:endParaRPr lang="vi-VN" sz="28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5CFEE0-7DD1-FF7C-F72E-F4C506D01089}"/>
              </a:ext>
            </a:extLst>
          </p:cNvPr>
          <p:cNvSpPr/>
          <p:nvPr/>
        </p:nvSpPr>
        <p:spPr>
          <a:xfrm>
            <a:off x="5005415" y="4612370"/>
            <a:ext cx="778476" cy="7784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N</a:t>
            </a:r>
            <a:endParaRPr lang="vi-VN" sz="2800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43334C-5F99-0767-1F18-EAC59B62C8A3}"/>
              </a:ext>
            </a:extLst>
          </p:cNvPr>
          <p:cNvSpPr/>
          <p:nvPr/>
        </p:nvSpPr>
        <p:spPr>
          <a:xfrm>
            <a:off x="5901279" y="4612370"/>
            <a:ext cx="778476" cy="7784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H</a:t>
            </a:r>
            <a:endParaRPr lang="vi-VN" sz="28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F6D256-B83A-C311-48B8-7802E29C0EC4}"/>
              </a:ext>
            </a:extLst>
          </p:cNvPr>
          <p:cNvSpPr/>
          <p:nvPr/>
        </p:nvSpPr>
        <p:spPr>
          <a:xfrm>
            <a:off x="6797143" y="4612370"/>
            <a:ext cx="778476" cy="7784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V</a:t>
            </a:r>
            <a:endParaRPr lang="vi-VN" sz="2800" b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2B5BE7-B433-C57E-0699-BB1204B59D8E}"/>
              </a:ext>
            </a:extLst>
          </p:cNvPr>
          <p:cNvSpPr/>
          <p:nvPr/>
        </p:nvSpPr>
        <p:spPr>
          <a:xfrm>
            <a:off x="7693007" y="4612370"/>
            <a:ext cx="778476" cy="7784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I</a:t>
            </a:r>
            <a:endParaRPr lang="vi-VN" sz="28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5088C0-2778-3832-B97C-024588823629}"/>
              </a:ext>
            </a:extLst>
          </p:cNvPr>
          <p:cNvSpPr/>
          <p:nvPr/>
        </p:nvSpPr>
        <p:spPr>
          <a:xfrm>
            <a:off x="8588871" y="4612370"/>
            <a:ext cx="778476" cy="7784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Ệ</a:t>
            </a:r>
            <a:endParaRPr lang="vi-VN" sz="2800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945AD5-2608-AB90-A190-2F74B729A220}"/>
              </a:ext>
            </a:extLst>
          </p:cNvPr>
          <p:cNvSpPr/>
          <p:nvPr/>
        </p:nvSpPr>
        <p:spPr>
          <a:xfrm>
            <a:off x="9484735" y="4612370"/>
            <a:ext cx="778476" cy="7784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N</a:t>
            </a:r>
            <a:endParaRPr lang="vi-VN" sz="2800" b="1" dirty="0"/>
          </a:p>
        </p:txBody>
      </p:sp>
      <p:sp>
        <p:nvSpPr>
          <p:cNvPr id="38" name="3">
            <a:hlinkClick r:id="rId7" action="ppaction://hlinksldjump"/>
            <a:extLst>
              <a:ext uri="{FF2B5EF4-FFF2-40B4-BE49-F238E27FC236}">
                <a16:creationId xmlns:a16="http://schemas.microsoft.com/office/drawing/2014/main" id="{B384931B-1512-675A-7D8C-3C031457FB75}"/>
              </a:ext>
            </a:extLst>
          </p:cNvPr>
          <p:cNvSpPr/>
          <p:nvPr/>
        </p:nvSpPr>
        <p:spPr>
          <a:xfrm>
            <a:off x="1637281" y="5588515"/>
            <a:ext cx="911186" cy="9111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A075BD-5A94-9682-739B-6C0B9F096C2B}"/>
              </a:ext>
            </a:extLst>
          </p:cNvPr>
          <p:cNvSpPr/>
          <p:nvPr/>
        </p:nvSpPr>
        <p:spPr>
          <a:xfrm>
            <a:off x="3192249" y="5654552"/>
            <a:ext cx="778476" cy="7784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R</a:t>
            </a:r>
            <a:endParaRPr lang="vi-VN" sz="2800" b="1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5904FEF-D217-3981-F0CF-7443B04D6873}"/>
              </a:ext>
            </a:extLst>
          </p:cNvPr>
          <p:cNvSpPr/>
          <p:nvPr/>
        </p:nvSpPr>
        <p:spPr>
          <a:xfrm>
            <a:off x="4088113" y="5654552"/>
            <a:ext cx="778476" cy="7784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Ạ</a:t>
            </a:r>
            <a:endParaRPr lang="vi-VN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99D571F-8B11-4018-A122-8B68BBFD8A85}"/>
              </a:ext>
            </a:extLst>
          </p:cNvPr>
          <p:cNvSpPr/>
          <p:nvPr/>
        </p:nvSpPr>
        <p:spPr>
          <a:xfrm>
            <a:off x="4983977" y="5654552"/>
            <a:ext cx="778476" cy="7784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P</a:t>
            </a:r>
            <a:endParaRPr lang="vi-VN" sz="2800" b="1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3B0BDC-CBF7-5E60-1EB3-D8166FE16E59}"/>
              </a:ext>
            </a:extLst>
          </p:cNvPr>
          <p:cNvSpPr/>
          <p:nvPr/>
        </p:nvSpPr>
        <p:spPr>
          <a:xfrm>
            <a:off x="5879841" y="5654552"/>
            <a:ext cx="778476" cy="7784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X</a:t>
            </a:r>
            <a:endParaRPr lang="vi-VN" sz="2800" b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C6C2236-9B08-09E7-8947-2C246400A52F}"/>
              </a:ext>
            </a:extLst>
          </p:cNvPr>
          <p:cNvSpPr/>
          <p:nvPr/>
        </p:nvSpPr>
        <p:spPr>
          <a:xfrm>
            <a:off x="6775705" y="5654552"/>
            <a:ext cx="778476" cy="7784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I</a:t>
            </a:r>
            <a:endParaRPr lang="vi-VN" sz="2800" b="1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9176DF3-C7B5-8276-05E5-FA3F528ABABF}"/>
              </a:ext>
            </a:extLst>
          </p:cNvPr>
          <p:cNvSpPr/>
          <p:nvPr/>
        </p:nvSpPr>
        <p:spPr>
          <a:xfrm>
            <a:off x="7671569" y="5654552"/>
            <a:ext cx="778476" cy="7784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Ế</a:t>
            </a:r>
            <a:endParaRPr lang="vi-VN" sz="2800" b="1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0C21A2-CFEB-7FCF-138D-420E15550058}"/>
              </a:ext>
            </a:extLst>
          </p:cNvPr>
          <p:cNvSpPr/>
          <p:nvPr/>
        </p:nvSpPr>
        <p:spPr>
          <a:xfrm>
            <a:off x="8579791" y="3582266"/>
            <a:ext cx="778476" cy="7784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Ê</a:t>
            </a:r>
            <a:endParaRPr lang="vi-VN" sz="2800" b="1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CAFEC0-0DC3-F115-9C16-DD713920EC17}"/>
              </a:ext>
            </a:extLst>
          </p:cNvPr>
          <p:cNvSpPr/>
          <p:nvPr/>
        </p:nvSpPr>
        <p:spPr>
          <a:xfrm>
            <a:off x="9483285" y="3582266"/>
            <a:ext cx="778476" cy="7784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N</a:t>
            </a:r>
            <a:endParaRPr lang="vi-VN" sz="2800" b="1" dirty="0"/>
          </a:p>
        </p:txBody>
      </p:sp>
      <p:grpSp>
        <p:nvGrpSpPr>
          <p:cNvPr id="47" name="02">
            <a:extLst>
              <a:ext uri="{FF2B5EF4-FFF2-40B4-BE49-F238E27FC236}">
                <a16:creationId xmlns:a16="http://schemas.microsoft.com/office/drawing/2014/main" id="{5607A4BE-F237-D424-EDA0-2103B44D2365}"/>
              </a:ext>
            </a:extLst>
          </p:cNvPr>
          <p:cNvGrpSpPr/>
          <p:nvPr/>
        </p:nvGrpSpPr>
        <p:grpSpPr>
          <a:xfrm>
            <a:off x="3201873" y="3576848"/>
            <a:ext cx="7061882" cy="778476"/>
            <a:chOff x="2601095" y="1044146"/>
            <a:chExt cx="7061882" cy="778476"/>
          </a:xfrm>
          <a:solidFill>
            <a:schemeClr val="accent5"/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6A17A76-A99E-5FF2-0DE0-B18F54271E74}"/>
                </a:ext>
              </a:extLst>
            </p:cNvPr>
            <p:cNvSpPr/>
            <p:nvPr/>
          </p:nvSpPr>
          <p:spPr>
            <a:xfrm>
              <a:off x="2601095" y="1044146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B32EA3-B372-D4CA-3008-7BB07B278CD0}"/>
                </a:ext>
              </a:extLst>
            </p:cNvPr>
            <p:cNvSpPr/>
            <p:nvPr/>
          </p:nvSpPr>
          <p:spPr>
            <a:xfrm>
              <a:off x="3503138" y="1044146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40030FF-9CE8-D5CF-F889-4BCDFC0453B0}"/>
                </a:ext>
              </a:extLst>
            </p:cNvPr>
            <p:cNvSpPr/>
            <p:nvPr/>
          </p:nvSpPr>
          <p:spPr>
            <a:xfrm>
              <a:off x="4405181" y="1044146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57B7DF6-C8BB-5D68-7468-1F088998B0C8}"/>
                </a:ext>
              </a:extLst>
            </p:cNvPr>
            <p:cNvSpPr/>
            <p:nvPr/>
          </p:nvSpPr>
          <p:spPr>
            <a:xfrm>
              <a:off x="5301045" y="1044146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3450B89-F5CE-9009-1515-FA65B00D4A4A}"/>
                </a:ext>
              </a:extLst>
            </p:cNvPr>
            <p:cNvSpPr/>
            <p:nvPr/>
          </p:nvSpPr>
          <p:spPr>
            <a:xfrm>
              <a:off x="6196909" y="1044146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8C3624E-BBD0-A9D7-CA43-4265F5B202C2}"/>
                </a:ext>
              </a:extLst>
            </p:cNvPr>
            <p:cNvSpPr/>
            <p:nvPr/>
          </p:nvSpPr>
          <p:spPr>
            <a:xfrm>
              <a:off x="7092773" y="1044146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BFF66F6-658A-119E-0D1D-4BDD97D75BFE}"/>
                </a:ext>
              </a:extLst>
            </p:cNvPr>
            <p:cNvSpPr/>
            <p:nvPr/>
          </p:nvSpPr>
          <p:spPr>
            <a:xfrm>
              <a:off x="7988637" y="1044146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FB32309-6093-D4C8-29A4-AAC864D69AD0}"/>
                </a:ext>
              </a:extLst>
            </p:cNvPr>
            <p:cNvSpPr/>
            <p:nvPr/>
          </p:nvSpPr>
          <p:spPr>
            <a:xfrm>
              <a:off x="8884501" y="1044146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D2D86BD-5DD0-5709-37F3-A22603017BDF}"/>
              </a:ext>
            </a:extLst>
          </p:cNvPr>
          <p:cNvGrpSpPr/>
          <p:nvPr/>
        </p:nvGrpSpPr>
        <p:grpSpPr>
          <a:xfrm>
            <a:off x="3208288" y="4613288"/>
            <a:ext cx="7901204" cy="781834"/>
            <a:chOff x="3733867" y="3151419"/>
            <a:chExt cx="7901204" cy="781834"/>
          </a:xfrm>
        </p:grpSpPr>
        <p:grpSp>
          <p:nvGrpSpPr>
            <p:cNvPr id="57" name="03">
              <a:extLst>
                <a:ext uri="{FF2B5EF4-FFF2-40B4-BE49-F238E27FC236}">
                  <a16:creationId xmlns:a16="http://schemas.microsoft.com/office/drawing/2014/main" id="{6CDE1EFD-B9C8-714A-E5D8-E34404297861}"/>
                </a:ext>
              </a:extLst>
            </p:cNvPr>
            <p:cNvGrpSpPr/>
            <p:nvPr/>
          </p:nvGrpSpPr>
          <p:grpSpPr>
            <a:xfrm>
              <a:off x="3733867" y="3154777"/>
              <a:ext cx="7061882" cy="778476"/>
              <a:chOff x="3503138" y="5776781"/>
              <a:chExt cx="7061882" cy="778476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BB1271C-2C1B-F745-7B8F-0A42C4338CA9}"/>
                  </a:ext>
                </a:extLst>
              </p:cNvPr>
              <p:cNvSpPr/>
              <p:nvPr/>
            </p:nvSpPr>
            <p:spPr>
              <a:xfrm>
                <a:off x="3503138" y="5776781"/>
                <a:ext cx="778476" cy="7784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B0D0316-FE2B-C172-2CE6-E89803EE4F20}"/>
                  </a:ext>
                </a:extLst>
              </p:cNvPr>
              <p:cNvSpPr/>
              <p:nvPr/>
            </p:nvSpPr>
            <p:spPr>
              <a:xfrm>
                <a:off x="4405181" y="5776781"/>
                <a:ext cx="778476" cy="7784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912BB8B-7548-E1DF-CA41-344FACAE5FAA}"/>
                  </a:ext>
                </a:extLst>
              </p:cNvPr>
              <p:cNvSpPr/>
              <p:nvPr/>
            </p:nvSpPr>
            <p:spPr>
              <a:xfrm>
                <a:off x="5307224" y="5776781"/>
                <a:ext cx="778476" cy="7784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0CF1176-6DC4-1DCE-BC24-83B55591040E}"/>
                  </a:ext>
                </a:extLst>
              </p:cNvPr>
              <p:cNvSpPr/>
              <p:nvPr/>
            </p:nvSpPr>
            <p:spPr>
              <a:xfrm>
                <a:off x="6203088" y="5776781"/>
                <a:ext cx="778476" cy="7784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8CE16D2-0D91-4734-6E8F-EDC83FBB8DE1}"/>
                  </a:ext>
                </a:extLst>
              </p:cNvPr>
              <p:cNvSpPr/>
              <p:nvPr/>
            </p:nvSpPr>
            <p:spPr>
              <a:xfrm>
                <a:off x="7098952" y="5776781"/>
                <a:ext cx="778476" cy="7784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C2B2D48-B4FA-93A9-0A0C-1BFA76A59D2A}"/>
                  </a:ext>
                </a:extLst>
              </p:cNvPr>
              <p:cNvSpPr/>
              <p:nvPr/>
            </p:nvSpPr>
            <p:spPr>
              <a:xfrm>
                <a:off x="7994816" y="5776781"/>
                <a:ext cx="778476" cy="7784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5978EED-6063-841B-2CF3-CD778248C3BE}"/>
                  </a:ext>
                </a:extLst>
              </p:cNvPr>
              <p:cNvSpPr/>
              <p:nvPr/>
            </p:nvSpPr>
            <p:spPr>
              <a:xfrm>
                <a:off x="8890680" y="5776781"/>
                <a:ext cx="778476" cy="7784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CAB61F9-43A9-91FD-D83E-DA38FD86A0DE}"/>
                  </a:ext>
                </a:extLst>
              </p:cNvPr>
              <p:cNvSpPr/>
              <p:nvPr/>
            </p:nvSpPr>
            <p:spPr>
              <a:xfrm>
                <a:off x="9786544" y="5776781"/>
                <a:ext cx="778476" cy="7784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47A8A4-08B9-BE83-0196-C9F232AE575A}"/>
                </a:ext>
              </a:extLst>
            </p:cNvPr>
            <p:cNvSpPr/>
            <p:nvPr/>
          </p:nvSpPr>
          <p:spPr>
            <a:xfrm>
              <a:off x="10856595" y="3151419"/>
              <a:ext cx="778476" cy="778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2054C0A0-46D8-3D90-6410-3DCB9E3A485B}"/>
              </a:ext>
            </a:extLst>
          </p:cNvPr>
          <p:cNvSpPr/>
          <p:nvPr/>
        </p:nvSpPr>
        <p:spPr>
          <a:xfrm>
            <a:off x="8579791" y="5640920"/>
            <a:ext cx="778476" cy="7784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C</a:t>
            </a:r>
            <a:endParaRPr lang="vi-VN" sz="2800" b="1" dirty="0"/>
          </a:p>
        </p:txBody>
      </p:sp>
      <p:grpSp>
        <p:nvGrpSpPr>
          <p:cNvPr id="68" name="03">
            <a:extLst>
              <a:ext uri="{FF2B5EF4-FFF2-40B4-BE49-F238E27FC236}">
                <a16:creationId xmlns:a16="http://schemas.microsoft.com/office/drawing/2014/main" id="{D22E413A-1CBE-2EEF-6608-ED403B03642B}"/>
              </a:ext>
            </a:extLst>
          </p:cNvPr>
          <p:cNvGrpSpPr/>
          <p:nvPr/>
        </p:nvGrpSpPr>
        <p:grpSpPr>
          <a:xfrm>
            <a:off x="3202635" y="5654552"/>
            <a:ext cx="6157603" cy="779945"/>
            <a:chOff x="5307224" y="5775312"/>
            <a:chExt cx="6157603" cy="779945"/>
          </a:xfrm>
          <a:solidFill>
            <a:srgbClr val="7030A0"/>
          </a:solidFill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BE9A2E2-3F9A-A124-6574-72556A1CABB7}"/>
                </a:ext>
              </a:extLst>
            </p:cNvPr>
            <p:cNvSpPr/>
            <p:nvPr/>
          </p:nvSpPr>
          <p:spPr>
            <a:xfrm>
              <a:off x="5307224" y="5776781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17A528A-1F48-E3DE-35F3-25B56988BB33}"/>
                </a:ext>
              </a:extLst>
            </p:cNvPr>
            <p:cNvSpPr/>
            <p:nvPr/>
          </p:nvSpPr>
          <p:spPr>
            <a:xfrm>
              <a:off x="6203088" y="5776781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AFC1690-476B-984D-80E7-2E898AC86DFD}"/>
                </a:ext>
              </a:extLst>
            </p:cNvPr>
            <p:cNvSpPr/>
            <p:nvPr/>
          </p:nvSpPr>
          <p:spPr>
            <a:xfrm>
              <a:off x="7098952" y="5776781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39314CB-C489-A3BD-BAA5-DFCA4C105435}"/>
                </a:ext>
              </a:extLst>
            </p:cNvPr>
            <p:cNvSpPr/>
            <p:nvPr/>
          </p:nvSpPr>
          <p:spPr>
            <a:xfrm>
              <a:off x="7994816" y="5776781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BBFCF52-558A-1390-697B-2A56997498FC}"/>
                </a:ext>
              </a:extLst>
            </p:cNvPr>
            <p:cNvSpPr/>
            <p:nvPr/>
          </p:nvSpPr>
          <p:spPr>
            <a:xfrm>
              <a:off x="8890680" y="5776781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C7F823D-8D85-5FE3-9C96-0B319A6C0B36}"/>
                </a:ext>
              </a:extLst>
            </p:cNvPr>
            <p:cNvSpPr/>
            <p:nvPr/>
          </p:nvSpPr>
          <p:spPr>
            <a:xfrm>
              <a:off x="9786544" y="5776781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B6AF00B-B740-078F-A286-0B2BE39897AE}"/>
                </a:ext>
              </a:extLst>
            </p:cNvPr>
            <p:cNvSpPr/>
            <p:nvPr/>
          </p:nvSpPr>
          <p:spPr>
            <a:xfrm>
              <a:off x="10686351" y="5775312"/>
              <a:ext cx="778476" cy="778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BC4D9F8-70F4-3627-710E-8915970989B5}"/>
              </a:ext>
            </a:extLst>
          </p:cNvPr>
          <p:cNvSpPr txBox="1"/>
          <p:nvPr/>
        </p:nvSpPr>
        <p:spPr>
          <a:xfrm>
            <a:off x="3845493" y="1517455"/>
            <a:ext cx="6054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 Ô CHỮ</a:t>
            </a:r>
          </a:p>
        </p:txBody>
      </p:sp>
      <p:sp>
        <p:nvSpPr>
          <p:cNvPr id="77" name="Arrow: Right 76">
            <a:hlinkClick r:id="rId8" action="ppaction://hlinksldjump"/>
            <a:extLst>
              <a:ext uri="{FF2B5EF4-FFF2-40B4-BE49-F238E27FC236}">
                <a16:creationId xmlns:a16="http://schemas.microsoft.com/office/drawing/2014/main" id="{22ECE697-96B3-77B7-008E-84686AEBFF6F}"/>
              </a:ext>
            </a:extLst>
          </p:cNvPr>
          <p:cNvSpPr/>
          <p:nvPr/>
        </p:nvSpPr>
        <p:spPr>
          <a:xfrm>
            <a:off x="10554682" y="756991"/>
            <a:ext cx="1275367" cy="581025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A62036E4-1E52-7BC2-5E75-9858C4D5A5B1}"/>
              </a:ext>
            </a:extLst>
          </p:cNvPr>
          <p:cNvSpPr/>
          <p:nvPr/>
        </p:nvSpPr>
        <p:spPr>
          <a:xfrm>
            <a:off x="761070" y="1528237"/>
            <a:ext cx="1824650" cy="487253"/>
          </a:xfrm>
          <a:prstGeom prst="flowChartTerminator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TẬP 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724585-F55A-D2F9-DE2E-32204B82EF5F}"/>
              </a:ext>
            </a:extLst>
          </p:cNvPr>
          <p:cNvSpPr/>
          <p:nvPr/>
        </p:nvSpPr>
        <p:spPr>
          <a:xfrm>
            <a:off x="5703570" y="3340100"/>
            <a:ext cx="5337810" cy="1714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ED7A01-1668-9665-EFE8-6D787EF4DD1D}"/>
              </a:ext>
            </a:extLst>
          </p:cNvPr>
          <p:cNvSpPr txBox="1"/>
          <p:nvPr/>
        </p:nvSpPr>
        <p:spPr>
          <a:xfrm>
            <a:off x="5926198" y="3450186"/>
            <a:ext cx="4992746" cy="14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Vẽ bậy lên nhà văn hoá là hành động sai quy định, làm mất vẻ đẹp của nơi công cộng.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D0DC5-EDB9-31CA-E04F-08BF14E8D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455"/>
          <a:stretch/>
        </p:blipFill>
        <p:spPr>
          <a:xfrm>
            <a:off x="679613" y="2184794"/>
            <a:ext cx="4767933" cy="41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2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A62036E4-1E52-7BC2-5E75-9858C4D5A5B1}"/>
              </a:ext>
            </a:extLst>
          </p:cNvPr>
          <p:cNvSpPr/>
          <p:nvPr/>
        </p:nvSpPr>
        <p:spPr>
          <a:xfrm>
            <a:off x="761070" y="1528237"/>
            <a:ext cx="1824650" cy="487253"/>
          </a:xfrm>
          <a:prstGeom prst="flowChartTerminator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TẬP 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724585-F55A-D2F9-DE2E-32204B82EF5F}"/>
              </a:ext>
            </a:extLst>
          </p:cNvPr>
          <p:cNvSpPr/>
          <p:nvPr/>
        </p:nvSpPr>
        <p:spPr>
          <a:xfrm>
            <a:off x="5589270" y="3352800"/>
            <a:ext cx="5337810" cy="12319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ED7A01-1668-9665-EFE8-6D787EF4DD1D}"/>
              </a:ext>
            </a:extLst>
          </p:cNvPr>
          <p:cNvSpPr txBox="1"/>
          <p:nvPr/>
        </p:nvSpPr>
        <p:spPr>
          <a:xfrm>
            <a:off x="5811898" y="3462886"/>
            <a:ext cx="4992746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4. Xếp hàng vào xem phim có ý thức nơi công cộng.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7399C-7470-F182-1BFF-9BAFB95C53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34" t="6009" r="-679" b="-6009"/>
          <a:stretch/>
        </p:blipFill>
        <p:spPr>
          <a:xfrm>
            <a:off x="698852" y="2372442"/>
            <a:ext cx="4602455" cy="39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3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A62036E4-1E52-7BC2-5E75-9858C4D5A5B1}"/>
              </a:ext>
            </a:extLst>
          </p:cNvPr>
          <p:cNvSpPr/>
          <p:nvPr/>
        </p:nvSpPr>
        <p:spPr>
          <a:xfrm>
            <a:off x="761070" y="1528237"/>
            <a:ext cx="1824650" cy="487253"/>
          </a:xfrm>
          <a:prstGeom prst="flowChartTerminator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TẬP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E8BD2E-FB42-CC28-90B4-FCF2757E176F}"/>
              </a:ext>
            </a:extLst>
          </p:cNvPr>
          <p:cNvSpPr/>
          <p:nvPr/>
        </p:nvSpPr>
        <p:spPr>
          <a:xfrm>
            <a:off x="3034463" y="1075097"/>
            <a:ext cx="8229015" cy="890864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018197-8364-AA81-AC8E-B8C9F4E4466C}"/>
              </a:ext>
            </a:extLst>
          </p:cNvPr>
          <p:cNvGrpSpPr/>
          <p:nvPr/>
        </p:nvGrpSpPr>
        <p:grpSpPr>
          <a:xfrm>
            <a:off x="2996120" y="2244710"/>
            <a:ext cx="8262878" cy="732582"/>
            <a:chOff x="1832786" y="1420440"/>
            <a:chExt cx="9861725" cy="1139959"/>
          </a:xfrm>
        </p:grpSpPr>
        <p:sp>
          <p:nvSpPr>
            <p:cNvPr id="6" name="Google Shape;210;p27">
              <a:extLst>
                <a:ext uri="{FF2B5EF4-FFF2-40B4-BE49-F238E27FC236}">
                  <a16:creationId xmlns:a16="http://schemas.microsoft.com/office/drawing/2014/main" id="{DC218613-6AF0-4024-14A6-F026C1F42B68}"/>
                </a:ext>
              </a:extLst>
            </p:cNvPr>
            <p:cNvSpPr/>
            <p:nvPr/>
          </p:nvSpPr>
          <p:spPr>
            <a:xfrm rot="5400000">
              <a:off x="6193669" y="-2940443"/>
              <a:ext cx="1139959" cy="986172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 dirty="0">
                <a:solidFill>
                  <a:schemeClr val="dk1"/>
                </a:solidFill>
                <a:latin typeface="UTM Avo" panose="02040603050506020204" pitchFamily="18" charset="0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" name="Google Shape;211;p27">
              <a:extLst>
                <a:ext uri="{FF2B5EF4-FFF2-40B4-BE49-F238E27FC236}">
                  <a16:creationId xmlns:a16="http://schemas.microsoft.com/office/drawing/2014/main" id="{18008BAC-AECC-DF71-AC96-45A847CC82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35784" y="1567254"/>
              <a:ext cx="693594" cy="8180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000" b="1" dirty="0">
                  <a:latin typeface="UTM Avo" panose="02040603050506020204" pitchFamily="18" charset="0"/>
                  <a:ea typeface="Fredoka One"/>
                  <a:cs typeface="Fredoka One"/>
                  <a:sym typeface="Fredoka One"/>
                </a:rPr>
                <a:t>A</a:t>
              </a:r>
              <a:endParaRPr sz="1200" b="1" dirty="0">
                <a:latin typeface="UTM Avo" panose="02040603050506020204" pitchFamily="18" charset="0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410C57-4844-05A2-BE12-923DC0E3000F}"/>
                </a:ext>
              </a:extLst>
            </p:cNvPr>
            <p:cNvSpPr txBox="1"/>
            <p:nvPr/>
          </p:nvSpPr>
          <p:spPr>
            <a:xfrm>
              <a:off x="2886480" y="1440314"/>
              <a:ext cx="8386042" cy="111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1000"/>
                </a:spcAft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Nơi công cộng là nơi sinh hoạt chung nên mọi người muốn làm gì tuỳ thích.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4B69EB6-8A07-626A-B5CE-CC4CDCBB3456}"/>
              </a:ext>
            </a:extLst>
          </p:cNvPr>
          <p:cNvGrpSpPr/>
          <p:nvPr/>
        </p:nvGrpSpPr>
        <p:grpSpPr>
          <a:xfrm>
            <a:off x="2987615" y="3086005"/>
            <a:ext cx="8262876" cy="719108"/>
            <a:chOff x="1832784" y="1327694"/>
            <a:chExt cx="9861724" cy="1118994"/>
          </a:xfrm>
        </p:grpSpPr>
        <p:sp>
          <p:nvSpPr>
            <p:cNvPr id="10" name="Google Shape;210;p27">
              <a:extLst>
                <a:ext uri="{FF2B5EF4-FFF2-40B4-BE49-F238E27FC236}">
                  <a16:creationId xmlns:a16="http://schemas.microsoft.com/office/drawing/2014/main" id="{D006C396-19C6-77F9-6025-6F85D6E49639}"/>
                </a:ext>
              </a:extLst>
            </p:cNvPr>
            <p:cNvSpPr/>
            <p:nvPr/>
          </p:nvSpPr>
          <p:spPr>
            <a:xfrm rot="5400000">
              <a:off x="6220131" y="-3054263"/>
              <a:ext cx="1087029" cy="986172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 dirty="0">
                <a:solidFill>
                  <a:schemeClr val="dk1"/>
                </a:solidFill>
                <a:latin typeface="UTM Avo" panose="02040603050506020204" pitchFamily="18" charset="0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" name="Google Shape;211;p27">
              <a:extLst>
                <a:ext uri="{FF2B5EF4-FFF2-40B4-BE49-F238E27FC236}">
                  <a16:creationId xmlns:a16="http://schemas.microsoft.com/office/drawing/2014/main" id="{A136E787-651E-9982-D98F-FE751C6C4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4033" y="1446593"/>
              <a:ext cx="693594" cy="8180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000" b="1" dirty="0">
                  <a:latin typeface="UTM Avo" panose="02040603050506020204" pitchFamily="18" charset="0"/>
                  <a:ea typeface="Fredoka One"/>
                  <a:cs typeface="Fredoka One"/>
                  <a:sym typeface="Fredoka One"/>
                </a:rPr>
                <a:t>B</a:t>
              </a:r>
              <a:endParaRPr sz="1200" b="1" dirty="0">
                <a:latin typeface="UTM Avo" panose="02040603050506020204" pitchFamily="18" charset="0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645BD0-53A0-87AB-03EB-12158A31B9D2}"/>
                </a:ext>
              </a:extLst>
            </p:cNvPr>
            <p:cNvSpPr txBox="1"/>
            <p:nvPr/>
          </p:nvSpPr>
          <p:spPr>
            <a:xfrm>
              <a:off x="2896629" y="1327694"/>
              <a:ext cx="8569846" cy="11189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1000"/>
                </a:spcAft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Giữ gìn vệ sinh chung là việc làm thể hiện sự tuân thủ quy định nơi công cộng.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7D7B7D-4CD5-7F09-593C-C0E22DE4C19B}"/>
              </a:ext>
            </a:extLst>
          </p:cNvPr>
          <p:cNvGrpSpPr/>
          <p:nvPr/>
        </p:nvGrpSpPr>
        <p:grpSpPr>
          <a:xfrm>
            <a:off x="2987613" y="3903181"/>
            <a:ext cx="8270464" cy="672873"/>
            <a:chOff x="1832786" y="1406116"/>
            <a:chExt cx="9870780" cy="1047047"/>
          </a:xfrm>
        </p:grpSpPr>
        <p:sp>
          <p:nvSpPr>
            <p:cNvPr id="16" name="Google Shape;210;p27">
              <a:extLst>
                <a:ext uri="{FF2B5EF4-FFF2-40B4-BE49-F238E27FC236}">
                  <a16:creationId xmlns:a16="http://schemas.microsoft.com/office/drawing/2014/main" id="{62901B44-1CB0-4CED-B78E-1FED04A13741}"/>
                </a:ext>
              </a:extLst>
            </p:cNvPr>
            <p:cNvSpPr/>
            <p:nvPr/>
          </p:nvSpPr>
          <p:spPr>
            <a:xfrm rot="5400000">
              <a:off x="6244652" y="-3005750"/>
              <a:ext cx="1047047" cy="987078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 dirty="0">
                <a:solidFill>
                  <a:schemeClr val="dk1"/>
                </a:solidFill>
                <a:latin typeface="UTM Avo" panose="02040603050506020204" pitchFamily="18" charset="0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7" name="Google Shape;211;p27">
              <a:extLst>
                <a:ext uri="{FF2B5EF4-FFF2-40B4-BE49-F238E27FC236}">
                  <a16:creationId xmlns:a16="http://schemas.microsoft.com/office/drawing/2014/main" id="{77BE636E-7F26-BEF9-7153-6BCF7F4E49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1527498"/>
              <a:ext cx="693594" cy="8180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000" b="1" dirty="0">
                  <a:latin typeface="UTM Avo" panose="02040603050506020204" pitchFamily="18" charset="0"/>
                  <a:ea typeface="Fredoka One"/>
                  <a:cs typeface="Fredoka One"/>
                  <a:sym typeface="Fredoka One"/>
                </a:rPr>
                <a:t>C</a:t>
              </a:r>
              <a:endParaRPr sz="1200" b="1" dirty="0">
                <a:latin typeface="UTM Avo" panose="02040603050506020204" pitchFamily="18" charset="0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26AC08-3B7C-E2F0-0F14-76E13703C276}"/>
                </a:ext>
              </a:extLst>
            </p:cNvPr>
            <p:cNvSpPr txBox="1"/>
            <p:nvPr/>
          </p:nvSpPr>
          <p:spPr>
            <a:xfrm>
              <a:off x="2931094" y="1622779"/>
              <a:ext cx="8763421" cy="652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1000"/>
                </a:spcAft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Trẻ em không cần tuân thủ quy định nơi công cộng.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5D95F3-CDB7-18C8-3C14-EB9F50A6F93C}"/>
              </a:ext>
            </a:extLst>
          </p:cNvPr>
          <p:cNvGrpSpPr/>
          <p:nvPr/>
        </p:nvGrpSpPr>
        <p:grpSpPr>
          <a:xfrm>
            <a:off x="2978133" y="4695286"/>
            <a:ext cx="8892257" cy="664086"/>
            <a:chOff x="1832785" y="1419791"/>
            <a:chExt cx="10612886" cy="1033374"/>
          </a:xfrm>
        </p:grpSpPr>
        <p:sp>
          <p:nvSpPr>
            <p:cNvPr id="20" name="Google Shape;210;p27">
              <a:extLst>
                <a:ext uri="{FF2B5EF4-FFF2-40B4-BE49-F238E27FC236}">
                  <a16:creationId xmlns:a16="http://schemas.microsoft.com/office/drawing/2014/main" id="{CB3439BC-C4D9-5CE5-03A7-94CDE410E424}"/>
                </a:ext>
              </a:extLst>
            </p:cNvPr>
            <p:cNvSpPr/>
            <p:nvPr/>
          </p:nvSpPr>
          <p:spPr>
            <a:xfrm rot="5400000">
              <a:off x="6242433" y="-2989857"/>
              <a:ext cx="1033374" cy="9852669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 dirty="0">
                <a:solidFill>
                  <a:schemeClr val="dk1"/>
                </a:solidFill>
                <a:latin typeface="UTM Avo" panose="02040603050506020204" pitchFamily="18" charset="0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1" name="Google Shape;211;p27">
              <a:extLst>
                <a:ext uri="{FF2B5EF4-FFF2-40B4-BE49-F238E27FC236}">
                  <a16:creationId xmlns:a16="http://schemas.microsoft.com/office/drawing/2014/main" id="{0B4DDB26-24D2-F66F-4732-96045A505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1527498"/>
              <a:ext cx="693594" cy="8180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000" b="1" dirty="0">
                  <a:latin typeface="UTM Avo" panose="02040603050506020204" pitchFamily="18" charset="0"/>
                  <a:ea typeface="Fredoka One"/>
                  <a:cs typeface="Fredoka One"/>
                  <a:sym typeface="Fredoka One"/>
                </a:rPr>
                <a:t>D</a:t>
              </a:r>
              <a:endParaRPr sz="1200" b="1" dirty="0">
                <a:latin typeface="UTM Avo" panose="02040603050506020204" pitchFamily="18" charset="0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FAFF0B-9433-795E-36F4-53D558033E4F}"/>
                </a:ext>
              </a:extLst>
            </p:cNvPr>
            <p:cNvSpPr txBox="1"/>
            <p:nvPr/>
          </p:nvSpPr>
          <p:spPr>
            <a:xfrm>
              <a:off x="2919433" y="1603706"/>
              <a:ext cx="9526238" cy="652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1000"/>
                </a:spcAft>
              </a:pPr>
              <a:r>
                <a:rPr lang="de-DE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Im lặng không nói gì.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B74561-2CB7-03D2-3CD1-649E7A275651}"/>
              </a:ext>
            </a:extLst>
          </p:cNvPr>
          <p:cNvGrpSpPr/>
          <p:nvPr/>
        </p:nvGrpSpPr>
        <p:grpSpPr>
          <a:xfrm>
            <a:off x="2960961" y="5487201"/>
            <a:ext cx="8954821" cy="664085"/>
            <a:chOff x="1832782" y="1419791"/>
            <a:chExt cx="10687557" cy="1033374"/>
          </a:xfrm>
        </p:grpSpPr>
        <p:sp>
          <p:nvSpPr>
            <p:cNvPr id="24" name="Google Shape;210;p27">
              <a:extLst>
                <a:ext uri="{FF2B5EF4-FFF2-40B4-BE49-F238E27FC236}">
                  <a16:creationId xmlns:a16="http://schemas.microsoft.com/office/drawing/2014/main" id="{D596E87D-BA3D-203E-48E0-8CE7AB114F53}"/>
                </a:ext>
              </a:extLst>
            </p:cNvPr>
            <p:cNvSpPr/>
            <p:nvPr/>
          </p:nvSpPr>
          <p:spPr>
            <a:xfrm rot="5400000">
              <a:off x="6242429" y="-2989856"/>
              <a:ext cx="1033374" cy="985266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 dirty="0">
                <a:solidFill>
                  <a:schemeClr val="dk1"/>
                </a:solidFill>
                <a:latin typeface="UTM Avo" panose="02040603050506020204" pitchFamily="18" charset="0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5" name="Google Shape;211;p27">
              <a:extLst>
                <a:ext uri="{FF2B5EF4-FFF2-40B4-BE49-F238E27FC236}">
                  <a16:creationId xmlns:a16="http://schemas.microsoft.com/office/drawing/2014/main" id="{ACA1C13F-C79C-6DBB-6A94-EF8A5A067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1527498"/>
              <a:ext cx="693594" cy="8180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000" b="1" dirty="0">
                  <a:latin typeface="UTM Avo" panose="02040603050506020204" pitchFamily="18" charset="0"/>
                  <a:ea typeface="Fredoka One"/>
                  <a:cs typeface="Fredoka One"/>
                  <a:sym typeface="Fredoka One"/>
                </a:rPr>
                <a:t>E</a:t>
              </a:r>
              <a:endParaRPr sz="1200" b="1" dirty="0">
                <a:latin typeface="UTM Avo" panose="02040603050506020204" pitchFamily="18" charset="0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48632B-72F6-22EF-7326-E382C13106F3}"/>
                </a:ext>
              </a:extLst>
            </p:cNvPr>
            <p:cNvSpPr txBox="1"/>
            <p:nvPr/>
          </p:nvSpPr>
          <p:spPr>
            <a:xfrm>
              <a:off x="2951413" y="1645704"/>
              <a:ext cx="9568926" cy="652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1000"/>
                </a:spcAft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Cảm ơn người đã giúp đỡ.</a:t>
              </a:r>
            </a:p>
          </p:txBody>
        </p:sp>
      </p:grp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5AA90F1F-02F9-D84E-A119-9509CE7D9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856" y="3158494"/>
            <a:ext cx="617889" cy="56089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468639C3-3B61-69A2-9836-44F89DDCB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13" y="5546765"/>
            <a:ext cx="617889" cy="560898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A3E4B18-51E0-95E9-FB16-9FBB83E65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38" y="2333314"/>
            <a:ext cx="617889" cy="560898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368A08DA-DB7B-CC14-5189-5515D1336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82" y="3967818"/>
            <a:ext cx="617889" cy="560898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97D171AD-82FE-E8CF-0BD5-8D86CD589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18" y="4754850"/>
            <a:ext cx="617889" cy="5608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5E9BA13-7068-2AE8-A022-4044A0022FC2}"/>
              </a:ext>
            </a:extLst>
          </p:cNvPr>
          <p:cNvSpPr txBox="1"/>
          <p:nvPr/>
        </p:nvSpPr>
        <p:spPr>
          <a:xfrm>
            <a:off x="3155171" y="1085850"/>
            <a:ext cx="6976521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 đồng tình hay không đồng tình với việc làm nào dưới đây? Vì sao</a:t>
            </a:r>
            <a:endParaRPr lang="en-US" sz="16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823B526-2D49-21A2-A32A-693D72344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428" y="735279"/>
            <a:ext cx="1257151" cy="125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1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A62036E4-1E52-7BC2-5E75-9858C4D5A5B1}"/>
              </a:ext>
            </a:extLst>
          </p:cNvPr>
          <p:cNvSpPr/>
          <p:nvPr/>
        </p:nvSpPr>
        <p:spPr>
          <a:xfrm>
            <a:off x="761070" y="1528237"/>
            <a:ext cx="1824650" cy="487253"/>
          </a:xfrm>
          <a:prstGeom prst="flowChartTerminator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TẬP 3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CFFAFE1-2CC7-6056-2C68-60545869F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002"/>
          <a:stretch/>
        </p:blipFill>
        <p:spPr>
          <a:xfrm>
            <a:off x="457200" y="2201132"/>
            <a:ext cx="6457950" cy="22647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C17513-AE09-CE1C-FD8D-3E2F948EE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350" b="1"/>
          <a:stretch/>
        </p:blipFill>
        <p:spPr>
          <a:xfrm>
            <a:off x="457200" y="4403312"/>
            <a:ext cx="6457950" cy="2341024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CB1E6A8-1C22-81BF-9FEE-88A624DF645A}"/>
              </a:ext>
            </a:extLst>
          </p:cNvPr>
          <p:cNvSpPr/>
          <p:nvPr/>
        </p:nvSpPr>
        <p:spPr>
          <a:xfrm>
            <a:off x="7099097" y="2497176"/>
            <a:ext cx="4823642" cy="3303415"/>
          </a:xfrm>
          <a:prstGeom prst="roundRect">
            <a:avLst>
              <a:gd name="adj" fmla="val 8317"/>
            </a:avLst>
          </a:prstGeom>
          <a:solidFill>
            <a:srgbClr val="FFFAF7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1D5522-E639-1EAF-38E7-0A90D1B3B3D9}"/>
              </a:ext>
            </a:extLst>
          </p:cNvPr>
          <p:cNvSpPr txBox="1"/>
          <p:nvPr/>
        </p:nvSpPr>
        <p:spPr>
          <a:xfrm>
            <a:off x="7373076" y="3991567"/>
            <a:ext cx="4321648" cy="141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ngẫu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DCE99A-640A-3EE1-A669-B10347A05D94}"/>
              </a:ext>
            </a:extLst>
          </p:cNvPr>
          <p:cNvSpPr txBox="1"/>
          <p:nvPr/>
        </p:nvSpPr>
        <p:spPr>
          <a:xfrm>
            <a:off x="7002977" y="2721848"/>
            <a:ext cx="5015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767A257-933E-EC93-5BB6-3C575097B1B6}"/>
              </a:ext>
            </a:extLst>
          </p:cNvPr>
          <p:cNvSpPr/>
          <p:nvPr/>
        </p:nvSpPr>
        <p:spPr>
          <a:xfrm>
            <a:off x="8197797" y="3462559"/>
            <a:ext cx="2626241" cy="42751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: 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0" name="Picture 2" descr="Making Simple Animated Gifs Using Photoshop CS6 | Clicky Media™ | Cartoon  people, Cartoon pics, Cartoon clip art">
            <a:extLst>
              <a:ext uri="{FF2B5EF4-FFF2-40B4-BE49-F238E27FC236}">
                <a16:creationId xmlns:a16="http://schemas.microsoft.com/office/drawing/2014/main" id="{10E10CC2-5857-E9D1-2507-C0888E62D8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815" y="1370443"/>
            <a:ext cx="1862169" cy="115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8" grpId="0"/>
      <p:bldP spid="3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A62036E4-1E52-7BC2-5E75-9858C4D5A5B1}"/>
              </a:ext>
            </a:extLst>
          </p:cNvPr>
          <p:cNvSpPr/>
          <p:nvPr/>
        </p:nvSpPr>
        <p:spPr>
          <a:xfrm>
            <a:off x="761070" y="1528237"/>
            <a:ext cx="1824650" cy="487253"/>
          </a:xfrm>
          <a:prstGeom prst="flowChartTerminator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TẬP 3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12FA3D-7A87-7F74-2CCF-69C6D3DEA074}"/>
              </a:ext>
            </a:extLst>
          </p:cNvPr>
          <p:cNvGrpSpPr/>
          <p:nvPr/>
        </p:nvGrpSpPr>
        <p:grpSpPr>
          <a:xfrm>
            <a:off x="3542767" y="860583"/>
            <a:ext cx="5776913" cy="5776913"/>
            <a:chOff x="3206750" y="539750"/>
            <a:chExt cx="5776913" cy="5776913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BAFFAE95-0EE4-8CFE-A2B1-53D5549F8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539750"/>
              <a:ext cx="2887663" cy="2889250"/>
            </a:xfrm>
            <a:custGeom>
              <a:avLst/>
              <a:gdLst>
                <a:gd name="T0" fmla="*/ 0 w 3637"/>
                <a:gd name="T1" fmla="*/ 0 h 3639"/>
                <a:gd name="T2" fmla="*/ 94 w 3637"/>
                <a:gd name="T3" fmla="*/ 2 h 3639"/>
                <a:gd name="T4" fmla="*/ 186 w 3637"/>
                <a:gd name="T5" fmla="*/ 6 h 3639"/>
                <a:gd name="T6" fmla="*/ 278 w 3637"/>
                <a:gd name="T7" fmla="*/ 11 h 3639"/>
                <a:gd name="T8" fmla="*/ 371 w 3637"/>
                <a:gd name="T9" fmla="*/ 19 h 3639"/>
                <a:gd name="T10" fmla="*/ 463 w 3637"/>
                <a:gd name="T11" fmla="*/ 30 h 3639"/>
                <a:gd name="T12" fmla="*/ 553 w 3637"/>
                <a:gd name="T13" fmla="*/ 42 h 3639"/>
                <a:gd name="T14" fmla="*/ 643 w 3637"/>
                <a:gd name="T15" fmla="*/ 57 h 3639"/>
                <a:gd name="T16" fmla="*/ 732 w 3637"/>
                <a:gd name="T17" fmla="*/ 75 h 3639"/>
                <a:gd name="T18" fmla="*/ 820 w 3637"/>
                <a:gd name="T19" fmla="*/ 94 h 3639"/>
                <a:gd name="T20" fmla="*/ 908 w 3637"/>
                <a:gd name="T21" fmla="*/ 115 h 3639"/>
                <a:gd name="T22" fmla="*/ 995 w 3637"/>
                <a:gd name="T23" fmla="*/ 138 h 3639"/>
                <a:gd name="T24" fmla="*/ 1081 w 3637"/>
                <a:gd name="T25" fmla="*/ 165 h 3639"/>
                <a:gd name="T26" fmla="*/ 1166 w 3637"/>
                <a:gd name="T27" fmla="*/ 192 h 3639"/>
                <a:gd name="T28" fmla="*/ 1250 w 3637"/>
                <a:gd name="T29" fmla="*/ 221 h 3639"/>
                <a:gd name="T30" fmla="*/ 1333 w 3637"/>
                <a:gd name="T31" fmla="*/ 253 h 3639"/>
                <a:gd name="T32" fmla="*/ 1415 w 3637"/>
                <a:gd name="T33" fmla="*/ 286 h 3639"/>
                <a:gd name="T34" fmla="*/ 1496 w 3637"/>
                <a:gd name="T35" fmla="*/ 322 h 3639"/>
                <a:gd name="T36" fmla="*/ 1577 w 3637"/>
                <a:gd name="T37" fmla="*/ 359 h 3639"/>
                <a:gd name="T38" fmla="*/ 1734 w 3637"/>
                <a:gd name="T39" fmla="*/ 440 h 3639"/>
                <a:gd name="T40" fmla="*/ 1886 w 3637"/>
                <a:gd name="T41" fmla="*/ 528 h 3639"/>
                <a:gd name="T42" fmla="*/ 2034 w 3637"/>
                <a:gd name="T43" fmla="*/ 622 h 3639"/>
                <a:gd name="T44" fmla="*/ 2176 w 3637"/>
                <a:gd name="T45" fmla="*/ 724 h 3639"/>
                <a:gd name="T46" fmla="*/ 2314 w 3637"/>
                <a:gd name="T47" fmla="*/ 831 h 3639"/>
                <a:gd name="T48" fmla="*/ 2445 w 3637"/>
                <a:gd name="T49" fmla="*/ 947 h 3639"/>
                <a:gd name="T50" fmla="*/ 2571 w 3637"/>
                <a:gd name="T51" fmla="*/ 1066 h 3639"/>
                <a:gd name="T52" fmla="*/ 2692 w 3637"/>
                <a:gd name="T53" fmla="*/ 1192 h 3639"/>
                <a:gd name="T54" fmla="*/ 2808 w 3637"/>
                <a:gd name="T55" fmla="*/ 1325 h 3639"/>
                <a:gd name="T56" fmla="*/ 2915 w 3637"/>
                <a:gd name="T57" fmla="*/ 1461 h 3639"/>
                <a:gd name="T58" fmla="*/ 3017 w 3637"/>
                <a:gd name="T59" fmla="*/ 1605 h 3639"/>
                <a:gd name="T60" fmla="*/ 3111 w 3637"/>
                <a:gd name="T61" fmla="*/ 1751 h 3639"/>
                <a:gd name="T62" fmla="*/ 3197 w 3637"/>
                <a:gd name="T63" fmla="*/ 1905 h 3639"/>
                <a:gd name="T64" fmla="*/ 3278 w 3637"/>
                <a:gd name="T65" fmla="*/ 2060 h 3639"/>
                <a:gd name="T66" fmla="*/ 3316 w 3637"/>
                <a:gd name="T67" fmla="*/ 2141 h 3639"/>
                <a:gd name="T68" fmla="*/ 3351 w 3637"/>
                <a:gd name="T69" fmla="*/ 2222 h 3639"/>
                <a:gd name="T70" fmla="*/ 3386 w 3637"/>
                <a:gd name="T71" fmla="*/ 2304 h 3639"/>
                <a:gd name="T72" fmla="*/ 3416 w 3637"/>
                <a:gd name="T73" fmla="*/ 2387 h 3639"/>
                <a:gd name="T74" fmla="*/ 3447 w 3637"/>
                <a:gd name="T75" fmla="*/ 2471 h 3639"/>
                <a:gd name="T76" fmla="*/ 3474 w 3637"/>
                <a:gd name="T77" fmla="*/ 2556 h 3639"/>
                <a:gd name="T78" fmla="*/ 3499 w 3637"/>
                <a:gd name="T79" fmla="*/ 2642 h 3639"/>
                <a:gd name="T80" fmla="*/ 3524 w 3637"/>
                <a:gd name="T81" fmla="*/ 2729 h 3639"/>
                <a:gd name="T82" fmla="*/ 3545 w 3637"/>
                <a:gd name="T83" fmla="*/ 2817 h 3639"/>
                <a:gd name="T84" fmla="*/ 3564 w 3637"/>
                <a:gd name="T85" fmla="*/ 2905 h 3639"/>
                <a:gd name="T86" fmla="*/ 3581 w 3637"/>
                <a:gd name="T87" fmla="*/ 2994 h 3639"/>
                <a:gd name="T88" fmla="*/ 3595 w 3637"/>
                <a:gd name="T89" fmla="*/ 3084 h 3639"/>
                <a:gd name="T90" fmla="*/ 3608 w 3637"/>
                <a:gd name="T91" fmla="*/ 3174 h 3639"/>
                <a:gd name="T92" fmla="*/ 3618 w 3637"/>
                <a:gd name="T93" fmla="*/ 3266 h 3639"/>
                <a:gd name="T94" fmla="*/ 3628 w 3637"/>
                <a:gd name="T95" fmla="*/ 3359 h 3639"/>
                <a:gd name="T96" fmla="*/ 3633 w 3637"/>
                <a:gd name="T97" fmla="*/ 3451 h 3639"/>
                <a:gd name="T98" fmla="*/ 3637 w 3637"/>
                <a:gd name="T99" fmla="*/ 3545 h 3639"/>
                <a:gd name="T100" fmla="*/ 3637 w 3637"/>
                <a:gd name="T101" fmla="*/ 3639 h 3639"/>
                <a:gd name="T102" fmla="*/ 0 w 3637"/>
                <a:gd name="T103" fmla="*/ 3639 h 3639"/>
                <a:gd name="T104" fmla="*/ 0 w 3637"/>
                <a:gd name="T105" fmla="*/ 0 h 3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37" h="3639">
                  <a:moveTo>
                    <a:pt x="0" y="0"/>
                  </a:moveTo>
                  <a:lnTo>
                    <a:pt x="94" y="2"/>
                  </a:lnTo>
                  <a:lnTo>
                    <a:pt x="186" y="6"/>
                  </a:lnTo>
                  <a:lnTo>
                    <a:pt x="278" y="11"/>
                  </a:lnTo>
                  <a:lnTo>
                    <a:pt x="371" y="19"/>
                  </a:lnTo>
                  <a:lnTo>
                    <a:pt x="463" y="30"/>
                  </a:lnTo>
                  <a:lnTo>
                    <a:pt x="553" y="42"/>
                  </a:lnTo>
                  <a:lnTo>
                    <a:pt x="643" y="57"/>
                  </a:lnTo>
                  <a:lnTo>
                    <a:pt x="732" y="75"/>
                  </a:lnTo>
                  <a:lnTo>
                    <a:pt x="820" y="94"/>
                  </a:lnTo>
                  <a:lnTo>
                    <a:pt x="908" y="115"/>
                  </a:lnTo>
                  <a:lnTo>
                    <a:pt x="995" y="138"/>
                  </a:lnTo>
                  <a:lnTo>
                    <a:pt x="1081" y="165"/>
                  </a:lnTo>
                  <a:lnTo>
                    <a:pt x="1166" y="192"/>
                  </a:lnTo>
                  <a:lnTo>
                    <a:pt x="1250" y="221"/>
                  </a:lnTo>
                  <a:lnTo>
                    <a:pt x="1333" y="253"/>
                  </a:lnTo>
                  <a:lnTo>
                    <a:pt x="1415" y="286"/>
                  </a:lnTo>
                  <a:lnTo>
                    <a:pt x="1496" y="322"/>
                  </a:lnTo>
                  <a:lnTo>
                    <a:pt x="1577" y="359"/>
                  </a:lnTo>
                  <a:lnTo>
                    <a:pt x="1734" y="440"/>
                  </a:lnTo>
                  <a:lnTo>
                    <a:pt x="1886" y="528"/>
                  </a:lnTo>
                  <a:lnTo>
                    <a:pt x="2034" y="622"/>
                  </a:lnTo>
                  <a:lnTo>
                    <a:pt x="2176" y="724"/>
                  </a:lnTo>
                  <a:lnTo>
                    <a:pt x="2314" y="831"/>
                  </a:lnTo>
                  <a:lnTo>
                    <a:pt x="2445" y="947"/>
                  </a:lnTo>
                  <a:lnTo>
                    <a:pt x="2571" y="1066"/>
                  </a:lnTo>
                  <a:lnTo>
                    <a:pt x="2692" y="1192"/>
                  </a:lnTo>
                  <a:lnTo>
                    <a:pt x="2808" y="1325"/>
                  </a:lnTo>
                  <a:lnTo>
                    <a:pt x="2915" y="1461"/>
                  </a:lnTo>
                  <a:lnTo>
                    <a:pt x="3017" y="1605"/>
                  </a:lnTo>
                  <a:lnTo>
                    <a:pt x="3111" y="1751"/>
                  </a:lnTo>
                  <a:lnTo>
                    <a:pt x="3197" y="1905"/>
                  </a:lnTo>
                  <a:lnTo>
                    <a:pt x="3278" y="2060"/>
                  </a:lnTo>
                  <a:lnTo>
                    <a:pt x="3316" y="2141"/>
                  </a:lnTo>
                  <a:lnTo>
                    <a:pt x="3351" y="2222"/>
                  </a:lnTo>
                  <a:lnTo>
                    <a:pt x="3386" y="2304"/>
                  </a:lnTo>
                  <a:lnTo>
                    <a:pt x="3416" y="2387"/>
                  </a:lnTo>
                  <a:lnTo>
                    <a:pt x="3447" y="2471"/>
                  </a:lnTo>
                  <a:lnTo>
                    <a:pt x="3474" y="2556"/>
                  </a:lnTo>
                  <a:lnTo>
                    <a:pt x="3499" y="2642"/>
                  </a:lnTo>
                  <a:lnTo>
                    <a:pt x="3524" y="2729"/>
                  </a:lnTo>
                  <a:lnTo>
                    <a:pt x="3545" y="2817"/>
                  </a:lnTo>
                  <a:lnTo>
                    <a:pt x="3564" y="2905"/>
                  </a:lnTo>
                  <a:lnTo>
                    <a:pt x="3581" y="2994"/>
                  </a:lnTo>
                  <a:lnTo>
                    <a:pt x="3595" y="3084"/>
                  </a:lnTo>
                  <a:lnTo>
                    <a:pt x="3608" y="3174"/>
                  </a:lnTo>
                  <a:lnTo>
                    <a:pt x="3618" y="3266"/>
                  </a:lnTo>
                  <a:lnTo>
                    <a:pt x="3628" y="3359"/>
                  </a:lnTo>
                  <a:lnTo>
                    <a:pt x="3633" y="3451"/>
                  </a:lnTo>
                  <a:lnTo>
                    <a:pt x="3637" y="3545"/>
                  </a:lnTo>
                  <a:lnTo>
                    <a:pt x="3637" y="3639"/>
                  </a:lnTo>
                  <a:lnTo>
                    <a:pt x="0" y="3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D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67F8FEA2-C7B8-AAB5-F78A-6481FD37D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0"/>
              <a:ext cx="2887663" cy="2887663"/>
            </a:xfrm>
            <a:custGeom>
              <a:avLst/>
              <a:gdLst>
                <a:gd name="T0" fmla="*/ 3637 w 3637"/>
                <a:gd name="T1" fmla="*/ 0 h 3637"/>
                <a:gd name="T2" fmla="*/ 3637 w 3637"/>
                <a:gd name="T3" fmla="*/ 94 h 3637"/>
                <a:gd name="T4" fmla="*/ 3633 w 3637"/>
                <a:gd name="T5" fmla="*/ 186 h 3637"/>
                <a:gd name="T6" fmla="*/ 3628 w 3637"/>
                <a:gd name="T7" fmla="*/ 278 h 3637"/>
                <a:gd name="T8" fmla="*/ 3618 w 3637"/>
                <a:gd name="T9" fmla="*/ 371 h 3637"/>
                <a:gd name="T10" fmla="*/ 3608 w 3637"/>
                <a:gd name="T11" fmla="*/ 463 h 3637"/>
                <a:gd name="T12" fmla="*/ 3595 w 3637"/>
                <a:gd name="T13" fmla="*/ 553 h 3637"/>
                <a:gd name="T14" fmla="*/ 3581 w 3637"/>
                <a:gd name="T15" fmla="*/ 643 h 3637"/>
                <a:gd name="T16" fmla="*/ 3564 w 3637"/>
                <a:gd name="T17" fmla="*/ 732 h 3637"/>
                <a:gd name="T18" fmla="*/ 3545 w 3637"/>
                <a:gd name="T19" fmla="*/ 820 h 3637"/>
                <a:gd name="T20" fmla="*/ 3524 w 3637"/>
                <a:gd name="T21" fmla="*/ 908 h 3637"/>
                <a:gd name="T22" fmla="*/ 3499 w 3637"/>
                <a:gd name="T23" fmla="*/ 995 h 3637"/>
                <a:gd name="T24" fmla="*/ 3474 w 3637"/>
                <a:gd name="T25" fmla="*/ 1081 h 3637"/>
                <a:gd name="T26" fmla="*/ 3447 w 3637"/>
                <a:gd name="T27" fmla="*/ 1166 h 3637"/>
                <a:gd name="T28" fmla="*/ 3416 w 3637"/>
                <a:gd name="T29" fmla="*/ 1250 h 3637"/>
                <a:gd name="T30" fmla="*/ 3386 w 3637"/>
                <a:gd name="T31" fmla="*/ 1333 h 3637"/>
                <a:gd name="T32" fmla="*/ 3351 w 3637"/>
                <a:gd name="T33" fmla="*/ 1415 h 3637"/>
                <a:gd name="T34" fmla="*/ 3316 w 3637"/>
                <a:gd name="T35" fmla="*/ 1496 h 3637"/>
                <a:gd name="T36" fmla="*/ 3278 w 3637"/>
                <a:gd name="T37" fmla="*/ 1577 h 3637"/>
                <a:gd name="T38" fmla="*/ 3197 w 3637"/>
                <a:gd name="T39" fmla="*/ 1734 h 3637"/>
                <a:gd name="T40" fmla="*/ 3111 w 3637"/>
                <a:gd name="T41" fmla="*/ 1886 h 3637"/>
                <a:gd name="T42" fmla="*/ 3017 w 3637"/>
                <a:gd name="T43" fmla="*/ 2034 h 3637"/>
                <a:gd name="T44" fmla="*/ 2915 w 3637"/>
                <a:gd name="T45" fmla="*/ 2176 h 3637"/>
                <a:gd name="T46" fmla="*/ 2808 w 3637"/>
                <a:gd name="T47" fmla="*/ 2314 h 3637"/>
                <a:gd name="T48" fmla="*/ 2692 w 3637"/>
                <a:gd name="T49" fmla="*/ 2445 h 3637"/>
                <a:gd name="T50" fmla="*/ 2571 w 3637"/>
                <a:gd name="T51" fmla="*/ 2571 h 3637"/>
                <a:gd name="T52" fmla="*/ 2445 w 3637"/>
                <a:gd name="T53" fmla="*/ 2692 h 3637"/>
                <a:gd name="T54" fmla="*/ 2314 w 3637"/>
                <a:gd name="T55" fmla="*/ 2808 h 3637"/>
                <a:gd name="T56" fmla="*/ 2176 w 3637"/>
                <a:gd name="T57" fmla="*/ 2915 h 3637"/>
                <a:gd name="T58" fmla="*/ 2034 w 3637"/>
                <a:gd name="T59" fmla="*/ 3017 h 3637"/>
                <a:gd name="T60" fmla="*/ 1886 w 3637"/>
                <a:gd name="T61" fmla="*/ 3111 h 3637"/>
                <a:gd name="T62" fmla="*/ 1734 w 3637"/>
                <a:gd name="T63" fmla="*/ 3198 h 3637"/>
                <a:gd name="T64" fmla="*/ 1577 w 3637"/>
                <a:gd name="T65" fmla="*/ 3278 h 3637"/>
                <a:gd name="T66" fmla="*/ 1496 w 3637"/>
                <a:gd name="T67" fmla="*/ 3317 h 3637"/>
                <a:gd name="T68" fmla="*/ 1415 w 3637"/>
                <a:gd name="T69" fmla="*/ 3351 h 3637"/>
                <a:gd name="T70" fmla="*/ 1333 w 3637"/>
                <a:gd name="T71" fmla="*/ 3386 h 3637"/>
                <a:gd name="T72" fmla="*/ 1250 w 3637"/>
                <a:gd name="T73" fmla="*/ 3416 h 3637"/>
                <a:gd name="T74" fmla="*/ 1166 w 3637"/>
                <a:gd name="T75" fmla="*/ 3447 h 3637"/>
                <a:gd name="T76" fmla="*/ 1081 w 3637"/>
                <a:gd name="T77" fmla="*/ 3474 h 3637"/>
                <a:gd name="T78" fmla="*/ 995 w 3637"/>
                <a:gd name="T79" fmla="*/ 3499 h 3637"/>
                <a:gd name="T80" fmla="*/ 908 w 3637"/>
                <a:gd name="T81" fmla="*/ 3524 h 3637"/>
                <a:gd name="T82" fmla="*/ 820 w 3637"/>
                <a:gd name="T83" fmla="*/ 3545 h 3637"/>
                <a:gd name="T84" fmla="*/ 732 w 3637"/>
                <a:gd name="T85" fmla="*/ 3564 h 3637"/>
                <a:gd name="T86" fmla="*/ 643 w 3637"/>
                <a:gd name="T87" fmla="*/ 3582 h 3637"/>
                <a:gd name="T88" fmla="*/ 553 w 3637"/>
                <a:gd name="T89" fmla="*/ 3595 h 3637"/>
                <a:gd name="T90" fmla="*/ 463 w 3637"/>
                <a:gd name="T91" fmla="*/ 3609 h 3637"/>
                <a:gd name="T92" fmla="*/ 371 w 3637"/>
                <a:gd name="T93" fmla="*/ 3618 h 3637"/>
                <a:gd name="T94" fmla="*/ 278 w 3637"/>
                <a:gd name="T95" fmla="*/ 3628 h 3637"/>
                <a:gd name="T96" fmla="*/ 186 w 3637"/>
                <a:gd name="T97" fmla="*/ 3633 h 3637"/>
                <a:gd name="T98" fmla="*/ 94 w 3637"/>
                <a:gd name="T99" fmla="*/ 3637 h 3637"/>
                <a:gd name="T100" fmla="*/ 0 w 3637"/>
                <a:gd name="T101" fmla="*/ 3637 h 3637"/>
                <a:gd name="T102" fmla="*/ 0 w 3637"/>
                <a:gd name="T103" fmla="*/ 0 h 3637"/>
                <a:gd name="T104" fmla="*/ 3637 w 3637"/>
                <a:gd name="T105" fmla="*/ 0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37" h="3637">
                  <a:moveTo>
                    <a:pt x="3637" y="0"/>
                  </a:moveTo>
                  <a:lnTo>
                    <a:pt x="3637" y="94"/>
                  </a:lnTo>
                  <a:lnTo>
                    <a:pt x="3633" y="186"/>
                  </a:lnTo>
                  <a:lnTo>
                    <a:pt x="3628" y="278"/>
                  </a:lnTo>
                  <a:lnTo>
                    <a:pt x="3618" y="371"/>
                  </a:lnTo>
                  <a:lnTo>
                    <a:pt x="3608" y="463"/>
                  </a:lnTo>
                  <a:lnTo>
                    <a:pt x="3595" y="553"/>
                  </a:lnTo>
                  <a:lnTo>
                    <a:pt x="3581" y="643"/>
                  </a:lnTo>
                  <a:lnTo>
                    <a:pt x="3564" y="732"/>
                  </a:lnTo>
                  <a:lnTo>
                    <a:pt x="3545" y="820"/>
                  </a:lnTo>
                  <a:lnTo>
                    <a:pt x="3524" y="908"/>
                  </a:lnTo>
                  <a:lnTo>
                    <a:pt x="3499" y="995"/>
                  </a:lnTo>
                  <a:lnTo>
                    <a:pt x="3474" y="1081"/>
                  </a:lnTo>
                  <a:lnTo>
                    <a:pt x="3447" y="1166"/>
                  </a:lnTo>
                  <a:lnTo>
                    <a:pt x="3416" y="1250"/>
                  </a:lnTo>
                  <a:lnTo>
                    <a:pt x="3386" y="1333"/>
                  </a:lnTo>
                  <a:lnTo>
                    <a:pt x="3351" y="1415"/>
                  </a:lnTo>
                  <a:lnTo>
                    <a:pt x="3316" y="1496"/>
                  </a:lnTo>
                  <a:lnTo>
                    <a:pt x="3278" y="1577"/>
                  </a:lnTo>
                  <a:lnTo>
                    <a:pt x="3197" y="1734"/>
                  </a:lnTo>
                  <a:lnTo>
                    <a:pt x="3111" y="1886"/>
                  </a:lnTo>
                  <a:lnTo>
                    <a:pt x="3017" y="2034"/>
                  </a:lnTo>
                  <a:lnTo>
                    <a:pt x="2915" y="2176"/>
                  </a:lnTo>
                  <a:lnTo>
                    <a:pt x="2808" y="2314"/>
                  </a:lnTo>
                  <a:lnTo>
                    <a:pt x="2692" y="2445"/>
                  </a:lnTo>
                  <a:lnTo>
                    <a:pt x="2571" y="2571"/>
                  </a:lnTo>
                  <a:lnTo>
                    <a:pt x="2445" y="2692"/>
                  </a:lnTo>
                  <a:lnTo>
                    <a:pt x="2314" y="2808"/>
                  </a:lnTo>
                  <a:lnTo>
                    <a:pt x="2176" y="2915"/>
                  </a:lnTo>
                  <a:lnTo>
                    <a:pt x="2034" y="3017"/>
                  </a:lnTo>
                  <a:lnTo>
                    <a:pt x="1886" y="3111"/>
                  </a:lnTo>
                  <a:lnTo>
                    <a:pt x="1734" y="3198"/>
                  </a:lnTo>
                  <a:lnTo>
                    <a:pt x="1577" y="3278"/>
                  </a:lnTo>
                  <a:lnTo>
                    <a:pt x="1496" y="3317"/>
                  </a:lnTo>
                  <a:lnTo>
                    <a:pt x="1415" y="3351"/>
                  </a:lnTo>
                  <a:lnTo>
                    <a:pt x="1333" y="3386"/>
                  </a:lnTo>
                  <a:lnTo>
                    <a:pt x="1250" y="3416"/>
                  </a:lnTo>
                  <a:lnTo>
                    <a:pt x="1166" y="3447"/>
                  </a:lnTo>
                  <a:lnTo>
                    <a:pt x="1081" y="3474"/>
                  </a:lnTo>
                  <a:lnTo>
                    <a:pt x="995" y="3499"/>
                  </a:lnTo>
                  <a:lnTo>
                    <a:pt x="908" y="3524"/>
                  </a:lnTo>
                  <a:lnTo>
                    <a:pt x="820" y="3545"/>
                  </a:lnTo>
                  <a:lnTo>
                    <a:pt x="732" y="3564"/>
                  </a:lnTo>
                  <a:lnTo>
                    <a:pt x="643" y="3582"/>
                  </a:lnTo>
                  <a:lnTo>
                    <a:pt x="553" y="3595"/>
                  </a:lnTo>
                  <a:lnTo>
                    <a:pt x="463" y="3609"/>
                  </a:lnTo>
                  <a:lnTo>
                    <a:pt x="371" y="3618"/>
                  </a:lnTo>
                  <a:lnTo>
                    <a:pt x="278" y="3628"/>
                  </a:lnTo>
                  <a:lnTo>
                    <a:pt x="186" y="3633"/>
                  </a:lnTo>
                  <a:lnTo>
                    <a:pt x="94" y="3637"/>
                  </a:lnTo>
                  <a:lnTo>
                    <a:pt x="0" y="3637"/>
                  </a:lnTo>
                  <a:lnTo>
                    <a:pt x="0" y="0"/>
                  </a:lnTo>
                  <a:lnTo>
                    <a:pt x="3637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A9590EB8-6ED4-D4BC-D1C6-CF90EA522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750" y="3429000"/>
              <a:ext cx="2889250" cy="2887663"/>
            </a:xfrm>
            <a:custGeom>
              <a:avLst/>
              <a:gdLst>
                <a:gd name="T0" fmla="*/ 3639 w 3639"/>
                <a:gd name="T1" fmla="*/ 3637 h 3637"/>
                <a:gd name="T2" fmla="*/ 3545 w 3639"/>
                <a:gd name="T3" fmla="*/ 3635 h 3637"/>
                <a:gd name="T4" fmla="*/ 3451 w 3639"/>
                <a:gd name="T5" fmla="*/ 3633 h 3637"/>
                <a:gd name="T6" fmla="*/ 3359 w 3639"/>
                <a:gd name="T7" fmla="*/ 3626 h 3637"/>
                <a:gd name="T8" fmla="*/ 3266 w 3639"/>
                <a:gd name="T9" fmla="*/ 3618 h 3637"/>
                <a:gd name="T10" fmla="*/ 3174 w 3639"/>
                <a:gd name="T11" fmla="*/ 3609 h 3637"/>
                <a:gd name="T12" fmla="*/ 3084 w 3639"/>
                <a:gd name="T13" fmla="*/ 3595 h 3637"/>
                <a:gd name="T14" fmla="*/ 2994 w 3639"/>
                <a:gd name="T15" fmla="*/ 3580 h 3637"/>
                <a:gd name="T16" fmla="*/ 2905 w 3639"/>
                <a:gd name="T17" fmla="*/ 3562 h 3637"/>
                <a:gd name="T18" fmla="*/ 2817 w 3639"/>
                <a:gd name="T19" fmla="*/ 3543 h 3637"/>
                <a:gd name="T20" fmla="*/ 2729 w 3639"/>
                <a:gd name="T21" fmla="*/ 3522 h 3637"/>
                <a:gd name="T22" fmla="*/ 2642 w 3639"/>
                <a:gd name="T23" fmla="*/ 3499 h 3637"/>
                <a:gd name="T24" fmla="*/ 2556 w 3639"/>
                <a:gd name="T25" fmla="*/ 3474 h 3637"/>
                <a:gd name="T26" fmla="*/ 2471 w 3639"/>
                <a:gd name="T27" fmla="*/ 3445 h 3637"/>
                <a:gd name="T28" fmla="*/ 2387 w 3639"/>
                <a:gd name="T29" fmla="*/ 3416 h 3637"/>
                <a:gd name="T30" fmla="*/ 2304 w 3639"/>
                <a:gd name="T31" fmla="*/ 3386 h 3637"/>
                <a:gd name="T32" fmla="*/ 2222 w 3639"/>
                <a:gd name="T33" fmla="*/ 3351 h 3637"/>
                <a:gd name="T34" fmla="*/ 2141 w 3639"/>
                <a:gd name="T35" fmla="*/ 3317 h 3637"/>
                <a:gd name="T36" fmla="*/ 2060 w 3639"/>
                <a:gd name="T37" fmla="*/ 3278 h 3637"/>
                <a:gd name="T38" fmla="*/ 1905 w 3639"/>
                <a:gd name="T39" fmla="*/ 3198 h 3637"/>
                <a:gd name="T40" fmla="*/ 1751 w 3639"/>
                <a:gd name="T41" fmla="*/ 3111 h 3637"/>
                <a:gd name="T42" fmla="*/ 1605 w 3639"/>
                <a:gd name="T43" fmla="*/ 3015 h 3637"/>
                <a:gd name="T44" fmla="*/ 1461 w 3639"/>
                <a:gd name="T45" fmla="*/ 2915 h 3637"/>
                <a:gd name="T46" fmla="*/ 1325 w 3639"/>
                <a:gd name="T47" fmla="*/ 2806 h 3637"/>
                <a:gd name="T48" fmla="*/ 1192 w 3639"/>
                <a:gd name="T49" fmla="*/ 2692 h 3637"/>
                <a:gd name="T50" fmla="*/ 1066 w 3639"/>
                <a:gd name="T51" fmla="*/ 2571 h 3637"/>
                <a:gd name="T52" fmla="*/ 945 w 3639"/>
                <a:gd name="T53" fmla="*/ 2445 h 3637"/>
                <a:gd name="T54" fmla="*/ 831 w 3639"/>
                <a:gd name="T55" fmla="*/ 2314 h 3637"/>
                <a:gd name="T56" fmla="*/ 724 w 3639"/>
                <a:gd name="T57" fmla="*/ 2176 h 3637"/>
                <a:gd name="T58" fmla="*/ 622 w 3639"/>
                <a:gd name="T59" fmla="*/ 2034 h 3637"/>
                <a:gd name="T60" fmla="*/ 528 w 3639"/>
                <a:gd name="T61" fmla="*/ 1886 h 3637"/>
                <a:gd name="T62" fmla="*/ 440 w 3639"/>
                <a:gd name="T63" fmla="*/ 1734 h 3637"/>
                <a:gd name="T64" fmla="*/ 359 w 3639"/>
                <a:gd name="T65" fmla="*/ 1577 h 3637"/>
                <a:gd name="T66" fmla="*/ 323 w 3639"/>
                <a:gd name="T67" fmla="*/ 1496 h 3637"/>
                <a:gd name="T68" fmla="*/ 286 w 3639"/>
                <a:gd name="T69" fmla="*/ 1415 h 3637"/>
                <a:gd name="T70" fmla="*/ 253 w 3639"/>
                <a:gd name="T71" fmla="*/ 1333 h 3637"/>
                <a:gd name="T72" fmla="*/ 221 w 3639"/>
                <a:gd name="T73" fmla="*/ 1250 h 3637"/>
                <a:gd name="T74" fmla="*/ 192 w 3639"/>
                <a:gd name="T75" fmla="*/ 1166 h 3637"/>
                <a:gd name="T76" fmla="*/ 165 w 3639"/>
                <a:gd name="T77" fmla="*/ 1081 h 3637"/>
                <a:gd name="T78" fmla="*/ 138 w 3639"/>
                <a:gd name="T79" fmla="*/ 995 h 3637"/>
                <a:gd name="T80" fmla="*/ 115 w 3639"/>
                <a:gd name="T81" fmla="*/ 908 h 3637"/>
                <a:gd name="T82" fmla="*/ 94 w 3639"/>
                <a:gd name="T83" fmla="*/ 820 h 3637"/>
                <a:gd name="T84" fmla="*/ 75 w 3639"/>
                <a:gd name="T85" fmla="*/ 732 h 3637"/>
                <a:gd name="T86" fmla="*/ 58 w 3639"/>
                <a:gd name="T87" fmla="*/ 643 h 3637"/>
                <a:gd name="T88" fmla="*/ 42 w 3639"/>
                <a:gd name="T89" fmla="*/ 553 h 3637"/>
                <a:gd name="T90" fmla="*/ 31 w 3639"/>
                <a:gd name="T91" fmla="*/ 463 h 3637"/>
                <a:gd name="T92" fmla="*/ 19 w 3639"/>
                <a:gd name="T93" fmla="*/ 371 h 3637"/>
                <a:gd name="T94" fmla="*/ 11 w 3639"/>
                <a:gd name="T95" fmla="*/ 278 h 3637"/>
                <a:gd name="T96" fmla="*/ 6 w 3639"/>
                <a:gd name="T97" fmla="*/ 186 h 3637"/>
                <a:gd name="T98" fmla="*/ 2 w 3639"/>
                <a:gd name="T99" fmla="*/ 92 h 3637"/>
                <a:gd name="T100" fmla="*/ 0 w 3639"/>
                <a:gd name="T101" fmla="*/ 0 h 3637"/>
                <a:gd name="T102" fmla="*/ 3639 w 3639"/>
                <a:gd name="T103" fmla="*/ 0 h 3637"/>
                <a:gd name="T104" fmla="*/ 3639 w 3639"/>
                <a:gd name="T105" fmla="*/ 3637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39" h="3637">
                  <a:moveTo>
                    <a:pt x="3639" y="3637"/>
                  </a:moveTo>
                  <a:lnTo>
                    <a:pt x="3545" y="3635"/>
                  </a:lnTo>
                  <a:lnTo>
                    <a:pt x="3451" y="3633"/>
                  </a:lnTo>
                  <a:lnTo>
                    <a:pt x="3359" y="3626"/>
                  </a:lnTo>
                  <a:lnTo>
                    <a:pt x="3266" y="3618"/>
                  </a:lnTo>
                  <a:lnTo>
                    <a:pt x="3174" y="3609"/>
                  </a:lnTo>
                  <a:lnTo>
                    <a:pt x="3084" y="3595"/>
                  </a:lnTo>
                  <a:lnTo>
                    <a:pt x="2994" y="3580"/>
                  </a:lnTo>
                  <a:lnTo>
                    <a:pt x="2905" y="3562"/>
                  </a:lnTo>
                  <a:lnTo>
                    <a:pt x="2817" y="3543"/>
                  </a:lnTo>
                  <a:lnTo>
                    <a:pt x="2729" y="3522"/>
                  </a:lnTo>
                  <a:lnTo>
                    <a:pt x="2642" y="3499"/>
                  </a:lnTo>
                  <a:lnTo>
                    <a:pt x="2556" y="3474"/>
                  </a:lnTo>
                  <a:lnTo>
                    <a:pt x="2471" y="3445"/>
                  </a:lnTo>
                  <a:lnTo>
                    <a:pt x="2387" y="3416"/>
                  </a:lnTo>
                  <a:lnTo>
                    <a:pt x="2304" y="3386"/>
                  </a:lnTo>
                  <a:lnTo>
                    <a:pt x="2222" y="3351"/>
                  </a:lnTo>
                  <a:lnTo>
                    <a:pt x="2141" y="3317"/>
                  </a:lnTo>
                  <a:lnTo>
                    <a:pt x="2060" y="3278"/>
                  </a:lnTo>
                  <a:lnTo>
                    <a:pt x="1905" y="3198"/>
                  </a:lnTo>
                  <a:lnTo>
                    <a:pt x="1751" y="3111"/>
                  </a:lnTo>
                  <a:lnTo>
                    <a:pt x="1605" y="3015"/>
                  </a:lnTo>
                  <a:lnTo>
                    <a:pt x="1461" y="2915"/>
                  </a:lnTo>
                  <a:lnTo>
                    <a:pt x="1325" y="2806"/>
                  </a:lnTo>
                  <a:lnTo>
                    <a:pt x="1192" y="2692"/>
                  </a:lnTo>
                  <a:lnTo>
                    <a:pt x="1066" y="2571"/>
                  </a:lnTo>
                  <a:lnTo>
                    <a:pt x="945" y="2445"/>
                  </a:lnTo>
                  <a:lnTo>
                    <a:pt x="831" y="2314"/>
                  </a:lnTo>
                  <a:lnTo>
                    <a:pt x="724" y="2176"/>
                  </a:lnTo>
                  <a:lnTo>
                    <a:pt x="622" y="2034"/>
                  </a:lnTo>
                  <a:lnTo>
                    <a:pt x="528" y="1886"/>
                  </a:lnTo>
                  <a:lnTo>
                    <a:pt x="440" y="1734"/>
                  </a:lnTo>
                  <a:lnTo>
                    <a:pt x="359" y="1577"/>
                  </a:lnTo>
                  <a:lnTo>
                    <a:pt x="323" y="1496"/>
                  </a:lnTo>
                  <a:lnTo>
                    <a:pt x="286" y="1415"/>
                  </a:lnTo>
                  <a:lnTo>
                    <a:pt x="253" y="1333"/>
                  </a:lnTo>
                  <a:lnTo>
                    <a:pt x="221" y="1250"/>
                  </a:lnTo>
                  <a:lnTo>
                    <a:pt x="192" y="1166"/>
                  </a:lnTo>
                  <a:lnTo>
                    <a:pt x="165" y="1081"/>
                  </a:lnTo>
                  <a:lnTo>
                    <a:pt x="138" y="995"/>
                  </a:lnTo>
                  <a:lnTo>
                    <a:pt x="115" y="908"/>
                  </a:lnTo>
                  <a:lnTo>
                    <a:pt x="94" y="820"/>
                  </a:lnTo>
                  <a:lnTo>
                    <a:pt x="75" y="732"/>
                  </a:lnTo>
                  <a:lnTo>
                    <a:pt x="58" y="643"/>
                  </a:lnTo>
                  <a:lnTo>
                    <a:pt x="42" y="553"/>
                  </a:lnTo>
                  <a:lnTo>
                    <a:pt x="31" y="463"/>
                  </a:lnTo>
                  <a:lnTo>
                    <a:pt x="19" y="371"/>
                  </a:lnTo>
                  <a:lnTo>
                    <a:pt x="11" y="278"/>
                  </a:lnTo>
                  <a:lnTo>
                    <a:pt x="6" y="186"/>
                  </a:lnTo>
                  <a:lnTo>
                    <a:pt x="2" y="92"/>
                  </a:lnTo>
                  <a:lnTo>
                    <a:pt x="0" y="0"/>
                  </a:lnTo>
                  <a:lnTo>
                    <a:pt x="3639" y="0"/>
                  </a:lnTo>
                  <a:lnTo>
                    <a:pt x="3639" y="3637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F4A765EA-417F-54A0-18C2-B559384FA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750" y="539750"/>
              <a:ext cx="2889250" cy="2889250"/>
            </a:xfrm>
            <a:custGeom>
              <a:avLst/>
              <a:gdLst>
                <a:gd name="T0" fmla="*/ 0 w 3639"/>
                <a:gd name="T1" fmla="*/ 3639 h 3639"/>
                <a:gd name="T2" fmla="*/ 2 w 3639"/>
                <a:gd name="T3" fmla="*/ 3545 h 3639"/>
                <a:gd name="T4" fmla="*/ 6 w 3639"/>
                <a:gd name="T5" fmla="*/ 3451 h 3639"/>
                <a:gd name="T6" fmla="*/ 11 w 3639"/>
                <a:gd name="T7" fmla="*/ 3359 h 3639"/>
                <a:gd name="T8" fmla="*/ 19 w 3639"/>
                <a:gd name="T9" fmla="*/ 3266 h 3639"/>
                <a:gd name="T10" fmla="*/ 31 w 3639"/>
                <a:gd name="T11" fmla="*/ 3174 h 3639"/>
                <a:gd name="T12" fmla="*/ 42 w 3639"/>
                <a:gd name="T13" fmla="*/ 3084 h 3639"/>
                <a:gd name="T14" fmla="*/ 58 w 3639"/>
                <a:gd name="T15" fmla="*/ 2994 h 3639"/>
                <a:gd name="T16" fmla="*/ 75 w 3639"/>
                <a:gd name="T17" fmla="*/ 2905 h 3639"/>
                <a:gd name="T18" fmla="*/ 94 w 3639"/>
                <a:gd name="T19" fmla="*/ 2817 h 3639"/>
                <a:gd name="T20" fmla="*/ 115 w 3639"/>
                <a:gd name="T21" fmla="*/ 2729 h 3639"/>
                <a:gd name="T22" fmla="*/ 138 w 3639"/>
                <a:gd name="T23" fmla="*/ 2642 h 3639"/>
                <a:gd name="T24" fmla="*/ 165 w 3639"/>
                <a:gd name="T25" fmla="*/ 2556 h 3639"/>
                <a:gd name="T26" fmla="*/ 192 w 3639"/>
                <a:gd name="T27" fmla="*/ 2471 h 3639"/>
                <a:gd name="T28" fmla="*/ 221 w 3639"/>
                <a:gd name="T29" fmla="*/ 2387 h 3639"/>
                <a:gd name="T30" fmla="*/ 253 w 3639"/>
                <a:gd name="T31" fmla="*/ 2304 h 3639"/>
                <a:gd name="T32" fmla="*/ 286 w 3639"/>
                <a:gd name="T33" fmla="*/ 2222 h 3639"/>
                <a:gd name="T34" fmla="*/ 323 w 3639"/>
                <a:gd name="T35" fmla="*/ 2141 h 3639"/>
                <a:gd name="T36" fmla="*/ 359 w 3639"/>
                <a:gd name="T37" fmla="*/ 2060 h 3639"/>
                <a:gd name="T38" fmla="*/ 440 w 3639"/>
                <a:gd name="T39" fmla="*/ 1905 h 3639"/>
                <a:gd name="T40" fmla="*/ 528 w 3639"/>
                <a:gd name="T41" fmla="*/ 1751 h 3639"/>
                <a:gd name="T42" fmla="*/ 622 w 3639"/>
                <a:gd name="T43" fmla="*/ 1605 h 3639"/>
                <a:gd name="T44" fmla="*/ 724 w 3639"/>
                <a:gd name="T45" fmla="*/ 1461 h 3639"/>
                <a:gd name="T46" fmla="*/ 831 w 3639"/>
                <a:gd name="T47" fmla="*/ 1325 h 3639"/>
                <a:gd name="T48" fmla="*/ 945 w 3639"/>
                <a:gd name="T49" fmla="*/ 1192 h 3639"/>
                <a:gd name="T50" fmla="*/ 1066 w 3639"/>
                <a:gd name="T51" fmla="*/ 1066 h 3639"/>
                <a:gd name="T52" fmla="*/ 1192 w 3639"/>
                <a:gd name="T53" fmla="*/ 945 h 3639"/>
                <a:gd name="T54" fmla="*/ 1325 w 3639"/>
                <a:gd name="T55" fmla="*/ 831 h 3639"/>
                <a:gd name="T56" fmla="*/ 1461 w 3639"/>
                <a:gd name="T57" fmla="*/ 724 h 3639"/>
                <a:gd name="T58" fmla="*/ 1605 w 3639"/>
                <a:gd name="T59" fmla="*/ 622 h 3639"/>
                <a:gd name="T60" fmla="*/ 1751 w 3639"/>
                <a:gd name="T61" fmla="*/ 528 h 3639"/>
                <a:gd name="T62" fmla="*/ 1905 w 3639"/>
                <a:gd name="T63" fmla="*/ 440 h 3639"/>
                <a:gd name="T64" fmla="*/ 2060 w 3639"/>
                <a:gd name="T65" fmla="*/ 359 h 3639"/>
                <a:gd name="T66" fmla="*/ 2141 w 3639"/>
                <a:gd name="T67" fmla="*/ 322 h 3639"/>
                <a:gd name="T68" fmla="*/ 2222 w 3639"/>
                <a:gd name="T69" fmla="*/ 286 h 3639"/>
                <a:gd name="T70" fmla="*/ 2304 w 3639"/>
                <a:gd name="T71" fmla="*/ 253 h 3639"/>
                <a:gd name="T72" fmla="*/ 2387 w 3639"/>
                <a:gd name="T73" fmla="*/ 221 h 3639"/>
                <a:gd name="T74" fmla="*/ 2471 w 3639"/>
                <a:gd name="T75" fmla="*/ 192 h 3639"/>
                <a:gd name="T76" fmla="*/ 2556 w 3639"/>
                <a:gd name="T77" fmla="*/ 165 h 3639"/>
                <a:gd name="T78" fmla="*/ 2642 w 3639"/>
                <a:gd name="T79" fmla="*/ 138 h 3639"/>
                <a:gd name="T80" fmla="*/ 2729 w 3639"/>
                <a:gd name="T81" fmla="*/ 115 h 3639"/>
                <a:gd name="T82" fmla="*/ 2817 w 3639"/>
                <a:gd name="T83" fmla="*/ 94 h 3639"/>
                <a:gd name="T84" fmla="*/ 2905 w 3639"/>
                <a:gd name="T85" fmla="*/ 75 h 3639"/>
                <a:gd name="T86" fmla="*/ 2994 w 3639"/>
                <a:gd name="T87" fmla="*/ 57 h 3639"/>
                <a:gd name="T88" fmla="*/ 3084 w 3639"/>
                <a:gd name="T89" fmla="*/ 42 h 3639"/>
                <a:gd name="T90" fmla="*/ 3174 w 3639"/>
                <a:gd name="T91" fmla="*/ 30 h 3639"/>
                <a:gd name="T92" fmla="*/ 3266 w 3639"/>
                <a:gd name="T93" fmla="*/ 19 h 3639"/>
                <a:gd name="T94" fmla="*/ 3359 w 3639"/>
                <a:gd name="T95" fmla="*/ 11 h 3639"/>
                <a:gd name="T96" fmla="*/ 3451 w 3639"/>
                <a:gd name="T97" fmla="*/ 6 h 3639"/>
                <a:gd name="T98" fmla="*/ 3545 w 3639"/>
                <a:gd name="T99" fmla="*/ 2 h 3639"/>
                <a:gd name="T100" fmla="*/ 3639 w 3639"/>
                <a:gd name="T101" fmla="*/ 0 h 3639"/>
                <a:gd name="T102" fmla="*/ 3639 w 3639"/>
                <a:gd name="T103" fmla="*/ 3639 h 3639"/>
                <a:gd name="T104" fmla="*/ 0 w 3639"/>
                <a:gd name="T105" fmla="*/ 3639 h 3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39" h="3639">
                  <a:moveTo>
                    <a:pt x="0" y="3639"/>
                  </a:moveTo>
                  <a:lnTo>
                    <a:pt x="2" y="3545"/>
                  </a:lnTo>
                  <a:lnTo>
                    <a:pt x="6" y="3451"/>
                  </a:lnTo>
                  <a:lnTo>
                    <a:pt x="11" y="3359"/>
                  </a:lnTo>
                  <a:lnTo>
                    <a:pt x="19" y="3266"/>
                  </a:lnTo>
                  <a:lnTo>
                    <a:pt x="31" y="3174"/>
                  </a:lnTo>
                  <a:lnTo>
                    <a:pt x="42" y="3084"/>
                  </a:lnTo>
                  <a:lnTo>
                    <a:pt x="58" y="2994"/>
                  </a:lnTo>
                  <a:lnTo>
                    <a:pt x="75" y="2905"/>
                  </a:lnTo>
                  <a:lnTo>
                    <a:pt x="94" y="2817"/>
                  </a:lnTo>
                  <a:lnTo>
                    <a:pt x="115" y="2729"/>
                  </a:lnTo>
                  <a:lnTo>
                    <a:pt x="138" y="2642"/>
                  </a:lnTo>
                  <a:lnTo>
                    <a:pt x="165" y="2556"/>
                  </a:lnTo>
                  <a:lnTo>
                    <a:pt x="192" y="2471"/>
                  </a:lnTo>
                  <a:lnTo>
                    <a:pt x="221" y="2387"/>
                  </a:lnTo>
                  <a:lnTo>
                    <a:pt x="253" y="2304"/>
                  </a:lnTo>
                  <a:lnTo>
                    <a:pt x="286" y="2222"/>
                  </a:lnTo>
                  <a:lnTo>
                    <a:pt x="323" y="2141"/>
                  </a:lnTo>
                  <a:lnTo>
                    <a:pt x="359" y="2060"/>
                  </a:lnTo>
                  <a:lnTo>
                    <a:pt x="440" y="1905"/>
                  </a:lnTo>
                  <a:lnTo>
                    <a:pt x="528" y="1751"/>
                  </a:lnTo>
                  <a:lnTo>
                    <a:pt x="622" y="1605"/>
                  </a:lnTo>
                  <a:lnTo>
                    <a:pt x="724" y="1461"/>
                  </a:lnTo>
                  <a:lnTo>
                    <a:pt x="831" y="1325"/>
                  </a:lnTo>
                  <a:lnTo>
                    <a:pt x="945" y="1192"/>
                  </a:lnTo>
                  <a:lnTo>
                    <a:pt x="1066" y="1066"/>
                  </a:lnTo>
                  <a:lnTo>
                    <a:pt x="1192" y="945"/>
                  </a:lnTo>
                  <a:lnTo>
                    <a:pt x="1325" y="831"/>
                  </a:lnTo>
                  <a:lnTo>
                    <a:pt x="1461" y="724"/>
                  </a:lnTo>
                  <a:lnTo>
                    <a:pt x="1605" y="622"/>
                  </a:lnTo>
                  <a:lnTo>
                    <a:pt x="1751" y="528"/>
                  </a:lnTo>
                  <a:lnTo>
                    <a:pt x="1905" y="440"/>
                  </a:lnTo>
                  <a:lnTo>
                    <a:pt x="2060" y="359"/>
                  </a:lnTo>
                  <a:lnTo>
                    <a:pt x="2141" y="322"/>
                  </a:lnTo>
                  <a:lnTo>
                    <a:pt x="2222" y="286"/>
                  </a:lnTo>
                  <a:lnTo>
                    <a:pt x="2304" y="253"/>
                  </a:lnTo>
                  <a:lnTo>
                    <a:pt x="2387" y="221"/>
                  </a:lnTo>
                  <a:lnTo>
                    <a:pt x="2471" y="192"/>
                  </a:lnTo>
                  <a:lnTo>
                    <a:pt x="2556" y="165"/>
                  </a:lnTo>
                  <a:lnTo>
                    <a:pt x="2642" y="138"/>
                  </a:lnTo>
                  <a:lnTo>
                    <a:pt x="2729" y="115"/>
                  </a:lnTo>
                  <a:lnTo>
                    <a:pt x="2817" y="94"/>
                  </a:lnTo>
                  <a:lnTo>
                    <a:pt x="2905" y="75"/>
                  </a:lnTo>
                  <a:lnTo>
                    <a:pt x="2994" y="57"/>
                  </a:lnTo>
                  <a:lnTo>
                    <a:pt x="3084" y="42"/>
                  </a:lnTo>
                  <a:lnTo>
                    <a:pt x="3174" y="30"/>
                  </a:lnTo>
                  <a:lnTo>
                    <a:pt x="3266" y="19"/>
                  </a:lnTo>
                  <a:lnTo>
                    <a:pt x="3359" y="11"/>
                  </a:lnTo>
                  <a:lnTo>
                    <a:pt x="3451" y="6"/>
                  </a:lnTo>
                  <a:lnTo>
                    <a:pt x="3545" y="2"/>
                  </a:lnTo>
                  <a:lnTo>
                    <a:pt x="3639" y="0"/>
                  </a:lnTo>
                  <a:lnTo>
                    <a:pt x="3639" y="3639"/>
                  </a:lnTo>
                  <a:lnTo>
                    <a:pt x="0" y="3639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147FBEB-48BE-3FD2-C98B-A74093F5BE5C}"/>
                </a:ext>
              </a:extLst>
            </p:cNvPr>
            <p:cNvSpPr txBox="1"/>
            <p:nvPr/>
          </p:nvSpPr>
          <p:spPr>
            <a:xfrm rot="8046284">
              <a:off x="6464594" y="1921907"/>
              <a:ext cx="1988289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32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28A8357-5ADE-E8B8-992C-0370F12025A8}"/>
                </a:ext>
              </a:extLst>
            </p:cNvPr>
            <p:cNvSpPr txBox="1"/>
            <p:nvPr/>
          </p:nvSpPr>
          <p:spPr>
            <a:xfrm rot="3022091">
              <a:off x="3945525" y="1896729"/>
              <a:ext cx="1988289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32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3D8DAD3-0E28-ECEB-544B-33BDCA45454B}"/>
                </a:ext>
              </a:extLst>
            </p:cNvPr>
            <p:cNvSpPr txBox="1"/>
            <p:nvPr/>
          </p:nvSpPr>
          <p:spPr>
            <a:xfrm rot="18857518">
              <a:off x="3945524" y="4324525"/>
              <a:ext cx="1988289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32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CD849C4-EF9E-31EF-43C2-B57766CA0933}"/>
                </a:ext>
              </a:extLst>
            </p:cNvPr>
            <p:cNvSpPr txBox="1"/>
            <p:nvPr/>
          </p:nvSpPr>
          <p:spPr>
            <a:xfrm rot="13614667">
              <a:off x="6402368" y="4349025"/>
              <a:ext cx="1988289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32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5A5BAC3E-C9E0-89DC-AD83-3FF9ABE833AB}"/>
              </a:ext>
            </a:extLst>
          </p:cNvPr>
          <p:cNvSpPr/>
          <p:nvPr/>
        </p:nvSpPr>
        <p:spPr>
          <a:xfrm>
            <a:off x="5837657" y="3146033"/>
            <a:ext cx="1188720" cy="1188720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1FD2DA3C-0120-9E39-DC21-DB32B75D07E5}"/>
              </a:ext>
            </a:extLst>
          </p:cNvPr>
          <p:cNvSpPr/>
          <p:nvPr/>
        </p:nvSpPr>
        <p:spPr>
          <a:xfrm>
            <a:off x="2464746" y="3382593"/>
            <a:ext cx="1278469" cy="61788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760E46C-BE00-1FEE-DD5D-E34BA275F433}"/>
              </a:ext>
            </a:extLst>
          </p:cNvPr>
          <p:cNvSpPr/>
          <p:nvPr/>
        </p:nvSpPr>
        <p:spPr>
          <a:xfrm>
            <a:off x="10549324" y="3390831"/>
            <a:ext cx="636467" cy="643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A62036E4-1E52-7BC2-5E75-9858C4D5A5B1}"/>
              </a:ext>
            </a:extLst>
          </p:cNvPr>
          <p:cNvSpPr/>
          <p:nvPr/>
        </p:nvSpPr>
        <p:spPr>
          <a:xfrm>
            <a:off x="761070" y="1528237"/>
            <a:ext cx="1824650" cy="487253"/>
          </a:xfrm>
          <a:prstGeom prst="flowChartTerminator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TẬP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EC4FA-0F94-8BD7-75EB-45BEAB95AD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34" b="51002"/>
          <a:stretch/>
        </p:blipFill>
        <p:spPr>
          <a:xfrm>
            <a:off x="6756554" y="2099827"/>
            <a:ext cx="3974946" cy="2789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5E5DF8-AD72-2047-DB35-C6FD8EF8A0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34" b="51002"/>
          <a:stretch/>
        </p:blipFill>
        <p:spPr>
          <a:xfrm>
            <a:off x="1054966" y="2096747"/>
            <a:ext cx="3948834" cy="27715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335AD6-4E23-F71C-285C-54B77B9D9FA7}"/>
              </a:ext>
            </a:extLst>
          </p:cNvPr>
          <p:cNvSpPr/>
          <p:nvPr/>
        </p:nvSpPr>
        <p:spPr>
          <a:xfrm>
            <a:off x="490080" y="5380599"/>
            <a:ext cx="5180470" cy="1348485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Con không được hái hoa ở nơi công cộng vì như vậy là phá hoại của công.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779368-C494-9B1F-8F66-45B2FFE23926}"/>
              </a:ext>
            </a:extLst>
          </p:cNvPr>
          <p:cNvSpPr/>
          <p:nvPr/>
        </p:nvSpPr>
        <p:spPr>
          <a:xfrm>
            <a:off x="2294924" y="5022638"/>
            <a:ext cx="1551973" cy="4485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43C6B7-B1D1-8FB0-DFA9-0E6660D981A6}"/>
              </a:ext>
            </a:extLst>
          </p:cNvPr>
          <p:cNvSpPr/>
          <p:nvPr/>
        </p:nvSpPr>
        <p:spPr>
          <a:xfrm>
            <a:off x="5986780" y="5277739"/>
            <a:ext cx="5769036" cy="1477391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2. Các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giữ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trật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lung tung,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tham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8C0B47-9DBF-5EBE-959B-25E700EDC7FB}"/>
              </a:ext>
            </a:extLst>
          </p:cNvPr>
          <p:cNvSpPr/>
          <p:nvPr/>
        </p:nvSpPr>
        <p:spPr>
          <a:xfrm>
            <a:off x="8064633" y="4885488"/>
            <a:ext cx="1562788" cy="4485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14343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24F501-D628-E1B9-B008-2944D7DEF2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350" r="48926" b="1"/>
          <a:stretch/>
        </p:blipFill>
        <p:spPr>
          <a:xfrm>
            <a:off x="964430" y="2076450"/>
            <a:ext cx="4128270" cy="2930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71A3BC-C27A-234E-E904-88CEF02C0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85" t="48018" r="-259" b="1333"/>
          <a:stretch/>
        </p:blipFill>
        <p:spPr>
          <a:xfrm>
            <a:off x="6696031" y="2019301"/>
            <a:ext cx="3933869" cy="2792126"/>
          </a:xfrm>
          <a:prstGeom prst="rect">
            <a:avLst/>
          </a:prstGeom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A62036E4-1E52-7BC2-5E75-9858C4D5A5B1}"/>
              </a:ext>
            </a:extLst>
          </p:cNvPr>
          <p:cNvSpPr/>
          <p:nvPr/>
        </p:nvSpPr>
        <p:spPr>
          <a:xfrm>
            <a:off x="761070" y="1528237"/>
            <a:ext cx="1824650" cy="487253"/>
          </a:xfrm>
          <a:prstGeom prst="flowChartTerminator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TẬP 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335AD6-4E23-F71C-285C-54B77B9D9FA7}"/>
              </a:ext>
            </a:extLst>
          </p:cNvPr>
          <p:cNvSpPr/>
          <p:nvPr/>
        </p:nvSpPr>
        <p:spPr>
          <a:xfrm>
            <a:off x="490080" y="5177399"/>
            <a:ext cx="5180470" cy="1348485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Cậu không nên sẽ lên tượng vì sẽ làm hỏng tượng ở nơi công cộng.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779368-C494-9B1F-8F66-45B2FFE23926}"/>
              </a:ext>
            </a:extLst>
          </p:cNvPr>
          <p:cNvSpPr/>
          <p:nvPr/>
        </p:nvSpPr>
        <p:spPr>
          <a:xfrm>
            <a:off x="2294924" y="4819438"/>
            <a:ext cx="1551973" cy="4485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43C6B7-B1D1-8FB0-DFA9-0E6660D981A6}"/>
              </a:ext>
            </a:extLst>
          </p:cNvPr>
          <p:cNvSpPr/>
          <p:nvPr/>
        </p:nvSpPr>
        <p:spPr>
          <a:xfrm>
            <a:off x="5986780" y="5074539"/>
            <a:ext cx="5769036" cy="1477391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4. Bạn không nên đá bóng dưới lòng đường vì có thể gây tai nạn, ảnh hưởng đến các phương tiện di chuyển khác.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8C0B47-9DBF-5EBE-959B-25E700EDC7FB}"/>
              </a:ext>
            </a:extLst>
          </p:cNvPr>
          <p:cNvSpPr/>
          <p:nvPr/>
        </p:nvSpPr>
        <p:spPr>
          <a:xfrm>
            <a:off x="8064633" y="4682288"/>
            <a:ext cx="1562788" cy="4485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1566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3A8721-BC6D-A20C-D1E0-B2FF3FCE2F7C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F34725FD-5491-D5C5-BE22-5037E83A4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2A2998-EE4A-26D2-2597-B440EBE1CB9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C84CD5-D6BE-49B5-47B8-BD906DAA3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553" y="2172687"/>
            <a:ext cx="7315847" cy="431697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C38605-1931-8928-8E44-A3812A2FD75E}"/>
              </a:ext>
            </a:extLst>
          </p:cNvPr>
          <p:cNvSpPr/>
          <p:nvPr/>
        </p:nvSpPr>
        <p:spPr>
          <a:xfrm>
            <a:off x="3375332" y="999958"/>
            <a:ext cx="7315200" cy="1239925"/>
          </a:xfrm>
          <a:prstGeom prst="roundRect">
            <a:avLst>
              <a:gd name="adj" fmla="val 10849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00000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Cùng nhau xây dựng nội quy góc thư viện lớp học</a:t>
            </a:r>
            <a:endParaRPr lang="en-US" sz="2000" b="1" dirty="0">
              <a:latin typeface="UTM Avo" panose="02040603050506020204" pitchFamily="18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2" descr="SKIP COUNTING | Baamboozle">
            <a:extLst>
              <a:ext uri="{FF2B5EF4-FFF2-40B4-BE49-F238E27FC236}">
                <a16:creationId xmlns:a16="http://schemas.microsoft.com/office/drawing/2014/main" id="{EC4F3B90-FBCB-198B-5201-8DEC85A7BE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232253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7531C-7E7E-8CFF-BF3A-8F7D5CC9E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1004720"/>
            <a:ext cx="9359900" cy="35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EBC4D9F8-70F4-3627-710E-8915970989B5}"/>
              </a:ext>
            </a:extLst>
          </p:cNvPr>
          <p:cNvSpPr txBox="1"/>
          <p:nvPr/>
        </p:nvSpPr>
        <p:spPr>
          <a:xfrm>
            <a:off x="3091113" y="1517455"/>
            <a:ext cx="6054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Ô CHỮ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D442275B-8592-8417-2A9A-2F059943C778}"/>
              </a:ext>
            </a:extLst>
          </p:cNvPr>
          <p:cNvSpPr/>
          <p:nvPr/>
        </p:nvSpPr>
        <p:spPr>
          <a:xfrm>
            <a:off x="964576" y="2499772"/>
            <a:ext cx="988541" cy="98854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3BA5E1-BE4F-16A1-8533-C3A55BE9BD11}"/>
              </a:ext>
            </a:extLst>
          </p:cNvPr>
          <p:cNvSpPr/>
          <p:nvPr/>
        </p:nvSpPr>
        <p:spPr>
          <a:xfrm>
            <a:off x="2435694" y="2443437"/>
            <a:ext cx="8530682" cy="11012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cổ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B9D42F59-5092-C914-D726-F81030381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28" y="3807665"/>
            <a:ext cx="2399070" cy="2399070"/>
          </a:xfrm>
          <a:prstGeom prst="rect">
            <a:avLst/>
          </a:prstGeom>
        </p:spPr>
      </p:pic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:a16="http://schemas.microsoft.com/office/drawing/2014/main" id="{F52878D9-72AC-082A-0F95-39BADA6E4E91}"/>
              </a:ext>
            </a:extLst>
          </p:cNvPr>
          <p:cNvSpPr/>
          <p:nvPr/>
        </p:nvSpPr>
        <p:spPr>
          <a:xfrm>
            <a:off x="502920" y="5539986"/>
            <a:ext cx="913171" cy="639097"/>
          </a:xfrm>
          <a:prstGeom prst="lef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3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">
            <a:extLst>
              <a:ext uri="{FF2B5EF4-FFF2-40B4-BE49-F238E27FC236}">
                <a16:creationId xmlns:a16="http://schemas.microsoft.com/office/drawing/2014/main" id="{52F7BBF4-3274-941D-B20B-F23CC725AF23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85;p1">
            <a:extLst>
              <a:ext uri="{FF2B5EF4-FFF2-40B4-BE49-F238E27FC236}">
                <a16:creationId xmlns:a16="http://schemas.microsoft.com/office/drawing/2014/main" id="{9F657F63-E9A0-CCF2-2A27-FE9931E46E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84E8A3F1-479D-93EA-445B-4B30D6301907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 kết nối cộng đồng giáo viên và nhận thêm nhiều tài liệu giảng dạy, 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 quý thầy cô tham gia Group Facebook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64E8C773-5CC1-9313-4A9C-712C46F85476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4"/>
            <a:extLst>
              <a:ext uri="{FF2B5EF4-FFF2-40B4-BE49-F238E27FC236}">
                <a16:creationId xmlns:a16="http://schemas.microsoft.com/office/drawing/2014/main" id="{ABB33924-2922-3351-5004-BD93F36153C5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Đồng hành cùng giáo viên tiểu học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0D848021-038F-6901-901E-9780301775DB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3E07FD67-27D0-7BA0-4277-B4886CD7F8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0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EBC4D9F8-70F4-3627-710E-8915970989B5}"/>
              </a:ext>
            </a:extLst>
          </p:cNvPr>
          <p:cNvSpPr txBox="1"/>
          <p:nvPr/>
        </p:nvSpPr>
        <p:spPr>
          <a:xfrm>
            <a:off x="3091113" y="1517455"/>
            <a:ext cx="6054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Ô CHỮ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5B42E4-B38F-3320-C4B2-7E0A7AB15652}"/>
              </a:ext>
            </a:extLst>
          </p:cNvPr>
          <p:cNvSpPr/>
          <p:nvPr/>
        </p:nvSpPr>
        <p:spPr>
          <a:xfrm>
            <a:off x="2515704" y="2337497"/>
            <a:ext cx="8530682" cy="12757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E20715EC-FA53-5369-8C50-8B2D98239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38" y="3876245"/>
            <a:ext cx="2399070" cy="2399070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A8CFCC7C-26EF-B5BC-5532-4A1C9A422030}"/>
              </a:ext>
            </a:extLst>
          </p:cNvPr>
          <p:cNvSpPr/>
          <p:nvPr/>
        </p:nvSpPr>
        <p:spPr>
          <a:xfrm>
            <a:off x="985594" y="2481093"/>
            <a:ext cx="988541" cy="98854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vi-VN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rrow: Left 8">
            <a:hlinkClick r:id="rId5" action="ppaction://hlinksldjump"/>
            <a:extLst>
              <a:ext uri="{FF2B5EF4-FFF2-40B4-BE49-F238E27FC236}">
                <a16:creationId xmlns:a16="http://schemas.microsoft.com/office/drawing/2014/main" id="{87D3327F-5CB6-2FEC-0427-8379D15F5CDB}"/>
              </a:ext>
            </a:extLst>
          </p:cNvPr>
          <p:cNvSpPr/>
          <p:nvPr/>
        </p:nvSpPr>
        <p:spPr>
          <a:xfrm>
            <a:off x="502920" y="5539986"/>
            <a:ext cx="913171" cy="639097"/>
          </a:xfrm>
          <a:prstGeom prst="lef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3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EBC4D9F8-70F4-3627-710E-8915970989B5}"/>
              </a:ext>
            </a:extLst>
          </p:cNvPr>
          <p:cNvSpPr txBox="1"/>
          <p:nvPr/>
        </p:nvSpPr>
        <p:spPr>
          <a:xfrm>
            <a:off x="3091113" y="1517455"/>
            <a:ext cx="6054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Ô CHỮ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9F6D69-4DAB-7968-6517-12CE807BAD61}"/>
              </a:ext>
            </a:extLst>
          </p:cNvPr>
          <p:cNvSpPr/>
          <p:nvPr/>
        </p:nvSpPr>
        <p:spPr>
          <a:xfrm>
            <a:off x="2595714" y="2401083"/>
            <a:ext cx="8530682" cy="9885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chữa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bệnh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9DA6F13B-1349-6E54-C892-73DE462C7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948" y="3796235"/>
            <a:ext cx="2399070" cy="2399070"/>
          </a:xfrm>
          <a:prstGeom prst="rect">
            <a:avLst/>
          </a:prstGeom>
        </p:spPr>
      </p:pic>
      <p:sp>
        <p:nvSpPr>
          <p:cNvPr id="4" name="3">
            <a:extLst>
              <a:ext uri="{FF2B5EF4-FFF2-40B4-BE49-F238E27FC236}">
                <a16:creationId xmlns:a16="http://schemas.microsoft.com/office/drawing/2014/main" id="{A07D80B3-1518-FDA6-4E35-5AABCB985121}"/>
              </a:ext>
            </a:extLst>
          </p:cNvPr>
          <p:cNvSpPr/>
          <p:nvPr/>
        </p:nvSpPr>
        <p:spPr>
          <a:xfrm>
            <a:off x="996777" y="2401083"/>
            <a:ext cx="988541" cy="98854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rrow: Left 8">
            <a:hlinkClick r:id="rId5" action="ppaction://hlinksldjump"/>
            <a:extLst>
              <a:ext uri="{FF2B5EF4-FFF2-40B4-BE49-F238E27FC236}">
                <a16:creationId xmlns:a16="http://schemas.microsoft.com/office/drawing/2014/main" id="{A9079FE4-1AAC-1A96-B81F-1728FBE8AFEE}"/>
              </a:ext>
            </a:extLst>
          </p:cNvPr>
          <p:cNvSpPr/>
          <p:nvPr/>
        </p:nvSpPr>
        <p:spPr>
          <a:xfrm>
            <a:off x="502920" y="5539986"/>
            <a:ext cx="913171" cy="639097"/>
          </a:xfrm>
          <a:prstGeom prst="lef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14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EBC4D9F8-70F4-3627-710E-8915970989B5}"/>
              </a:ext>
            </a:extLst>
          </p:cNvPr>
          <p:cNvSpPr txBox="1"/>
          <p:nvPr/>
        </p:nvSpPr>
        <p:spPr>
          <a:xfrm>
            <a:off x="3091113" y="1517455"/>
            <a:ext cx="6054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Ô CHỮ</a:t>
            </a: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9DA6F13B-1349-6E54-C892-73DE462C7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948" y="3853385"/>
            <a:ext cx="2399070" cy="239907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0D6566-D87A-7252-9685-36F7B26EDD1C}"/>
              </a:ext>
            </a:extLst>
          </p:cNvPr>
          <p:cNvSpPr/>
          <p:nvPr/>
        </p:nvSpPr>
        <p:spPr>
          <a:xfrm>
            <a:off x="2595714" y="2458233"/>
            <a:ext cx="8530682" cy="9885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xiếc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98610349-662C-4DD1-FEB7-AEB4F5EAFCF2}"/>
              </a:ext>
            </a:extLst>
          </p:cNvPr>
          <p:cNvSpPr/>
          <p:nvPr/>
        </p:nvSpPr>
        <p:spPr>
          <a:xfrm>
            <a:off x="1213087" y="2458233"/>
            <a:ext cx="988541" cy="98854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5" action="ppaction://hlinksldjump"/>
            <a:extLst>
              <a:ext uri="{FF2B5EF4-FFF2-40B4-BE49-F238E27FC236}">
                <a16:creationId xmlns:a16="http://schemas.microsoft.com/office/drawing/2014/main" id="{7B473459-AD6B-B9BD-BB49-AAE8852631D7}"/>
              </a:ext>
            </a:extLst>
          </p:cNvPr>
          <p:cNvSpPr/>
          <p:nvPr/>
        </p:nvSpPr>
        <p:spPr>
          <a:xfrm>
            <a:off x="502920" y="5539986"/>
            <a:ext cx="913171" cy="639097"/>
          </a:xfrm>
          <a:prstGeom prst="lef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8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143CC2-CAA4-2210-42E2-77A9A97EE213}"/>
              </a:ext>
            </a:extLst>
          </p:cNvPr>
          <p:cNvGrpSpPr/>
          <p:nvPr/>
        </p:nvGrpSpPr>
        <p:grpSpPr>
          <a:xfrm>
            <a:off x="981654" y="3679485"/>
            <a:ext cx="9981313" cy="2579328"/>
            <a:chOff x="1411286" y="1945677"/>
            <a:chExt cx="7944464" cy="2579328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B699BD04-678F-F511-EBC9-A731A72852F6}"/>
                </a:ext>
              </a:extLst>
            </p:cNvPr>
            <p:cNvSpPr/>
            <p:nvPr/>
          </p:nvSpPr>
          <p:spPr>
            <a:xfrm>
              <a:off x="1411286" y="1945677"/>
              <a:ext cx="7944464" cy="2579328"/>
            </a:xfrm>
            <a:prstGeom prst="cloud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7CC623-F754-13BB-3FA8-DC1B7A5316D5}"/>
                </a:ext>
              </a:extLst>
            </p:cNvPr>
            <p:cNvSpPr txBox="1"/>
            <p:nvPr/>
          </p:nvSpPr>
          <p:spPr>
            <a:xfrm>
              <a:off x="2437783" y="2575042"/>
              <a:ext cx="60858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NHỮNG NƠI TRONG TRÒ CHƠI CÓ TÊN GỌI CHUNG LÀ GÌ?</a:t>
              </a:r>
            </a:p>
          </p:txBody>
        </p:sp>
      </p:grp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95772F3A-8253-CF37-73B0-9CFC92E54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94" y="1089982"/>
            <a:ext cx="2399070" cy="239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4D8E1D-C504-2DAB-9742-24FE1056C260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5E987E41-55B8-2D44-7116-6C6C11848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B85A59-5B5A-DBCC-044B-E1E7C9EA381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1250</Words>
  <Application>Microsoft Office PowerPoint</Application>
  <PresentationFormat>Widescreen</PresentationFormat>
  <Paragraphs>178</Paragraphs>
  <Slides>41</Slides>
  <Notes>39</Notes>
  <HiddenSlides>2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Tahoma</vt:lpstr>
      <vt:lpstr>UTM Avo</vt:lpstr>
      <vt:lpstr>Wingdings</vt:lpstr>
      <vt:lpstr>Office Theme</vt:lpstr>
      <vt:lpstr>1_Office Theme</vt:lpstr>
      <vt:lpstr>Chủ đề: Tuân thủ quy định nơi công cộng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16</cp:revision>
  <dcterms:modified xsi:type="dcterms:W3CDTF">2023-08-15T06:50:07Z</dcterms:modified>
</cp:coreProperties>
</file>