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78" r:id="rId4"/>
    <p:sldMasterId id="2147483683" r:id="rId5"/>
    <p:sldMasterId id="2147483695" r:id="rId6"/>
  </p:sldMasterIdLst>
  <p:notesMasterIdLst>
    <p:notesMasterId r:id="rId45"/>
  </p:notesMasterIdLst>
  <p:sldIdLst>
    <p:sldId id="282" r:id="rId7"/>
    <p:sldId id="304" r:id="rId8"/>
    <p:sldId id="4365" r:id="rId9"/>
    <p:sldId id="4370" r:id="rId10"/>
    <p:sldId id="4368" r:id="rId11"/>
    <p:sldId id="4386" r:id="rId12"/>
    <p:sldId id="4369" r:id="rId13"/>
    <p:sldId id="257" r:id="rId14"/>
    <p:sldId id="307" r:id="rId15"/>
    <p:sldId id="316" r:id="rId16"/>
    <p:sldId id="320" r:id="rId17"/>
    <p:sldId id="326" r:id="rId18"/>
    <p:sldId id="336" r:id="rId19"/>
    <p:sldId id="4387" r:id="rId20"/>
    <p:sldId id="303" r:id="rId21"/>
    <p:sldId id="4388" r:id="rId22"/>
    <p:sldId id="330" r:id="rId23"/>
    <p:sldId id="4389" r:id="rId24"/>
    <p:sldId id="4390" r:id="rId25"/>
    <p:sldId id="4391" r:id="rId26"/>
    <p:sldId id="4394" r:id="rId27"/>
    <p:sldId id="327" r:id="rId28"/>
    <p:sldId id="4392" r:id="rId29"/>
    <p:sldId id="4393" r:id="rId30"/>
    <p:sldId id="4395" r:id="rId31"/>
    <p:sldId id="4396" r:id="rId32"/>
    <p:sldId id="4397" r:id="rId33"/>
    <p:sldId id="4398" r:id="rId34"/>
    <p:sldId id="4399" r:id="rId35"/>
    <p:sldId id="4400" r:id="rId36"/>
    <p:sldId id="8565" r:id="rId37"/>
    <p:sldId id="8566" r:id="rId38"/>
    <p:sldId id="8567" r:id="rId39"/>
    <p:sldId id="342" r:id="rId40"/>
    <p:sldId id="8568" r:id="rId41"/>
    <p:sldId id="8569" r:id="rId42"/>
    <p:sldId id="8570" r:id="rId43"/>
    <p:sldId id="32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044F9-61EA-4CD7-9C83-F834657A823D}" type="datetimeFigureOut">
              <a:rPr lang="en-US" smtClean="0"/>
              <a:t>2/26/2023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6A436-AE5A-4C35-BBC3-2E8C063C6ADB}" type="slidenum">
              <a:rPr lang="en-US" smtClean="0"/>
              <a:t>‹#›</a:t>
            </a:fld>
            <a:endParaRPr lang="en-US"/>
          </a:p>
        </p:txBody>
      </p:sp>
    </p:spTree>
    <p:extLst>
      <p:ext uri="{BB962C8B-B14F-4D97-AF65-F5344CB8AC3E}">
        <p14:creationId xmlns:p14="http://schemas.microsoft.com/office/powerpoint/2010/main" val="1186740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1130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11EC-FAC8-C646-C0E3-0AA32F36B9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DD4BDA-23F4-78AC-34EE-219C299B69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C99286-9D7D-FA55-FF38-F7EE2744D487}"/>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2/26/2023</a:t>
            </a:fld>
            <a:endParaRPr lang="en-US"/>
          </a:p>
        </p:txBody>
      </p:sp>
      <p:sp>
        <p:nvSpPr>
          <p:cNvPr id="5" name="Footer Placeholder 4">
            <a:extLst>
              <a:ext uri="{FF2B5EF4-FFF2-40B4-BE49-F238E27FC236}">
                <a16:creationId xmlns:a16="http://schemas.microsoft.com/office/drawing/2014/main" id="{055FE1C0-73B9-ED2C-4F5E-8286D59634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4CE42-4F77-8410-2332-4B10C03B0614}"/>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3139204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796C-2DA2-3EA9-5B67-0C723E2140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277833-144D-6528-9FD1-A110F147590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AB5CCA-29D7-16FE-0A73-1D6C7CFD911C}"/>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2/26/2023</a:t>
            </a:fld>
            <a:endParaRPr lang="en-US"/>
          </a:p>
        </p:txBody>
      </p:sp>
      <p:sp>
        <p:nvSpPr>
          <p:cNvPr id="5" name="Footer Placeholder 4">
            <a:extLst>
              <a:ext uri="{FF2B5EF4-FFF2-40B4-BE49-F238E27FC236}">
                <a16:creationId xmlns:a16="http://schemas.microsoft.com/office/drawing/2014/main" id="{34F4118A-6CF4-6289-87CE-D971AD82F5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BBB035-178A-75C9-01A8-2E8D881E8A8C}"/>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1296105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93759-A9FC-8D19-E020-FB0CD615EA2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A89FEB-BE58-A962-276F-CF84FB3A2B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08A81-33C7-3F7C-FCE1-B85E4DD12487}"/>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2/26/2023</a:t>
            </a:fld>
            <a:endParaRPr lang="en-US"/>
          </a:p>
        </p:txBody>
      </p:sp>
      <p:sp>
        <p:nvSpPr>
          <p:cNvPr id="5" name="Footer Placeholder 4">
            <a:extLst>
              <a:ext uri="{FF2B5EF4-FFF2-40B4-BE49-F238E27FC236}">
                <a16:creationId xmlns:a16="http://schemas.microsoft.com/office/drawing/2014/main" id="{3AD019DE-4544-1A8D-686F-8787D73E5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0C06AA-4B8F-F2FB-CF26-5776D81D2365}"/>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683028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2/26/2023</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39721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2/26/2023</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43397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2/26/2023</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14440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2/26/2023</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26731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2/26/2023</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12417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2/26/2023</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974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2/26/2023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80473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2/26/2023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801128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2243-9A99-F13C-A014-63DDF5A463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B5FB8-5580-0174-D43D-179DA15667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B1285-863F-4F25-F71C-100E25304E36}"/>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2/26/2023</a:t>
            </a:fld>
            <a:endParaRPr lang="en-US"/>
          </a:p>
        </p:txBody>
      </p:sp>
      <p:sp>
        <p:nvSpPr>
          <p:cNvPr id="5" name="Footer Placeholder 4">
            <a:extLst>
              <a:ext uri="{FF2B5EF4-FFF2-40B4-BE49-F238E27FC236}">
                <a16:creationId xmlns:a16="http://schemas.microsoft.com/office/drawing/2014/main" id="{1F041B1E-B7CB-B726-B79B-116C7D8B0E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D0D677-986F-C332-6AE4-D647BE3EAE3E}"/>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687210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2/26/2023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4155170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2/26/2023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72395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2/26/2023</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04664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2/26/2023</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57236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2/26/2023</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183904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2/26/2023</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2463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7539469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26/02/2023</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726325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524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20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9677-2F07-7B36-3F3C-8BFAAA1EA9F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EBFC2E-1BC1-180A-08A0-85CD22C76CE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14726C-518C-6875-5667-A42FBFD2EF0E}"/>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2/26/2023</a:t>
            </a:fld>
            <a:endParaRPr lang="en-US"/>
          </a:p>
        </p:txBody>
      </p:sp>
      <p:sp>
        <p:nvSpPr>
          <p:cNvPr id="5" name="Footer Placeholder 4">
            <a:extLst>
              <a:ext uri="{FF2B5EF4-FFF2-40B4-BE49-F238E27FC236}">
                <a16:creationId xmlns:a16="http://schemas.microsoft.com/office/drawing/2014/main" id="{7A01F17F-919A-8D7D-777A-F2DEAD0E8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DA3324-3B57-9334-CC86-F852A625313C}"/>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2810547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87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39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2023/2/26</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68162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2023/2/26</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276464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2023/2/26</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72384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2023/2/26</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811357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2023/2/26</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579916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2023/2/26</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833470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2023/2/26</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9246016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2023/2/26</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79690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C2754-DE19-46CB-D187-0CFAD6E546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B7D485-0204-5033-EB1A-A53FE307076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C2BE0F-4229-E85A-6913-8B04C364AD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6B80FF-2221-A56F-798B-8A315560BFCF}"/>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2/26/2023</a:t>
            </a:fld>
            <a:endParaRPr lang="en-US"/>
          </a:p>
        </p:txBody>
      </p:sp>
      <p:sp>
        <p:nvSpPr>
          <p:cNvPr id="6" name="Footer Placeholder 5">
            <a:extLst>
              <a:ext uri="{FF2B5EF4-FFF2-40B4-BE49-F238E27FC236}">
                <a16:creationId xmlns:a16="http://schemas.microsoft.com/office/drawing/2014/main" id="{F301AFCB-4E9B-9657-90A6-ABE1193A5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1E21BE-CC4D-0B13-03C3-5D3A5E02F876}"/>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4264486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2023/2/26</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39656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2023/2/26</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5173273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2023/2/26</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653833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2/26/2023</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22160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2/26/2023</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54240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2/26/2023</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530074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2/26/2023</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31731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2/26/2023</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28820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2/26/2023</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29261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2/26/2023</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56908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65CD-2D9B-3EBD-1CDA-12187CD22C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A6D5E-7069-1231-6C37-32E5C0C5376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9BCAA7-1E9F-5198-2B05-8D61D6FC5F7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F20FAB-3F9F-B7EC-2477-7AA98619A81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2440FA-B922-6818-D593-F4D7AAB66BB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1CE00-A884-0980-CAB0-463DBE0E06BF}"/>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2/26/2023</a:t>
            </a:fld>
            <a:endParaRPr lang="en-US"/>
          </a:p>
        </p:txBody>
      </p:sp>
      <p:sp>
        <p:nvSpPr>
          <p:cNvPr id="8" name="Footer Placeholder 7">
            <a:extLst>
              <a:ext uri="{FF2B5EF4-FFF2-40B4-BE49-F238E27FC236}">
                <a16:creationId xmlns:a16="http://schemas.microsoft.com/office/drawing/2014/main" id="{BFA726A0-8ECD-4E3D-5D33-C169F1A8A7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FB1DC63-93E6-48D9-B499-1B125699B171}"/>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3260787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2/26/2023</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97023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2/26/2023</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1539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2/26/2023</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5784298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2/26/2023</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36643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90840-FEBF-8FC5-8D8F-4C6053A5BB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322445-9A86-F9DC-477D-39092F8647CE}"/>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2/26/2023</a:t>
            </a:fld>
            <a:endParaRPr lang="en-US"/>
          </a:p>
        </p:txBody>
      </p:sp>
      <p:sp>
        <p:nvSpPr>
          <p:cNvPr id="4" name="Footer Placeholder 3">
            <a:extLst>
              <a:ext uri="{FF2B5EF4-FFF2-40B4-BE49-F238E27FC236}">
                <a16:creationId xmlns:a16="http://schemas.microsoft.com/office/drawing/2014/main" id="{99D47F5E-828D-FAD5-446F-190218CCD4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299E70A-0B4E-9343-1F63-2DB64FBDBBB5}"/>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2830382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F71096-687B-ECC1-0228-8872257C0282}"/>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2/26/2023</a:t>
            </a:fld>
            <a:endParaRPr lang="en-US"/>
          </a:p>
        </p:txBody>
      </p:sp>
      <p:sp>
        <p:nvSpPr>
          <p:cNvPr id="3" name="Footer Placeholder 2">
            <a:extLst>
              <a:ext uri="{FF2B5EF4-FFF2-40B4-BE49-F238E27FC236}">
                <a16:creationId xmlns:a16="http://schemas.microsoft.com/office/drawing/2014/main" id="{CB685707-5209-BF52-0D35-464F2A1123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EB6D7B7-1FE2-C6D9-41A9-C80347C1FE8F}"/>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1588010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3B92-07D8-8D3E-E2E4-EFBD5F94CE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AE4CD2-16EF-D9E4-4F46-0D497F4D2C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17DAD5-707F-9630-38CE-3318A17C2D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BCE4FB-D384-7EE1-78DC-EA7D31AB78D8}"/>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2/26/2023</a:t>
            </a:fld>
            <a:endParaRPr lang="en-US"/>
          </a:p>
        </p:txBody>
      </p:sp>
      <p:sp>
        <p:nvSpPr>
          <p:cNvPr id="6" name="Footer Placeholder 5">
            <a:extLst>
              <a:ext uri="{FF2B5EF4-FFF2-40B4-BE49-F238E27FC236}">
                <a16:creationId xmlns:a16="http://schemas.microsoft.com/office/drawing/2014/main" id="{48FD5734-B39D-CFF1-2E83-CC82C1D633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D6D86A-1377-2E32-FA96-D9DE0AF7102D}"/>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328731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20E7-7ECF-7AEC-6A4B-59CEDD2040B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E9F9DC-1144-615F-8699-171D351E452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873A9F-7FE0-E2AF-D64A-CD41758305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5C63DE-E0C8-6204-E6AB-F1097731864D}"/>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2/26/2023</a:t>
            </a:fld>
            <a:endParaRPr lang="en-US"/>
          </a:p>
        </p:txBody>
      </p:sp>
      <p:sp>
        <p:nvSpPr>
          <p:cNvPr id="6" name="Footer Placeholder 5">
            <a:extLst>
              <a:ext uri="{FF2B5EF4-FFF2-40B4-BE49-F238E27FC236}">
                <a16:creationId xmlns:a16="http://schemas.microsoft.com/office/drawing/2014/main" id="{5D5A83E8-244B-5712-A5CF-3D2DAD2191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2B53D6-7CBE-9EDB-6A3B-E9CF4C808E2C}"/>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2923285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jp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31DE468C-5E67-4F23-BED1-2A8EABA0F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76375" y="190500"/>
            <a:ext cx="1143000" cy="1143000"/>
          </a:xfrm>
          <a:prstGeom prst="rect">
            <a:avLst/>
          </a:prstGeom>
        </p:spPr>
      </p:pic>
    </p:spTree>
    <p:extLst>
      <p:ext uri="{BB962C8B-B14F-4D97-AF65-F5344CB8AC3E}">
        <p14:creationId xmlns:p14="http://schemas.microsoft.com/office/powerpoint/2010/main" val="1902776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F1F423F5-77A7-8F46-82AB-2F3A54ED366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76375" y="190500"/>
            <a:ext cx="1143000" cy="1143000"/>
          </a:xfrm>
          <a:prstGeom prst="rect">
            <a:avLst/>
          </a:prstGeom>
        </p:spPr>
      </p:pic>
    </p:spTree>
    <p:extLst>
      <p:ext uri="{BB962C8B-B14F-4D97-AF65-F5344CB8AC3E}">
        <p14:creationId xmlns:p14="http://schemas.microsoft.com/office/powerpoint/2010/main" val="2972692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2023/2/26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2291366503"/>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27D8C2F3-0604-495A-B17D-F6FA57484772}"/>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pic>
        <p:nvPicPr>
          <p:cNvPr id="2" name="Picture 1" descr="A picture containing shape&#10;&#10;Description automatically generated">
            <a:extLst>
              <a:ext uri="{FF2B5EF4-FFF2-40B4-BE49-F238E27FC236}">
                <a16:creationId xmlns:a16="http://schemas.microsoft.com/office/drawing/2014/main" id="{40E0D36D-D861-9FCB-7046-60A53124E0D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76375" y="190500"/>
            <a:ext cx="1143000" cy="1143000"/>
          </a:xfrm>
          <a:prstGeom prst="rect">
            <a:avLst/>
          </a:prstGeom>
        </p:spPr>
      </p:pic>
    </p:spTree>
    <p:extLst>
      <p:ext uri="{BB962C8B-B14F-4D97-AF65-F5344CB8AC3E}">
        <p14:creationId xmlns:p14="http://schemas.microsoft.com/office/powerpoint/2010/main" val="427511942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90FBA853-17CE-4559-AF1A-984395AD01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2023/2/26</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pic>
        <p:nvPicPr>
          <p:cNvPr id="7" name="Picture 6" descr="A picture containing shape&#10;&#10;Description automatically generated">
            <a:extLst>
              <a:ext uri="{FF2B5EF4-FFF2-40B4-BE49-F238E27FC236}">
                <a16:creationId xmlns:a16="http://schemas.microsoft.com/office/drawing/2014/main" id="{8E7F4931-D03F-869D-7496-D097D8082DE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76375" y="190500"/>
            <a:ext cx="1143000" cy="1143000"/>
          </a:xfrm>
          <a:prstGeom prst="rect">
            <a:avLst/>
          </a:prstGeom>
        </p:spPr>
      </p:pic>
    </p:spTree>
    <p:extLst>
      <p:ext uri="{BB962C8B-B14F-4D97-AF65-F5344CB8AC3E}">
        <p14:creationId xmlns:p14="http://schemas.microsoft.com/office/powerpoint/2010/main" val="27005098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2/26/2023</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15592032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jp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1.xml"/><Relationship Id="rId6" Type="http://schemas.openxmlformats.org/officeDocument/2006/relationships/image" Target="../media/image61.png"/><Relationship Id="rId5" Type="http://schemas.microsoft.com/office/2007/relationships/hdphoto" Target="../media/hdphoto7.wdp"/><Relationship Id="rId10"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 Id="rId5" Type="http://schemas.openxmlformats.org/officeDocument/2006/relationships/image" Target="../media/image61.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 Id="rId5" Type="http://schemas.openxmlformats.org/officeDocument/2006/relationships/image" Target="../media/image62.png"/><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 Id="rId5" Type="http://schemas.openxmlformats.org/officeDocument/2006/relationships/image" Target="../media/image63.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 Id="rId5" Type="http://schemas.openxmlformats.org/officeDocument/2006/relationships/image" Target="../media/image64.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jp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8.png"/><Relationship Id="rId1" Type="http://schemas.openxmlformats.org/officeDocument/2006/relationships/slideLayout" Target="../slideLayouts/slideLayout21.xml"/><Relationship Id="rId5" Type="http://schemas.microsoft.com/office/2007/relationships/hdphoto" Target="../media/hdphoto10.wdp"/><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21.xml"/><Relationship Id="rId6" Type="http://schemas.openxmlformats.org/officeDocument/2006/relationships/image" Target="../media/image71.png"/><Relationship Id="rId5" Type="http://schemas.microsoft.com/office/2007/relationships/hdphoto" Target="../media/hdphoto7.wdp"/><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 Id="rId5" Type="http://schemas.openxmlformats.org/officeDocument/2006/relationships/image" Target="../media/image72.png"/><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 Id="rId5" Type="http://schemas.openxmlformats.org/officeDocument/2006/relationships/image" Target="../media/image73.png"/><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 Id="rId5" Type="http://schemas.openxmlformats.org/officeDocument/2006/relationships/image" Target="../media/image74.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18" Type="http://schemas.openxmlformats.org/officeDocument/2006/relationships/image" Target="../media/image27.png"/><Relationship Id="rId3" Type="http://schemas.openxmlformats.org/officeDocument/2006/relationships/slideLayout" Target="../slideLayouts/slideLayout26.xml"/><Relationship Id="rId21" Type="http://schemas.openxmlformats.org/officeDocument/2006/relationships/image" Target="../media/image29.gif"/><Relationship Id="rId7" Type="http://schemas.openxmlformats.org/officeDocument/2006/relationships/image" Target="../media/image20.png"/><Relationship Id="rId12" Type="http://schemas.openxmlformats.org/officeDocument/2006/relationships/slide" Target="slide4.xml"/><Relationship Id="rId17" Type="http://schemas.openxmlformats.org/officeDocument/2006/relationships/slide" Target="slide10.xml"/><Relationship Id="rId2" Type="http://schemas.openxmlformats.org/officeDocument/2006/relationships/audio" Target="../media/media1.MP3"/><Relationship Id="rId16" Type="http://schemas.openxmlformats.org/officeDocument/2006/relationships/slide" Target="slide8.xml"/><Relationship Id="rId20" Type="http://schemas.openxmlformats.org/officeDocument/2006/relationships/image" Target="../media/image28.png"/><Relationship Id="rId1" Type="http://schemas.microsoft.com/office/2007/relationships/media" Target="../media/media1.MP3"/><Relationship Id="rId6" Type="http://schemas.openxmlformats.org/officeDocument/2006/relationships/image" Target="../media/image19.svg"/><Relationship Id="rId11" Type="http://schemas.openxmlformats.org/officeDocument/2006/relationships/image" Target="../media/image23.gif"/><Relationship Id="rId24" Type="http://schemas.openxmlformats.org/officeDocument/2006/relationships/image" Target="../media/image31.png"/><Relationship Id="rId5" Type="http://schemas.openxmlformats.org/officeDocument/2006/relationships/image" Target="../media/image18.png"/><Relationship Id="rId15" Type="http://schemas.openxmlformats.org/officeDocument/2006/relationships/image" Target="../media/image26.png"/><Relationship Id="rId23" Type="http://schemas.openxmlformats.org/officeDocument/2006/relationships/image" Target="../media/image30.png"/><Relationship Id="rId10" Type="http://schemas.openxmlformats.org/officeDocument/2006/relationships/image" Target="../media/image22.png"/><Relationship Id="rId19" Type="http://schemas.openxmlformats.org/officeDocument/2006/relationships/slide" Target="slide11.xml"/><Relationship Id="rId4" Type="http://schemas.openxmlformats.org/officeDocument/2006/relationships/notesSlide" Target="../notesSlides/notesSlide1.xml"/><Relationship Id="rId9" Type="http://schemas.microsoft.com/office/2007/relationships/hdphoto" Target="../media/hdphoto4.wdp"/><Relationship Id="rId14" Type="http://schemas.openxmlformats.org/officeDocument/2006/relationships/image" Target="../media/image25.png"/><Relationship Id="rId22" Type="http://schemas.openxmlformats.org/officeDocument/2006/relationships/slide" Target="slide37.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 Id="rId5" Type="http://schemas.openxmlformats.org/officeDocument/2006/relationships/image" Target="../media/image75.pn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8.xml"/><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1.xml"/><Relationship Id="rId6" Type="http://schemas.openxmlformats.org/officeDocument/2006/relationships/image" Target="../media/image80.png"/><Relationship Id="rId5" Type="http://schemas.microsoft.com/office/2007/relationships/hdphoto" Target="../media/hdphoto7.wdp"/><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49.xml"/><Relationship Id="rId6" Type="http://schemas.microsoft.com/office/2007/relationships/hdphoto" Target="../media/hdphoto11.wdp"/><Relationship Id="rId11" Type="http://schemas.openxmlformats.org/officeDocument/2006/relationships/image" Target="../media/image87.png"/><Relationship Id="rId5" Type="http://schemas.openxmlformats.org/officeDocument/2006/relationships/image" Target="../media/image83.png"/><Relationship Id="rId10" Type="http://schemas.microsoft.com/office/2007/relationships/hdphoto" Target="../media/hdphoto12.wdp"/><Relationship Id="rId4" Type="http://schemas.openxmlformats.org/officeDocument/2006/relationships/image" Target="../media/image3.jpg"/><Relationship Id="rId9" Type="http://schemas.openxmlformats.org/officeDocument/2006/relationships/image" Target="../media/image86.png"/></Relationships>
</file>

<file path=ppt/slides/_rels/slide3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8.png"/><Relationship Id="rId1" Type="http://schemas.openxmlformats.org/officeDocument/2006/relationships/slideLayout" Target="../slideLayouts/slideLayout21.xml"/><Relationship Id="rId5" Type="http://schemas.microsoft.com/office/2007/relationships/hdphoto" Target="../media/hdphoto10.wdp"/><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9.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6.xml"/><Relationship Id="rId18" Type="http://schemas.openxmlformats.org/officeDocument/2006/relationships/slide" Target="slide5.xml"/><Relationship Id="rId3" Type="http://schemas.openxmlformats.org/officeDocument/2006/relationships/slideLayout" Target="../slideLayouts/slideLayout26.xml"/><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29.gif"/><Relationship Id="rId2" Type="http://schemas.openxmlformats.org/officeDocument/2006/relationships/audio" Target="../media/media1.MP3"/><Relationship Id="rId16" Type="http://schemas.openxmlformats.org/officeDocument/2006/relationships/image" Target="../media/image28.png"/><Relationship Id="rId20" Type="http://schemas.openxmlformats.org/officeDocument/2006/relationships/slide" Target="slide8.xml"/><Relationship Id="rId1" Type="http://schemas.microsoft.com/office/2007/relationships/media" Target="../media/media1.MP3"/><Relationship Id="rId6" Type="http://schemas.openxmlformats.org/officeDocument/2006/relationships/image" Target="../media/image19.svg"/><Relationship Id="rId11" Type="http://schemas.openxmlformats.org/officeDocument/2006/relationships/image" Target="../media/image23.gif"/><Relationship Id="rId5" Type="http://schemas.openxmlformats.org/officeDocument/2006/relationships/image" Target="../media/image18.png"/><Relationship Id="rId15" Type="http://schemas.openxmlformats.org/officeDocument/2006/relationships/slide" Target="slide7.xml"/><Relationship Id="rId10" Type="http://schemas.openxmlformats.org/officeDocument/2006/relationships/image" Target="../media/image22.png"/><Relationship Id="rId19" Type="http://schemas.openxmlformats.org/officeDocument/2006/relationships/image" Target="../media/image26.png"/><Relationship Id="rId4" Type="http://schemas.openxmlformats.org/officeDocument/2006/relationships/notesSlide" Target="../notesSlides/notesSlide2.xml"/><Relationship Id="rId9" Type="http://schemas.microsoft.com/office/2007/relationships/hdphoto" Target="../media/hdphoto4.wdp"/><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slide" Target="slide3.xml"/><Relationship Id="rId2" Type="http://schemas.openxmlformats.org/officeDocument/2006/relationships/image" Target="../media/image32.png"/><Relationship Id="rId1" Type="http://schemas.openxmlformats.org/officeDocument/2006/relationships/slideLayout" Target="../slideLayouts/slideLayout3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39B40E38-A1E4-412E-BE32-15CE830EEA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19292" y="3541795"/>
            <a:ext cx="7852500" cy="3451659"/>
          </a:xfrm>
          <a:prstGeom prst="rect">
            <a:avLst/>
          </a:prstGeom>
        </p:spPr>
      </p:pic>
      <p:sp>
        <p:nvSpPr>
          <p:cNvPr id="5" name="Rectangle: Rounded Corners 4">
            <a:extLst>
              <a:ext uri="{FF2B5EF4-FFF2-40B4-BE49-F238E27FC236}">
                <a16:creationId xmlns:a16="http://schemas.microsoft.com/office/drawing/2014/main" id="{ECFE92D4-9EB3-4363-9320-C7FA5B7B2ED3}"/>
              </a:ext>
            </a:extLst>
          </p:cNvPr>
          <p:cNvSpPr/>
          <p:nvPr/>
        </p:nvSpPr>
        <p:spPr>
          <a:xfrm>
            <a:off x="5252485" y="535406"/>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696658" y="877100"/>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9Slide05 SVNClementine" panose="020F0502020204030203" pitchFamily="34" charset="0"/>
                <a:ea typeface="+mn-ea"/>
                <a:cs typeface="+mn-cs"/>
              </a:rPr>
              <a:t>Thứ … ngày … tháng … năm …</a:t>
            </a: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4" y="3072002"/>
            <a:ext cx="3785998" cy="3785998"/>
          </a:xfrm>
          <a:prstGeom prst="rect">
            <a:avLst/>
          </a:prstGeom>
        </p:spPr>
      </p:pic>
      <p:grpSp>
        <p:nvGrpSpPr>
          <p:cNvPr id="18" name="Group 17">
            <a:extLst>
              <a:ext uri="{FF2B5EF4-FFF2-40B4-BE49-F238E27FC236}">
                <a16:creationId xmlns:a16="http://schemas.microsoft.com/office/drawing/2014/main" id="{0CCDD4D4-BA18-422E-8589-B2DD81EDDAB0}"/>
              </a:ext>
            </a:extLst>
          </p:cNvPr>
          <p:cNvGrpSpPr/>
          <p:nvPr/>
        </p:nvGrpSpPr>
        <p:grpSpPr>
          <a:xfrm>
            <a:off x="5882205" y="1655413"/>
            <a:ext cx="5318657" cy="1239002"/>
            <a:chOff x="6201903" y="1735381"/>
            <a:chExt cx="5318657" cy="1239002"/>
          </a:xfrm>
        </p:grpSpPr>
        <p:pic>
          <p:nvPicPr>
            <p:cNvPr id="17" name="Picture 16" descr="Shape, arrow&#10;&#10;Description automatically generated">
              <a:extLst>
                <a:ext uri="{FF2B5EF4-FFF2-40B4-BE49-F238E27FC236}">
                  <a16:creationId xmlns:a16="http://schemas.microsoft.com/office/drawing/2014/main" id="{B54421C8-FB9A-4354-897E-23850704CF5A}"/>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0371" b="46246"/>
            <a:stretch/>
          </p:blipFill>
          <p:spPr>
            <a:xfrm>
              <a:off x="6201903" y="1735381"/>
              <a:ext cx="5318657" cy="1239002"/>
            </a:xfrm>
            <a:prstGeom prst="rect">
              <a:avLst/>
            </a:prstGeom>
          </p:spPr>
        </p:pic>
        <p:sp>
          <p:nvSpPr>
            <p:cNvPr id="7" name="TextBox 6">
              <a:extLst>
                <a:ext uri="{FF2B5EF4-FFF2-40B4-BE49-F238E27FC236}">
                  <a16:creationId xmlns:a16="http://schemas.microsoft.com/office/drawing/2014/main" id="{ABD5A6D2-9823-401E-9FA1-200719D53002}"/>
                </a:ext>
              </a:extLst>
            </p:cNvPr>
            <p:cNvSpPr txBox="1"/>
            <p:nvPr/>
          </p:nvSpPr>
          <p:spPr>
            <a:xfrm>
              <a:off x="7109390" y="1863234"/>
              <a:ext cx="39354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srgbClr val="FF4780"/>
                    </a:solidFill>
                  </a:ln>
                  <a:solidFill>
                    <a:srgbClr val="FF0000"/>
                  </a:solidFill>
                  <a:effectLst/>
                  <a:uLnTx/>
                  <a:uFillTx/>
                  <a:latin typeface="Cambria" panose="02040503050406030204" pitchFamily="18" charset="0"/>
                  <a:ea typeface="Cambria" panose="02040503050406030204" pitchFamily="18" charset="0"/>
                </a:rPr>
                <a:t>Tự</a:t>
              </a:r>
              <a:r>
                <a:rPr kumimoji="0" lang="en-US" sz="3600" b="0" i="0" u="none" strike="noStrike" kern="1200" cap="none" spc="0" normalizeH="0" baseline="0" noProof="0" dirty="0">
                  <a:ln>
                    <a:solidFill>
                      <a:srgbClr val="FF4780"/>
                    </a:solid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srgbClr val="FF4780"/>
                    </a:solidFill>
                  </a:ln>
                  <a:solidFill>
                    <a:srgbClr val="FF0000"/>
                  </a:solidFill>
                  <a:effectLst/>
                  <a:uLnTx/>
                  <a:uFillTx/>
                  <a:latin typeface="Cambria" panose="02040503050406030204" pitchFamily="18" charset="0"/>
                  <a:ea typeface="Cambria" panose="02040503050406030204" pitchFamily="18" charset="0"/>
                </a:rPr>
                <a:t>nhiên</a:t>
              </a:r>
              <a:r>
                <a:rPr kumimoji="0" lang="en-US" sz="3600" b="0" i="0" u="none" strike="noStrike" kern="1200" cap="none" spc="0" normalizeH="0" baseline="0" noProof="0" dirty="0">
                  <a:ln>
                    <a:solidFill>
                      <a:srgbClr val="FF4780"/>
                    </a:solid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srgbClr val="FF4780"/>
                    </a:solidFill>
                  </a:ln>
                  <a:solidFill>
                    <a:srgbClr val="FF0000"/>
                  </a:soli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srgbClr val="FF4780"/>
                    </a:solid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srgbClr val="FF4780"/>
                    </a:solidFill>
                  </a:ln>
                  <a:solidFill>
                    <a:srgbClr val="FF0000"/>
                  </a:solidFill>
                  <a:effectLst/>
                  <a:uLnTx/>
                  <a:uFillTx/>
                  <a:latin typeface="Cambria" panose="02040503050406030204" pitchFamily="18" charset="0"/>
                  <a:ea typeface="Cambria" panose="02040503050406030204" pitchFamily="18" charset="0"/>
                </a:rPr>
                <a:t>Xã</a:t>
              </a:r>
              <a:r>
                <a:rPr kumimoji="0" lang="en-US" sz="3600" b="0" i="0" u="none" strike="noStrike" kern="1200" cap="none" spc="0" normalizeH="0" baseline="0" noProof="0" dirty="0">
                  <a:ln>
                    <a:solidFill>
                      <a:srgbClr val="FF4780"/>
                    </a:solid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srgbClr val="FF4780"/>
                    </a:solidFill>
                  </a:ln>
                  <a:solidFill>
                    <a:srgbClr val="FF0000"/>
                  </a:solidFill>
                  <a:effectLst/>
                  <a:uLnTx/>
                  <a:uFillTx/>
                  <a:latin typeface="Cambria" panose="02040503050406030204" pitchFamily="18" charset="0"/>
                  <a:ea typeface="Cambria" panose="02040503050406030204" pitchFamily="18" charset="0"/>
                </a:rPr>
                <a:t>hội</a:t>
              </a:r>
              <a:endParaRPr kumimoji="0" lang="en-US" sz="3600" b="0" i="0" u="none" strike="noStrike" kern="1200" cap="none" spc="0" normalizeH="0" baseline="0" noProof="0" dirty="0">
                <a:ln>
                  <a:solidFill>
                    <a:srgbClr val="FF4780"/>
                  </a:solidFill>
                </a:ln>
                <a:solidFill>
                  <a:srgbClr val="FF0000"/>
                </a:solidFill>
                <a:effectLst/>
                <a:uLnTx/>
                <a:uFillTx/>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799893A8-5401-493B-9F3E-07D5893DA230}"/>
              </a:ext>
            </a:extLst>
          </p:cNvPr>
          <p:cNvSpPr txBox="1"/>
          <p:nvPr/>
        </p:nvSpPr>
        <p:spPr>
          <a:xfrm>
            <a:off x="7038975" y="2789373"/>
            <a:ext cx="34199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70C0"/>
                </a:solidFill>
                <a:effectLst/>
                <a:uLnTx/>
                <a:uFillTx/>
                <a:ea typeface="+mn-ea"/>
                <a:cs typeface="+mn-cs"/>
              </a:rPr>
              <a:t>Bài</a:t>
            </a:r>
            <a:r>
              <a:rPr kumimoji="0" lang="en-US" sz="4000" b="0" i="0" u="none" strike="noStrike" kern="1200" cap="none" spc="0" normalizeH="0" baseline="0" noProof="0" dirty="0">
                <a:ln>
                  <a:noFill/>
                </a:ln>
                <a:solidFill>
                  <a:srgbClr val="0070C0"/>
                </a:solidFill>
                <a:effectLst/>
                <a:uLnTx/>
                <a:uFillTx/>
                <a:ea typeface="+mn-ea"/>
                <a:cs typeface="+mn-cs"/>
              </a:rPr>
              <a:t> 17 – </a:t>
            </a:r>
            <a:r>
              <a:rPr kumimoji="0" lang="en-US" sz="4000" b="0" i="0" u="none" strike="noStrike" kern="1200" cap="none" spc="0" normalizeH="0" baseline="0" noProof="0" dirty="0" err="1">
                <a:ln>
                  <a:noFill/>
                </a:ln>
                <a:solidFill>
                  <a:srgbClr val="0070C0"/>
                </a:solidFill>
                <a:effectLst/>
                <a:uLnTx/>
                <a:uFillTx/>
                <a:ea typeface="+mn-ea"/>
                <a:cs typeface="+mn-cs"/>
              </a:rPr>
              <a:t>Tiết</a:t>
            </a:r>
            <a:r>
              <a:rPr kumimoji="0" lang="en-US" sz="4000" b="0" i="0" u="none" strike="noStrike" kern="1200" cap="none" spc="0" normalizeH="0" noProof="0" dirty="0">
                <a:ln>
                  <a:noFill/>
                </a:ln>
                <a:solidFill>
                  <a:srgbClr val="0070C0"/>
                </a:solidFill>
                <a:effectLst/>
                <a:uLnTx/>
                <a:uFillTx/>
                <a:ea typeface="+mn-ea"/>
                <a:cs typeface="+mn-cs"/>
              </a:rPr>
              <a:t> 3</a:t>
            </a:r>
            <a:endParaRPr kumimoji="0" lang="en-US" sz="4000" b="0" i="0" u="none" strike="noStrike" kern="1200" cap="none" spc="0" normalizeH="0" baseline="0" noProof="0" dirty="0">
              <a:ln>
                <a:noFill/>
              </a:ln>
              <a:solidFill>
                <a:srgbClr val="0070C0"/>
              </a:solidFill>
              <a:effectLst/>
              <a:uLnTx/>
              <a:uFillTx/>
              <a:ea typeface="+mn-ea"/>
              <a:cs typeface="+mn-cs"/>
            </a:endParaRPr>
          </a:p>
        </p:txBody>
      </p:sp>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7">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2" name="Picture 4" descr="Cute girl praying, thankful and relieved">
            <a:extLst>
              <a:ext uri="{FF2B5EF4-FFF2-40B4-BE49-F238E27FC236}">
                <a16:creationId xmlns:a16="http://schemas.microsoft.com/office/drawing/2014/main" id="{03011CA9-8AB2-4673-A674-1010537FE9A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2236" y1="85600" x2="52236" y2="85600"/>
                        <a14:foregroundMark x1="43450" y1="84600" x2="43450" y2="84600"/>
                        <a14:foregroundMark x1="53834" y1="86000" x2="53834" y2="86000"/>
                      </a14:backgroundRemoval>
                    </a14:imgEffect>
                  </a14:imgLayer>
                </a14:imgProps>
              </a:ext>
              <a:ext uri="{28A0092B-C50C-407E-A947-70E740481C1C}">
                <a14:useLocalDpi xmlns:a14="http://schemas.microsoft.com/office/drawing/2010/main" val="0"/>
              </a:ext>
            </a:extLst>
          </a:blip>
          <a:srcRect l="18680" t="6803" r="20772" b="8467"/>
          <a:stretch/>
        </p:blipFill>
        <p:spPr bwMode="auto">
          <a:xfrm>
            <a:off x="9859731" y="3501825"/>
            <a:ext cx="2412235" cy="2696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F872B3-0104-F06F-40DB-46C17085A2B4}"/>
              </a:ext>
            </a:extLst>
          </p:cNvPr>
          <p:cNvPicPr>
            <a:picLocks noChangeAspect="1"/>
          </p:cNvPicPr>
          <p:nvPr/>
        </p:nvPicPr>
        <p:blipFill>
          <a:blip r:embed="rId10"/>
          <a:stretch>
            <a:fillRect/>
          </a:stretch>
        </p:blipFill>
        <p:spPr>
          <a:xfrm>
            <a:off x="6108008" y="3598850"/>
            <a:ext cx="4243184" cy="1755800"/>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381000" y="450850"/>
            <a:ext cx="11430000" cy="5956300"/>
          </a:xfrm>
          <a:custGeom>
            <a:avLst/>
            <a:gdLst>
              <a:gd name="connsiteX0" fmla="*/ 0 w 11430000"/>
              <a:gd name="connsiteY0" fmla="*/ 992737 h 5956300"/>
              <a:gd name="connsiteX1" fmla="*/ 992737 w 11430000"/>
              <a:gd name="connsiteY1" fmla="*/ 0 h 5956300"/>
              <a:gd name="connsiteX2" fmla="*/ 10437263 w 11430000"/>
              <a:gd name="connsiteY2" fmla="*/ 0 h 5956300"/>
              <a:gd name="connsiteX3" fmla="*/ 11430000 w 11430000"/>
              <a:gd name="connsiteY3" fmla="*/ 992737 h 5956300"/>
              <a:gd name="connsiteX4" fmla="*/ 11430000 w 11430000"/>
              <a:gd name="connsiteY4" fmla="*/ 4963563 h 5956300"/>
              <a:gd name="connsiteX5" fmla="*/ 10437263 w 11430000"/>
              <a:gd name="connsiteY5" fmla="*/ 5956300 h 5956300"/>
              <a:gd name="connsiteX6" fmla="*/ 992737 w 11430000"/>
              <a:gd name="connsiteY6" fmla="*/ 5956300 h 5956300"/>
              <a:gd name="connsiteX7" fmla="*/ 0 w 11430000"/>
              <a:gd name="connsiteY7" fmla="*/ 4963563 h 5956300"/>
              <a:gd name="connsiteX8" fmla="*/ 0 w 11430000"/>
              <a:gd name="connsiteY8" fmla="*/ 992737 h 5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0" h="5956300" fill="none" extrusionOk="0">
                <a:moveTo>
                  <a:pt x="0" y="992737"/>
                </a:moveTo>
                <a:cubicBezTo>
                  <a:pt x="3426" y="537196"/>
                  <a:pt x="465420" y="35172"/>
                  <a:pt x="992737" y="0"/>
                </a:cubicBezTo>
                <a:cubicBezTo>
                  <a:pt x="5572670" y="72427"/>
                  <a:pt x="8367444" y="61419"/>
                  <a:pt x="10437263" y="0"/>
                </a:cubicBezTo>
                <a:cubicBezTo>
                  <a:pt x="10978720" y="-46925"/>
                  <a:pt x="11372461" y="427059"/>
                  <a:pt x="11430000" y="992737"/>
                </a:cubicBezTo>
                <a:cubicBezTo>
                  <a:pt x="11530876" y="2290651"/>
                  <a:pt x="11322687" y="4038849"/>
                  <a:pt x="11430000" y="4963563"/>
                </a:cubicBezTo>
                <a:cubicBezTo>
                  <a:pt x="11442074" y="5450561"/>
                  <a:pt x="10960872" y="5928650"/>
                  <a:pt x="10437263" y="5956300"/>
                </a:cubicBezTo>
                <a:cubicBezTo>
                  <a:pt x="6448906" y="5986127"/>
                  <a:pt x="4871029" y="5876994"/>
                  <a:pt x="992737" y="5956300"/>
                </a:cubicBezTo>
                <a:cubicBezTo>
                  <a:pt x="544635" y="5944976"/>
                  <a:pt x="-20724" y="5515935"/>
                  <a:pt x="0" y="4963563"/>
                </a:cubicBezTo>
                <a:cubicBezTo>
                  <a:pt x="50037" y="4032538"/>
                  <a:pt x="770" y="1719046"/>
                  <a:pt x="0" y="992737"/>
                </a:cubicBezTo>
                <a:close/>
              </a:path>
              <a:path w="11430000" h="5956300" stroke="0" extrusionOk="0">
                <a:moveTo>
                  <a:pt x="0" y="992737"/>
                </a:moveTo>
                <a:cubicBezTo>
                  <a:pt x="64219" y="461968"/>
                  <a:pt x="468337" y="49740"/>
                  <a:pt x="992737" y="0"/>
                </a:cubicBezTo>
                <a:cubicBezTo>
                  <a:pt x="3668602" y="123000"/>
                  <a:pt x="7684693" y="-96860"/>
                  <a:pt x="10437263" y="0"/>
                </a:cubicBezTo>
                <a:cubicBezTo>
                  <a:pt x="10962599" y="-17482"/>
                  <a:pt x="11461605" y="380747"/>
                  <a:pt x="11430000" y="992737"/>
                </a:cubicBezTo>
                <a:cubicBezTo>
                  <a:pt x="11433173" y="2626053"/>
                  <a:pt x="11524267" y="4260275"/>
                  <a:pt x="11430000" y="4963563"/>
                </a:cubicBezTo>
                <a:cubicBezTo>
                  <a:pt x="11337435" y="5545371"/>
                  <a:pt x="10974560" y="5954503"/>
                  <a:pt x="10437263" y="5956300"/>
                </a:cubicBezTo>
                <a:cubicBezTo>
                  <a:pt x="9432275" y="5795593"/>
                  <a:pt x="4399086" y="5995967"/>
                  <a:pt x="992737" y="5956300"/>
                </a:cubicBezTo>
                <a:cubicBezTo>
                  <a:pt x="384086" y="5944106"/>
                  <a:pt x="-19516" y="5502996"/>
                  <a:pt x="0" y="4963563"/>
                </a:cubicBezTo>
                <a:cubicBezTo>
                  <a:pt x="32216" y="4231145"/>
                  <a:pt x="57206" y="2866727"/>
                  <a:pt x="0" y="992737"/>
                </a:cubicBezTo>
                <a:close/>
              </a:path>
            </a:pathLst>
          </a:custGeom>
          <a:solidFill>
            <a:srgbClr val="FFFFFF">
              <a:alpha val="92941"/>
            </a:srgbClr>
          </a:solidFill>
          <a:ln>
            <a:solidFill>
              <a:srgbClr val="0099FF"/>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900C91-FECC-48F5-9978-DED7449FD52E}"/>
              </a:ext>
            </a:extLst>
          </p:cNvPr>
          <p:cNvSpPr txBox="1"/>
          <p:nvPr/>
        </p:nvSpPr>
        <p:spPr>
          <a:xfrm>
            <a:off x="1047750" y="736887"/>
            <a:ext cx="10426700" cy="1077218"/>
          </a:xfrm>
          <a:prstGeom prst="rect">
            <a:avLst/>
          </a:prstGeom>
          <a:noFill/>
        </p:spPr>
        <p:txBody>
          <a:bodyPr wrap="square" rtlCol="0">
            <a:spAutoFit/>
          </a:bodyPr>
          <a:lstStyle/>
          <a:p>
            <a:pPr lvl="0"/>
            <a:r>
              <a:rPr lang="en-US" sz="3200" b="1" i="1" dirty="0">
                <a:solidFill>
                  <a:srgbClr val="FF0000"/>
                </a:solidFill>
                <a:latin typeface="Calibri" panose="020F0502020204030204"/>
              </a:rPr>
              <a:t>2. </a:t>
            </a:r>
            <a:r>
              <a:rPr lang="vi-VN" sz="3200" b="1" i="1" dirty="0">
                <a:solidFill>
                  <a:srgbClr val="FF0000"/>
                </a:solidFill>
                <a:latin typeface="Calibri" panose="020F0502020204030204"/>
              </a:rPr>
              <a:t>Theo em trạng thái cảm xúc nào dưới đây có lợi hoặc có hại đối với cơ quan thần kinh?</a:t>
            </a:r>
            <a:endPar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87A9FEA-FE24-7FEC-9310-DFCDB55B29B3}"/>
              </a:ext>
            </a:extLst>
          </p:cNvPr>
          <p:cNvPicPr>
            <a:picLocks noChangeAspect="1"/>
          </p:cNvPicPr>
          <p:nvPr/>
        </p:nvPicPr>
        <p:blipFill>
          <a:blip r:embed="rId3"/>
          <a:stretch>
            <a:fillRect/>
          </a:stretch>
        </p:blipFill>
        <p:spPr>
          <a:xfrm>
            <a:off x="1152525" y="2469562"/>
            <a:ext cx="10463212" cy="1040400"/>
          </a:xfrm>
          <a:prstGeom prst="rect">
            <a:avLst/>
          </a:prstGeom>
        </p:spPr>
      </p:pic>
      <p:pic>
        <p:nvPicPr>
          <p:cNvPr id="5" name="Picture 4">
            <a:extLst>
              <a:ext uri="{FF2B5EF4-FFF2-40B4-BE49-F238E27FC236}">
                <a16:creationId xmlns:a16="http://schemas.microsoft.com/office/drawing/2014/main" id="{97359BD7-4CF8-A697-AE63-731441EAE189}"/>
              </a:ext>
            </a:extLst>
          </p:cNvPr>
          <p:cNvPicPr>
            <a:picLocks noChangeAspect="1"/>
          </p:cNvPicPr>
          <p:nvPr/>
        </p:nvPicPr>
        <p:blipFill>
          <a:blip r:embed="rId4"/>
          <a:stretch>
            <a:fillRect/>
          </a:stretch>
        </p:blipFill>
        <p:spPr>
          <a:xfrm>
            <a:off x="4972050" y="3512498"/>
            <a:ext cx="2499130" cy="3044315"/>
          </a:xfrm>
          <a:prstGeom prst="rect">
            <a:avLst/>
          </a:prstGeom>
        </p:spPr>
      </p:pic>
    </p:spTree>
    <p:extLst>
      <p:ext uri="{BB962C8B-B14F-4D97-AF65-F5344CB8AC3E}">
        <p14:creationId xmlns:p14="http://schemas.microsoft.com/office/powerpoint/2010/main" val="44217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ysClr val="windowText" lastClr="000000"/>
                    </a:solidFill>
                  </a:ln>
                  <a:solidFill>
                    <a:prstClr val="white"/>
                  </a:solidFill>
                  <a:effectLst/>
                  <a:uLnTx/>
                  <a:uFillTx/>
                  <a:ea typeface="+mn-ea"/>
                  <a:cs typeface="+mn-cs"/>
                </a:rPr>
                <a:t>Nhận</a:t>
              </a:r>
              <a:r>
                <a:rPr kumimoji="0" lang="en-US" sz="5400" b="1" i="0" u="none" strike="noStrike" kern="1200" cap="none" spc="0" normalizeH="0" baseline="0" noProof="0" dirty="0">
                  <a:ln>
                    <a:solidFill>
                      <a:sysClr val="windowText" lastClr="000000"/>
                    </a:solidFill>
                  </a:ln>
                  <a:solidFill>
                    <a:prstClr val="white"/>
                  </a:solidFill>
                  <a:effectLst/>
                  <a:uLnTx/>
                  <a:uFillTx/>
                  <a:ea typeface="+mn-ea"/>
                  <a:cs typeface="+mn-cs"/>
                </a:rPr>
                <a:t> </a:t>
              </a:r>
              <a:r>
                <a:rPr kumimoji="0" lang="en-US" sz="5400" b="1" i="0" u="none" strike="noStrike" kern="1200" cap="none" spc="0" normalizeH="0" baseline="0" noProof="0" dirty="0" err="1">
                  <a:ln>
                    <a:solidFill>
                      <a:sysClr val="windowText" lastClr="000000"/>
                    </a:solidFill>
                  </a:ln>
                  <a:solidFill>
                    <a:prstClr val="white"/>
                  </a:solidFill>
                  <a:effectLst/>
                  <a:uLnTx/>
                  <a:uFillTx/>
                  <a:ea typeface="+mn-ea"/>
                  <a:cs typeface="+mn-cs"/>
                </a:rPr>
                <a:t>xét</a:t>
              </a:r>
              <a:endParaRPr kumimoji="0" lang="en-US" sz="5400" b="1" i="0" u="none" strike="noStrike" kern="1200" cap="none" spc="0" normalizeH="0" baseline="0" noProof="0" dirty="0">
                <a:ln>
                  <a:solidFill>
                    <a:sysClr val="windowText" lastClr="000000"/>
                  </a:solidFill>
                </a:ln>
                <a:solidFill>
                  <a:prstClr val="white"/>
                </a:solidFill>
                <a:effectLst/>
                <a:uLnTx/>
                <a:uFillTx/>
                <a:ea typeface="+mn-ea"/>
                <a:cs typeface="+mn-cs"/>
              </a:endParaRP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717550" y="986846"/>
            <a:ext cx="10756900" cy="3028536"/>
          </a:xfrm>
          <a:custGeom>
            <a:avLst/>
            <a:gdLst>
              <a:gd name="connsiteX0" fmla="*/ 0 w 10756900"/>
              <a:gd name="connsiteY0" fmla="*/ 504766 h 3028536"/>
              <a:gd name="connsiteX1" fmla="*/ 504766 w 10756900"/>
              <a:gd name="connsiteY1" fmla="*/ 0 h 3028536"/>
              <a:gd name="connsiteX2" fmla="*/ 10252134 w 10756900"/>
              <a:gd name="connsiteY2" fmla="*/ 0 h 3028536"/>
              <a:gd name="connsiteX3" fmla="*/ 10756900 w 10756900"/>
              <a:gd name="connsiteY3" fmla="*/ 504766 h 3028536"/>
              <a:gd name="connsiteX4" fmla="*/ 10756900 w 10756900"/>
              <a:gd name="connsiteY4" fmla="*/ 2523770 h 3028536"/>
              <a:gd name="connsiteX5" fmla="*/ 10252134 w 10756900"/>
              <a:gd name="connsiteY5" fmla="*/ 3028536 h 3028536"/>
              <a:gd name="connsiteX6" fmla="*/ 504766 w 10756900"/>
              <a:gd name="connsiteY6" fmla="*/ 3028536 h 3028536"/>
              <a:gd name="connsiteX7" fmla="*/ 0 w 10756900"/>
              <a:gd name="connsiteY7" fmla="*/ 2523770 h 3028536"/>
              <a:gd name="connsiteX8" fmla="*/ 0 w 10756900"/>
              <a:gd name="connsiteY8" fmla="*/ 504766 h 302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6900" h="3028536" fill="none" extrusionOk="0">
                <a:moveTo>
                  <a:pt x="0" y="504766"/>
                </a:moveTo>
                <a:cubicBezTo>
                  <a:pt x="666" y="244031"/>
                  <a:pt x="251278" y="42440"/>
                  <a:pt x="504766" y="0"/>
                </a:cubicBezTo>
                <a:cubicBezTo>
                  <a:pt x="3365643" y="72427"/>
                  <a:pt x="8203175" y="61419"/>
                  <a:pt x="10252134" y="0"/>
                </a:cubicBezTo>
                <a:cubicBezTo>
                  <a:pt x="10528270" y="-18168"/>
                  <a:pt x="10712813" y="212656"/>
                  <a:pt x="10756900" y="504766"/>
                </a:cubicBezTo>
                <a:cubicBezTo>
                  <a:pt x="10857776" y="1130630"/>
                  <a:pt x="10649587" y="1551884"/>
                  <a:pt x="10756900" y="2523770"/>
                </a:cubicBezTo>
                <a:cubicBezTo>
                  <a:pt x="10761017" y="2781650"/>
                  <a:pt x="10500362" y="2994292"/>
                  <a:pt x="10252134" y="3028536"/>
                </a:cubicBezTo>
                <a:cubicBezTo>
                  <a:pt x="9167908" y="3058363"/>
                  <a:pt x="4134211" y="2949230"/>
                  <a:pt x="504766" y="3028536"/>
                </a:cubicBezTo>
                <a:cubicBezTo>
                  <a:pt x="244546" y="3026438"/>
                  <a:pt x="-4388" y="2803413"/>
                  <a:pt x="0" y="2523770"/>
                </a:cubicBezTo>
                <a:cubicBezTo>
                  <a:pt x="50037" y="1958075"/>
                  <a:pt x="770" y="1151803"/>
                  <a:pt x="0" y="504766"/>
                </a:cubicBezTo>
                <a:close/>
              </a:path>
              <a:path w="10756900" h="3028536" stroke="0" extrusionOk="0">
                <a:moveTo>
                  <a:pt x="0" y="504766"/>
                </a:moveTo>
                <a:cubicBezTo>
                  <a:pt x="39495" y="236757"/>
                  <a:pt x="242021" y="33397"/>
                  <a:pt x="504766" y="0"/>
                </a:cubicBezTo>
                <a:cubicBezTo>
                  <a:pt x="2120684" y="123000"/>
                  <a:pt x="7374435" y="-96860"/>
                  <a:pt x="10252134" y="0"/>
                </a:cubicBezTo>
                <a:cubicBezTo>
                  <a:pt x="10502374" y="-21748"/>
                  <a:pt x="10776962" y="185545"/>
                  <a:pt x="10756900" y="504766"/>
                </a:cubicBezTo>
                <a:cubicBezTo>
                  <a:pt x="10760073" y="910013"/>
                  <a:pt x="10851167" y="2206067"/>
                  <a:pt x="10756900" y="2523770"/>
                </a:cubicBezTo>
                <a:cubicBezTo>
                  <a:pt x="10705295" y="2821241"/>
                  <a:pt x="10511932" y="3025430"/>
                  <a:pt x="10252134" y="3028536"/>
                </a:cubicBezTo>
                <a:cubicBezTo>
                  <a:pt x="6720411" y="2867829"/>
                  <a:pt x="2344050" y="3068203"/>
                  <a:pt x="504766" y="3028536"/>
                </a:cubicBezTo>
                <a:cubicBezTo>
                  <a:pt x="173321" y="3017898"/>
                  <a:pt x="-8751" y="2798580"/>
                  <a:pt x="0" y="2523770"/>
                </a:cubicBezTo>
                <a:cubicBezTo>
                  <a:pt x="32216" y="1958272"/>
                  <a:pt x="57206" y="1259736"/>
                  <a:pt x="0" y="504766"/>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6ADDE9B-DF0F-4CA3-B26F-51600AD14EC5}"/>
              </a:ext>
            </a:extLst>
          </p:cNvPr>
          <p:cNvSpPr txBox="1"/>
          <p:nvPr/>
        </p:nvSpPr>
        <p:spPr>
          <a:xfrm>
            <a:off x="1752599" y="1490008"/>
            <a:ext cx="9591675" cy="175432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Vui vẻ: có lợi đối với cơ quan thần kinh.</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Sợ hãi, bực tức, lo lắng: có hại đối với cơ quan thần kinh.</a:t>
            </a:r>
          </a:p>
        </p:txBody>
      </p:sp>
      <p:pic>
        <p:nvPicPr>
          <p:cNvPr id="3" name="Picture 2" descr="A picture containing text&#10;&#10;Description automatically generated">
            <a:extLst>
              <a:ext uri="{FF2B5EF4-FFF2-40B4-BE49-F238E27FC236}">
                <a16:creationId xmlns:a16="http://schemas.microsoft.com/office/drawing/2014/main" id="{CE9B8D97-24E2-4E60-91F7-C77AD6E05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494" y="3467100"/>
            <a:ext cx="5938815" cy="3263223"/>
          </a:xfrm>
          <a:prstGeom prst="rect">
            <a:avLst/>
          </a:prstGeom>
        </p:spPr>
      </p:pic>
      <p:pic>
        <p:nvPicPr>
          <p:cNvPr id="6" name="Picture 2" descr="Emotion,art,happiness - Girl Thinking Cartoon Png, Transparent Png - vhv">
            <a:extLst>
              <a:ext uri="{FF2B5EF4-FFF2-40B4-BE49-F238E27FC236}">
                <a16:creationId xmlns:a16="http://schemas.microsoft.com/office/drawing/2014/main" id="{217B2269-5F4C-4C3D-B030-351BCD7D02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75" b="92410" l="10000" r="90000">
                        <a14:foregroundMark x1="62907" y1="8675" x2="62907" y2="8675"/>
                        <a14:foregroundMark x1="78837" y1="24819" x2="78837" y2="24819"/>
                        <a14:foregroundMark x1="81395" y1="22048" x2="85814" y2="31205"/>
                        <a14:foregroundMark x1="28023" y1="25783" x2="28023" y2="25783"/>
                        <a14:foregroundMark x1="59651" y1="58554" x2="60814" y2="63494"/>
                        <a14:foregroundMark x1="56744" y1="54940" x2="56163" y2="66867"/>
                        <a14:foregroundMark x1="58488" y1="92410" x2="58488" y2="92410"/>
                        <a14:foregroundMark x1="56744" y1="81687" x2="56744" y2="81687"/>
                        <a14:foregroundMark x1="56163" y1="77470" x2="57093" y2="87229"/>
                        <a14:foregroundMark x1="14767" y1="44578" x2="14767" y2="44578"/>
                        <a14:foregroundMark x1="15349" y1="40964" x2="15349" y2="46145"/>
                        <a14:foregroundMark x1="27674" y1="27229" x2="27674" y2="27229"/>
                        <a14:foregroundMark x1="28837" y1="25783" x2="26744" y2="34578"/>
                      </a14:backgroundRemoval>
                    </a14:imgEffect>
                  </a14:imgLayer>
                </a14:imgProps>
              </a:ext>
              <a:ext uri="{28A0092B-C50C-407E-A947-70E740481C1C}">
                <a14:useLocalDpi xmlns:a14="http://schemas.microsoft.com/office/drawing/2010/main" val="0"/>
              </a:ext>
            </a:extLst>
          </a:blip>
          <a:srcRect/>
          <a:stretch>
            <a:fillRect/>
          </a:stretch>
        </p:blipFill>
        <p:spPr bwMode="auto">
          <a:xfrm>
            <a:off x="-291583" y="0"/>
            <a:ext cx="2548402" cy="245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4011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E9717-7746-4BE6-AB0A-50327D76A7DA}"/>
              </a:ext>
            </a:extLst>
          </p:cNvPr>
          <p:cNvSpPr txBox="1"/>
          <p:nvPr/>
        </p:nvSpPr>
        <p:spPr>
          <a:xfrm>
            <a:off x="2355924" y="2009237"/>
            <a:ext cx="7562627" cy="3539430"/>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200" b="1" dirty="0">
                <a:solidFill>
                  <a:prstClr val="black"/>
                </a:solidFill>
                <a:latin typeface="Calibri" panose="020F0502020204030204"/>
              </a:rPr>
              <a:t>Cảm xúc như sợ hãi, lo lắng, bực tức, căng thẳng kéo dài gây mất ngủ, mất tập trung trong giờ học, suy giảm trí nhớ.</a:t>
            </a:r>
          </a:p>
          <a:p>
            <a:pPr marL="457200" lvl="0" indent="-457200" algn="just">
              <a:buFont typeface="Wingdings" panose="05000000000000000000" pitchFamily="2" charset="2"/>
              <a:buChar char="q"/>
            </a:pPr>
            <a:r>
              <a:rPr lang="vi-VN" sz="3200" b="1" dirty="0">
                <a:solidFill>
                  <a:prstClr val="black"/>
                </a:solidFill>
                <a:latin typeface="Calibri" panose="020F0502020204030204"/>
              </a:rPr>
              <a:t>Những người sống vui vẻ, lạc quan giúp cơ thể khỏe mạnh, tăng cường khả năng chống được bệnh tật, tăng cường trí nhớ, tập trung học tập,...</a:t>
            </a:r>
          </a:p>
        </p:txBody>
      </p:sp>
      <p:pic>
        <p:nvPicPr>
          <p:cNvPr id="5" name="Picture 4">
            <a:extLst>
              <a:ext uri="{FF2B5EF4-FFF2-40B4-BE49-F238E27FC236}">
                <a16:creationId xmlns:a16="http://schemas.microsoft.com/office/drawing/2014/main" id="{05BB081C-EF47-41B7-B0B7-9EC26D3167A5}"/>
              </a:ext>
            </a:extLst>
          </p:cNvPr>
          <p:cNvPicPr>
            <a:picLocks noChangeAspect="1"/>
          </p:cNvPicPr>
          <p:nvPr/>
        </p:nvPicPr>
        <p:blipFill>
          <a:blip r:embed="rId3"/>
          <a:stretch>
            <a:fillRect/>
          </a:stretch>
        </p:blipFill>
        <p:spPr>
          <a:xfrm>
            <a:off x="-400159" y="3136887"/>
            <a:ext cx="2855976" cy="3838677"/>
          </a:xfrm>
          <a:prstGeom prst="rect">
            <a:avLst/>
          </a:prstGeom>
        </p:spPr>
      </p:pic>
      <p:pic>
        <p:nvPicPr>
          <p:cNvPr id="6" name="Picture 5">
            <a:extLst>
              <a:ext uri="{FF2B5EF4-FFF2-40B4-BE49-F238E27FC236}">
                <a16:creationId xmlns:a16="http://schemas.microsoft.com/office/drawing/2014/main" id="{D763616A-B063-4A1A-8028-04F2A0E411B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92" b="93339" l="8337" r="91902">
                        <a14:foregroundMark x1="25299" y1="12348" x2="22185" y2="17547"/>
                        <a14:foregroundMark x1="21850" y1="12754" x2="15860" y2="15597"/>
                        <a14:foregroundMark x1="9248" y1="39399" x2="8481" y2="61495"/>
                        <a14:foregroundMark x1="18256" y1="45735" x2="20029" y2="50447"/>
                        <a14:foregroundMark x1="23287" y1="81722" x2="22952" y2="85703"/>
                        <a14:foregroundMark x1="23191" y1="87977" x2="23191" y2="87977"/>
                        <a14:foregroundMark x1="22952" y1="86515" x2="23191" y2="92770"/>
                        <a14:foregroundMark x1="25779" y1="86271" x2="26210" y2="91389"/>
                        <a14:foregroundMark x1="20364" y1="92933" x2="24868" y2="93176"/>
                        <a14:foregroundMark x1="24868" y1="93176" x2="25108" y2="93339"/>
                        <a14:foregroundMark x1="14183" y1="17547" x2="14183" y2="17547"/>
                        <a14:foregroundMark x1="13512" y1="18846" x2="13512" y2="18846"/>
                        <a14:foregroundMark x1="12841" y1="18278" x2="12841" y2="18278"/>
                        <a14:foregroundMark x1="27791" y1="90496" x2="27791" y2="90496"/>
                        <a14:foregroundMark x1="28222" y1="92201" x2="28222" y2="92201"/>
                        <a14:foregroundMark x1="91902" y1="35256" x2="91902" y2="49310"/>
                        <a14:foregroundMark x1="74844" y1="40536" x2="75515" y2="46060"/>
                        <a14:foregroundMark x1="76857" y1="82291" x2="77528" y2="91227"/>
                        <a14:foregroundMark x1="79684" y1="93176" x2="79684" y2="93176"/>
                        <a14:foregroundMark x1="75611" y1="92039" x2="80882" y2="92364"/>
                        <a14:foregroundMark x1="83709" y1="92039" x2="82032" y2="92039"/>
                        <a14:backgroundMark x1="53091" y1="13485" x2="49497" y2="95207"/>
                        <a14:backgroundMark x1="33301" y1="12023" x2="43843" y2="30626"/>
                        <a14:backgroundMark x1="43843" y1="30626" x2="43220" y2="48010"/>
                        <a14:backgroundMark x1="43220" y1="48010" x2="39003" y2="65394"/>
                        <a14:backgroundMark x1="39003" y1="65394" x2="32439" y2="75061"/>
                        <a14:backgroundMark x1="32439" y1="75061" x2="29947" y2="87246"/>
                        <a14:backgroundMark x1="18352" y1="68562" x2="18591" y2="72543"/>
                        <a14:backgroundMark x1="69334" y1="14703" x2="64878" y2="22096"/>
                        <a14:backgroundMark x1="64878" y1="22096" x2="61620" y2="45085"/>
                        <a14:backgroundMark x1="61620" y1="45085" x2="69957" y2="71162"/>
                        <a14:backgroundMark x1="69957" y1="71162" x2="68184" y2="84565"/>
                        <a14:backgroundMark x1="84044" y1="63038" x2="84044" y2="63038"/>
                        <a14:backgroundMark x1="94058" y1="45735" x2="94058" y2="45735"/>
                      </a14:backgroundRemoval>
                    </a14:imgEffect>
                  </a14:imgLayer>
                </a14:imgProps>
              </a:ext>
            </a:extLst>
          </a:blip>
          <a:srcRect l="50862" r="5280"/>
          <a:stretch/>
        </p:blipFill>
        <p:spPr>
          <a:xfrm>
            <a:off x="9191446" y="3136887"/>
            <a:ext cx="2854279" cy="3838677"/>
          </a:xfrm>
          <a:prstGeom prst="rect">
            <a:avLst/>
          </a:prstGeom>
        </p:spPr>
      </p:pic>
    </p:spTree>
    <p:extLst>
      <p:ext uri="{BB962C8B-B14F-4D97-AF65-F5344CB8AC3E}">
        <p14:creationId xmlns:p14="http://schemas.microsoft.com/office/powerpoint/2010/main" val="2581078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E9717-7746-4BE6-AB0A-50327D76A7DA}"/>
              </a:ext>
            </a:extLst>
          </p:cNvPr>
          <p:cNvSpPr txBox="1"/>
          <p:nvPr/>
        </p:nvSpPr>
        <p:spPr>
          <a:xfrm>
            <a:off x="2355924" y="2009237"/>
            <a:ext cx="7562627" cy="3046988"/>
          </a:xfrm>
          <a:prstGeom prst="rect">
            <a:avLst/>
          </a:prstGeom>
          <a:noFill/>
        </p:spPr>
        <p:txBody>
          <a:bodyPr wrap="square" rtlCol="0">
            <a:spAutoFit/>
          </a:bodyPr>
          <a:lstStyle/>
          <a:p>
            <a:pPr lvl="0" algn="just"/>
            <a:r>
              <a:rPr lang="vi-VN" sz="3200" b="1" dirty="0">
                <a:solidFill>
                  <a:srgbClr val="0070C0"/>
                </a:solidFill>
                <a:latin typeface="Calibri" panose="020F0502020204030204"/>
              </a:rPr>
              <a:t>Theo các nhà khoa học: </a:t>
            </a:r>
            <a:r>
              <a:rPr lang="vi-VN" sz="3200" b="1" dirty="0">
                <a:solidFill>
                  <a:prstClr val="black"/>
                </a:solidFill>
                <a:latin typeface="Calibri" panose="020F0502020204030204"/>
              </a:rPr>
              <a:t>Khi cười, các tín hiệu về phản xạ cười sẽ truyền đến não khiến ta cảm thấy vui vẻ. Những cảm xúc tích cực trên khuôn mặt khi cười cũng giúp những người xung quanh ta cảm thấy thoải mái, dễ chịu.</a:t>
            </a:r>
            <a:endPar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5BB081C-EF47-41B7-B0B7-9EC26D3167A5}"/>
              </a:ext>
            </a:extLst>
          </p:cNvPr>
          <p:cNvPicPr>
            <a:picLocks noChangeAspect="1"/>
          </p:cNvPicPr>
          <p:nvPr/>
        </p:nvPicPr>
        <p:blipFill>
          <a:blip r:embed="rId3"/>
          <a:stretch>
            <a:fillRect/>
          </a:stretch>
        </p:blipFill>
        <p:spPr>
          <a:xfrm>
            <a:off x="-400159" y="3136887"/>
            <a:ext cx="2855976" cy="3838677"/>
          </a:xfrm>
          <a:prstGeom prst="rect">
            <a:avLst/>
          </a:prstGeom>
        </p:spPr>
      </p:pic>
      <p:pic>
        <p:nvPicPr>
          <p:cNvPr id="6" name="Picture 5">
            <a:extLst>
              <a:ext uri="{FF2B5EF4-FFF2-40B4-BE49-F238E27FC236}">
                <a16:creationId xmlns:a16="http://schemas.microsoft.com/office/drawing/2014/main" id="{D763616A-B063-4A1A-8028-04F2A0E411B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92" b="93339" l="8337" r="91902">
                        <a14:foregroundMark x1="25299" y1="12348" x2="22185" y2="17547"/>
                        <a14:foregroundMark x1="21850" y1="12754" x2="15860" y2="15597"/>
                        <a14:foregroundMark x1="9248" y1="39399" x2="8481" y2="61495"/>
                        <a14:foregroundMark x1="18256" y1="45735" x2="20029" y2="50447"/>
                        <a14:foregroundMark x1="23287" y1="81722" x2="22952" y2="85703"/>
                        <a14:foregroundMark x1="23191" y1="87977" x2="23191" y2="87977"/>
                        <a14:foregroundMark x1="22952" y1="86515" x2="23191" y2="92770"/>
                        <a14:foregroundMark x1="25779" y1="86271" x2="26210" y2="91389"/>
                        <a14:foregroundMark x1="20364" y1="92933" x2="24868" y2="93176"/>
                        <a14:foregroundMark x1="24868" y1="93176" x2="25108" y2="93339"/>
                        <a14:foregroundMark x1="14183" y1="17547" x2="14183" y2="17547"/>
                        <a14:foregroundMark x1="13512" y1="18846" x2="13512" y2="18846"/>
                        <a14:foregroundMark x1="12841" y1="18278" x2="12841" y2="18278"/>
                        <a14:foregroundMark x1="27791" y1="90496" x2="27791" y2="90496"/>
                        <a14:foregroundMark x1="28222" y1="92201" x2="28222" y2="92201"/>
                        <a14:foregroundMark x1="91902" y1="35256" x2="91902" y2="49310"/>
                        <a14:foregroundMark x1="74844" y1="40536" x2="75515" y2="46060"/>
                        <a14:foregroundMark x1="76857" y1="82291" x2="77528" y2="91227"/>
                        <a14:foregroundMark x1="79684" y1="93176" x2="79684" y2="93176"/>
                        <a14:foregroundMark x1="75611" y1="92039" x2="80882" y2="92364"/>
                        <a14:foregroundMark x1="83709" y1="92039" x2="82032" y2="92039"/>
                        <a14:backgroundMark x1="53091" y1="13485" x2="49497" y2="95207"/>
                        <a14:backgroundMark x1="33301" y1="12023" x2="43843" y2="30626"/>
                        <a14:backgroundMark x1="43843" y1="30626" x2="43220" y2="48010"/>
                        <a14:backgroundMark x1="43220" y1="48010" x2="39003" y2="65394"/>
                        <a14:backgroundMark x1="39003" y1="65394" x2="32439" y2="75061"/>
                        <a14:backgroundMark x1="32439" y1="75061" x2="29947" y2="87246"/>
                        <a14:backgroundMark x1="18352" y1="68562" x2="18591" y2="72543"/>
                        <a14:backgroundMark x1="69334" y1="14703" x2="64878" y2="22096"/>
                        <a14:backgroundMark x1="64878" y1="22096" x2="61620" y2="45085"/>
                        <a14:backgroundMark x1="61620" y1="45085" x2="69957" y2="71162"/>
                        <a14:backgroundMark x1="69957" y1="71162" x2="68184" y2="84565"/>
                        <a14:backgroundMark x1="84044" y1="63038" x2="84044" y2="63038"/>
                        <a14:backgroundMark x1="94058" y1="45735" x2="94058" y2="45735"/>
                      </a14:backgroundRemoval>
                    </a14:imgEffect>
                  </a14:imgLayer>
                </a14:imgProps>
              </a:ext>
            </a:extLst>
          </a:blip>
          <a:srcRect l="50862" r="5280"/>
          <a:stretch/>
        </p:blipFill>
        <p:spPr>
          <a:xfrm>
            <a:off x="9191446" y="3136887"/>
            <a:ext cx="2854279" cy="3838677"/>
          </a:xfrm>
          <a:prstGeom prst="rect">
            <a:avLst/>
          </a:prstGeom>
        </p:spPr>
      </p:pic>
    </p:spTree>
    <p:extLst>
      <p:ext uri="{BB962C8B-B14F-4D97-AF65-F5344CB8AC3E}">
        <p14:creationId xmlns:p14="http://schemas.microsoft.com/office/powerpoint/2010/main" val="3417162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62C2CB1-85DA-498F-9F41-39F5D8FF864A}"/>
              </a:ext>
            </a:extLst>
          </p:cNvPr>
          <p:cNvGrpSpPr/>
          <p:nvPr/>
        </p:nvGrpSpPr>
        <p:grpSpPr>
          <a:xfrm>
            <a:off x="738224" y="403700"/>
            <a:ext cx="9805686" cy="1091966"/>
            <a:chOff x="1018572" y="377878"/>
            <a:chExt cx="9805686" cy="1091966"/>
          </a:xfrm>
        </p:grpSpPr>
        <p:grpSp>
          <p:nvGrpSpPr>
            <p:cNvPr id="9" name="Group 8">
              <a:extLst>
                <a:ext uri="{FF2B5EF4-FFF2-40B4-BE49-F238E27FC236}">
                  <a16:creationId xmlns:a16="http://schemas.microsoft.com/office/drawing/2014/main" id="{816056A5-B45E-4F60-AD19-5F332E3333E0}"/>
                </a:ext>
              </a:extLst>
            </p:cNvPr>
            <p:cNvGrpSpPr/>
            <p:nvPr/>
          </p:nvGrpSpPr>
          <p:grpSpPr>
            <a:xfrm>
              <a:off x="1018572" y="384176"/>
              <a:ext cx="9805686" cy="1065176"/>
              <a:chOff x="2768991" y="3077691"/>
              <a:chExt cx="6654018" cy="550671"/>
            </a:xfrm>
          </p:grpSpPr>
          <p:sp>
            <p:nvSpPr>
              <p:cNvPr id="10" name="Rectangle: Rounded Corners 9">
                <a:extLst>
                  <a:ext uri="{FF2B5EF4-FFF2-40B4-BE49-F238E27FC236}">
                    <a16:creationId xmlns:a16="http://schemas.microsoft.com/office/drawing/2014/main" id="{CF090C68-314D-4CE2-A4AA-701CF4EB69C6}"/>
                  </a:ext>
                </a:extLst>
              </p:cNvPr>
              <p:cNvSpPr/>
              <p:nvPr/>
            </p:nvSpPr>
            <p:spPr>
              <a:xfrm>
                <a:off x="2768991" y="3077691"/>
                <a:ext cx="6654018" cy="550671"/>
              </a:xfrm>
              <a:prstGeom prst="roundRect">
                <a:avLst>
                  <a:gd name="adj" fmla="val 4496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2B2E5BD-12B9-44AF-A14D-E9A87BD7379F}"/>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03504" y="3210391"/>
                <a:ext cx="285270" cy="285270"/>
              </a:xfrm>
              <a:prstGeom prst="rect">
                <a:avLst/>
              </a:prstGeom>
            </p:spPr>
          </p:pic>
          <p:pic>
            <p:nvPicPr>
              <p:cNvPr id="12" name="Picture 11" descr="Icon&#10;&#10;Description automatically generated">
                <a:extLst>
                  <a:ext uri="{FF2B5EF4-FFF2-40B4-BE49-F238E27FC236}">
                    <a16:creationId xmlns:a16="http://schemas.microsoft.com/office/drawing/2014/main" id="{719B1F04-65C2-4C61-B8AD-9708F8632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09001" y="3250651"/>
                <a:ext cx="143165" cy="204749"/>
              </a:xfrm>
              <a:prstGeom prst="rect">
                <a:avLst/>
              </a:prstGeom>
            </p:spPr>
          </p:pic>
        </p:grpSp>
        <p:sp>
          <p:nvSpPr>
            <p:cNvPr id="7" name="TextBox 6">
              <a:extLst>
                <a:ext uri="{FF2B5EF4-FFF2-40B4-BE49-F238E27FC236}">
                  <a16:creationId xmlns:a16="http://schemas.microsoft.com/office/drawing/2014/main" id="{BB05E610-5590-431C-8143-0F3969D64721}"/>
                </a:ext>
              </a:extLst>
            </p:cNvPr>
            <p:cNvSpPr txBox="1"/>
            <p:nvPr/>
          </p:nvSpPr>
          <p:spPr>
            <a:xfrm>
              <a:off x="1624031" y="377878"/>
              <a:ext cx="8395245" cy="1091966"/>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effectLst/>
                  <a:ea typeface="Times New Roman" panose="02020603050405020304" pitchFamily="18" charset="0"/>
                </a:rPr>
                <a:t>1. Em hãy nhận xét cách cư xử khi buồn hoặc lo lắng của mỗi bạn trong hình dưới đây.</a:t>
              </a:r>
              <a:endParaRPr lang="en-US" sz="2800" b="1" dirty="0">
                <a:solidFill>
                  <a:srgbClr val="FF0000"/>
                </a:solidFill>
                <a:effectLst/>
                <a:ea typeface="Times New Roman" panose="02020603050405020304" pitchFamily="18" charset="0"/>
              </a:endParaRPr>
            </a:p>
          </p:txBody>
        </p:sp>
      </p:grpSp>
      <p:pic>
        <p:nvPicPr>
          <p:cNvPr id="18" name="Picture 17">
            <a:extLst>
              <a:ext uri="{FF2B5EF4-FFF2-40B4-BE49-F238E27FC236}">
                <a16:creationId xmlns:a16="http://schemas.microsoft.com/office/drawing/2014/main" id="{164AC14F-08B3-4F35-B99D-447B9B28D5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784" b="94764" l="10000" r="90270">
                        <a14:foregroundMark x1="45946" y1="57264" x2="24865" y2="64865"/>
                        <a14:foregroundMark x1="35541" y1="62838" x2="34189" y2="70946"/>
                        <a14:foregroundMark x1="38243" y1="69088" x2="39189" y2="77027"/>
                        <a14:foregroundMark x1="42162" y1="71284" x2="43919" y2="75169"/>
                        <a14:foregroundMark x1="48108" y1="10135" x2="48108" y2="10135"/>
                        <a14:foregroundMark x1="68403" y1="45679" x2="69730" y2="52534"/>
                        <a14:foregroundMark x1="65413" y1="44426" x2="67568" y2="52872"/>
                        <a14:foregroundMark x1="65284" y1="43919" x2="65413" y2="44426"/>
                        <a14:foregroundMark x1="64595" y1="41216" x2="65284" y2="43919"/>
                        <a14:foregroundMark x1="80946" y1="45608" x2="80946" y2="45608"/>
                        <a14:foregroundMark x1="58649" y1="76689" x2="58649" y2="76689"/>
                        <a14:foregroundMark x1="59730" y1="70439" x2="59595" y2="74155"/>
                        <a14:foregroundMark x1="44595" y1="78209" x2="44595" y2="78209"/>
                        <a14:foregroundMark x1="32838" y1="70946" x2="32838" y2="70946"/>
                        <a14:foregroundMark x1="23514" y1="73480" x2="23514" y2="73480"/>
                        <a14:foregroundMark x1="19730" y1="67905" x2="19730" y2="67905"/>
                        <a14:foregroundMark x1="20541" y1="63345" x2="25676" y2="82939"/>
                        <a14:foregroundMark x1="24054" y1="73480" x2="30000" y2="71115"/>
                        <a14:foregroundMark x1="44189" y1="94932" x2="44189" y2="94932"/>
                        <a14:foregroundMark x1="57297" y1="94595" x2="57297" y2="94595"/>
                        <a14:foregroundMark x1="77432" y1="45101" x2="77432" y2="45777"/>
                        <a14:foregroundMark x1="82027" y1="44595" x2="82027" y2="44595"/>
                        <a14:foregroundMark x1="86486" y1="41892" x2="86486" y2="41892"/>
                        <a14:foregroundMark x1="90000" y1="39527" x2="90000" y2="39527"/>
                        <a14:foregroundMark x1="90405" y1="39020" x2="90405" y2="39020"/>
                        <a14:foregroundMark x1="43919" y1="10135" x2="43919" y2="10135"/>
                        <a14:foregroundMark x1="47838" y1="8784" x2="47838" y2="8784"/>
                        <a14:foregroundMark x1="54865" y1="77027" x2="54865" y2="77027"/>
                        <a14:foregroundMark x1="56081" y1="77534" x2="56081" y2="77534"/>
                        <a14:foregroundMark x1="34189" y1="77872" x2="34189" y2="77872"/>
                        <a14:foregroundMark x1="45676" y1="93750" x2="45676" y2="93750"/>
                        <a14:backgroundMark x1="23378" y1="30068" x2="20946" y2="42905"/>
                        <a14:backgroundMark x1="72162" y1="64358" x2="70946" y2="74155"/>
                        <a14:backgroundMark x1="68243" y1="27703" x2="72297" y2="34628"/>
                        <a14:backgroundMark x1="67297" y1="43919" x2="67297" y2="43919"/>
                        <a14:backgroundMark x1="67703" y1="44426" x2="67703" y2="44426"/>
                        <a14:backgroundMark x1="67838" y1="43074" x2="69730" y2="43074"/>
                        <a14:backgroundMark x1="67973" y1="42399" x2="70541" y2="40709"/>
                        <a14:backgroundMark x1="67297" y1="42399" x2="70405" y2="41385"/>
                        <a14:backgroundMark x1="37027" y1="82264" x2="37027" y2="88514"/>
                        <a14:backgroundMark x1="50811" y1="83784" x2="51892" y2="88682"/>
                      </a14:backgroundRemoval>
                    </a14:imgEffect>
                  </a14:imgLayer>
                </a14:imgProps>
              </a:ext>
              <a:ext uri="{28A0092B-C50C-407E-A947-70E740481C1C}">
                <a14:useLocalDpi xmlns:a14="http://schemas.microsoft.com/office/drawing/2010/main" val="0"/>
              </a:ext>
            </a:extLst>
          </a:blip>
          <a:stretch>
            <a:fillRect/>
          </a:stretch>
        </p:blipFill>
        <p:spPr>
          <a:xfrm>
            <a:off x="9721273" y="31079"/>
            <a:ext cx="2773826" cy="2219061"/>
          </a:xfrm>
          <a:prstGeom prst="rect">
            <a:avLst/>
          </a:prstGeom>
        </p:spPr>
      </p:pic>
      <p:pic>
        <p:nvPicPr>
          <p:cNvPr id="20" name="Picture 19">
            <a:extLst>
              <a:ext uri="{FF2B5EF4-FFF2-40B4-BE49-F238E27FC236}">
                <a16:creationId xmlns:a16="http://schemas.microsoft.com/office/drawing/2014/main" id="{A171061A-B659-8FC8-E0AE-22774F3415D8}"/>
              </a:ext>
            </a:extLst>
          </p:cNvPr>
          <p:cNvPicPr>
            <a:picLocks noChangeAspect="1"/>
          </p:cNvPicPr>
          <p:nvPr/>
        </p:nvPicPr>
        <p:blipFill>
          <a:blip r:embed="rId6"/>
          <a:stretch>
            <a:fillRect/>
          </a:stretch>
        </p:blipFill>
        <p:spPr>
          <a:xfrm>
            <a:off x="414337" y="1609725"/>
            <a:ext cx="2662238" cy="2627054"/>
          </a:xfrm>
          <a:prstGeom prst="rect">
            <a:avLst/>
          </a:prstGeom>
        </p:spPr>
      </p:pic>
      <p:pic>
        <p:nvPicPr>
          <p:cNvPr id="22" name="Picture 21">
            <a:extLst>
              <a:ext uri="{FF2B5EF4-FFF2-40B4-BE49-F238E27FC236}">
                <a16:creationId xmlns:a16="http://schemas.microsoft.com/office/drawing/2014/main" id="{5808BCCF-38DD-258C-81B9-31BD59DC1537}"/>
              </a:ext>
            </a:extLst>
          </p:cNvPr>
          <p:cNvPicPr>
            <a:picLocks noChangeAspect="1"/>
          </p:cNvPicPr>
          <p:nvPr/>
        </p:nvPicPr>
        <p:blipFill>
          <a:blip r:embed="rId7"/>
          <a:stretch>
            <a:fillRect/>
          </a:stretch>
        </p:blipFill>
        <p:spPr>
          <a:xfrm>
            <a:off x="3433762" y="1681162"/>
            <a:ext cx="2836468" cy="2881313"/>
          </a:xfrm>
          <a:prstGeom prst="rect">
            <a:avLst/>
          </a:prstGeom>
        </p:spPr>
      </p:pic>
      <p:pic>
        <p:nvPicPr>
          <p:cNvPr id="24" name="Picture 23">
            <a:extLst>
              <a:ext uri="{FF2B5EF4-FFF2-40B4-BE49-F238E27FC236}">
                <a16:creationId xmlns:a16="http://schemas.microsoft.com/office/drawing/2014/main" id="{4141309C-9B47-BEEC-1469-C36C2F35D0F7}"/>
              </a:ext>
            </a:extLst>
          </p:cNvPr>
          <p:cNvPicPr>
            <a:picLocks noChangeAspect="1"/>
          </p:cNvPicPr>
          <p:nvPr/>
        </p:nvPicPr>
        <p:blipFill>
          <a:blip r:embed="rId8"/>
          <a:stretch>
            <a:fillRect/>
          </a:stretch>
        </p:blipFill>
        <p:spPr>
          <a:xfrm>
            <a:off x="6577012" y="1719262"/>
            <a:ext cx="2483341" cy="2833688"/>
          </a:xfrm>
          <a:prstGeom prst="rect">
            <a:avLst/>
          </a:prstGeom>
        </p:spPr>
      </p:pic>
      <p:pic>
        <p:nvPicPr>
          <p:cNvPr id="26" name="Picture 25">
            <a:extLst>
              <a:ext uri="{FF2B5EF4-FFF2-40B4-BE49-F238E27FC236}">
                <a16:creationId xmlns:a16="http://schemas.microsoft.com/office/drawing/2014/main" id="{2483D087-C739-082F-D53D-BD88A678094D}"/>
              </a:ext>
            </a:extLst>
          </p:cNvPr>
          <p:cNvPicPr>
            <a:picLocks noChangeAspect="1"/>
          </p:cNvPicPr>
          <p:nvPr/>
        </p:nvPicPr>
        <p:blipFill>
          <a:blip r:embed="rId9"/>
          <a:stretch>
            <a:fillRect/>
          </a:stretch>
        </p:blipFill>
        <p:spPr>
          <a:xfrm>
            <a:off x="9577387" y="2305049"/>
            <a:ext cx="2390564" cy="2466975"/>
          </a:xfrm>
          <a:prstGeom prst="rect">
            <a:avLst/>
          </a:prstGeom>
        </p:spPr>
      </p:pic>
      <p:pic>
        <p:nvPicPr>
          <p:cNvPr id="27" name="Picture 26">
            <a:extLst>
              <a:ext uri="{FF2B5EF4-FFF2-40B4-BE49-F238E27FC236}">
                <a16:creationId xmlns:a16="http://schemas.microsoft.com/office/drawing/2014/main" id="{C416F237-FEAE-2966-A120-A5EC28A1B523}"/>
              </a:ext>
            </a:extLst>
          </p:cNvPr>
          <p:cNvPicPr>
            <a:picLocks noChangeAspect="1"/>
          </p:cNvPicPr>
          <p:nvPr/>
        </p:nvPicPr>
        <p:blipFill>
          <a:blip r:embed="rId10"/>
          <a:stretch>
            <a:fillRect/>
          </a:stretch>
        </p:blipFill>
        <p:spPr>
          <a:xfrm>
            <a:off x="5303411" y="3981318"/>
            <a:ext cx="2499577" cy="3048264"/>
          </a:xfrm>
          <a:prstGeom prst="rect">
            <a:avLst/>
          </a:prstGeom>
        </p:spPr>
      </p:pic>
    </p:spTree>
    <p:extLst>
      <p:ext uri="{BB962C8B-B14F-4D97-AF65-F5344CB8AC3E}">
        <p14:creationId xmlns:p14="http://schemas.microsoft.com/office/powerpoint/2010/main" val="37908040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ysClr val="windowText" lastClr="000000"/>
                    </a:solidFill>
                  </a:ln>
                  <a:solidFill>
                    <a:prstClr val="white"/>
                  </a:solidFill>
                  <a:effectLst/>
                  <a:uLnTx/>
                  <a:uFillTx/>
                  <a:latin typeface="Calibri" panose="020F0502020204030204"/>
                  <a:ea typeface="+mn-ea"/>
                  <a:cs typeface="+mn-cs"/>
                </a:rPr>
                <a:t>Nhận</a:t>
              </a:r>
              <a:r>
                <a:rPr kumimoji="0" lang="en-US" sz="5400" b="1" i="0" u="none" strike="noStrike" kern="1200" cap="none" spc="0" normalizeH="0" baseline="0" noProof="0" dirty="0">
                  <a:ln>
                    <a:solidFill>
                      <a:sysClr val="windowText" lastClr="000000"/>
                    </a:solid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ysClr val="windowText" lastClr="000000"/>
                    </a:solidFill>
                  </a:ln>
                  <a:solidFill>
                    <a:prstClr val="white"/>
                  </a:solidFill>
                  <a:effectLst/>
                  <a:uLnTx/>
                  <a:uFillTx/>
                  <a:latin typeface="Calibri" panose="020F0502020204030204"/>
                  <a:ea typeface="+mn-ea"/>
                  <a:cs typeface="+mn-cs"/>
                </a:rPr>
                <a:t>xét</a:t>
              </a:r>
              <a:endParaRPr kumimoji="0" lang="en-US" sz="5400" b="1" i="0" u="none" strike="noStrike" kern="1200" cap="none" spc="0" normalizeH="0" baseline="0" noProof="0" dirty="0">
                <a:ln>
                  <a:solidFill>
                    <a:sysClr val="windowText" lastClr="000000"/>
                  </a:solid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91677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id="{3A4EF13B-B812-43E7-8496-BFD93A160DFC}"/>
              </a:ext>
            </a:extLst>
          </p:cNvPr>
          <p:cNvSpPr txBox="1"/>
          <p:nvPr/>
        </p:nvSpPr>
        <p:spPr>
          <a:xfrm>
            <a:off x="2277258" y="1011820"/>
            <a:ext cx="5247492" cy="3139321"/>
          </a:xfrm>
          <a:prstGeom prst="rect">
            <a:avLst/>
          </a:prstGeom>
          <a:noFill/>
        </p:spPr>
        <p:txBody>
          <a:bodyPr wrap="square">
            <a:spAutoFit/>
          </a:bodyPr>
          <a:lstStyle/>
          <a:p>
            <a:pPr lvl="0" algn="just"/>
            <a:r>
              <a:rPr lang="vi-VN" sz="3300" b="1" dirty="0">
                <a:solidFill>
                  <a:srgbClr val="002060"/>
                </a:solidFill>
                <a:latin typeface="Calibri" panose="020F0502020204030204" pitchFamily="34" charset="0"/>
                <a:ea typeface="Calibri" panose="020F0502020204030204" pitchFamily="34" charset="0"/>
                <a:cs typeface="Calibri" panose="020F0502020204030204" pitchFamily="34" charset="0"/>
              </a:rPr>
              <a:t>Bạn trong tranh đang buồn nhưng ngồi chịu đựng một mình. Nếu gặp chuyện buồn như bạn em sẽ chia sẻ với người thân hoặc người đáng tin cậy để được họ giúp đỡ.</a:t>
            </a:r>
            <a:endPar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F8F086A-5B13-C27F-8556-0AC2C7D071FD}"/>
              </a:ext>
            </a:extLst>
          </p:cNvPr>
          <p:cNvPicPr>
            <a:picLocks noChangeAspect="1"/>
          </p:cNvPicPr>
          <p:nvPr/>
        </p:nvPicPr>
        <p:blipFill>
          <a:blip r:embed="rId5"/>
          <a:stretch>
            <a:fillRect/>
          </a:stretch>
        </p:blipFill>
        <p:spPr>
          <a:xfrm>
            <a:off x="7443787" y="838199"/>
            <a:ext cx="3395664" cy="3350787"/>
          </a:xfrm>
          <a:prstGeom prst="rect">
            <a:avLst/>
          </a:prstGeom>
        </p:spPr>
      </p:pic>
    </p:spTree>
    <p:extLst>
      <p:ext uri="{BB962C8B-B14F-4D97-AF65-F5344CB8AC3E}">
        <p14:creationId xmlns:p14="http://schemas.microsoft.com/office/powerpoint/2010/main" val="26918832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id="{3A4EF13B-B812-43E7-8496-BFD93A160DFC}"/>
              </a:ext>
            </a:extLst>
          </p:cNvPr>
          <p:cNvSpPr txBox="1"/>
          <p:nvPr/>
        </p:nvSpPr>
        <p:spPr>
          <a:xfrm>
            <a:off x="2277258" y="1011820"/>
            <a:ext cx="5247492" cy="3647152"/>
          </a:xfrm>
          <a:prstGeom prst="rect">
            <a:avLst/>
          </a:prstGeom>
          <a:noFill/>
        </p:spPr>
        <p:txBody>
          <a:bodyPr wrap="square">
            <a:spAutoFit/>
          </a:bodyPr>
          <a:lstStyle/>
          <a:p>
            <a:pPr lvl="0" algn="just"/>
            <a:r>
              <a:rPr lang="vi-VN" sz="3300" b="1" dirty="0">
                <a:solidFill>
                  <a:srgbClr val="002060"/>
                </a:solidFill>
                <a:latin typeface="Calibri" panose="020F0502020204030204" pitchFamily="34" charset="0"/>
                <a:ea typeface="Calibri" panose="020F0502020204030204" pitchFamily="34" charset="0"/>
                <a:cs typeface="Calibri" panose="020F0502020204030204" pitchFamily="34" charset="0"/>
              </a:rPr>
              <a:t>Một bạn nữ đang gặp chuyện buồn và đang chia sẻ với bạn của mình. Nếu gặp chuyện buồn em cũng sẽ tâm sự, chia sẻ với bạn bè hoặc người thân để tìm sự giúp đỡ từ họ.</a:t>
            </a:r>
            <a:endPar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B1A3E27-77E8-B6AA-6E2B-36CA2699F881}"/>
              </a:ext>
            </a:extLst>
          </p:cNvPr>
          <p:cNvPicPr>
            <a:picLocks noChangeAspect="1"/>
          </p:cNvPicPr>
          <p:nvPr/>
        </p:nvPicPr>
        <p:blipFill>
          <a:blip r:embed="rId5"/>
          <a:stretch>
            <a:fillRect/>
          </a:stretch>
        </p:blipFill>
        <p:spPr>
          <a:xfrm>
            <a:off x="7710487" y="957262"/>
            <a:ext cx="3176588" cy="3226810"/>
          </a:xfrm>
          <a:prstGeom prst="rect">
            <a:avLst/>
          </a:prstGeom>
        </p:spPr>
      </p:pic>
    </p:spTree>
    <p:extLst>
      <p:ext uri="{BB962C8B-B14F-4D97-AF65-F5344CB8AC3E}">
        <p14:creationId xmlns:p14="http://schemas.microsoft.com/office/powerpoint/2010/main" val="898610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id="{3A4EF13B-B812-43E7-8496-BFD93A160DFC}"/>
              </a:ext>
            </a:extLst>
          </p:cNvPr>
          <p:cNvSpPr txBox="1"/>
          <p:nvPr/>
        </p:nvSpPr>
        <p:spPr>
          <a:xfrm>
            <a:off x="2277258" y="1011820"/>
            <a:ext cx="5247492" cy="3139321"/>
          </a:xfrm>
          <a:prstGeom prst="rect">
            <a:avLst/>
          </a:prstGeom>
          <a:noFill/>
        </p:spPr>
        <p:txBody>
          <a:bodyPr wrap="square">
            <a:spAutoFit/>
          </a:bodyPr>
          <a:lstStyle/>
          <a:p>
            <a:pPr lvl="0" algn="just"/>
            <a:r>
              <a:rPr lang="vi-VN" sz="3300" b="1" dirty="0">
                <a:solidFill>
                  <a:srgbClr val="002060"/>
                </a:solidFill>
                <a:latin typeface="Calibri" panose="020F0502020204030204" pitchFamily="34" charset="0"/>
                <a:ea typeface="Calibri" panose="020F0502020204030204" pitchFamily="34" charset="0"/>
                <a:cs typeface="Calibri" panose="020F0502020204030204" pitchFamily="34" charset="0"/>
              </a:rPr>
              <a:t>Một bạn nam đang gặp chuyện buồn và chia sẻ với thầy giáo. Nếu em gặp chuyện buồn em cũng sẽ làm giống bạn giúp cho cơ quan thần kinh thoải mái hơn.</a:t>
            </a:r>
            <a:endPar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84614B-4DB1-51F8-6777-CF218E030639}"/>
              </a:ext>
            </a:extLst>
          </p:cNvPr>
          <p:cNvPicPr>
            <a:picLocks noChangeAspect="1"/>
          </p:cNvPicPr>
          <p:nvPr/>
        </p:nvPicPr>
        <p:blipFill>
          <a:blip r:embed="rId5"/>
          <a:stretch>
            <a:fillRect/>
          </a:stretch>
        </p:blipFill>
        <p:spPr>
          <a:xfrm>
            <a:off x="7558087" y="1081087"/>
            <a:ext cx="2967038" cy="3385624"/>
          </a:xfrm>
          <a:prstGeom prst="rect">
            <a:avLst/>
          </a:prstGeom>
        </p:spPr>
      </p:pic>
    </p:spTree>
    <p:extLst>
      <p:ext uri="{BB962C8B-B14F-4D97-AF65-F5344CB8AC3E}">
        <p14:creationId xmlns:p14="http://schemas.microsoft.com/office/powerpoint/2010/main" val="39839868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7739FD-A498-6324-0106-532E42DA1132}"/>
              </a:ext>
            </a:extLst>
          </p:cNvPr>
          <p:cNvPicPr>
            <a:picLocks noChangeAspect="1"/>
          </p:cNvPicPr>
          <p:nvPr/>
        </p:nvPicPr>
        <p:blipFill>
          <a:blip r:embed="rId3"/>
          <a:stretch>
            <a:fillRect/>
          </a:stretch>
        </p:blipFill>
        <p:spPr>
          <a:xfrm>
            <a:off x="0" y="0"/>
            <a:ext cx="12192000" cy="6858000"/>
          </a:xfrm>
          <a:prstGeom prst="rect">
            <a:avLst/>
          </a:prstGeom>
        </p:spPr>
      </p:pic>
      <p:pic>
        <p:nvPicPr>
          <p:cNvPr id="1026" name="Picture 2" descr="School Speech-Language Pathologist/SLP Job - Northern, CA | Student cartoon,  Kindergarten kids, Clip art">
            <a:extLst>
              <a:ext uri="{FF2B5EF4-FFF2-40B4-BE49-F238E27FC236}">
                <a16:creationId xmlns:a16="http://schemas.microsoft.com/office/drawing/2014/main" id="{57D05246-949B-4F0D-AC13-2BE4C5F68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143" y="3284798"/>
            <a:ext cx="1932390" cy="19619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5A387EE-46CC-4275-B60C-5FB6495A1203}"/>
              </a:ext>
            </a:extLst>
          </p:cNvPr>
          <p:cNvPicPr>
            <a:picLocks noChangeAspect="1"/>
          </p:cNvPicPr>
          <p:nvPr/>
        </p:nvPicPr>
        <p:blipFill>
          <a:blip r:embed="rId5"/>
          <a:stretch>
            <a:fillRect/>
          </a:stretch>
        </p:blipFill>
        <p:spPr>
          <a:xfrm flipH="1">
            <a:off x="431570" y="3371910"/>
            <a:ext cx="5795058" cy="3486090"/>
          </a:xfrm>
          <a:prstGeom prst="rect">
            <a:avLst/>
          </a:prstGeom>
        </p:spPr>
      </p:pic>
      <p:pic>
        <p:nvPicPr>
          <p:cNvPr id="8" name="Picture 7">
            <a:extLst>
              <a:ext uri="{FF2B5EF4-FFF2-40B4-BE49-F238E27FC236}">
                <a16:creationId xmlns:a16="http://schemas.microsoft.com/office/drawing/2014/main" id="{D6336F45-B65F-495C-A113-F524DDC55C90}"/>
              </a:ext>
            </a:extLst>
          </p:cNvPr>
          <p:cNvPicPr>
            <a:picLocks noChangeAspect="1"/>
          </p:cNvPicPr>
          <p:nvPr/>
        </p:nvPicPr>
        <p:blipFill>
          <a:blip r:embed="rId6"/>
          <a:stretch>
            <a:fillRect/>
          </a:stretch>
        </p:blipFill>
        <p:spPr>
          <a:xfrm flipH="1">
            <a:off x="177509" y="2136702"/>
            <a:ext cx="3068838" cy="2470415"/>
          </a:xfrm>
          <a:prstGeom prst="rect">
            <a:avLst/>
          </a:prstGeom>
        </p:spPr>
      </p:pic>
      <p:pic>
        <p:nvPicPr>
          <p:cNvPr id="2" name="Picture 1">
            <a:extLst>
              <a:ext uri="{FF2B5EF4-FFF2-40B4-BE49-F238E27FC236}">
                <a16:creationId xmlns:a16="http://schemas.microsoft.com/office/drawing/2014/main" id="{F6DD2DD3-583E-5620-AAE2-8D5BB1298134}"/>
              </a:ext>
            </a:extLst>
          </p:cNvPr>
          <p:cNvPicPr>
            <a:picLocks noChangeAspect="1"/>
          </p:cNvPicPr>
          <p:nvPr/>
        </p:nvPicPr>
        <p:blipFill>
          <a:blip r:embed="rId7"/>
          <a:stretch>
            <a:fillRect/>
          </a:stretch>
        </p:blipFill>
        <p:spPr>
          <a:xfrm>
            <a:off x="6840646" y="105843"/>
            <a:ext cx="4816257" cy="1731414"/>
          </a:xfrm>
          <a:prstGeom prst="rect">
            <a:avLst/>
          </a:prstGeom>
        </p:spPr>
      </p:pic>
    </p:spTree>
    <p:extLst>
      <p:ext uri="{BB962C8B-B14F-4D97-AF65-F5344CB8AC3E}">
        <p14:creationId xmlns:p14="http://schemas.microsoft.com/office/powerpoint/2010/main" val="67126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id="{3A4EF13B-B812-43E7-8496-BFD93A160DFC}"/>
              </a:ext>
            </a:extLst>
          </p:cNvPr>
          <p:cNvSpPr txBox="1"/>
          <p:nvPr/>
        </p:nvSpPr>
        <p:spPr>
          <a:xfrm>
            <a:off x="2277258" y="1011820"/>
            <a:ext cx="5247492" cy="3139321"/>
          </a:xfrm>
          <a:prstGeom prst="rect">
            <a:avLst/>
          </a:prstGeom>
          <a:noFill/>
        </p:spPr>
        <p:txBody>
          <a:bodyPr wrap="square">
            <a:spAutoFit/>
          </a:bodyPr>
          <a:lstStyle/>
          <a:p>
            <a:pPr lvl="0" algn="just"/>
            <a:r>
              <a:rPr lang="vi-VN" sz="3300" b="1" dirty="0">
                <a:solidFill>
                  <a:srgbClr val="002060"/>
                </a:solidFill>
                <a:latin typeface="Calibri" panose="020F0502020204030204" pitchFamily="34" charset="0"/>
                <a:ea typeface="Calibri" panose="020F0502020204030204" pitchFamily="34" charset="0"/>
                <a:cs typeface="Calibri" panose="020F0502020204030204" pitchFamily="34" charset="0"/>
              </a:rPr>
              <a:t>Bạn nữ trong tranh gặp chuyện buồn nhưng vẫn giữ bình tĩnh để tìm cách giải quyết, nghĩ đến những điều tốt đẹp để cơ quan thần kinh bớt căng thẳng.</a:t>
            </a:r>
            <a:endPar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03A7B99-E9A4-2591-DC0A-9FF7ED6FE762}"/>
              </a:ext>
            </a:extLst>
          </p:cNvPr>
          <p:cNvPicPr>
            <a:picLocks noChangeAspect="1"/>
          </p:cNvPicPr>
          <p:nvPr/>
        </p:nvPicPr>
        <p:blipFill>
          <a:blip r:embed="rId5"/>
          <a:stretch>
            <a:fillRect/>
          </a:stretch>
        </p:blipFill>
        <p:spPr>
          <a:xfrm>
            <a:off x="7672387" y="1114424"/>
            <a:ext cx="3100388" cy="3199488"/>
          </a:xfrm>
          <a:prstGeom prst="rect">
            <a:avLst/>
          </a:prstGeom>
        </p:spPr>
      </p:pic>
    </p:spTree>
    <p:extLst>
      <p:ext uri="{BB962C8B-B14F-4D97-AF65-F5344CB8AC3E}">
        <p14:creationId xmlns:p14="http://schemas.microsoft.com/office/powerpoint/2010/main" val="10736093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717550" y="986846"/>
            <a:ext cx="10756900" cy="3028536"/>
          </a:xfrm>
          <a:custGeom>
            <a:avLst/>
            <a:gdLst>
              <a:gd name="connsiteX0" fmla="*/ 0 w 10756900"/>
              <a:gd name="connsiteY0" fmla="*/ 504766 h 3028536"/>
              <a:gd name="connsiteX1" fmla="*/ 504766 w 10756900"/>
              <a:gd name="connsiteY1" fmla="*/ 0 h 3028536"/>
              <a:gd name="connsiteX2" fmla="*/ 10252134 w 10756900"/>
              <a:gd name="connsiteY2" fmla="*/ 0 h 3028536"/>
              <a:gd name="connsiteX3" fmla="*/ 10756900 w 10756900"/>
              <a:gd name="connsiteY3" fmla="*/ 504766 h 3028536"/>
              <a:gd name="connsiteX4" fmla="*/ 10756900 w 10756900"/>
              <a:gd name="connsiteY4" fmla="*/ 2523770 h 3028536"/>
              <a:gd name="connsiteX5" fmla="*/ 10252134 w 10756900"/>
              <a:gd name="connsiteY5" fmla="*/ 3028536 h 3028536"/>
              <a:gd name="connsiteX6" fmla="*/ 504766 w 10756900"/>
              <a:gd name="connsiteY6" fmla="*/ 3028536 h 3028536"/>
              <a:gd name="connsiteX7" fmla="*/ 0 w 10756900"/>
              <a:gd name="connsiteY7" fmla="*/ 2523770 h 3028536"/>
              <a:gd name="connsiteX8" fmla="*/ 0 w 10756900"/>
              <a:gd name="connsiteY8" fmla="*/ 504766 h 302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6900" h="3028536" fill="none" extrusionOk="0">
                <a:moveTo>
                  <a:pt x="0" y="504766"/>
                </a:moveTo>
                <a:cubicBezTo>
                  <a:pt x="666" y="244031"/>
                  <a:pt x="251278" y="42440"/>
                  <a:pt x="504766" y="0"/>
                </a:cubicBezTo>
                <a:cubicBezTo>
                  <a:pt x="3365643" y="72427"/>
                  <a:pt x="8203175" y="61419"/>
                  <a:pt x="10252134" y="0"/>
                </a:cubicBezTo>
                <a:cubicBezTo>
                  <a:pt x="10528270" y="-18168"/>
                  <a:pt x="10712813" y="212656"/>
                  <a:pt x="10756900" y="504766"/>
                </a:cubicBezTo>
                <a:cubicBezTo>
                  <a:pt x="10857776" y="1130630"/>
                  <a:pt x="10649587" y="1551884"/>
                  <a:pt x="10756900" y="2523770"/>
                </a:cubicBezTo>
                <a:cubicBezTo>
                  <a:pt x="10761017" y="2781650"/>
                  <a:pt x="10500362" y="2994292"/>
                  <a:pt x="10252134" y="3028536"/>
                </a:cubicBezTo>
                <a:cubicBezTo>
                  <a:pt x="9167908" y="3058363"/>
                  <a:pt x="4134211" y="2949230"/>
                  <a:pt x="504766" y="3028536"/>
                </a:cubicBezTo>
                <a:cubicBezTo>
                  <a:pt x="244546" y="3026438"/>
                  <a:pt x="-4388" y="2803413"/>
                  <a:pt x="0" y="2523770"/>
                </a:cubicBezTo>
                <a:cubicBezTo>
                  <a:pt x="50037" y="1958075"/>
                  <a:pt x="770" y="1151803"/>
                  <a:pt x="0" y="504766"/>
                </a:cubicBezTo>
                <a:close/>
              </a:path>
              <a:path w="10756900" h="3028536" stroke="0" extrusionOk="0">
                <a:moveTo>
                  <a:pt x="0" y="504766"/>
                </a:moveTo>
                <a:cubicBezTo>
                  <a:pt x="39495" y="236757"/>
                  <a:pt x="242021" y="33397"/>
                  <a:pt x="504766" y="0"/>
                </a:cubicBezTo>
                <a:cubicBezTo>
                  <a:pt x="2120684" y="123000"/>
                  <a:pt x="7374435" y="-96860"/>
                  <a:pt x="10252134" y="0"/>
                </a:cubicBezTo>
                <a:cubicBezTo>
                  <a:pt x="10502374" y="-21748"/>
                  <a:pt x="10776962" y="185545"/>
                  <a:pt x="10756900" y="504766"/>
                </a:cubicBezTo>
                <a:cubicBezTo>
                  <a:pt x="10760073" y="910013"/>
                  <a:pt x="10851167" y="2206067"/>
                  <a:pt x="10756900" y="2523770"/>
                </a:cubicBezTo>
                <a:cubicBezTo>
                  <a:pt x="10705295" y="2821241"/>
                  <a:pt x="10511932" y="3025430"/>
                  <a:pt x="10252134" y="3028536"/>
                </a:cubicBezTo>
                <a:cubicBezTo>
                  <a:pt x="6720411" y="2867829"/>
                  <a:pt x="2344050" y="3068203"/>
                  <a:pt x="504766" y="3028536"/>
                </a:cubicBezTo>
                <a:cubicBezTo>
                  <a:pt x="173321" y="3017898"/>
                  <a:pt x="-8751" y="2798580"/>
                  <a:pt x="0" y="2523770"/>
                </a:cubicBezTo>
                <a:cubicBezTo>
                  <a:pt x="32216" y="1958272"/>
                  <a:pt x="57206" y="1259736"/>
                  <a:pt x="0" y="504766"/>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6ADDE9B-DF0F-4CA3-B26F-51600AD14EC5}"/>
              </a:ext>
            </a:extLst>
          </p:cNvPr>
          <p:cNvSpPr txBox="1"/>
          <p:nvPr/>
        </p:nvSpPr>
        <p:spPr>
          <a:xfrm>
            <a:off x="1752599" y="1490008"/>
            <a:ext cx="9591675" cy="1446550"/>
          </a:xfrm>
          <a:prstGeom prst="rect">
            <a:avLst/>
          </a:prstGeom>
          <a:noFill/>
        </p:spPr>
        <p:txBody>
          <a:bodyPr wrap="square" rtlCol="0">
            <a:spAutoFit/>
          </a:bodyPr>
          <a:lstStyle/>
          <a:p>
            <a:pPr lvl="0" algn="ctr"/>
            <a:r>
              <a:rPr lang="vi-VN" sz="4400" b="1" i="1" dirty="0">
                <a:solidFill>
                  <a:srgbClr val="FF0000"/>
                </a:solidFill>
                <a:latin typeface="Calibri" panose="020F0502020204030204" pitchFamily="34" charset="0"/>
                <a:cs typeface="Calibri" panose="020F0502020204030204" pitchFamily="34" charset="0"/>
              </a:rPr>
              <a:t>Nếu gặp chuyện buồn, em xử lí như thế nào? Vì sao?</a:t>
            </a:r>
            <a:endParaRPr kumimoji="0" lang="vi-VN" sz="4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CE9B8D97-24E2-4E60-91F7-C77AD6E05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494" y="3467100"/>
            <a:ext cx="5938815" cy="3263223"/>
          </a:xfrm>
          <a:prstGeom prst="rect">
            <a:avLst/>
          </a:prstGeom>
        </p:spPr>
      </p:pic>
      <p:pic>
        <p:nvPicPr>
          <p:cNvPr id="6" name="Picture 2" descr="Emotion,art,happiness - Girl Thinking Cartoon Png, Transparent Png - vhv">
            <a:extLst>
              <a:ext uri="{FF2B5EF4-FFF2-40B4-BE49-F238E27FC236}">
                <a16:creationId xmlns:a16="http://schemas.microsoft.com/office/drawing/2014/main" id="{217B2269-5F4C-4C3D-B030-351BCD7D02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75" b="92410" l="10000" r="90000">
                        <a14:foregroundMark x1="62907" y1="8675" x2="62907" y2="8675"/>
                        <a14:foregroundMark x1="78837" y1="24819" x2="78837" y2="24819"/>
                        <a14:foregroundMark x1="81395" y1="22048" x2="85814" y2="31205"/>
                        <a14:foregroundMark x1="28023" y1="25783" x2="28023" y2="25783"/>
                        <a14:foregroundMark x1="59651" y1="58554" x2="60814" y2="63494"/>
                        <a14:foregroundMark x1="56744" y1="54940" x2="56163" y2="66867"/>
                        <a14:foregroundMark x1="58488" y1="92410" x2="58488" y2="92410"/>
                        <a14:foregroundMark x1="56744" y1="81687" x2="56744" y2="81687"/>
                        <a14:foregroundMark x1="56163" y1="77470" x2="57093" y2="87229"/>
                        <a14:foregroundMark x1="14767" y1="44578" x2="14767" y2="44578"/>
                        <a14:foregroundMark x1="15349" y1="40964" x2="15349" y2="46145"/>
                        <a14:foregroundMark x1="27674" y1="27229" x2="27674" y2="27229"/>
                        <a14:foregroundMark x1="28837" y1="25783" x2="26744" y2="34578"/>
                      </a14:backgroundRemoval>
                    </a14:imgEffect>
                  </a14:imgLayer>
                </a14:imgProps>
              </a:ext>
              <a:ext uri="{28A0092B-C50C-407E-A947-70E740481C1C}">
                <a14:useLocalDpi xmlns:a14="http://schemas.microsoft.com/office/drawing/2010/main" val="0"/>
              </a:ext>
            </a:extLst>
          </a:blip>
          <a:srcRect/>
          <a:stretch>
            <a:fillRect/>
          </a:stretch>
        </p:blipFill>
        <p:spPr bwMode="auto">
          <a:xfrm>
            <a:off x="-291583" y="0"/>
            <a:ext cx="2548402" cy="245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8771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D226C7C1-BACE-40DA-AC44-07F861C17FAB}"/>
              </a:ext>
            </a:extLst>
          </p:cNvPr>
          <p:cNvGrpSpPr/>
          <p:nvPr/>
        </p:nvGrpSpPr>
        <p:grpSpPr>
          <a:xfrm rot="-111831">
            <a:off x="1347497" y="803184"/>
            <a:ext cx="9036270" cy="5480314"/>
            <a:chOff x="0" y="0"/>
            <a:chExt cx="24433925" cy="13339435"/>
          </a:xfrm>
        </p:grpSpPr>
        <p:grpSp>
          <p:nvGrpSpPr>
            <p:cNvPr id="7" name="Group 3">
              <a:extLst>
                <a:ext uri="{FF2B5EF4-FFF2-40B4-BE49-F238E27FC236}">
                  <a16:creationId xmlns:a16="http://schemas.microsoft.com/office/drawing/2014/main" id="{EF1F5C3B-0766-408F-BE3A-8A107BA3DD78}"/>
                </a:ext>
              </a:extLst>
            </p:cNvPr>
            <p:cNvGrpSpPr/>
            <p:nvPr/>
          </p:nvGrpSpPr>
          <p:grpSpPr>
            <a:xfrm>
              <a:off x="244209" y="191885"/>
              <a:ext cx="24189716" cy="13147550"/>
              <a:chOff x="0" y="0"/>
              <a:chExt cx="14104351" cy="7665971"/>
            </a:xfrm>
          </p:grpSpPr>
          <p:sp>
            <p:nvSpPr>
              <p:cNvPr id="11" name="Freeform 4">
                <a:extLst>
                  <a:ext uri="{FF2B5EF4-FFF2-40B4-BE49-F238E27FC236}">
                    <a16:creationId xmlns:a16="http://schemas.microsoft.com/office/drawing/2014/main" id="{9E33D2EB-E0A0-46A1-A423-FE99AAE39A11}"/>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12" name="Freeform 5">
                <a:extLst>
                  <a:ext uri="{FF2B5EF4-FFF2-40B4-BE49-F238E27FC236}">
                    <a16:creationId xmlns:a16="http://schemas.microsoft.com/office/drawing/2014/main" id="{26D7987F-203C-4663-8B84-23D1406DA6A6}"/>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8" name="Group 6">
              <a:extLst>
                <a:ext uri="{FF2B5EF4-FFF2-40B4-BE49-F238E27FC236}">
                  <a16:creationId xmlns:a16="http://schemas.microsoft.com/office/drawing/2014/main" id="{8FC0DB03-0048-4EF9-BA90-68F8EAD77F93}"/>
                </a:ext>
              </a:extLst>
            </p:cNvPr>
            <p:cNvGrpSpPr/>
            <p:nvPr/>
          </p:nvGrpSpPr>
          <p:grpSpPr>
            <a:xfrm>
              <a:off x="0" y="0"/>
              <a:ext cx="24099334" cy="13031963"/>
              <a:chOff x="0" y="0"/>
              <a:chExt cx="14051652" cy="7598576"/>
            </a:xfrm>
          </p:grpSpPr>
          <p:sp>
            <p:nvSpPr>
              <p:cNvPr id="9" name="Freeform 7">
                <a:extLst>
                  <a:ext uri="{FF2B5EF4-FFF2-40B4-BE49-F238E27FC236}">
                    <a16:creationId xmlns:a16="http://schemas.microsoft.com/office/drawing/2014/main" id="{70199AF6-32F5-4A34-BC49-08D63DED7B38}"/>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10" name="Freeform 8">
                <a:extLst>
                  <a:ext uri="{FF2B5EF4-FFF2-40B4-BE49-F238E27FC236}">
                    <a16:creationId xmlns:a16="http://schemas.microsoft.com/office/drawing/2014/main" id="{FE14215F-3D6F-4E3D-A6D9-E4F199519ED3}"/>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 name="TextBox 1">
            <a:extLst>
              <a:ext uri="{FF2B5EF4-FFF2-40B4-BE49-F238E27FC236}">
                <a16:creationId xmlns:a16="http://schemas.microsoft.com/office/drawing/2014/main" id="{C80C3E9A-5458-4077-9A9C-4CCF4BFBC5AC}"/>
              </a:ext>
            </a:extLst>
          </p:cNvPr>
          <p:cNvSpPr txBox="1"/>
          <p:nvPr/>
        </p:nvSpPr>
        <p:spPr>
          <a:xfrm rot="21410443">
            <a:off x="1847850" y="938086"/>
            <a:ext cx="8143875" cy="5170646"/>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3300" b="1" dirty="0">
                <a:solidFill>
                  <a:prstClr val="black"/>
                </a:solidFill>
                <a:latin typeface="Calibri" panose="020F0502020204030204"/>
              </a:rPr>
              <a:t>Những cảm xúc vui buồn, lo lắng, căng thẳng  đều ảnh hưởng đến cơ quan thần kinh.</a:t>
            </a:r>
            <a:endParaRPr lang="en-US" sz="3300" b="1" dirty="0">
              <a:solidFill>
                <a:prstClr val="black"/>
              </a:solidFill>
              <a:latin typeface="Calibri" panose="020F0502020204030204"/>
            </a:endParaRPr>
          </a:p>
          <a:p>
            <a:pPr marL="457200" lvl="0" indent="-457200" algn="just">
              <a:buFont typeface="Wingdings" panose="05000000000000000000" pitchFamily="2" charset="2"/>
              <a:buChar char="ü"/>
            </a:pPr>
            <a:r>
              <a:rPr lang="vi-VN" sz="3300" b="1" dirty="0">
                <a:solidFill>
                  <a:prstClr val="black"/>
                </a:solidFill>
                <a:latin typeface="Calibri" panose="020F0502020204030204"/>
              </a:rPr>
              <a:t>Để bảo vệ cơ quan thần kinh, duy trì được sức khỏe tinh thần, chúng ta cần tập thói quen suy nghĩ và hành động tích cực như tự tin, yêu thương, đoàn kết,...</a:t>
            </a:r>
            <a:endParaRPr lang="en-US" sz="3300" b="1" dirty="0">
              <a:solidFill>
                <a:prstClr val="black"/>
              </a:solidFill>
              <a:latin typeface="Calibri" panose="020F0502020204030204"/>
            </a:endParaRPr>
          </a:p>
          <a:p>
            <a:pPr marL="457200" lvl="0" indent="-457200" algn="just">
              <a:buFont typeface="Wingdings" panose="05000000000000000000" pitchFamily="2" charset="2"/>
              <a:buChar char="ü"/>
            </a:pPr>
            <a:r>
              <a:rPr lang="vi-VN" sz="3300" b="1" dirty="0">
                <a:solidFill>
                  <a:prstClr val="black"/>
                </a:solidFill>
                <a:latin typeface="Calibri" panose="020F0502020204030204"/>
              </a:rPr>
              <a:t>Khi gặp điều gì lo lắng, buồn phiền, chúng ta có thể sẻ chia với những người tin cậy để được giúp đỡ.</a:t>
            </a:r>
            <a:endParaRPr kumimoji="0" lang="en-US" sz="33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descr="A picture containing diagram&#10;&#10;Description automatically generated">
            <a:extLst>
              <a:ext uri="{FF2B5EF4-FFF2-40B4-BE49-F238E27FC236}">
                <a16:creationId xmlns:a16="http://schemas.microsoft.com/office/drawing/2014/main" id="{A71633EA-1C97-44FB-9A3D-1178B8796F0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59" b="97297" l="10000" r="90000">
                        <a14:foregroundMark x1="41892" y1="47297" x2="43514" y2="52534"/>
                        <a14:foregroundMark x1="51486" y1="91047" x2="51051" y2="93332"/>
                        <a14:foregroundMark x1="35946" y1="13682" x2="35946" y2="13682"/>
                        <a14:foregroundMark x1="72973" y1="22804" x2="72973" y2="22804"/>
                        <a14:foregroundMark x1="72432" y1="24831" x2="72432" y2="24831"/>
                        <a14:foregroundMark x1="73649" y1="23480" x2="72432" y2="24324"/>
                        <a14:foregroundMark x1="68649" y1="85473" x2="68649" y2="85473"/>
                        <a14:foregroundMark x1="49459" y1="94764" x2="49459" y2="94764"/>
                        <a14:foregroundMark x1="55541" y1="96791" x2="55541" y2="96791"/>
                        <a14:foregroundMark x1="56081" y1="96284" x2="56081" y2="96284"/>
                        <a14:foregroundMark x1="55811" y1="96115" x2="55811" y2="96115"/>
                        <a14:foregroundMark x1="55676" y1="94088" x2="54865" y2="95946"/>
                        <a14:foregroundMark x1="57297" y1="94595" x2="56892" y2="97297"/>
                        <a14:foregroundMark x1="57973" y1="94595" x2="57568" y2="96622"/>
                        <a14:foregroundMark x1="55541" y1="95608" x2="54865" y2="96959"/>
                        <a14:foregroundMark x1="54459" y1="95777" x2="54459" y2="95777"/>
                        <a14:foregroundMark x1="36486" y1="86486" x2="36486" y2="86486"/>
                        <a14:foregroundMark x1="25135" y1="47128" x2="25135" y2="47128"/>
                        <a14:foregroundMark x1="70676" y1="84966" x2="70676" y2="84966"/>
                        <a14:foregroundMark x1="70405" y1="84628" x2="70405" y2="84628"/>
                        <a14:foregroundMark x1="69865" y1="83277" x2="69865" y2="83277"/>
                        <a14:backgroundMark x1="27432" y1="16385" x2="27027" y2="20946"/>
                        <a14:backgroundMark x1="34054" y1="21453" x2="23649" y2="36824"/>
                        <a14:backgroundMark x1="23649" y1="36824" x2="20405" y2="48818"/>
                        <a14:backgroundMark x1="20405" y1="48818" x2="24730" y2="56419"/>
                        <a14:backgroundMark x1="24730" y1="56419" x2="21216" y2="77534"/>
                        <a14:backgroundMark x1="21216" y1="77534" x2="28784" y2="84797"/>
                        <a14:backgroundMark x1="28784" y1="84797" x2="35946" y2="84459"/>
                        <a14:backgroundMark x1="35946" y1="84459" x2="40541" y2="80068"/>
                        <a14:backgroundMark x1="40541" y1="80068" x2="45270" y2="97128"/>
                        <a14:backgroundMark x1="58783" y1="94939" x2="67162" y2="93581"/>
                        <a14:backgroundMark x1="45270" y1="97128" x2="53254" y2="95834"/>
                        <a14:backgroundMark x1="68561" y1="85473" x2="68649" y2="84966"/>
                        <a14:backgroundMark x1="67162" y1="93581" x2="68561" y2="85473"/>
                        <a14:backgroundMark x1="70343" y1="83277" x2="80676" y2="72973"/>
                        <a14:backgroundMark x1="68988" y1="84628" x2="70343" y2="83277"/>
                        <a14:backgroundMark x1="68649" y1="84966" x2="68988" y2="84628"/>
                        <a14:backgroundMark x1="80676" y1="72973" x2="84730" y2="43919"/>
                        <a14:backgroundMark x1="84730" y1="43919" x2="74818" y2="26650"/>
                        <a14:backgroundMark x1="71351" y1="20608" x2="57703" y2="14020"/>
                        <a14:backgroundMark x1="57703" y1="14020" x2="36081" y2="18412"/>
                        <a14:backgroundMark x1="36081" y1="18412" x2="32703" y2="20777"/>
                        <a14:backgroundMark x1="63378" y1="19595" x2="73243" y2="32095"/>
                        <a14:backgroundMark x1="73243" y1="32095" x2="73243" y2="32095"/>
                        <a14:backgroundMark x1="73784" y1="32939" x2="74189" y2="44257"/>
                        <a14:backgroundMark x1="30811" y1="46622" x2="27162" y2="50338"/>
                        <a14:backgroundMark x1="41892" y1="73311" x2="41486" y2="78716"/>
                        <a14:backgroundMark x1="62568" y1="63176" x2="62568" y2="63176"/>
                        <a14:backgroundMark x1="62162" y1="62669" x2="61351" y2="65203"/>
                      </a14:backgroundRemoval>
                    </a14:imgEffect>
                  </a14:imgLayer>
                </a14:imgProps>
              </a:ext>
              <a:ext uri="{28A0092B-C50C-407E-A947-70E740481C1C}">
                <a14:useLocalDpi xmlns:a14="http://schemas.microsoft.com/office/drawing/2010/main" val="0"/>
              </a:ext>
            </a:extLst>
          </a:blip>
          <a:stretch>
            <a:fillRect/>
          </a:stretch>
        </p:blipFill>
        <p:spPr>
          <a:xfrm>
            <a:off x="9521752" y="3952875"/>
            <a:ext cx="3631407" cy="2905125"/>
          </a:xfrm>
          <a:prstGeom prst="rect">
            <a:avLst/>
          </a:prstGeom>
        </p:spPr>
      </p:pic>
      <p:pic>
        <p:nvPicPr>
          <p:cNvPr id="5" name="Picture 2" descr="Happy woman teacher in government uniform smiling character cartoon art illustration">
            <a:extLst>
              <a:ext uri="{FF2B5EF4-FFF2-40B4-BE49-F238E27FC236}">
                <a16:creationId xmlns:a16="http://schemas.microsoft.com/office/drawing/2014/main" id="{60B72ECC-E9B7-4DB8-823B-3D119CCC2D4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266426" y="67846"/>
            <a:ext cx="2409552" cy="192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288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3" name="Picture 2">
            <a:extLst>
              <a:ext uri="{FF2B5EF4-FFF2-40B4-BE49-F238E27FC236}">
                <a16:creationId xmlns:a16="http://schemas.microsoft.com/office/drawing/2014/main" id="{CFD5E5E7-D028-594C-FCE3-41E2659FE68A}"/>
              </a:ext>
            </a:extLst>
          </p:cNvPr>
          <p:cNvPicPr>
            <a:picLocks noChangeAspect="1"/>
          </p:cNvPicPr>
          <p:nvPr/>
        </p:nvPicPr>
        <p:blipFill>
          <a:blip r:embed="rId8"/>
          <a:stretch>
            <a:fillRect/>
          </a:stretch>
        </p:blipFill>
        <p:spPr>
          <a:xfrm>
            <a:off x="2689515" y="2623845"/>
            <a:ext cx="7955970" cy="2353260"/>
          </a:xfrm>
          <a:prstGeom prst="rect">
            <a:avLst/>
          </a:prstGeom>
        </p:spPr>
      </p:pic>
    </p:spTree>
    <p:extLst>
      <p:ext uri="{BB962C8B-B14F-4D97-AF65-F5344CB8AC3E}">
        <p14:creationId xmlns:p14="http://schemas.microsoft.com/office/powerpoint/2010/main" val="417045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F92749-DE91-40C3-98E7-A86C4B1077F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2D61BC43-4139-4729-848A-BE5DE2DA2659}"/>
              </a:ext>
            </a:extLst>
          </p:cNvPr>
          <p:cNvSpPr txBox="1"/>
          <p:nvPr/>
        </p:nvSpPr>
        <p:spPr>
          <a:xfrm>
            <a:off x="3705225" y="1375930"/>
            <a:ext cx="5143500" cy="1938992"/>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2. </a:t>
            </a:r>
            <a:r>
              <a:rPr kumimoji="0" lang="vi-VN"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Xác định hoạt động có lợi đối với cơ quan thần kinh</a:t>
            </a:r>
            <a:endPar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84178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62C2CB1-85DA-498F-9F41-39F5D8FF864A}"/>
              </a:ext>
            </a:extLst>
          </p:cNvPr>
          <p:cNvGrpSpPr/>
          <p:nvPr/>
        </p:nvGrpSpPr>
        <p:grpSpPr>
          <a:xfrm>
            <a:off x="652499" y="127475"/>
            <a:ext cx="9805686" cy="1091966"/>
            <a:chOff x="1018572" y="377878"/>
            <a:chExt cx="9805686" cy="1091966"/>
          </a:xfrm>
        </p:grpSpPr>
        <p:grpSp>
          <p:nvGrpSpPr>
            <p:cNvPr id="9" name="Group 8">
              <a:extLst>
                <a:ext uri="{FF2B5EF4-FFF2-40B4-BE49-F238E27FC236}">
                  <a16:creationId xmlns:a16="http://schemas.microsoft.com/office/drawing/2014/main" id="{816056A5-B45E-4F60-AD19-5F332E3333E0}"/>
                </a:ext>
              </a:extLst>
            </p:cNvPr>
            <p:cNvGrpSpPr/>
            <p:nvPr/>
          </p:nvGrpSpPr>
          <p:grpSpPr>
            <a:xfrm>
              <a:off x="1018572" y="384176"/>
              <a:ext cx="9805686" cy="1065176"/>
              <a:chOff x="2768991" y="3077691"/>
              <a:chExt cx="6654018" cy="550671"/>
            </a:xfrm>
          </p:grpSpPr>
          <p:sp>
            <p:nvSpPr>
              <p:cNvPr id="10" name="Rectangle: Rounded Corners 9">
                <a:extLst>
                  <a:ext uri="{FF2B5EF4-FFF2-40B4-BE49-F238E27FC236}">
                    <a16:creationId xmlns:a16="http://schemas.microsoft.com/office/drawing/2014/main" id="{CF090C68-314D-4CE2-A4AA-701CF4EB69C6}"/>
                  </a:ext>
                </a:extLst>
              </p:cNvPr>
              <p:cNvSpPr/>
              <p:nvPr/>
            </p:nvSpPr>
            <p:spPr>
              <a:xfrm>
                <a:off x="2768991" y="3077691"/>
                <a:ext cx="6654018" cy="550671"/>
              </a:xfrm>
              <a:prstGeom prst="roundRect">
                <a:avLst>
                  <a:gd name="adj" fmla="val 4496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2B2E5BD-12B9-44AF-A14D-E9A87BD7379F}"/>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03504" y="3210391"/>
                <a:ext cx="285270" cy="285270"/>
              </a:xfrm>
              <a:prstGeom prst="rect">
                <a:avLst/>
              </a:prstGeom>
            </p:spPr>
          </p:pic>
          <p:pic>
            <p:nvPicPr>
              <p:cNvPr id="12" name="Picture 11" descr="Icon&#10;&#10;Description automatically generated">
                <a:extLst>
                  <a:ext uri="{FF2B5EF4-FFF2-40B4-BE49-F238E27FC236}">
                    <a16:creationId xmlns:a16="http://schemas.microsoft.com/office/drawing/2014/main" id="{719B1F04-65C2-4C61-B8AD-9708F8632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09001" y="3250651"/>
                <a:ext cx="143165" cy="204749"/>
              </a:xfrm>
              <a:prstGeom prst="rect">
                <a:avLst/>
              </a:prstGeom>
            </p:spPr>
          </p:pic>
        </p:grpSp>
        <p:sp>
          <p:nvSpPr>
            <p:cNvPr id="7" name="TextBox 6">
              <a:extLst>
                <a:ext uri="{FF2B5EF4-FFF2-40B4-BE49-F238E27FC236}">
                  <a16:creationId xmlns:a16="http://schemas.microsoft.com/office/drawing/2014/main" id="{BB05E610-5590-431C-8143-0F3969D64721}"/>
                </a:ext>
              </a:extLst>
            </p:cNvPr>
            <p:cNvSpPr txBox="1"/>
            <p:nvPr/>
          </p:nvSpPr>
          <p:spPr>
            <a:xfrm>
              <a:off x="1624031" y="377878"/>
              <a:ext cx="8395245" cy="10919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Hãy chia sẻ về ích lợi của mỗi hoạt động trong các hình dưới đây đối với cơ quan thần kinh.</a:t>
              </a:r>
              <a:endParaRPr kumimoji="0" lang="en-US" sz="28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pic>
        <p:nvPicPr>
          <p:cNvPr id="18" name="Picture 17">
            <a:extLst>
              <a:ext uri="{FF2B5EF4-FFF2-40B4-BE49-F238E27FC236}">
                <a16:creationId xmlns:a16="http://schemas.microsoft.com/office/drawing/2014/main" id="{164AC14F-08B3-4F35-B99D-447B9B28D5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784" b="94764" l="10000" r="90270">
                        <a14:foregroundMark x1="45946" y1="57264" x2="24865" y2="64865"/>
                        <a14:foregroundMark x1="35541" y1="62838" x2="34189" y2="70946"/>
                        <a14:foregroundMark x1="38243" y1="69088" x2="39189" y2="77027"/>
                        <a14:foregroundMark x1="42162" y1="71284" x2="43919" y2="75169"/>
                        <a14:foregroundMark x1="48108" y1="10135" x2="48108" y2="10135"/>
                        <a14:foregroundMark x1="68403" y1="45679" x2="69730" y2="52534"/>
                        <a14:foregroundMark x1="65413" y1="44426" x2="67568" y2="52872"/>
                        <a14:foregroundMark x1="65284" y1="43919" x2="65413" y2="44426"/>
                        <a14:foregroundMark x1="64595" y1="41216" x2="65284" y2="43919"/>
                        <a14:foregroundMark x1="80946" y1="45608" x2="80946" y2="45608"/>
                        <a14:foregroundMark x1="58649" y1="76689" x2="58649" y2="76689"/>
                        <a14:foregroundMark x1="59730" y1="70439" x2="59595" y2="74155"/>
                        <a14:foregroundMark x1="44595" y1="78209" x2="44595" y2="78209"/>
                        <a14:foregroundMark x1="32838" y1="70946" x2="32838" y2="70946"/>
                        <a14:foregroundMark x1="23514" y1="73480" x2="23514" y2="73480"/>
                        <a14:foregroundMark x1="19730" y1="67905" x2="19730" y2="67905"/>
                        <a14:foregroundMark x1="20541" y1="63345" x2="25676" y2="82939"/>
                        <a14:foregroundMark x1="24054" y1="73480" x2="30000" y2="71115"/>
                        <a14:foregroundMark x1="44189" y1="94932" x2="44189" y2="94932"/>
                        <a14:foregroundMark x1="57297" y1="94595" x2="57297" y2="94595"/>
                        <a14:foregroundMark x1="77432" y1="45101" x2="77432" y2="45777"/>
                        <a14:foregroundMark x1="82027" y1="44595" x2="82027" y2="44595"/>
                        <a14:foregroundMark x1="86486" y1="41892" x2="86486" y2="41892"/>
                        <a14:foregroundMark x1="90000" y1="39527" x2="90000" y2="39527"/>
                        <a14:foregroundMark x1="90405" y1="39020" x2="90405" y2="39020"/>
                        <a14:foregroundMark x1="43919" y1="10135" x2="43919" y2="10135"/>
                        <a14:foregroundMark x1="47838" y1="8784" x2="47838" y2="8784"/>
                        <a14:foregroundMark x1="54865" y1="77027" x2="54865" y2="77027"/>
                        <a14:foregroundMark x1="56081" y1="77534" x2="56081" y2="77534"/>
                        <a14:foregroundMark x1="34189" y1="77872" x2="34189" y2="77872"/>
                        <a14:foregroundMark x1="45676" y1="93750" x2="45676" y2="93750"/>
                        <a14:backgroundMark x1="23378" y1="30068" x2="20946" y2="42905"/>
                        <a14:backgroundMark x1="72162" y1="64358" x2="70946" y2="74155"/>
                        <a14:backgroundMark x1="68243" y1="27703" x2="72297" y2="34628"/>
                        <a14:backgroundMark x1="67297" y1="43919" x2="67297" y2="43919"/>
                        <a14:backgroundMark x1="67703" y1="44426" x2="67703" y2="44426"/>
                        <a14:backgroundMark x1="67838" y1="43074" x2="69730" y2="43074"/>
                        <a14:backgroundMark x1="67973" y1="42399" x2="70541" y2="40709"/>
                        <a14:backgroundMark x1="67297" y1="42399" x2="70405" y2="41385"/>
                        <a14:backgroundMark x1="37027" y1="82264" x2="37027" y2="88514"/>
                        <a14:backgroundMark x1="50811" y1="83784" x2="51892" y2="88682"/>
                      </a14:backgroundRemoval>
                    </a14:imgEffect>
                  </a14:imgLayer>
                </a14:imgProps>
              </a:ext>
              <a:ext uri="{28A0092B-C50C-407E-A947-70E740481C1C}">
                <a14:useLocalDpi xmlns:a14="http://schemas.microsoft.com/office/drawing/2010/main" val="0"/>
              </a:ext>
            </a:extLst>
          </a:blip>
          <a:stretch>
            <a:fillRect/>
          </a:stretch>
        </p:blipFill>
        <p:spPr>
          <a:xfrm>
            <a:off x="9721273" y="31079"/>
            <a:ext cx="2773826" cy="2219061"/>
          </a:xfrm>
          <a:prstGeom prst="rect">
            <a:avLst/>
          </a:prstGeom>
        </p:spPr>
      </p:pic>
      <p:pic>
        <p:nvPicPr>
          <p:cNvPr id="3" name="Picture 2">
            <a:extLst>
              <a:ext uri="{FF2B5EF4-FFF2-40B4-BE49-F238E27FC236}">
                <a16:creationId xmlns:a16="http://schemas.microsoft.com/office/drawing/2014/main" id="{5D5FCFA3-3C8F-2ABA-B0E8-3E4FE16C85F7}"/>
              </a:ext>
            </a:extLst>
          </p:cNvPr>
          <p:cNvPicPr>
            <a:picLocks noChangeAspect="1"/>
          </p:cNvPicPr>
          <p:nvPr/>
        </p:nvPicPr>
        <p:blipFill>
          <a:blip r:embed="rId6"/>
          <a:stretch>
            <a:fillRect/>
          </a:stretch>
        </p:blipFill>
        <p:spPr>
          <a:xfrm>
            <a:off x="3414712" y="1400174"/>
            <a:ext cx="5634038" cy="53304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1F6845D8-6C68-A329-6467-225D001F67C4}"/>
              </a:ext>
            </a:extLst>
          </p:cNvPr>
          <p:cNvPicPr>
            <a:picLocks noChangeAspect="1"/>
          </p:cNvPicPr>
          <p:nvPr/>
        </p:nvPicPr>
        <p:blipFill>
          <a:blip r:embed="rId7"/>
          <a:stretch>
            <a:fillRect/>
          </a:stretch>
        </p:blipFill>
        <p:spPr>
          <a:xfrm>
            <a:off x="245636" y="2419218"/>
            <a:ext cx="2499577" cy="3048264"/>
          </a:xfrm>
          <a:prstGeom prst="rect">
            <a:avLst/>
          </a:prstGeom>
        </p:spPr>
      </p:pic>
    </p:spTree>
    <p:extLst>
      <p:ext uri="{BB962C8B-B14F-4D97-AF65-F5344CB8AC3E}">
        <p14:creationId xmlns:p14="http://schemas.microsoft.com/office/powerpoint/2010/main" val="5877178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ysClr val="windowText" lastClr="000000"/>
                    </a:solidFill>
                  </a:ln>
                  <a:solidFill>
                    <a:prstClr val="white"/>
                  </a:solidFill>
                  <a:effectLst/>
                  <a:uLnTx/>
                  <a:uFillTx/>
                  <a:latin typeface="Calibri" panose="020F0502020204030204"/>
                  <a:ea typeface="+mn-ea"/>
                  <a:cs typeface="+mn-cs"/>
                </a:rPr>
                <a:t>Nhận</a:t>
              </a:r>
              <a:r>
                <a:rPr kumimoji="0" lang="en-US" sz="5400" b="1" i="0" u="none" strike="noStrike" kern="1200" cap="none" spc="0" normalizeH="0" baseline="0" noProof="0" dirty="0">
                  <a:ln>
                    <a:solidFill>
                      <a:sysClr val="windowText" lastClr="000000"/>
                    </a:solid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ysClr val="windowText" lastClr="000000"/>
                    </a:solidFill>
                  </a:ln>
                  <a:solidFill>
                    <a:prstClr val="white"/>
                  </a:solidFill>
                  <a:effectLst/>
                  <a:uLnTx/>
                  <a:uFillTx/>
                  <a:latin typeface="Calibri" panose="020F0502020204030204"/>
                  <a:ea typeface="+mn-ea"/>
                  <a:cs typeface="+mn-cs"/>
                </a:rPr>
                <a:t>xét</a:t>
              </a:r>
              <a:endParaRPr kumimoji="0" lang="en-US" sz="5400" b="1" i="0" u="none" strike="noStrike" kern="1200" cap="none" spc="0" normalizeH="0" baseline="0" noProof="0" dirty="0">
                <a:ln>
                  <a:solidFill>
                    <a:sysClr val="windowText" lastClr="000000"/>
                  </a:solid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27979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id="{3A4EF13B-B812-43E7-8496-BFD93A160DFC}"/>
              </a:ext>
            </a:extLst>
          </p:cNvPr>
          <p:cNvSpPr txBox="1"/>
          <p:nvPr/>
        </p:nvSpPr>
        <p:spPr>
          <a:xfrm>
            <a:off x="2277258" y="1011820"/>
            <a:ext cx="5247492" cy="3416320"/>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Chơi bóng là hoạt động có lợi đối với cơ quan thần kinh giúp thần kinh thư giãn, bớt căng thẳng, cải thiện chức năng nhận thức của não.</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FCA99B3-6D1D-D293-1299-E443E7E95CF3}"/>
              </a:ext>
            </a:extLst>
          </p:cNvPr>
          <p:cNvPicPr>
            <a:picLocks noChangeAspect="1"/>
          </p:cNvPicPr>
          <p:nvPr/>
        </p:nvPicPr>
        <p:blipFill>
          <a:blip r:embed="rId5"/>
          <a:stretch>
            <a:fillRect/>
          </a:stretch>
        </p:blipFill>
        <p:spPr>
          <a:xfrm>
            <a:off x="7734299" y="1147762"/>
            <a:ext cx="2912705" cy="2900363"/>
          </a:xfrm>
          <a:prstGeom prst="rect">
            <a:avLst/>
          </a:prstGeom>
        </p:spPr>
      </p:pic>
    </p:spTree>
    <p:extLst>
      <p:ext uri="{BB962C8B-B14F-4D97-AF65-F5344CB8AC3E}">
        <p14:creationId xmlns:p14="http://schemas.microsoft.com/office/powerpoint/2010/main" val="35124245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id="{3A4EF13B-B812-43E7-8496-BFD93A160DFC}"/>
              </a:ext>
            </a:extLst>
          </p:cNvPr>
          <p:cNvSpPr txBox="1"/>
          <p:nvPr/>
        </p:nvSpPr>
        <p:spPr>
          <a:xfrm>
            <a:off x="1905000" y="1535695"/>
            <a:ext cx="5772150" cy="1446550"/>
          </a:xfrm>
          <a:prstGeom prst="rect">
            <a:avLst/>
          </a:prstGeom>
          <a:noFill/>
        </p:spPr>
        <p:txBody>
          <a:bodyPr wrap="square">
            <a:spAutoFit/>
          </a:bodyPr>
          <a:lstStyle/>
          <a:p>
            <a:pPr lvl="0" algn="just"/>
            <a:r>
              <a:rPr lang="vi-VN" sz="4400" b="1" dirty="0">
                <a:solidFill>
                  <a:srgbClr val="002060"/>
                </a:solidFill>
                <a:latin typeface="Calibri" panose="020F0502020204030204" pitchFamily="34" charset="0"/>
                <a:ea typeface="Calibri" panose="020F0502020204030204" pitchFamily="34" charset="0"/>
                <a:cs typeface="Calibri" panose="020F0502020204030204" pitchFamily="34" charset="0"/>
              </a:rPr>
              <a:t>Ngủ là lúc cơ quan thần kinh được nghỉ ngơi.</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B3882C3-C575-77CB-CB31-19C39C22F3CE}"/>
              </a:ext>
            </a:extLst>
          </p:cNvPr>
          <p:cNvPicPr>
            <a:picLocks noChangeAspect="1"/>
          </p:cNvPicPr>
          <p:nvPr/>
        </p:nvPicPr>
        <p:blipFill>
          <a:blip r:embed="rId5"/>
          <a:stretch>
            <a:fillRect/>
          </a:stretch>
        </p:blipFill>
        <p:spPr>
          <a:xfrm>
            <a:off x="7681912" y="1195387"/>
            <a:ext cx="3024188" cy="2927025"/>
          </a:xfrm>
          <a:prstGeom prst="rect">
            <a:avLst/>
          </a:prstGeom>
        </p:spPr>
      </p:pic>
    </p:spTree>
    <p:extLst>
      <p:ext uri="{BB962C8B-B14F-4D97-AF65-F5344CB8AC3E}">
        <p14:creationId xmlns:p14="http://schemas.microsoft.com/office/powerpoint/2010/main" val="25242656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id="{3A4EF13B-B812-43E7-8496-BFD93A160DFC}"/>
              </a:ext>
            </a:extLst>
          </p:cNvPr>
          <p:cNvSpPr txBox="1"/>
          <p:nvPr/>
        </p:nvSpPr>
        <p:spPr>
          <a:xfrm>
            <a:off x="2382033" y="1326145"/>
            <a:ext cx="5457042" cy="2308324"/>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Vẽ tranh giúp não kích thích, hoạt động tích cực, giúp tăng cường trí nhớ và tư duy sáng tạo.</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A144D1-8A08-DAB1-ABE3-993676B3E09A}"/>
              </a:ext>
            </a:extLst>
          </p:cNvPr>
          <p:cNvPicPr>
            <a:picLocks noChangeAspect="1"/>
          </p:cNvPicPr>
          <p:nvPr/>
        </p:nvPicPr>
        <p:blipFill>
          <a:blip r:embed="rId5"/>
          <a:stretch>
            <a:fillRect/>
          </a:stretch>
        </p:blipFill>
        <p:spPr>
          <a:xfrm>
            <a:off x="7843837" y="1152525"/>
            <a:ext cx="2957513" cy="2997660"/>
          </a:xfrm>
          <a:prstGeom prst="rect">
            <a:avLst/>
          </a:prstGeom>
        </p:spPr>
      </p:pic>
    </p:spTree>
    <p:extLst>
      <p:ext uri="{BB962C8B-B14F-4D97-AF65-F5344CB8AC3E}">
        <p14:creationId xmlns:p14="http://schemas.microsoft.com/office/powerpoint/2010/main" val="33656525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id="{8407C785-964E-40E1-BD32-77F611D0FF87}"/>
              </a:ext>
            </a:extLst>
          </p:cNvPr>
          <p:cNvSpPr/>
          <p:nvPr/>
        </p:nvSpPr>
        <p:spPr>
          <a:xfrm>
            <a:off x="1775952" y="1719818"/>
            <a:ext cx="6602277" cy="1569251"/>
          </a:xfrm>
          <a:prstGeom prst="rect">
            <a:avLst/>
          </a:prstGeom>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Trường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học</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đang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bị</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ô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nhiễm</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bởi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rác</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thải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Em</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hãy</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giúp</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các</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bạn</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nhỏ</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dọn</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dẹp</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vệ</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sinh</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làm</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sạch</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mái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trường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thân</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yêu</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bằng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cách</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trả</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lời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đúng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các</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câu</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hỏi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nhé</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id="{3A4EF13B-B812-43E7-8496-BFD93A160DFC}"/>
              </a:ext>
            </a:extLst>
          </p:cNvPr>
          <p:cNvSpPr txBox="1"/>
          <p:nvPr/>
        </p:nvSpPr>
        <p:spPr>
          <a:xfrm>
            <a:off x="2382033" y="1326145"/>
            <a:ext cx="5457042" cy="1938992"/>
          </a:xfrm>
          <a:prstGeom prst="rect">
            <a:avLst/>
          </a:prstGeom>
          <a:noFill/>
        </p:spPr>
        <p:txBody>
          <a:bodyPr wrap="square">
            <a:spAutoFit/>
          </a:bodyPr>
          <a:lstStyle/>
          <a:p>
            <a:pPr lvl="0" algn="just"/>
            <a:r>
              <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rPr>
              <a:t>Xem văn nghệ giúp thư giãn, thần kinh bớt căng thẳng, giải trí.</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812CDCA-7ABE-2785-C3E5-4F83F73D9616}"/>
              </a:ext>
            </a:extLst>
          </p:cNvPr>
          <p:cNvPicPr>
            <a:picLocks noChangeAspect="1"/>
          </p:cNvPicPr>
          <p:nvPr/>
        </p:nvPicPr>
        <p:blipFill>
          <a:blip r:embed="rId5"/>
          <a:stretch>
            <a:fillRect/>
          </a:stretch>
        </p:blipFill>
        <p:spPr>
          <a:xfrm>
            <a:off x="8062912" y="1138237"/>
            <a:ext cx="2757488" cy="2927553"/>
          </a:xfrm>
          <a:prstGeom prst="rect">
            <a:avLst/>
          </a:prstGeom>
        </p:spPr>
      </p:pic>
    </p:spTree>
    <p:extLst>
      <p:ext uri="{BB962C8B-B14F-4D97-AF65-F5344CB8AC3E}">
        <p14:creationId xmlns:p14="http://schemas.microsoft.com/office/powerpoint/2010/main" val="29861093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F92749-DE91-40C3-98E7-A86C4B1077F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2D61BC43-4139-4729-848A-BE5DE2DA2659}"/>
              </a:ext>
            </a:extLst>
          </p:cNvPr>
          <p:cNvSpPr txBox="1"/>
          <p:nvPr/>
        </p:nvSpPr>
        <p:spPr>
          <a:xfrm>
            <a:off x="3705225" y="1871230"/>
            <a:ext cx="5143500" cy="132343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3.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Thực</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hành</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lập</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thời</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gian</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biểu</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2171394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62C2CB1-85DA-498F-9F41-39F5D8FF864A}"/>
              </a:ext>
            </a:extLst>
          </p:cNvPr>
          <p:cNvGrpSpPr/>
          <p:nvPr/>
        </p:nvGrpSpPr>
        <p:grpSpPr>
          <a:xfrm>
            <a:off x="652499" y="133773"/>
            <a:ext cx="9805686" cy="1065176"/>
            <a:chOff x="1018572" y="384176"/>
            <a:chExt cx="9805686" cy="1065176"/>
          </a:xfrm>
        </p:grpSpPr>
        <p:grpSp>
          <p:nvGrpSpPr>
            <p:cNvPr id="9" name="Group 8">
              <a:extLst>
                <a:ext uri="{FF2B5EF4-FFF2-40B4-BE49-F238E27FC236}">
                  <a16:creationId xmlns:a16="http://schemas.microsoft.com/office/drawing/2014/main" id="{816056A5-B45E-4F60-AD19-5F332E3333E0}"/>
                </a:ext>
              </a:extLst>
            </p:cNvPr>
            <p:cNvGrpSpPr/>
            <p:nvPr/>
          </p:nvGrpSpPr>
          <p:grpSpPr>
            <a:xfrm>
              <a:off x="1018572" y="384176"/>
              <a:ext cx="9805686" cy="1065176"/>
              <a:chOff x="2768991" y="3077691"/>
              <a:chExt cx="6654018" cy="550671"/>
            </a:xfrm>
          </p:grpSpPr>
          <p:sp>
            <p:nvSpPr>
              <p:cNvPr id="10" name="Rectangle: Rounded Corners 9">
                <a:extLst>
                  <a:ext uri="{FF2B5EF4-FFF2-40B4-BE49-F238E27FC236}">
                    <a16:creationId xmlns:a16="http://schemas.microsoft.com/office/drawing/2014/main" id="{CF090C68-314D-4CE2-A4AA-701CF4EB69C6}"/>
                  </a:ext>
                </a:extLst>
              </p:cNvPr>
              <p:cNvSpPr/>
              <p:nvPr/>
            </p:nvSpPr>
            <p:spPr>
              <a:xfrm>
                <a:off x="2768991" y="3077691"/>
                <a:ext cx="6654018" cy="550671"/>
              </a:xfrm>
              <a:prstGeom prst="roundRect">
                <a:avLst>
                  <a:gd name="adj" fmla="val 4496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2B2E5BD-12B9-44AF-A14D-E9A87BD7379F}"/>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03504" y="3210391"/>
                <a:ext cx="285270" cy="285270"/>
              </a:xfrm>
              <a:prstGeom prst="rect">
                <a:avLst/>
              </a:prstGeom>
            </p:spPr>
          </p:pic>
          <p:pic>
            <p:nvPicPr>
              <p:cNvPr id="12" name="Picture 11" descr="Icon&#10;&#10;Description automatically generated">
                <a:extLst>
                  <a:ext uri="{FF2B5EF4-FFF2-40B4-BE49-F238E27FC236}">
                    <a16:creationId xmlns:a16="http://schemas.microsoft.com/office/drawing/2014/main" id="{719B1F04-65C2-4C61-B8AD-9708F8632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09001" y="3250651"/>
                <a:ext cx="143165" cy="204749"/>
              </a:xfrm>
              <a:prstGeom prst="rect">
                <a:avLst/>
              </a:prstGeom>
            </p:spPr>
          </p:pic>
        </p:grpSp>
        <p:sp>
          <p:nvSpPr>
            <p:cNvPr id="7" name="TextBox 6">
              <a:extLst>
                <a:ext uri="{FF2B5EF4-FFF2-40B4-BE49-F238E27FC236}">
                  <a16:creationId xmlns:a16="http://schemas.microsoft.com/office/drawing/2014/main" id="{BB05E610-5590-431C-8143-0F3969D64721}"/>
                </a:ext>
              </a:extLst>
            </p:cNvPr>
            <p:cNvSpPr txBox="1"/>
            <p:nvPr/>
          </p:nvSpPr>
          <p:spPr>
            <a:xfrm>
              <a:off x="1776431" y="511228"/>
              <a:ext cx="8395245" cy="64389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Lập thời gian biểu của em theo gợi ý dưới đây.</a:t>
              </a:r>
              <a:endParaRPr kumimoji="0" lang="en-US" sz="32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pic>
        <p:nvPicPr>
          <p:cNvPr id="18" name="Picture 17">
            <a:extLst>
              <a:ext uri="{FF2B5EF4-FFF2-40B4-BE49-F238E27FC236}">
                <a16:creationId xmlns:a16="http://schemas.microsoft.com/office/drawing/2014/main" id="{164AC14F-08B3-4F35-B99D-447B9B28D5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784" b="94764" l="10000" r="90270">
                        <a14:foregroundMark x1="45946" y1="57264" x2="24865" y2="64865"/>
                        <a14:foregroundMark x1="35541" y1="62838" x2="34189" y2="70946"/>
                        <a14:foregroundMark x1="38243" y1="69088" x2="39189" y2="77027"/>
                        <a14:foregroundMark x1="42162" y1="71284" x2="43919" y2="75169"/>
                        <a14:foregroundMark x1="48108" y1="10135" x2="48108" y2="10135"/>
                        <a14:foregroundMark x1="68403" y1="45679" x2="69730" y2="52534"/>
                        <a14:foregroundMark x1="65413" y1="44426" x2="67568" y2="52872"/>
                        <a14:foregroundMark x1="65284" y1="43919" x2="65413" y2="44426"/>
                        <a14:foregroundMark x1="64595" y1="41216" x2="65284" y2="43919"/>
                        <a14:foregroundMark x1="80946" y1="45608" x2="80946" y2="45608"/>
                        <a14:foregroundMark x1="58649" y1="76689" x2="58649" y2="76689"/>
                        <a14:foregroundMark x1="59730" y1="70439" x2="59595" y2="74155"/>
                        <a14:foregroundMark x1="44595" y1="78209" x2="44595" y2="78209"/>
                        <a14:foregroundMark x1="32838" y1="70946" x2="32838" y2="70946"/>
                        <a14:foregroundMark x1="23514" y1="73480" x2="23514" y2="73480"/>
                        <a14:foregroundMark x1="19730" y1="67905" x2="19730" y2="67905"/>
                        <a14:foregroundMark x1="20541" y1="63345" x2="25676" y2="82939"/>
                        <a14:foregroundMark x1="24054" y1="73480" x2="30000" y2="71115"/>
                        <a14:foregroundMark x1="44189" y1="94932" x2="44189" y2="94932"/>
                        <a14:foregroundMark x1="57297" y1="94595" x2="57297" y2="94595"/>
                        <a14:foregroundMark x1="77432" y1="45101" x2="77432" y2="45777"/>
                        <a14:foregroundMark x1="82027" y1="44595" x2="82027" y2="44595"/>
                        <a14:foregroundMark x1="86486" y1="41892" x2="86486" y2="41892"/>
                        <a14:foregroundMark x1="90000" y1="39527" x2="90000" y2="39527"/>
                        <a14:foregroundMark x1="90405" y1="39020" x2="90405" y2="39020"/>
                        <a14:foregroundMark x1="43919" y1="10135" x2="43919" y2="10135"/>
                        <a14:foregroundMark x1="47838" y1="8784" x2="47838" y2="8784"/>
                        <a14:foregroundMark x1="54865" y1="77027" x2="54865" y2="77027"/>
                        <a14:foregroundMark x1="56081" y1="77534" x2="56081" y2="77534"/>
                        <a14:foregroundMark x1="34189" y1="77872" x2="34189" y2="77872"/>
                        <a14:foregroundMark x1="45676" y1="93750" x2="45676" y2="93750"/>
                        <a14:backgroundMark x1="23378" y1="30068" x2="20946" y2="42905"/>
                        <a14:backgroundMark x1="72162" y1="64358" x2="70946" y2="74155"/>
                        <a14:backgroundMark x1="68243" y1="27703" x2="72297" y2="34628"/>
                        <a14:backgroundMark x1="67297" y1="43919" x2="67297" y2="43919"/>
                        <a14:backgroundMark x1="67703" y1="44426" x2="67703" y2="44426"/>
                        <a14:backgroundMark x1="67838" y1="43074" x2="69730" y2="43074"/>
                        <a14:backgroundMark x1="67973" y1="42399" x2="70541" y2="40709"/>
                        <a14:backgroundMark x1="67297" y1="42399" x2="70405" y2="41385"/>
                        <a14:backgroundMark x1="37027" y1="82264" x2="37027" y2="88514"/>
                        <a14:backgroundMark x1="50811" y1="83784" x2="51892" y2="88682"/>
                      </a14:backgroundRemoval>
                    </a14:imgEffect>
                  </a14:imgLayer>
                </a14:imgProps>
              </a:ext>
              <a:ext uri="{28A0092B-C50C-407E-A947-70E740481C1C}">
                <a14:useLocalDpi xmlns:a14="http://schemas.microsoft.com/office/drawing/2010/main" val="0"/>
              </a:ext>
            </a:extLst>
          </a:blip>
          <a:stretch>
            <a:fillRect/>
          </a:stretch>
        </p:blipFill>
        <p:spPr>
          <a:xfrm>
            <a:off x="9721273" y="31079"/>
            <a:ext cx="2773826" cy="2219061"/>
          </a:xfrm>
          <a:prstGeom prst="rect">
            <a:avLst/>
          </a:prstGeom>
        </p:spPr>
      </p:pic>
      <p:pic>
        <p:nvPicPr>
          <p:cNvPr id="5" name="Picture 4">
            <a:extLst>
              <a:ext uri="{FF2B5EF4-FFF2-40B4-BE49-F238E27FC236}">
                <a16:creationId xmlns:a16="http://schemas.microsoft.com/office/drawing/2014/main" id="{A0FA66F1-5966-AE71-E1A7-16D6C1CF5218}"/>
              </a:ext>
            </a:extLst>
          </p:cNvPr>
          <p:cNvPicPr>
            <a:picLocks noChangeAspect="1"/>
          </p:cNvPicPr>
          <p:nvPr/>
        </p:nvPicPr>
        <p:blipFill>
          <a:blip r:embed="rId6"/>
          <a:stretch>
            <a:fillRect/>
          </a:stretch>
        </p:blipFill>
        <p:spPr>
          <a:xfrm>
            <a:off x="1438274" y="1657350"/>
            <a:ext cx="9522243" cy="3829050"/>
          </a:xfrm>
          <a:prstGeom prst="rect">
            <a:avLst/>
          </a:prstGeom>
        </p:spPr>
      </p:pic>
    </p:spTree>
    <p:extLst>
      <p:ext uri="{BB962C8B-B14F-4D97-AF65-F5344CB8AC3E}">
        <p14:creationId xmlns:p14="http://schemas.microsoft.com/office/powerpoint/2010/main" val="41187315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sp>
        <p:nvSpPr>
          <p:cNvPr id="41" name="TextBox 40">
            <a:extLst>
              <a:ext uri="{FF2B5EF4-FFF2-40B4-BE49-F238E27FC236}">
                <a16:creationId xmlns:a16="http://schemas.microsoft.com/office/drawing/2014/main" id="{E10B99C0-AF37-47E5-B25F-23F72C2F0BE1}"/>
              </a:ext>
            </a:extLst>
          </p:cNvPr>
          <p:cNvSpPr txBox="1"/>
          <p:nvPr/>
        </p:nvSpPr>
        <p:spPr>
          <a:xfrm>
            <a:off x="1628931" y="1659150"/>
            <a:ext cx="7381719" cy="1569660"/>
          </a:xfrm>
          <a:prstGeom prst="rect">
            <a:avLst/>
          </a:prstGeom>
          <a:noFill/>
        </p:spPr>
        <p:txBody>
          <a:bodyPr wrap="square" rtlCol="0">
            <a:spAutoFit/>
          </a:bodyPr>
          <a:lstStyle/>
          <a:p>
            <a:pPr lvl="0" algn="ctr"/>
            <a:r>
              <a:rPr lang="en-US" sz="4800" b="1" dirty="0">
                <a:solidFill>
                  <a:srgbClr val="FFFF00"/>
                </a:solidFill>
                <a:latin typeface="Calibri" panose="020F0502020204030204"/>
              </a:rPr>
              <a:t>G</a:t>
            </a:r>
            <a:r>
              <a:rPr lang="vi-VN" sz="4800" b="1" dirty="0">
                <a:solidFill>
                  <a:srgbClr val="FFFF00"/>
                </a:solidFill>
                <a:latin typeface="Calibri" panose="020F0502020204030204"/>
              </a:rPr>
              <a:t>iới thiệu thời gian biểu của mình trước lớp. </a:t>
            </a:r>
            <a:endParaRPr kumimoji="0" lang="en-US" sz="4800" b="1" i="0" u="none" strike="noStrike" kern="1200" cap="none" spc="0" normalizeH="0" baseline="0" noProof="0" dirty="0">
              <a:ln>
                <a:noFill/>
              </a:ln>
              <a:solidFill>
                <a:srgbClr val="FFFF00"/>
              </a:solidFill>
              <a:effectLst/>
              <a:uLnTx/>
              <a:uFillTx/>
              <a:latin typeface="Calibri" panose="020F0502020204030204"/>
            </a:endParaRPr>
          </a:p>
        </p:txBody>
      </p:sp>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41" y="3438427"/>
            <a:ext cx="9972231" cy="3419573"/>
          </a:xfrm>
          <a:prstGeom prst="rect">
            <a:avLst/>
          </a:prstGeom>
        </p:spPr>
      </p:pic>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8E4C9B00-5FFA-FF3A-C80C-74A1978BC90A}"/>
              </a:ext>
            </a:extLst>
          </p:cNvPr>
          <p:cNvSpPr/>
          <p:nvPr/>
        </p:nvSpPr>
        <p:spPr>
          <a:xfrm flipH="1">
            <a:off x="5571294" y="742950"/>
            <a:ext cx="6190601" cy="1949780"/>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Tại sao chúng ta phải lập thời gian biểu ?</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6" name="Rounded Rectangle 26">
            <a:extLst>
              <a:ext uri="{FF2B5EF4-FFF2-40B4-BE49-F238E27FC236}">
                <a16:creationId xmlns:a16="http://schemas.microsoft.com/office/drawing/2014/main" id="{71E0A096-F88D-6C4C-A30F-91E0248878A6}"/>
              </a:ext>
            </a:extLst>
          </p:cNvPr>
          <p:cNvSpPr/>
          <p:nvPr/>
        </p:nvSpPr>
        <p:spPr>
          <a:xfrm>
            <a:off x="5150126" y="3178433"/>
            <a:ext cx="6851374" cy="233902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threePt" dir="t"/>
            </a:scene3d>
          </a:bodyPr>
          <a:lstStyle/>
          <a:p>
            <a:pPr algn="just"/>
            <a:r>
              <a:rPr lang="vi-VN" sz="3600" b="1" dirty="0">
                <a:solidFill>
                  <a:srgbClr val="FF0000"/>
                </a:solidFill>
                <a:latin typeface="Cambria" panose="02040503050406030204" pitchFamily="18" charset="0"/>
                <a:ea typeface="Cambria" panose="02040503050406030204" pitchFamily="18" charset="0"/>
              </a:rPr>
              <a:t>Lập thời gian biểu để làm việc, học tập và nghỉ ngơi khoa học, đúng giờ giấc.</a:t>
            </a:r>
            <a:endParaRPr lang="en-US" sz="3600" b="1" dirty="0">
              <a:solidFill>
                <a:srgbClr val="FF0000"/>
              </a:solidFill>
              <a:latin typeface="Cambria" panose="02040503050406030204" pitchFamily="18" charset="0"/>
              <a:ea typeface="Cambria" panose="02040503050406030204" pitchFamily="18" charset="0"/>
            </a:endParaRPr>
          </a:p>
        </p:txBody>
      </p:sp>
      <p:pic>
        <p:nvPicPr>
          <p:cNvPr id="1026" name="Picture 2" descr="Thời Gian Biểu Mùa Hè cho trẻ giúp Tinh Thần và Thể Chất khỏe mạnh chống  dịch bệnh. - Ready Steady Go Kids Vietnam">
            <a:extLst>
              <a:ext uri="{FF2B5EF4-FFF2-40B4-BE49-F238E27FC236}">
                <a16:creationId xmlns:a16="http://schemas.microsoft.com/office/drawing/2014/main" id="{703C0B04-B1BF-AE60-D11D-BA3AE16A1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548670"/>
            <a:ext cx="4191000" cy="5928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4135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8E4C9B00-5FFA-FF3A-C80C-74A1978BC90A}"/>
              </a:ext>
            </a:extLst>
          </p:cNvPr>
          <p:cNvSpPr/>
          <p:nvPr/>
        </p:nvSpPr>
        <p:spPr>
          <a:xfrm flipH="1">
            <a:off x="5571294" y="742950"/>
            <a:ext cx="6190601" cy="1949780"/>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Sinh hoạt và học tập theo thời gian biểu có lợi gì ?</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6" name="Rounded Rectangle 26">
            <a:extLst>
              <a:ext uri="{FF2B5EF4-FFF2-40B4-BE49-F238E27FC236}">
                <a16:creationId xmlns:a16="http://schemas.microsoft.com/office/drawing/2014/main" id="{71E0A096-F88D-6C4C-A30F-91E0248878A6}"/>
              </a:ext>
            </a:extLst>
          </p:cNvPr>
          <p:cNvSpPr/>
          <p:nvPr/>
        </p:nvSpPr>
        <p:spPr>
          <a:xfrm>
            <a:off x="5150126" y="2838450"/>
            <a:ext cx="6851374" cy="319087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threePt" dir="t"/>
            </a:scene3d>
          </a:bodyPr>
          <a:lstStyle/>
          <a:p>
            <a:pPr lvl="0" algn="just"/>
            <a:r>
              <a:rPr lang="vi-VN" sz="3300" b="1" dirty="0">
                <a:solidFill>
                  <a:srgbClr val="FF0000"/>
                </a:solidFill>
                <a:latin typeface="Cambria" panose="02040503050406030204" pitchFamily="18" charset="0"/>
                <a:ea typeface="Cambria" panose="02040503050406030204" pitchFamily="18" charset="0"/>
              </a:rPr>
              <a:t>Sinh hoạt và học tập theo thời gian biểu có lợi giúp chúng ta sinh hoạt và làm việc một cách khoa học. Vừa bảo vệ được cơ quan thần kinh vừa giúp nâng cao hiệu quả công việc học tập.</a:t>
            </a:r>
            <a:endPar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Thời Gian Biểu Mùa Hè cho trẻ giúp Tinh Thần và Thể Chất khỏe mạnh chống  dịch bệnh. - Ready Steady Go Kids Vietnam">
            <a:extLst>
              <a:ext uri="{FF2B5EF4-FFF2-40B4-BE49-F238E27FC236}">
                <a16:creationId xmlns:a16="http://schemas.microsoft.com/office/drawing/2014/main" id="{703C0B04-B1BF-AE60-D11D-BA3AE16A1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548670"/>
            <a:ext cx="4191000" cy="5928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5859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D226C7C1-BACE-40DA-AC44-07F861C17FAB}"/>
              </a:ext>
            </a:extLst>
          </p:cNvPr>
          <p:cNvGrpSpPr/>
          <p:nvPr/>
        </p:nvGrpSpPr>
        <p:grpSpPr>
          <a:xfrm rot="-111831">
            <a:off x="1347497" y="803184"/>
            <a:ext cx="9036270" cy="5480314"/>
            <a:chOff x="0" y="0"/>
            <a:chExt cx="24433925" cy="13339435"/>
          </a:xfrm>
        </p:grpSpPr>
        <p:grpSp>
          <p:nvGrpSpPr>
            <p:cNvPr id="7" name="Group 3">
              <a:extLst>
                <a:ext uri="{FF2B5EF4-FFF2-40B4-BE49-F238E27FC236}">
                  <a16:creationId xmlns:a16="http://schemas.microsoft.com/office/drawing/2014/main" id="{EF1F5C3B-0766-408F-BE3A-8A107BA3DD78}"/>
                </a:ext>
              </a:extLst>
            </p:cNvPr>
            <p:cNvGrpSpPr/>
            <p:nvPr/>
          </p:nvGrpSpPr>
          <p:grpSpPr>
            <a:xfrm>
              <a:off x="244209" y="191885"/>
              <a:ext cx="24189716" cy="13147550"/>
              <a:chOff x="0" y="0"/>
              <a:chExt cx="14104351" cy="7665971"/>
            </a:xfrm>
          </p:grpSpPr>
          <p:sp>
            <p:nvSpPr>
              <p:cNvPr id="11" name="Freeform 4">
                <a:extLst>
                  <a:ext uri="{FF2B5EF4-FFF2-40B4-BE49-F238E27FC236}">
                    <a16:creationId xmlns:a16="http://schemas.microsoft.com/office/drawing/2014/main" id="{9E33D2EB-E0A0-46A1-A423-FE99AAE39A11}"/>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12" name="Freeform 5">
                <a:extLst>
                  <a:ext uri="{FF2B5EF4-FFF2-40B4-BE49-F238E27FC236}">
                    <a16:creationId xmlns:a16="http://schemas.microsoft.com/office/drawing/2014/main" id="{26D7987F-203C-4663-8B84-23D1406DA6A6}"/>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8" name="Group 6">
              <a:extLst>
                <a:ext uri="{FF2B5EF4-FFF2-40B4-BE49-F238E27FC236}">
                  <a16:creationId xmlns:a16="http://schemas.microsoft.com/office/drawing/2014/main" id="{8FC0DB03-0048-4EF9-BA90-68F8EAD77F93}"/>
                </a:ext>
              </a:extLst>
            </p:cNvPr>
            <p:cNvGrpSpPr/>
            <p:nvPr/>
          </p:nvGrpSpPr>
          <p:grpSpPr>
            <a:xfrm>
              <a:off x="0" y="0"/>
              <a:ext cx="24099334" cy="13031963"/>
              <a:chOff x="0" y="0"/>
              <a:chExt cx="14051652" cy="7598576"/>
            </a:xfrm>
          </p:grpSpPr>
          <p:sp>
            <p:nvSpPr>
              <p:cNvPr id="9" name="Freeform 7">
                <a:extLst>
                  <a:ext uri="{FF2B5EF4-FFF2-40B4-BE49-F238E27FC236}">
                    <a16:creationId xmlns:a16="http://schemas.microsoft.com/office/drawing/2014/main" id="{70199AF6-32F5-4A34-BC49-08D63DED7B38}"/>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10" name="Freeform 8">
                <a:extLst>
                  <a:ext uri="{FF2B5EF4-FFF2-40B4-BE49-F238E27FC236}">
                    <a16:creationId xmlns:a16="http://schemas.microsoft.com/office/drawing/2014/main" id="{FE14215F-3D6F-4E3D-A6D9-E4F199519ED3}"/>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 name="TextBox 1">
            <a:extLst>
              <a:ext uri="{FF2B5EF4-FFF2-40B4-BE49-F238E27FC236}">
                <a16:creationId xmlns:a16="http://schemas.microsoft.com/office/drawing/2014/main" id="{C80C3E9A-5458-4077-9A9C-4CCF4BFBC5AC}"/>
              </a:ext>
            </a:extLst>
          </p:cNvPr>
          <p:cNvSpPr txBox="1"/>
          <p:nvPr/>
        </p:nvSpPr>
        <p:spPr>
          <a:xfrm rot="21410443">
            <a:off x="1847850" y="1538250"/>
            <a:ext cx="8143875" cy="3970318"/>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3600" b="1" dirty="0">
                <a:solidFill>
                  <a:prstClr val="black"/>
                </a:solidFill>
                <a:latin typeface="Calibri" panose="020F0502020204030204"/>
              </a:rPr>
              <a:t>Thời gian biểu giúp chúng ta sắp xếp thời gian học tập và nghỉ ngơi hợp lí. Các em cần thực hiện đúng theo thời gian biểu đã lập, phải biết tận dụng thời gian học tập sao cho tốt nhất. Học tập, nghỉ ngơi hợp lí giúp bảo vệ tốt cơ quan thần kinh.</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descr="A picture containing diagram&#10;&#10;Description automatically generated">
            <a:extLst>
              <a:ext uri="{FF2B5EF4-FFF2-40B4-BE49-F238E27FC236}">
                <a16:creationId xmlns:a16="http://schemas.microsoft.com/office/drawing/2014/main" id="{A71633EA-1C97-44FB-9A3D-1178B8796F0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59" b="97297" l="10000" r="90000">
                        <a14:foregroundMark x1="41892" y1="47297" x2="43514" y2="52534"/>
                        <a14:foregroundMark x1="51486" y1="91047" x2="51051" y2="93332"/>
                        <a14:foregroundMark x1="35946" y1="13682" x2="35946" y2="13682"/>
                        <a14:foregroundMark x1="72973" y1="22804" x2="72973" y2="22804"/>
                        <a14:foregroundMark x1="72432" y1="24831" x2="72432" y2="24831"/>
                        <a14:foregroundMark x1="73649" y1="23480" x2="72432" y2="24324"/>
                        <a14:foregroundMark x1="68649" y1="85473" x2="68649" y2="85473"/>
                        <a14:foregroundMark x1="49459" y1="94764" x2="49459" y2="94764"/>
                        <a14:foregroundMark x1="55541" y1="96791" x2="55541" y2="96791"/>
                        <a14:foregroundMark x1="56081" y1="96284" x2="56081" y2="96284"/>
                        <a14:foregroundMark x1="55811" y1="96115" x2="55811" y2="96115"/>
                        <a14:foregroundMark x1="55676" y1="94088" x2="54865" y2="95946"/>
                        <a14:foregroundMark x1="57297" y1="94595" x2="56892" y2="97297"/>
                        <a14:foregroundMark x1="57973" y1="94595" x2="57568" y2="96622"/>
                        <a14:foregroundMark x1="55541" y1="95608" x2="54865" y2="96959"/>
                        <a14:foregroundMark x1="54459" y1="95777" x2="54459" y2="95777"/>
                        <a14:foregroundMark x1="36486" y1="86486" x2="36486" y2="86486"/>
                        <a14:foregroundMark x1="25135" y1="47128" x2="25135" y2="47128"/>
                        <a14:foregroundMark x1="70676" y1="84966" x2="70676" y2="84966"/>
                        <a14:foregroundMark x1="70405" y1="84628" x2="70405" y2="84628"/>
                        <a14:foregroundMark x1="69865" y1="83277" x2="69865" y2="83277"/>
                        <a14:backgroundMark x1="27432" y1="16385" x2="27027" y2="20946"/>
                        <a14:backgroundMark x1="34054" y1="21453" x2="23649" y2="36824"/>
                        <a14:backgroundMark x1="23649" y1="36824" x2="20405" y2="48818"/>
                        <a14:backgroundMark x1="20405" y1="48818" x2="24730" y2="56419"/>
                        <a14:backgroundMark x1="24730" y1="56419" x2="21216" y2="77534"/>
                        <a14:backgroundMark x1="21216" y1="77534" x2="28784" y2="84797"/>
                        <a14:backgroundMark x1="28784" y1="84797" x2="35946" y2="84459"/>
                        <a14:backgroundMark x1="35946" y1="84459" x2="40541" y2="80068"/>
                        <a14:backgroundMark x1="40541" y1="80068" x2="45270" y2="97128"/>
                        <a14:backgroundMark x1="58783" y1="94939" x2="67162" y2="93581"/>
                        <a14:backgroundMark x1="45270" y1="97128" x2="53254" y2="95834"/>
                        <a14:backgroundMark x1="68561" y1="85473" x2="68649" y2="84966"/>
                        <a14:backgroundMark x1="67162" y1="93581" x2="68561" y2="85473"/>
                        <a14:backgroundMark x1="70343" y1="83277" x2="80676" y2="72973"/>
                        <a14:backgroundMark x1="68988" y1="84628" x2="70343" y2="83277"/>
                        <a14:backgroundMark x1="68649" y1="84966" x2="68988" y2="84628"/>
                        <a14:backgroundMark x1="80676" y1="72973" x2="84730" y2="43919"/>
                        <a14:backgroundMark x1="84730" y1="43919" x2="74818" y2="26650"/>
                        <a14:backgroundMark x1="71351" y1="20608" x2="57703" y2="14020"/>
                        <a14:backgroundMark x1="57703" y1="14020" x2="36081" y2="18412"/>
                        <a14:backgroundMark x1="36081" y1="18412" x2="32703" y2="20777"/>
                        <a14:backgroundMark x1="63378" y1="19595" x2="73243" y2="32095"/>
                        <a14:backgroundMark x1="73243" y1="32095" x2="73243" y2="32095"/>
                        <a14:backgroundMark x1="73784" y1="32939" x2="74189" y2="44257"/>
                        <a14:backgroundMark x1="30811" y1="46622" x2="27162" y2="50338"/>
                        <a14:backgroundMark x1="41892" y1="73311" x2="41486" y2="78716"/>
                        <a14:backgroundMark x1="62568" y1="63176" x2="62568" y2="63176"/>
                        <a14:backgroundMark x1="62162" y1="62669" x2="61351" y2="65203"/>
                      </a14:backgroundRemoval>
                    </a14:imgEffect>
                  </a14:imgLayer>
                </a14:imgProps>
              </a:ext>
              <a:ext uri="{28A0092B-C50C-407E-A947-70E740481C1C}">
                <a14:useLocalDpi xmlns:a14="http://schemas.microsoft.com/office/drawing/2010/main" val="0"/>
              </a:ext>
            </a:extLst>
          </a:blip>
          <a:stretch>
            <a:fillRect/>
          </a:stretch>
        </p:blipFill>
        <p:spPr>
          <a:xfrm>
            <a:off x="9521752" y="3952875"/>
            <a:ext cx="3631407" cy="2905125"/>
          </a:xfrm>
          <a:prstGeom prst="rect">
            <a:avLst/>
          </a:prstGeom>
        </p:spPr>
      </p:pic>
      <p:pic>
        <p:nvPicPr>
          <p:cNvPr id="5" name="Picture 2" descr="Happy woman teacher in government uniform smiling character cartoon art illustration">
            <a:extLst>
              <a:ext uri="{FF2B5EF4-FFF2-40B4-BE49-F238E27FC236}">
                <a16:creationId xmlns:a16="http://schemas.microsoft.com/office/drawing/2014/main" id="{60B72ECC-E9B7-4DB8-823B-3D119CCC2D4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266426" y="67846"/>
            <a:ext cx="2409552" cy="192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7115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9D236-C279-4317-8503-7933E903023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B56871D5-9FAE-2084-8654-E84F14D8465D}"/>
              </a:ext>
            </a:extLst>
          </p:cNvPr>
          <p:cNvPicPr>
            <a:picLocks noChangeAspect="1"/>
          </p:cNvPicPr>
          <p:nvPr/>
        </p:nvPicPr>
        <p:blipFill>
          <a:blip r:embed="rId4"/>
          <a:stretch>
            <a:fillRect/>
          </a:stretch>
        </p:blipFill>
        <p:spPr>
          <a:xfrm>
            <a:off x="1262792" y="327880"/>
            <a:ext cx="5151566" cy="3706689"/>
          </a:xfrm>
          <a:prstGeom prst="rect">
            <a:avLst/>
          </a:prstGeom>
        </p:spPr>
      </p:pic>
    </p:spTree>
    <p:extLst>
      <p:ext uri="{BB962C8B-B14F-4D97-AF65-F5344CB8AC3E}">
        <p14:creationId xmlns:p14="http://schemas.microsoft.com/office/powerpoint/2010/main" val="64849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651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1"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3199"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Xương</a:t>
              </a: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sống</a:t>
              </a:r>
              <a:endParaRPr kumimoji="0" lang="vi-VN"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3199"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Tủy</a:t>
              </a: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sống</a:t>
              </a:r>
              <a:endParaRPr kumimoji="0" lang="vi-VN"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3199"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Mạch</a:t>
              </a: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máu</a:t>
              </a:r>
              <a:endParaRPr kumimoji="0" lang="vi-VN"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vi-VN"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thần</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gồm</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não</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thần</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Right Arrow 16">
            <a:hlinkClick r:id="rId9" action="ppaction://hlinksldjump"/>
            <a:extLst>
              <a:ext uri="{FF2B5EF4-FFF2-40B4-BE49-F238E27FC236}">
                <a16:creationId xmlns:a16="http://schemas.microsoft.com/office/drawing/2014/main"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760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1"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sống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Tủy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sống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Não</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9" action="ppaction://hlinksldjump"/>
            <a:extLst>
              <a:ext uri="{FF2B5EF4-FFF2-40B4-BE49-F238E27FC236}">
                <a16:creationId xmlns:a16="http://schemas.microsoft.com/office/drawing/2014/main"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1169000"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phản ứng giật mình, ứa nước miếng, 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ổ</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mồ hôi, nổi da gà,...  </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 cơ quan nào của cơ thể điều khiển? </a:t>
            </a:r>
          </a:p>
        </p:txBody>
      </p:sp>
    </p:spTree>
    <p:extLst>
      <p:ext uri="{BB962C8B-B14F-4D97-AF65-F5344CB8AC3E}">
        <p14:creationId xmlns:p14="http://schemas.microsoft.com/office/powerpoint/2010/main" val="3688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1404042" y="1133474"/>
            <a:ext cx="9380578" cy="14954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Nêu những việc nên và không nên làm để giữ gìn và bảo vệ cơ quan thần kinh?</a:t>
            </a:r>
          </a:p>
        </p:txBody>
      </p:sp>
      <p:pic>
        <p:nvPicPr>
          <p:cNvPr id="28" name="Picture 27">
            <a:extLst>
              <a:ext uri="{FF2B5EF4-FFF2-40B4-BE49-F238E27FC236}">
                <a16:creationId xmlns:a16="http://schemas.microsoft.com/office/drawing/2014/main" id="{C8FBFB89-76C2-4D51-8442-C3C6130DC458}"/>
              </a:ext>
            </a:extLst>
          </p:cNvPr>
          <p:cNvPicPr>
            <a:picLocks noChangeAspect="1"/>
          </p:cNvPicPr>
          <p:nvPr/>
        </p:nvPicPr>
        <p:blipFill>
          <a:blip r:embed="rId5"/>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id="{6D8E1A8B-9003-402D-89B0-453B407A99ED}"/>
              </a:ext>
            </a:extLst>
          </p:cNvPr>
          <p:cNvPicPr>
            <a:picLocks noChangeAspect="1"/>
          </p:cNvPicPr>
          <p:nvPr/>
        </p:nvPicPr>
        <p:blipFill>
          <a:blip r:embed="rId6"/>
          <a:stretch>
            <a:fillRect/>
          </a:stretch>
        </p:blipFill>
        <p:spPr>
          <a:xfrm>
            <a:off x="621821" y="4404147"/>
            <a:ext cx="4716003" cy="2379634"/>
          </a:xfrm>
          <a:prstGeom prst="rect">
            <a:avLst/>
          </a:prstGeom>
        </p:spPr>
      </p:pic>
      <p:sp>
        <p:nvSpPr>
          <p:cNvPr id="30" name="Right Arrow 16">
            <a:hlinkClick r:id="rId7" action="ppaction://hlinksldjump"/>
            <a:extLst>
              <a:ext uri="{FF2B5EF4-FFF2-40B4-BE49-F238E27FC236}">
                <a16:creationId xmlns:a16="http://schemas.microsoft.com/office/drawing/2014/main"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359893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Tree>
    <p:extLst>
      <p:ext uri="{BB962C8B-B14F-4D97-AF65-F5344CB8AC3E}">
        <p14:creationId xmlns:p14="http://schemas.microsoft.com/office/powerpoint/2010/main" val="2682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F92749-DE91-40C3-98E7-A86C4B1077F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2D61BC43-4139-4729-848A-BE5DE2DA2659}"/>
              </a:ext>
            </a:extLst>
          </p:cNvPr>
          <p:cNvSpPr txBox="1"/>
          <p:nvPr/>
        </p:nvSpPr>
        <p:spPr>
          <a:xfrm>
            <a:off x="3541900" y="1375930"/>
            <a:ext cx="5659250" cy="230832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dirty="0">
                <a:ln w="22225">
                  <a:noFill/>
                  <a:prstDash val="solid"/>
                </a:ln>
                <a:solidFill>
                  <a:prstClr val="white"/>
                </a:solidFill>
                <a:effectLst/>
                <a:uLnTx/>
                <a:uFillTx/>
                <a:latin typeface="Calibri" panose="020F0502020204030204" pitchFamily="34" charset="0"/>
                <a:cs typeface="Calibri" panose="020F0502020204030204" pitchFamily="34" charset="0"/>
              </a:rPr>
              <a:t>1. </a:t>
            </a:r>
            <a:r>
              <a:rPr kumimoji="0" lang="vi-VN" sz="3600" b="1" i="0" strike="noStrike" kern="1200" cap="none" spc="0" normalizeH="0" baseline="0" noProof="0" dirty="0">
                <a:ln w="22225">
                  <a:noFill/>
                  <a:prstDash val="solid"/>
                </a:ln>
                <a:solidFill>
                  <a:prstClr val="white"/>
                </a:solidFill>
                <a:effectLst/>
                <a:uLnTx/>
                <a:uFillTx/>
                <a:latin typeface="Calibri" panose="020F0502020204030204" pitchFamily="34" charset="0"/>
                <a:cs typeface="Calibri" panose="020F0502020204030204" pitchFamily="34" charset="0"/>
              </a:rPr>
              <a:t>Tìm hiểu những việc cần tránh và cần làm để không làm tổn thương cơ quan thần kinh về tinh thần </a:t>
            </a:r>
            <a:endParaRPr kumimoji="0" lang="en-US" sz="3600" b="1" i="0" strike="noStrike" kern="1200" cap="none" spc="0" normalizeH="0" baseline="0" noProof="0" dirty="0">
              <a:ln w="22225">
                <a:noFill/>
                <a:prstDash val="solid"/>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6282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945</Words>
  <Application>Microsoft Office PowerPoint</Application>
  <PresentationFormat>Widescreen</PresentationFormat>
  <Paragraphs>62</Paragraphs>
  <Slides>38</Slides>
  <Notes>4</Notes>
  <HiddenSlides>0</HiddenSlides>
  <MMClips>2</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38</vt:i4>
      </vt:variant>
    </vt:vector>
  </HeadingPairs>
  <TitlesOfParts>
    <vt:vector size="54" baseType="lpstr">
      <vt:lpstr>#9Slide05 SVNClementine</vt:lpstr>
      <vt:lpstr>等线</vt:lpstr>
      <vt:lpstr>等线 Light</vt:lpstr>
      <vt:lpstr>Arial</vt:lpstr>
      <vt:lpstr>Calibri</vt:lpstr>
      <vt:lpstr>Calibri Light</vt:lpstr>
      <vt:lpstr>Cambria</vt:lpstr>
      <vt:lpstr>Times New Roman</vt:lpstr>
      <vt:lpstr>UTM Avo</vt:lpstr>
      <vt:lpstr>Wingdings</vt:lpstr>
      <vt:lpstr>Office Theme</vt:lpstr>
      <vt:lpstr>1_Office Theme</vt:lpstr>
      <vt:lpstr>1_www.33ppt.com</vt:lpstr>
      <vt:lpstr>4_Office 主题​​</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2023-02-26T08:39:41Z</dcterms:created>
  <dcterms:modified xsi:type="dcterms:W3CDTF">2023-02-26T09:12:16Z</dcterms:modified>
</cp:coreProperties>
</file>