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687" r:id="rId4"/>
    <p:sldMasterId id="2147483699" r:id="rId5"/>
  </p:sldMasterIdLst>
  <p:notesMasterIdLst>
    <p:notesMasterId r:id="rId26"/>
  </p:notesMasterIdLst>
  <p:sldIdLst>
    <p:sldId id="266" r:id="rId6"/>
    <p:sldId id="258" r:id="rId7"/>
    <p:sldId id="288" r:id="rId8"/>
    <p:sldId id="289" r:id="rId9"/>
    <p:sldId id="290" r:id="rId10"/>
    <p:sldId id="291" r:id="rId11"/>
    <p:sldId id="292" r:id="rId12"/>
    <p:sldId id="286" r:id="rId13"/>
    <p:sldId id="354" r:id="rId14"/>
    <p:sldId id="269" r:id="rId15"/>
    <p:sldId id="355" r:id="rId16"/>
    <p:sldId id="356" r:id="rId17"/>
    <p:sldId id="357" r:id="rId18"/>
    <p:sldId id="319" r:id="rId19"/>
    <p:sldId id="320" r:id="rId20"/>
    <p:sldId id="322" r:id="rId21"/>
    <p:sldId id="323" r:id="rId22"/>
    <p:sldId id="324" r:id="rId23"/>
    <p:sldId id="32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EA30-FE59-4BBB-8970-C5339ADC00AB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4B2D-6C92-4F1E-BB02-0A58C56BA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3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6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6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9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1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2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571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3457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4653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29224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89687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71818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86800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4230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4915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93494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45022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35503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6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9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13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0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6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35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8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55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6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4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6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1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2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60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5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04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8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05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4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50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1509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8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981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ags" Target="../tags/tag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73DB9B-7183-45FD-8B0B-2BE79B9973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7D1A1D-9867-4648-BFD5-98195D1FCB3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13591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B57AEB-2E20-43F2-9145-498062B0B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" y="35052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tags" Target="../tags/tag10.xml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77.emf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microsoft.com/office/2007/relationships/hdphoto" Target="../media/hdphoto1.wdp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6.png"/><Relationship Id="rId12" Type="http://schemas.openxmlformats.org/officeDocument/2006/relationships/image" Target="../media/image7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77.emf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8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5" Type="http://schemas.openxmlformats.org/officeDocument/2006/relationships/image" Target="../media/image78.png"/><Relationship Id="rId10" Type="http://schemas.microsoft.com/office/2007/relationships/hdphoto" Target="../media/hdphoto1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6.png"/><Relationship Id="rId14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7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37.xml"/><Relationship Id="rId4" Type="http://schemas.microsoft.com/office/2007/relationships/media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.xml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44D68-361C-43C7-B359-1133A4234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958" y="3140272"/>
            <a:ext cx="971177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84E1-19D8-48D7-A899-DB43CCED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54" y="289420"/>
            <a:ext cx="7667625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72147-2FAF-40A9-9FE2-C98987CF3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46" y="1217884"/>
            <a:ext cx="10554586" cy="1700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ED27-9349-47CD-8DA6-2B5737DD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020" y="2918733"/>
            <a:ext cx="8449340" cy="147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EA663-A76C-4AC3-B29D-1A6283B64793}"/>
              </a:ext>
            </a:extLst>
          </p:cNvPr>
          <p:cNvSpPr txBox="1"/>
          <p:nvPr/>
        </p:nvSpPr>
        <p:spPr>
          <a:xfrm>
            <a:off x="5273749" y="4495097"/>
            <a:ext cx="715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 nunito black"/>
              </a:rPr>
              <a:t>Bài</a:t>
            </a:r>
            <a:r>
              <a:rPr lang="en-US" sz="3600" b="1" i="1" dirty="0">
                <a:latin typeface=" nunito black"/>
              </a:rPr>
              <a:t> </a:t>
            </a:r>
            <a:r>
              <a:rPr lang="en-US" sz="3600" b="1" i="1" dirty="0" err="1">
                <a:latin typeface=" nunito black"/>
              </a:rPr>
              <a:t>giải</a:t>
            </a:r>
            <a:r>
              <a:rPr lang="en-US" sz="3600" b="1" i="1" dirty="0">
                <a:latin typeface=" nunito black"/>
              </a:rPr>
              <a:t>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B71210-1172-42BC-B0FF-6FFCD07E72F2}"/>
              </a:ext>
            </a:extLst>
          </p:cNvPr>
          <p:cNvSpPr txBox="1"/>
          <p:nvPr/>
        </p:nvSpPr>
        <p:spPr>
          <a:xfrm>
            <a:off x="1721936" y="5107810"/>
            <a:ext cx="1020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tóc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gắn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tóc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gắn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nơ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F6FEF1-BED5-4559-9424-C4F7A30FB69F}"/>
              </a:ext>
            </a:extLst>
          </p:cNvPr>
          <p:cNvSpPr txBox="1"/>
          <p:nvPr/>
        </p:nvSpPr>
        <p:spPr>
          <a:xfrm>
            <a:off x="909721" y="5679439"/>
            <a:ext cx="1020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12 – 8 = 4 (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084D99-ED7F-4760-8631-05BAE7B79C7C}"/>
              </a:ext>
            </a:extLst>
          </p:cNvPr>
          <p:cNvSpPr txBox="1"/>
          <p:nvPr/>
        </p:nvSpPr>
        <p:spPr>
          <a:xfrm>
            <a:off x="4380614" y="6155151"/>
            <a:ext cx="62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kẹp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tóc</a:t>
            </a:r>
            <a:endParaRPr lang="en-US" sz="2400" b="1" dirty="0">
              <a:solidFill>
                <a:srgbClr val="FF0000"/>
              </a:solidFill>
              <a:latin typeface=" nuni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7" grpId="0"/>
      <p:bldP spid="88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F89F5-5727-4EBD-B44A-CBBF971E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06" y="557766"/>
            <a:ext cx="7477125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DC152-C811-436B-B4F6-E41BE0715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570" y="1616817"/>
            <a:ext cx="5191125" cy="3686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B47B1-17CA-4AA3-A9BC-F39C63B93001}"/>
              </a:ext>
            </a:extLst>
          </p:cNvPr>
          <p:cNvSpPr txBox="1"/>
          <p:nvPr/>
        </p:nvSpPr>
        <p:spPr>
          <a:xfrm>
            <a:off x="2371060" y="2307265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nunito black" pitchFamily="2" charset="0"/>
              </a:rPr>
              <a:t>Tóm</a:t>
            </a:r>
            <a:r>
              <a:rPr lang="en-US" sz="3200" dirty="0">
                <a:latin typeface="nunito black" pitchFamily="2" charset="0"/>
              </a:rPr>
              <a:t> </a:t>
            </a:r>
            <a:r>
              <a:rPr lang="en-US" sz="3200" dirty="0" err="1">
                <a:latin typeface="nunito black" pitchFamily="2" charset="0"/>
              </a:rPr>
              <a:t>tắt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D994E-D2F3-4F13-8656-C41CBA15DA7E}"/>
              </a:ext>
            </a:extLst>
          </p:cNvPr>
          <p:cNvSpPr txBox="1"/>
          <p:nvPr/>
        </p:nvSpPr>
        <p:spPr>
          <a:xfrm>
            <a:off x="0" y="2844225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Duy: 9 ngôi sao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3105A-FFD3-48A1-928E-B6A1FA6FCC60}"/>
              </a:ext>
            </a:extLst>
          </p:cNvPr>
          <p:cNvSpPr txBox="1"/>
          <p:nvPr/>
        </p:nvSpPr>
        <p:spPr>
          <a:xfrm>
            <a:off x="195207" y="3381185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nunito black" pitchFamily="2" charset="0"/>
              </a:rPr>
              <a:t>Hiền</a:t>
            </a:r>
            <a:r>
              <a:rPr lang="en-US" sz="3200" dirty="0">
                <a:latin typeface="nunito black" pitchFamily="2" charset="0"/>
              </a:rPr>
              <a:t>: 11 </a:t>
            </a:r>
            <a:r>
              <a:rPr lang="en-US" sz="3200" dirty="0" err="1">
                <a:latin typeface="nunito black" pitchFamily="2" charset="0"/>
              </a:rPr>
              <a:t>ngôi</a:t>
            </a:r>
            <a:r>
              <a:rPr lang="en-US" sz="3200" dirty="0">
                <a:latin typeface="nunito black" pitchFamily="2" charset="0"/>
              </a:rPr>
              <a:t> </a:t>
            </a:r>
            <a:r>
              <a:rPr lang="en-US" sz="3200" dirty="0" err="1">
                <a:latin typeface="nunito black" pitchFamily="2" charset="0"/>
              </a:rPr>
              <a:t>sao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2AA3D-446A-4B45-A0B3-1560AAF9850E}"/>
              </a:ext>
            </a:extLst>
          </p:cNvPr>
          <p:cNvSpPr txBox="1"/>
          <p:nvPr/>
        </p:nvSpPr>
        <p:spPr>
          <a:xfrm>
            <a:off x="195207" y="3927753"/>
            <a:ext cx="736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nunito black" pitchFamily="2" charset="0"/>
              </a:rPr>
              <a:t>Hiền cắt nhiều hơn Duy: ... ngôi sao?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86B03-49B8-4D74-A3C2-9C211C8F687E}"/>
              </a:ext>
            </a:extLst>
          </p:cNvPr>
          <p:cNvSpPr txBox="1"/>
          <p:nvPr/>
        </p:nvSpPr>
        <p:spPr>
          <a:xfrm>
            <a:off x="2516096" y="4429693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3200" u="sng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3200" u="sng" dirty="0">
                <a:solidFill>
                  <a:srgbClr val="FF000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D03F6F-8F12-4483-8E8D-DEC9C0857D6B}"/>
              </a:ext>
            </a:extLst>
          </p:cNvPr>
          <p:cNvSpPr txBox="1"/>
          <p:nvPr/>
        </p:nvSpPr>
        <p:spPr>
          <a:xfrm>
            <a:off x="368320" y="5112872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Hiền cắt được nhiều hơn Duy số ngôi sao là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5BF3E-C2C6-4E20-8D54-4CD8374CEAB7}"/>
              </a:ext>
            </a:extLst>
          </p:cNvPr>
          <p:cNvSpPr txBox="1"/>
          <p:nvPr/>
        </p:nvSpPr>
        <p:spPr>
          <a:xfrm>
            <a:off x="440741" y="5610948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11 – 9 = 2 (ngôi sao)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995B2-318F-41E6-9BA6-CCA3C7AE74AC}"/>
              </a:ext>
            </a:extLst>
          </p:cNvPr>
          <p:cNvSpPr txBox="1"/>
          <p:nvPr/>
        </p:nvSpPr>
        <p:spPr>
          <a:xfrm>
            <a:off x="1408304" y="6101664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Đáp số: 2 ngôi sao</a:t>
            </a:r>
          </a:p>
        </p:txBody>
      </p:sp>
    </p:spTree>
    <p:extLst>
      <p:ext uri="{BB962C8B-B14F-4D97-AF65-F5344CB8AC3E}">
        <p14:creationId xmlns:p14="http://schemas.microsoft.com/office/powerpoint/2010/main" val="257383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AFCFE-2945-4503-8947-88721D5D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8" y="666508"/>
            <a:ext cx="10896058" cy="832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095FA-19DB-4B10-809E-F54DBC0A1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98" y="1663219"/>
            <a:ext cx="5086985" cy="2302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5642D4-1417-4F25-A808-02FD4A7D1854}"/>
              </a:ext>
            </a:extLst>
          </p:cNvPr>
          <p:cNvSpPr txBox="1"/>
          <p:nvPr/>
        </p:nvSpPr>
        <p:spPr>
          <a:xfrm>
            <a:off x="2638688" y="2276807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nunito black" pitchFamily="2" charset="0"/>
              </a:rPr>
              <a:t>Tóm</a:t>
            </a:r>
            <a:r>
              <a:rPr lang="en-US" sz="3200" dirty="0">
                <a:latin typeface="nunito black" pitchFamily="2" charset="0"/>
              </a:rPr>
              <a:t> </a:t>
            </a:r>
            <a:r>
              <a:rPr lang="en-US" sz="3200" dirty="0" err="1">
                <a:latin typeface="nunito black" pitchFamily="2" charset="0"/>
              </a:rPr>
              <a:t>tắt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08265-A365-4F13-903E-1485B57BDDB9}"/>
              </a:ext>
            </a:extLst>
          </p:cNvPr>
          <p:cNvSpPr txBox="1"/>
          <p:nvPr/>
        </p:nvSpPr>
        <p:spPr>
          <a:xfrm>
            <a:off x="267628" y="2813767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Cá chép: 241 con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120878-FA22-483F-B184-E5C3C28378B1}"/>
              </a:ext>
            </a:extLst>
          </p:cNvPr>
          <p:cNvSpPr txBox="1"/>
          <p:nvPr/>
        </p:nvSpPr>
        <p:spPr>
          <a:xfrm>
            <a:off x="267628" y="3359550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>
                <a:latin typeface="nunito black" pitchFamily="2" charset="0"/>
              </a:rPr>
              <a:t>Cá rô phi: 38 con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DD6E-A47A-4D57-A47B-E7014B6143B0}"/>
              </a:ext>
            </a:extLst>
          </p:cNvPr>
          <p:cNvSpPr txBox="1"/>
          <p:nvPr/>
        </p:nvSpPr>
        <p:spPr>
          <a:xfrm>
            <a:off x="531628" y="3886854"/>
            <a:ext cx="736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nunito black" pitchFamily="2" charset="0"/>
              </a:rPr>
              <a:t>Cá rô phi ít hơn cá chép: ... con?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B3ED8-5352-4706-9DD4-9012CA60F8BF}"/>
              </a:ext>
            </a:extLst>
          </p:cNvPr>
          <p:cNvSpPr txBox="1"/>
          <p:nvPr/>
        </p:nvSpPr>
        <p:spPr>
          <a:xfrm>
            <a:off x="2783724" y="4399235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3200" u="sng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3200" u="sng" dirty="0">
                <a:solidFill>
                  <a:srgbClr val="FF000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E1A6B-9565-41D2-9FF4-80BC87957910}"/>
              </a:ext>
            </a:extLst>
          </p:cNvPr>
          <p:cNvSpPr txBox="1"/>
          <p:nvPr/>
        </p:nvSpPr>
        <p:spPr>
          <a:xfrm>
            <a:off x="635947" y="5082414"/>
            <a:ext cx="1084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Chú Tư đã thả số cá rô phi ít hơn số cá chép số con là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: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082445-BE97-452D-9280-9A75E9512F37}"/>
              </a:ext>
            </a:extLst>
          </p:cNvPr>
          <p:cNvSpPr txBox="1"/>
          <p:nvPr/>
        </p:nvSpPr>
        <p:spPr>
          <a:xfrm>
            <a:off x="708369" y="5580490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241 – 38 = 203 (con)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EB5F62-EB77-4C8E-9A7B-9F97DC110F4E}"/>
              </a:ext>
            </a:extLst>
          </p:cNvPr>
          <p:cNvSpPr txBox="1"/>
          <p:nvPr/>
        </p:nvSpPr>
        <p:spPr>
          <a:xfrm>
            <a:off x="1675932" y="6071206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Đáp số: 203 con</a:t>
            </a:r>
          </a:p>
        </p:txBody>
      </p:sp>
    </p:spTree>
    <p:extLst>
      <p:ext uri="{BB962C8B-B14F-4D97-AF65-F5344CB8AC3E}">
        <p14:creationId xmlns:p14="http://schemas.microsoft.com/office/powerpoint/2010/main" val="418808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8A36A-97B3-44BA-BB91-B1D906C3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93" y="2971562"/>
            <a:ext cx="6828112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974455" y="2066588"/>
              <a:ext cx="43566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: 214</a:t>
              </a:r>
              <a:endParaRPr lang="en-US" sz="48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958286"/>
            <a:chOff x="1580457" y="293638"/>
            <a:chExt cx="9003322" cy="958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8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336 – 122 = </a:t>
              </a:r>
              <a:endParaRPr lang="zh-CN" altLang="en-US" sz="48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165686" y="1817536"/>
              <a:ext cx="522513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6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975</a:t>
              </a:r>
              <a:endParaRPr lang="en-US" sz="6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72180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872 + 103 = </a:t>
              </a:r>
              <a:endParaRPr lang="zh-CN" altLang="en-US" sz="36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0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654 – 341 = </a:t>
              </a:r>
              <a:endParaRPr lang="zh-CN" altLang="en-US" sz="40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313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359 + 317 = </a:t>
              </a:r>
              <a:endParaRPr lang="zh-CN" altLang="en-US" sz="36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676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32 + 8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𝟒𝟎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61 + 9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𝟕𝟎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58 − 6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𝟓𝟐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DA519-DC3B-4DF2-8020-2FAC34108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595" y="3246922"/>
            <a:ext cx="637696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23520" y="102870"/>
            <a:ext cx="11801565" cy="666369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Ngày thứ hai: nhiều hơn 125 m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Xem thêm tại: https://loigiaihay.com/toan-lop-3-trang-8-on-tap-ve-phep-cong-phep-tru-trong-pham-vi-1-000-sgk-canh-dieu-a106922.html#ixzz7cw9wRDDL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F441-E3B7-4E7C-89D2-B4B7537B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210381"/>
            <a:ext cx="11243310" cy="152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D3608-BD90-4352-B106-2EC27D24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302" y="4417789"/>
            <a:ext cx="6132635" cy="245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BFB8E2-F123-4BED-95D7-0FE1E15F63F9}"/>
              </a:ext>
            </a:extLst>
          </p:cNvPr>
          <p:cNvSpPr txBox="1"/>
          <p:nvPr/>
        </p:nvSpPr>
        <p:spPr>
          <a:xfrm>
            <a:off x="982980" y="2011680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CF173-6972-457A-B949-9D94139D39E8}"/>
              </a:ext>
            </a:extLst>
          </p:cNvPr>
          <p:cNvSpPr txBox="1"/>
          <p:nvPr/>
        </p:nvSpPr>
        <p:spPr>
          <a:xfrm>
            <a:off x="320040" y="3044856"/>
            <a:ext cx="577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nhất: 457 m 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3C1F74-258B-486B-A1AF-A7F1A45748A8}"/>
              </a:ext>
            </a:extLst>
          </p:cNvPr>
          <p:cNvSpPr txBox="1"/>
          <p:nvPr/>
        </p:nvSpPr>
        <p:spPr>
          <a:xfrm>
            <a:off x="348342" y="3900219"/>
            <a:ext cx="5544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hai: nhiều hơn 125 m 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51E20-FCF4-4818-918E-50767C9543D7}"/>
              </a:ext>
            </a:extLst>
          </p:cNvPr>
          <p:cNvSpPr txBox="1"/>
          <p:nvPr/>
        </p:nvSpPr>
        <p:spPr>
          <a:xfrm>
            <a:off x="348342" y="5186559"/>
            <a:ext cx="577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hai: ... 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35442-00A0-434A-93B2-8EF488263807}"/>
              </a:ext>
            </a:extLst>
          </p:cNvPr>
          <p:cNvSpPr txBox="1"/>
          <p:nvPr/>
        </p:nvSpPr>
        <p:spPr>
          <a:xfrm>
            <a:off x="7413670" y="1732091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giải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C7B73-F71C-4AB9-A043-5DE1C31C13A0}"/>
              </a:ext>
            </a:extLst>
          </p:cNvPr>
          <p:cNvSpPr txBox="1"/>
          <p:nvPr/>
        </p:nvSpPr>
        <p:spPr>
          <a:xfrm>
            <a:off x="5963014" y="2474249"/>
            <a:ext cx="629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hai đội công nhân đó làm được số mét đường là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1797A-9310-4D21-8675-392326344798}"/>
              </a:ext>
            </a:extLst>
          </p:cNvPr>
          <p:cNvSpPr txBox="1"/>
          <p:nvPr/>
        </p:nvSpPr>
        <p:spPr>
          <a:xfrm>
            <a:off x="6650355" y="3551467"/>
            <a:ext cx="508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457 + 125 = 582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B07CD-B809-40EE-90FC-0E788B6CBBF0}"/>
              </a:ext>
            </a:extLst>
          </p:cNvPr>
          <p:cNvSpPr txBox="1"/>
          <p:nvPr/>
        </p:nvSpPr>
        <p:spPr>
          <a:xfrm>
            <a:off x="7523207" y="4305519"/>
            <a:ext cx="508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Đáp số: 582 mét.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08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612</Words>
  <Application>Microsoft Office PowerPoint</Application>
  <PresentationFormat>Widescreen</PresentationFormat>
  <Paragraphs>89</Paragraphs>
  <Slides>20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 nunito black</vt:lpstr>
      <vt:lpstr>等线</vt:lpstr>
      <vt:lpstr>等线 Light</vt:lpstr>
      <vt:lpstr>字魂59号-创粗黑</vt:lpstr>
      <vt:lpstr>思源黑体 CN Normal</vt:lpstr>
      <vt:lpstr>Arial</vt:lpstr>
      <vt:lpstr>Calibri</vt:lpstr>
      <vt:lpstr>Calibri Light</vt:lpstr>
      <vt:lpstr>Cambria Math</vt:lpstr>
      <vt:lpstr>iCiel Cadena</vt:lpstr>
      <vt:lpstr>Nunito black</vt:lpstr>
      <vt:lpstr>Nunito black</vt:lpstr>
      <vt:lpstr>Times New Roman</vt:lpstr>
      <vt:lpstr>UTM Avo</vt:lpstr>
      <vt:lpstr>Wingdings</vt:lpstr>
      <vt:lpstr>1_Office 主题​​</vt:lpstr>
      <vt:lpstr>3_Office 主题​​</vt:lpstr>
      <vt:lpstr>千图网拥有20W+精美PPT模板 更多PPT模板下载至：www.58pic.com/office/ppt​​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2022-08-25T02:09:46Z</dcterms:created>
  <dcterms:modified xsi:type="dcterms:W3CDTF">2022-08-25T02:56:26Z</dcterms:modified>
</cp:coreProperties>
</file>