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5" r:id="rId2"/>
  </p:sldMasterIdLst>
  <p:notesMasterIdLst>
    <p:notesMasterId r:id="rId24"/>
  </p:notesMasterIdLst>
  <p:sldIdLst>
    <p:sldId id="258" r:id="rId3"/>
    <p:sldId id="304" r:id="rId4"/>
    <p:sldId id="2640" r:id="rId5"/>
    <p:sldId id="2641" r:id="rId6"/>
    <p:sldId id="261" r:id="rId7"/>
    <p:sldId id="2634" r:id="rId8"/>
    <p:sldId id="2642" r:id="rId9"/>
    <p:sldId id="2643" r:id="rId10"/>
    <p:sldId id="2645" r:id="rId11"/>
    <p:sldId id="2646" r:id="rId12"/>
    <p:sldId id="2647" r:id="rId13"/>
    <p:sldId id="2649" r:id="rId14"/>
    <p:sldId id="350" r:id="rId15"/>
    <p:sldId id="2650" r:id="rId16"/>
    <p:sldId id="2648" r:id="rId17"/>
    <p:sldId id="270" r:id="rId18"/>
    <p:sldId id="2651" r:id="rId19"/>
    <p:sldId id="2653" r:id="rId20"/>
    <p:sldId id="2654" r:id="rId21"/>
    <p:sldId id="2652" r:id="rId22"/>
    <p:sldId id="2637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70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7128FE-223C-456C-AB97-FC1DF767BA6E}" type="datetimeFigureOut">
              <a:rPr lang="en-US" smtClean="0"/>
              <a:t>3/25/2023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D6DA2F-AC4F-4D37-9009-9A7D4DA28D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0358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41357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E96E42-4051-4A81-BC69-3C8BCC3AA3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0FFE6BF-FEBE-40E0-A893-B7FBB9EAA1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C3CCD1-FDE2-4514-823D-B77934D765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t>3/25/2023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B9645E-D026-4168-8FCD-DC158A84B4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656BCC-3F1B-4585-9B2A-707435C04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3111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A83AE-93AF-44FA-ABA6-2641E755D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A8A3B8-5616-4774-BF25-7191A2A0A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A870A8-7D83-418B-982E-A2D2A35E28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t>3/25/2023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B38BB-079A-42C4-83D3-093BDC806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CFC72-9A58-4152-AA60-DAFD4BF22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3484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A83AE-93AF-44FA-ABA6-2641E755D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A8A3B8-5616-4774-BF25-7191A2A0A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A870A8-7D83-418B-982E-A2D2A35E28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t>3/25/2023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B38BB-079A-42C4-83D3-093BDC806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CFC72-9A58-4152-AA60-DAFD4BF22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2763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A83AE-93AF-44FA-ABA6-2641E755D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A8A3B8-5616-4774-BF25-7191A2A0A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A870A8-7D83-418B-982E-A2D2A35E28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t>3/25/2023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B38BB-079A-42C4-83D3-093BDC806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CFC72-9A58-4152-AA60-DAFD4BF22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9668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A83AE-93AF-44FA-ABA6-2641E755D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A8A3B8-5616-4774-BF25-7191A2A0A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A870A8-7D83-418B-982E-A2D2A35E28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t>3/25/2023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B38BB-079A-42C4-83D3-093BDC806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CFC72-9A58-4152-AA60-DAFD4BF22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9954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A83AE-93AF-44FA-ABA6-2641E755D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A8A3B8-5616-4774-BF25-7191A2A0A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A870A8-7D83-418B-982E-A2D2A35E28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t>3/25/2023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B38BB-079A-42C4-83D3-093BDC806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CFC72-9A58-4152-AA60-DAFD4BF22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3391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A83AE-93AF-44FA-ABA6-2641E755D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A8A3B8-5616-4774-BF25-7191A2A0A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A870A8-7D83-418B-982E-A2D2A35E28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t>3/25/2023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B38BB-079A-42C4-83D3-093BDC806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CFC72-9A58-4152-AA60-DAFD4BF22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2110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A83AE-93AF-44FA-ABA6-2641E755D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A8A3B8-5616-4774-BF25-7191A2A0A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A870A8-7D83-418B-982E-A2D2A35E28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t>3/25/2023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B38BB-079A-42C4-83D3-093BDC806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CFC72-9A58-4152-AA60-DAFD4BF22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0951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A83AE-93AF-44FA-ABA6-2641E755D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A8A3B8-5616-4774-BF25-7191A2A0A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A870A8-7D83-418B-982E-A2D2A35E28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t>3/25/2023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B38BB-079A-42C4-83D3-093BDC806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CFC72-9A58-4152-AA60-DAFD4BF22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8594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A83AE-93AF-44FA-ABA6-2641E755D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A8A3B8-5616-4774-BF25-7191A2A0A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A870A8-7D83-418B-982E-A2D2A35E28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t>3/25/2023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B38BB-079A-42C4-83D3-093BDC806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CFC72-9A58-4152-AA60-DAFD4BF22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5280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A83AE-93AF-44FA-ABA6-2641E755D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A8A3B8-5616-4774-BF25-7191A2A0A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A870A8-7D83-418B-982E-A2D2A35E28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t>3/25/2023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B38BB-079A-42C4-83D3-093BDC806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CFC72-9A58-4152-AA60-DAFD4BF22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2542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A83AE-93AF-44FA-ABA6-2641E755D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A8A3B8-5616-4774-BF25-7191A2A0A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A870A8-7D83-418B-982E-A2D2A35E28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t>3/25/2023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B38BB-079A-42C4-83D3-093BDC806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CFC72-9A58-4152-AA60-DAFD4BF22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4618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A83AE-93AF-44FA-ABA6-2641E755D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A8A3B8-5616-4774-BF25-7191A2A0A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A870A8-7D83-418B-982E-A2D2A35E28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t>3/25/2023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B38BB-079A-42C4-83D3-093BDC806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CFC72-9A58-4152-AA60-DAFD4BF22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530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A83AE-93AF-44FA-ABA6-2641E755D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A8A3B8-5616-4774-BF25-7191A2A0A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A870A8-7D83-418B-982E-A2D2A35E28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t>3/25/2023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B38BB-079A-42C4-83D3-093BDC806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CFC72-9A58-4152-AA60-DAFD4BF22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0223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A83AE-93AF-44FA-ABA6-2641E755D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A8A3B8-5616-4774-BF25-7191A2A0A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A870A8-7D83-418B-982E-A2D2A35E28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t>3/25/2023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B38BB-079A-42C4-83D3-093BDC806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CFC72-9A58-4152-AA60-DAFD4BF22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2486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A83AE-93AF-44FA-ABA6-2641E755D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A8A3B8-5616-4774-BF25-7191A2A0A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A870A8-7D83-418B-982E-A2D2A35E28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t>3/25/2023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B38BB-079A-42C4-83D3-093BDC806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CFC72-9A58-4152-AA60-DAFD4BF22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91838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A83AE-93AF-44FA-ABA6-2641E755D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A8A3B8-5616-4774-BF25-7191A2A0A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A870A8-7D83-418B-982E-A2D2A35E28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t>3/25/2023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B38BB-079A-42C4-83D3-093BDC806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CFC72-9A58-4152-AA60-DAFD4BF22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6608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A83AE-93AF-44FA-ABA6-2641E755D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A8A3B8-5616-4774-BF25-7191A2A0A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A870A8-7D83-418B-982E-A2D2A35E28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t>3/25/2023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B38BB-079A-42C4-83D3-093BDC806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CFC72-9A58-4152-AA60-DAFD4BF22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5168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1A300-2BFC-4B3C-B0CE-96AABAED99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6C70E6-09C0-47D5-A3F4-679F86B6B4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3C36C9-988A-4BEB-889F-2319D16A45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t>3/25/2023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7DF3CE-AB2C-4102-9DBC-85A1076EC1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6050CB-C7BA-4CD5-8DBC-60765B6B0E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5866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0781A2-14D4-4C01-AD7A-5DC9DE4C46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F2F99A-5485-47C6-BE06-E81B1C5B57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34F481-6874-487A-ADB3-A11532160C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0F0F51-D7A0-477F-80F7-240565B2D0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t>3/25/2023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F050E6-DECC-464D-8397-BAAE0C0D21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E554C0-0A13-4FF9-9EEB-1DD5B169F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72569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BE2362-B45E-490F-9490-14130F27B5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D0B7FC-EBC0-43C7-A4E9-EBEEA65495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5AA323-9256-4718-BFE1-452FF8DFEB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694A4F-AD6D-4AC6-8513-C810F50C788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F8B3883-DCB7-419E-B340-B4C349B96D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37F0315-26E0-420B-9416-5B1523961E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t>3/25/2023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A336E81-A16D-473E-A040-8115EA6B0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F4CE8CB-3445-46A3-A757-9ECCF42D82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08331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5E624-2604-4E35-9B95-ED8F4189B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BD833A0-FFE4-4055-AB56-7C62368777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t>3/25/2023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842749-9D41-4CE5-A23E-1B955C225F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13A6BD-E830-443C-8022-3F143A1006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7964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A83AE-93AF-44FA-ABA6-2641E755D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A8A3B8-5616-4774-BF25-7191A2A0A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A870A8-7D83-418B-982E-A2D2A35E28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t>3/25/2023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B38BB-079A-42C4-83D3-093BDC806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CFC72-9A58-4152-AA60-DAFD4BF22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09846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31FA055-9123-499B-899D-4BB9CBC0E1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t>3/25/2023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0FAF3E-C1D0-44BA-9813-CFF335F4E7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C81A44-4ADF-4295-9A36-37E35ADEB1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22722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F79FC3-354A-4603-A780-687F273F9A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71E348-6019-4DA0-8718-5D9A37E623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A87236-53CC-46C4-8E66-A42DA8158C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D76D94-8E1C-4913-B1D1-1F9FE767F7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t>3/25/2023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BB001F-7A1F-40D4-8C14-EF5E0A463C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6118A4-6E9E-4A8E-8171-0A9FDEC43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9554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BE434A-9A2E-47DC-AABA-AC6DB873A2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36158F1-A4CF-43B6-93FD-52709C2CDC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3998FE-C84E-46E5-A49F-42C5BAA579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B90C0C-EA24-4296-8A18-27654543F8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t>3/25/2023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0D218D-90EE-4CD6-BD29-F630964650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0A69EA-232C-4946-A864-ED37259D2D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3771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5B4DDD-259E-4424-8752-5AA922C12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F65555-BB5C-4028-B280-22671BAA59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3D5420-C7AE-4148-B176-448F55FE9F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t>3/25/2023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8F6A49-4689-49DE-998E-341213A64D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4BA523-6D98-4F10-A7C0-FCF2A1040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97305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FEED3E1-CB13-47EE-9A5C-BC9652D811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3EA275-C3AB-4C88-BF8F-A18D71EBED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B5CA09-2C6C-445C-83D8-D087D03623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t>3/25/2023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223D89-38FF-436B-9911-2BA67347CD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FB7582-B6D1-4332-B32C-D520F81E9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21496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B0ACB-03B5-48BD-9186-B463A0B9B3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8CA6FFA-1F2D-4E59-9F03-5582A12660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F825A9-39B3-421A-AA88-6D83D74C2C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D5873-6696-4EE0-B765-90B210B469DD}" type="datetimeFigureOut">
              <a:rPr lang="vi-VN" smtClean="0"/>
              <a:t>25/03/2023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836F47-B750-48F1-A5AE-A645B147F6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367836-4DB5-4801-B9E6-FF72D868CD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FC2C3-EF38-4623-91D1-CDCC7ECE720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085630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2B1BDE-70B8-41B3-8C3F-515E85376E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5385BF-75FE-43A9-A699-2832DB21EB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32E8B5-A34D-4069-9781-C6A38B5A0A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D5873-6696-4EE0-B765-90B210B469DD}" type="datetimeFigureOut">
              <a:rPr lang="vi-VN" smtClean="0"/>
              <a:t>25/03/2023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A607E9-D457-4B14-9F5E-3765FF6419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229F7-26E9-4F21-BA5F-A81E842770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FC2C3-EF38-4623-91D1-CDCC7ECE720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6157105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3654E-2247-4F12-97BC-5FB06279ED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8AA07D-7556-4F3F-A150-308C579A8C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8C491E-1271-4662-9298-D41F924C2F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D5873-6696-4EE0-B765-90B210B469DD}" type="datetimeFigureOut">
              <a:rPr lang="vi-VN" smtClean="0"/>
              <a:t>25/03/2023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95B13A-2415-4A87-BDF7-50D4868CAE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34F103-8E78-46A9-9C65-EE6A6F9AA1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FC2C3-EF38-4623-91D1-CDCC7ECE720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0275208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9D9BA2-BF15-4E32-BD38-79FE65DD74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A23AD2-123E-44A5-9EEE-1AE1764794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03B319F-06F6-40BD-95C2-DEFD540B09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0105AD-3417-492F-B151-6E0F3BE3B7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D5873-6696-4EE0-B765-90B210B469DD}" type="datetimeFigureOut">
              <a:rPr lang="vi-VN" smtClean="0"/>
              <a:t>25/03/2023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230A0E-E66F-4529-A77E-6C35DC4044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E6EC02-452D-4395-84B8-92B8E571B1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FC2C3-EF38-4623-91D1-CDCC7ECE720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1594986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06C41B-FC13-40BD-8D38-5D9B0ACCB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EFE328-0FA8-453A-8B94-6657A0ECAF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9C269A-D6E3-44E9-9510-8A47320E69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CF0E5E-E5E0-4E5C-BF6F-D7997897BE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A3573F3-3BF5-43BA-BA2A-23EB109731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B5E0900-2790-4A23-85A4-9E80C3A6D9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D5873-6696-4EE0-B765-90B210B469DD}" type="datetimeFigureOut">
              <a:rPr lang="vi-VN" smtClean="0"/>
              <a:t>25/03/2023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7C832B6-B21D-4040-8159-ACBD40250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C11D958-42B2-457D-B06C-AC508A3BC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FC2C3-EF38-4623-91D1-CDCC7ECE720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829802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A83AE-93AF-44FA-ABA6-2641E755D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A8A3B8-5616-4774-BF25-7191A2A0A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A870A8-7D83-418B-982E-A2D2A35E28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t>3/25/2023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B38BB-079A-42C4-83D3-093BDC806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CFC72-9A58-4152-AA60-DAFD4BF22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1021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91AFC1-B2FE-440E-9B9F-4C8E9E0502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70FBB54-C816-47EA-B7F1-37917C91B4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D5873-6696-4EE0-B765-90B210B469DD}" type="datetimeFigureOut">
              <a:rPr lang="vi-VN" smtClean="0"/>
              <a:t>25/03/2023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9FD7F5-9D4D-4DD0-88D6-D9E00B176D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17A24E-730C-4C26-9152-8303FF578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FC2C3-EF38-4623-91D1-CDCC7ECE720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3084127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9453BB-846D-4ED7-A930-CF802A3663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D5873-6696-4EE0-B765-90B210B469DD}" type="datetimeFigureOut">
              <a:rPr lang="vi-VN" smtClean="0"/>
              <a:t>25/03/2023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CA940B3-5641-443A-8657-C0279C09B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886BD3-B7EB-4D89-A1D2-E6B2F7B94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FC2C3-EF38-4623-91D1-CDCC7ECE720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4567047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A46882-AC4E-4683-8208-FB4F810324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779A20-D4B7-4EF2-95D5-BFFFD6E2DA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8B6526-622D-48C9-A8C1-F02C22DCAA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F2645E-719D-4D01-A10D-2B249CA0F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D5873-6696-4EE0-B765-90B210B469DD}" type="datetimeFigureOut">
              <a:rPr lang="vi-VN" smtClean="0"/>
              <a:t>25/03/2023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D36170-26F6-4FC9-91ED-96026CABA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575ED0-49C2-4027-86EC-1F3EB7249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FC2C3-EF38-4623-91D1-CDCC7ECE720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8714415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8C7422-8F70-4740-BEA2-F6C3C87015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96E0D91-562D-4498-9462-38F4CD93E9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1736A6-EF2C-450A-B24E-14F704C304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FF3A8F-F646-4C26-B41B-2419FBBBFC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D5873-6696-4EE0-B765-90B210B469DD}" type="datetimeFigureOut">
              <a:rPr lang="vi-VN" smtClean="0"/>
              <a:t>25/03/2023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4EF5B4-8E52-4044-BE20-B45C60A1EC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C3AC2B-E958-453F-BFCA-30E26A94C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FC2C3-EF38-4623-91D1-CDCC7ECE720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9231697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8E0068-EC9D-41E9-AF81-FF0978899A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7913783-D6F7-49BC-9556-B085A52CE8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71F616-9B69-4837-BE40-AE3F6B2FE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D5873-6696-4EE0-B765-90B210B469DD}" type="datetimeFigureOut">
              <a:rPr lang="vi-VN" smtClean="0"/>
              <a:t>25/03/2023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15BBCC-4156-439E-AD99-2EAF2FD56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60998C-05B5-4BE9-9C43-18413510B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FC2C3-EF38-4623-91D1-CDCC7ECE720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9257539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4D99FF5-EA9E-4862-A59C-B09D879E59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9B181E-3031-450D-8076-5D91AF806C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FBB350-10AA-4E7F-AEEC-8949CCFAD7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D5873-6696-4EE0-B765-90B210B469DD}" type="datetimeFigureOut">
              <a:rPr lang="vi-VN" smtClean="0"/>
              <a:t>25/03/2023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5FA7E7-94F0-4306-A1A6-7F047FF2A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5FAE36-E8B4-4F5A-BF83-8DE4A04E2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FC2C3-EF38-4623-91D1-CDCC7ECE720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242987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A83AE-93AF-44FA-ABA6-2641E755D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A8A3B8-5616-4774-BF25-7191A2A0A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A870A8-7D83-418B-982E-A2D2A35E28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t>3/25/2023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B38BB-079A-42C4-83D3-093BDC806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CFC72-9A58-4152-AA60-DAFD4BF22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6569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A83AE-93AF-44FA-ABA6-2641E755D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A8A3B8-5616-4774-BF25-7191A2A0A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A870A8-7D83-418B-982E-A2D2A35E28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t>3/25/2023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B38BB-079A-42C4-83D3-093BDC806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CFC72-9A58-4152-AA60-DAFD4BF22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6502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A83AE-93AF-44FA-ABA6-2641E755D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A8A3B8-5616-4774-BF25-7191A2A0A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A870A8-7D83-418B-982E-A2D2A35E28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t>3/25/2023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B38BB-079A-42C4-83D3-093BDC806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CFC72-9A58-4152-AA60-DAFD4BF22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2327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A83AE-93AF-44FA-ABA6-2641E755D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A8A3B8-5616-4774-BF25-7191A2A0A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A870A8-7D83-418B-982E-A2D2A35E28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t>3/25/2023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B38BB-079A-42C4-83D3-093BDC806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CFC72-9A58-4152-AA60-DAFD4BF22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3793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A83AE-93AF-44FA-ABA6-2641E755D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A8A3B8-5616-4774-BF25-7191A2A0A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A870A8-7D83-418B-982E-A2D2A35E28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t>3/25/2023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B38BB-079A-42C4-83D3-093BDC806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CFC72-9A58-4152-AA60-DAFD4BF22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2725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E387F378-7477-451B-A2E2-0AF181FE50EA}"/>
              </a:ext>
            </a:extLst>
          </p:cNvPr>
          <p:cNvPicPr>
            <a:picLocks noChangeAspect="1"/>
          </p:cNvPicPr>
          <p:nvPr userDrawn="1"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0675" y="352425"/>
            <a:ext cx="1238250" cy="123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423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4BDB486-A437-4477-B830-059F05A738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964506-68BB-4FDD-9A50-F3F3B04367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2C959B-DF0B-478E-BBEE-CC2C4E43D1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2D5873-6696-4EE0-B765-90B210B469DD}" type="datetimeFigureOut">
              <a:rPr lang="vi-VN" smtClean="0"/>
              <a:t>25/03/2023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E254F9-1B9A-4A3D-9D3F-A55BF3F4E5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01D575-561A-424B-8B61-A134F843A5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EFC2C3-EF38-4623-91D1-CDCC7ECE7205}" type="slidenum">
              <a:rPr lang="vi-VN" smtClean="0"/>
              <a:t>‹#›</a:t>
            </a:fld>
            <a:endParaRPr lang="vi-VN"/>
          </a:p>
        </p:txBody>
      </p:sp>
      <p:pic>
        <p:nvPicPr>
          <p:cNvPr id="9" name="Picture 8" descr="A picture containing shape&#10;&#10;Description automatically generated">
            <a:extLst>
              <a:ext uri="{FF2B5EF4-FFF2-40B4-BE49-F238E27FC236}">
                <a16:creationId xmlns:a16="http://schemas.microsoft.com/office/drawing/2014/main" id="{34C18A2A-C6A0-4AE0-9AA4-67097D310FA5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5172" y="219074"/>
            <a:ext cx="1247775" cy="124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6583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gif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5.gif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1.xml"/><Relationship Id="rId6" Type="http://schemas.microsoft.com/office/2007/relationships/hdphoto" Target="../media/hdphoto3.wdp"/><Relationship Id="rId5" Type="http://schemas.openxmlformats.org/officeDocument/2006/relationships/image" Target="../media/image26.png"/><Relationship Id="rId10" Type="http://schemas.openxmlformats.org/officeDocument/2006/relationships/image" Target="../media/image29.png"/><Relationship Id="rId4" Type="http://schemas.openxmlformats.org/officeDocument/2006/relationships/image" Target="../media/image25.svg"/><Relationship Id="rId9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5.gif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15.png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gif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5.gif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15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6C550DC-5141-4D63-8EF4-CC7F47E08D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80101" y="-167050"/>
            <a:ext cx="11860987" cy="6876078"/>
          </a:xfrm>
          <a:prstGeom prst="rect">
            <a:avLst/>
          </a:prstGeom>
        </p:spPr>
      </p:pic>
      <p:sp>
        <p:nvSpPr>
          <p:cNvPr id="22" name="Cloud 21">
            <a:extLst>
              <a:ext uri="{FF2B5EF4-FFF2-40B4-BE49-F238E27FC236}">
                <a16:creationId xmlns:a16="http://schemas.microsoft.com/office/drawing/2014/main" id="{A6804FAA-09C3-475E-A901-8EAD145136B7}"/>
              </a:ext>
            </a:extLst>
          </p:cNvPr>
          <p:cNvSpPr/>
          <p:nvPr/>
        </p:nvSpPr>
        <p:spPr>
          <a:xfrm>
            <a:off x="3554505" y="1470230"/>
            <a:ext cx="2391455" cy="1765379"/>
          </a:xfrm>
          <a:prstGeom prst="cloud">
            <a:avLst/>
          </a:prstGeom>
          <a:ln w="28575">
            <a:solidFill>
              <a:srgbClr val="13ABDB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0F8485F-5635-4BA8-AEDA-81F368A96AAD}"/>
              </a:ext>
            </a:extLst>
          </p:cNvPr>
          <p:cNvGrpSpPr/>
          <p:nvPr/>
        </p:nvGrpSpPr>
        <p:grpSpPr>
          <a:xfrm>
            <a:off x="934278" y="2882348"/>
            <a:ext cx="7971183" cy="3497636"/>
            <a:chOff x="3189249" y="1007797"/>
            <a:chExt cx="6091658" cy="3686865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9E621912-0D66-49FC-8F63-202C68C66C83}"/>
                </a:ext>
              </a:extLst>
            </p:cNvPr>
            <p:cNvSpPr/>
            <p:nvPr/>
          </p:nvSpPr>
          <p:spPr>
            <a:xfrm>
              <a:off x="3189249" y="1007797"/>
              <a:ext cx="6091658" cy="3686865"/>
            </a:xfrm>
            <a:custGeom>
              <a:avLst/>
              <a:gdLst>
                <a:gd name="connsiteX0" fmla="*/ 634160 w 6012140"/>
                <a:gd name="connsiteY0" fmla="*/ 529529 h 3729968"/>
                <a:gd name="connsiteX1" fmla="*/ 790277 w 6012140"/>
                <a:gd name="connsiteY1" fmla="*/ 250748 h 3729968"/>
                <a:gd name="connsiteX2" fmla="*/ 1124814 w 6012140"/>
                <a:gd name="connsiteY2" fmla="*/ 183841 h 3729968"/>
                <a:gd name="connsiteX3" fmla="*/ 1370141 w 6012140"/>
                <a:gd name="connsiteY3" fmla="*/ 395714 h 3729968"/>
                <a:gd name="connsiteX4" fmla="*/ 1425897 w 6012140"/>
                <a:gd name="connsiteY4" fmla="*/ 273051 h 3729968"/>
                <a:gd name="connsiteX5" fmla="*/ 1526258 w 6012140"/>
                <a:gd name="connsiteY5" fmla="*/ 128085 h 3729968"/>
                <a:gd name="connsiteX6" fmla="*/ 1738131 w 6012140"/>
                <a:gd name="connsiteY6" fmla="*/ 161539 h 3729968"/>
                <a:gd name="connsiteX7" fmla="*/ 1771585 w 6012140"/>
                <a:gd name="connsiteY7" fmla="*/ 351109 h 3729968"/>
                <a:gd name="connsiteX8" fmla="*/ 1883097 w 6012140"/>
                <a:gd name="connsiteY8" fmla="*/ 339958 h 3729968"/>
                <a:gd name="connsiteX9" fmla="*/ 1883097 w 6012140"/>
                <a:gd name="connsiteY9" fmla="*/ 161539 h 3729968"/>
                <a:gd name="connsiteX10" fmla="*/ 2184180 w 6012140"/>
                <a:gd name="connsiteY10" fmla="*/ 150388 h 3729968"/>
                <a:gd name="connsiteX11" fmla="*/ 2262238 w 6012140"/>
                <a:gd name="connsiteY11" fmla="*/ 373412 h 3729968"/>
                <a:gd name="connsiteX12" fmla="*/ 2329146 w 6012140"/>
                <a:gd name="connsiteY12" fmla="*/ 217295 h 3729968"/>
                <a:gd name="connsiteX13" fmla="*/ 2474111 w 6012140"/>
                <a:gd name="connsiteY13" fmla="*/ 161539 h 3729968"/>
                <a:gd name="connsiteX14" fmla="*/ 2574472 w 6012140"/>
                <a:gd name="connsiteY14" fmla="*/ 339958 h 3729968"/>
                <a:gd name="connsiteX15" fmla="*/ 2663682 w 6012140"/>
                <a:gd name="connsiteY15" fmla="*/ 228446 h 3729968"/>
                <a:gd name="connsiteX16" fmla="*/ 2875555 w 6012140"/>
                <a:gd name="connsiteY16" fmla="*/ 139236 h 3729968"/>
                <a:gd name="connsiteX17" fmla="*/ 3020521 w 6012140"/>
                <a:gd name="connsiteY17" fmla="*/ 328807 h 3729968"/>
                <a:gd name="connsiteX18" fmla="*/ 3176638 w 6012140"/>
                <a:gd name="connsiteY18" fmla="*/ 183841 h 3729968"/>
                <a:gd name="connsiteX19" fmla="*/ 3366209 w 6012140"/>
                <a:gd name="connsiteY19" fmla="*/ 373412 h 3729968"/>
                <a:gd name="connsiteX20" fmla="*/ 3544628 w 6012140"/>
                <a:gd name="connsiteY20" fmla="*/ 206144 h 3729968"/>
                <a:gd name="connsiteX21" fmla="*/ 3756502 w 6012140"/>
                <a:gd name="connsiteY21" fmla="*/ 250748 h 3729968"/>
                <a:gd name="connsiteX22" fmla="*/ 3968375 w 6012140"/>
                <a:gd name="connsiteY22" fmla="*/ 50027 h 3729968"/>
                <a:gd name="connsiteX23" fmla="*/ 4224853 w 6012140"/>
                <a:gd name="connsiteY23" fmla="*/ 16573 h 3729968"/>
                <a:gd name="connsiteX24" fmla="*/ 4436726 w 6012140"/>
                <a:gd name="connsiteY24" fmla="*/ 273051 h 3729968"/>
                <a:gd name="connsiteX25" fmla="*/ 4693204 w 6012140"/>
                <a:gd name="connsiteY25" fmla="*/ 284202 h 3729968"/>
                <a:gd name="connsiteX26" fmla="*/ 4804716 w 6012140"/>
                <a:gd name="connsiteY26" fmla="*/ 429168 h 3729968"/>
                <a:gd name="connsiteX27" fmla="*/ 4927380 w 6012140"/>
                <a:gd name="connsiteY27" fmla="*/ 206144 h 3729968"/>
                <a:gd name="connsiteX28" fmla="*/ 5351126 w 6012140"/>
                <a:gd name="connsiteY28" fmla="*/ 339958 h 3729968"/>
                <a:gd name="connsiteX29" fmla="*/ 5440336 w 6012140"/>
                <a:gd name="connsiteY29" fmla="*/ 1265509 h 3729968"/>
                <a:gd name="connsiteX30" fmla="*/ 5206160 w 6012140"/>
                <a:gd name="connsiteY30" fmla="*/ 1711558 h 3729968"/>
                <a:gd name="connsiteX31" fmla="*/ 5116950 w 6012140"/>
                <a:gd name="connsiteY31" fmla="*/ 2034944 h 3729968"/>
                <a:gd name="connsiteX32" fmla="*/ 5674511 w 6012140"/>
                <a:gd name="connsiteY32" fmla="*/ 2246817 h 3729968"/>
                <a:gd name="connsiteX33" fmla="*/ 6009048 w 6012140"/>
                <a:gd name="connsiteY33" fmla="*/ 3428846 h 3729968"/>
                <a:gd name="connsiteX34" fmla="*/ 5484941 w 6012140"/>
                <a:gd name="connsiteY34" fmla="*/ 3729929 h 3729968"/>
                <a:gd name="connsiteX35" fmla="*/ 5328824 w 6012140"/>
                <a:gd name="connsiteY35" fmla="*/ 3451148 h 3729968"/>
                <a:gd name="connsiteX36" fmla="*/ 5250765 w 6012140"/>
                <a:gd name="connsiteY36" fmla="*/ 3607266 h 3729968"/>
                <a:gd name="connsiteX37" fmla="*/ 5016589 w 6012140"/>
                <a:gd name="connsiteY37" fmla="*/ 3707627 h 3729968"/>
                <a:gd name="connsiteX38" fmla="*/ 4804716 w 6012140"/>
                <a:gd name="connsiteY38" fmla="*/ 3484602 h 3729968"/>
                <a:gd name="connsiteX39" fmla="*/ 4514785 w 6012140"/>
                <a:gd name="connsiteY39" fmla="*/ 3618417 h 3729968"/>
                <a:gd name="connsiteX40" fmla="*/ 4135643 w 6012140"/>
                <a:gd name="connsiteY40" fmla="*/ 3462300 h 3729968"/>
                <a:gd name="connsiteX41" fmla="*/ 4024131 w 6012140"/>
                <a:gd name="connsiteY41" fmla="*/ 3607266 h 3729968"/>
                <a:gd name="connsiteX42" fmla="*/ 3656141 w 6012140"/>
                <a:gd name="connsiteY42" fmla="*/ 3584963 h 3729968"/>
                <a:gd name="connsiteX43" fmla="*/ 3611536 w 6012140"/>
                <a:gd name="connsiteY43" fmla="*/ 3473451 h 3729968"/>
                <a:gd name="connsiteX44" fmla="*/ 3511175 w 6012140"/>
                <a:gd name="connsiteY44" fmla="*/ 3518056 h 3729968"/>
                <a:gd name="connsiteX45" fmla="*/ 3210092 w 6012140"/>
                <a:gd name="connsiteY45" fmla="*/ 3573812 h 3729968"/>
                <a:gd name="connsiteX46" fmla="*/ 2953614 w 6012140"/>
                <a:gd name="connsiteY46" fmla="*/ 3484602 h 3729968"/>
                <a:gd name="connsiteX47" fmla="*/ 2596775 w 6012140"/>
                <a:gd name="connsiteY47" fmla="*/ 3629568 h 3729968"/>
                <a:gd name="connsiteX48" fmla="*/ 2351448 w 6012140"/>
                <a:gd name="connsiteY48" fmla="*/ 3584963 h 3729968"/>
                <a:gd name="connsiteX49" fmla="*/ 2061516 w 6012140"/>
                <a:gd name="connsiteY49" fmla="*/ 3674173 h 3729968"/>
                <a:gd name="connsiteX50" fmla="*/ 1894248 w 6012140"/>
                <a:gd name="connsiteY50" fmla="*/ 3473451 h 3729968"/>
                <a:gd name="connsiteX51" fmla="*/ 1515107 w 6012140"/>
                <a:gd name="connsiteY51" fmla="*/ 3651870 h 3729968"/>
                <a:gd name="connsiteX52" fmla="*/ 1147116 w 6012140"/>
                <a:gd name="connsiteY52" fmla="*/ 3506905 h 3729968"/>
                <a:gd name="connsiteX53" fmla="*/ 723370 w 6012140"/>
                <a:gd name="connsiteY53" fmla="*/ 3663022 h 3729968"/>
                <a:gd name="connsiteX54" fmla="*/ 54297 w 6012140"/>
                <a:gd name="connsiteY54" fmla="*/ 3406544 h 3729968"/>
                <a:gd name="connsiteX55" fmla="*/ 121204 w 6012140"/>
                <a:gd name="connsiteY55" fmla="*/ 2235666 h 3729968"/>
                <a:gd name="connsiteX56" fmla="*/ 767975 w 6012140"/>
                <a:gd name="connsiteY56" fmla="*/ 2068397 h 3729968"/>
                <a:gd name="connsiteX57" fmla="*/ 912941 w 6012140"/>
                <a:gd name="connsiteY57" fmla="*/ 1856524 h 3729968"/>
                <a:gd name="connsiteX58" fmla="*/ 656463 w 6012140"/>
                <a:gd name="connsiteY58" fmla="*/ 1622348 h 3729968"/>
                <a:gd name="connsiteX59" fmla="*/ 433438 w 6012140"/>
                <a:gd name="connsiteY59" fmla="*/ 1332417 h 3729968"/>
                <a:gd name="connsiteX60" fmla="*/ 466892 w 6012140"/>
                <a:gd name="connsiteY60" fmla="*/ 953275 h 3729968"/>
                <a:gd name="connsiteX61" fmla="*/ 634160 w 6012140"/>
                <a:gd name="connsiteY61" fmla="*/ 529529 h 3729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6012140" h="3729968">
                  <a:moveTo>
                    <a:pt x="634160" y="529529"/>
                  </a:moveTo>
                  <a:cubicBezTo>
                    <a:pt x="688058" y="412441"/>
                    <a:pt x="708501" y="308363"/>
                    <a:pt x="790277" y="250748"/>
                  </a:cubicBezTo>
                  <a:cubicBezTo>
                    <a:pt x="872053" y="193133"/>
                    <a:pt x="1028170" y="159680"/>
                    <a:pt x="1124814" y="183841"/>
                  </a:cubicBezTo>
                  <a:cubicBezTo>
                    <a:pt x="1221458" y="208002"/>
                    <a:pt x="1319961" y="380846"/>
                    <a:pt x="1370141" y="395714"/>
                  </a:cubicBezTo>
                  <a:cubicBezTo>
                    <a:pt x="1420322" y="410582"/>
                    <a:pt x="1399878" y="317656"/>
                    <a:pt x="1425897" y="273051"/>
                  </a:cubicBezTo>
                  <a:cubicBezTo>
                    <a:pt x="1451916" y="228446"/>
                    <a:pt x="1474219" y="146670"/>
                    <a:pt x="1526258" y="128085"/>
                  </a:cubicBezTo>
                  <a:cubicBezTo>
                    <a:pt x="1578297" y="109500"/>
                    <a:pt x="1697243" y="124368"/>
                    <a:pt x="1738131" y="161539"/>
                  </a:cubicBezTo>
                  <a:cubicBezTo>
                    <a:pt x="1779019" y="198710"/>
                    <a:pt x="1747424" y="321372"/>
                    <a:pt x="1771585" y="351109"/>
                  </a:cubicBezTo>
                  <a:cubicBezTo>
                    <a:pt x="1795746" y="380846"/>
                    <a:pt x="1864512" y="371553"/>
                    <a:pt x="1883097" y="339958"/>
                  </a:cubicBezTo>
                  <a:cubicBezTo>
                    <a:pt x="1901682" y="308363"/>
                    <a:pt x="1832917" y="193134"/>
                    <a:pt x="1883097" y="161539"/>
                  </a:cubicBezTo>
                  <a:cubicBezTo>
                    <a:pt x="1933277" y="129944"/>
                    <a:pt x="2120990" y="115076"/>
                    <a:pt x="2184180" y="150388"/>
                  </a:cubicBezTo>
                  <a:cubicBezTo>
                    <a:pt x="2247370" y="185700"/>
                    <a:pt x="2238077" y="362261"/>
                    <a:pt x="2262238" y="373412"/>
                  </a:cubicBezTo>
                  <a:cubicBezTo>
                    <a:pt x="2286399" y="384563"/>
                    <a:pt x="2293834" y="252607"/>
                    <a:pt x="2329146" y="217295"/>
                  </a:cubicBezTo>
                  <a:cubicBezTo>
                    <a:pt x="2364458" y="181983"/>
                    <a:pt x="2433223" y="141095"/>
                    <a:pt x="2474111" y="161539"/>
                  </a:cubicBezTo>
                  <a:cubicBezTo>
                    <a:pt x="2514999" y="181983"/>
                    <a:pt x="2542877" y="328807"/>
                    <a:pt x="2574472" y="339958"/>
                  </a:cubicBezTo>
                  <a:cubicBezTo>
                    <a:pt x="2606067" y="351109"/>
                    <a:pt x="2613502" y="261900"/>
                    <a:pt x="2663682" y="228446"/>
                  </a:cubicBezTo>
                  <a:cubicBezTo>
                    <a:pt x="2713862" y="194992"/>
                    <a:pt x="2816082" y="122509"/>
                    <a:pt x="2875555" y="139236"/>
                  </a:cubicBezTo>
                  <a:cubicBezTo>
                    <a:pt x="2935028" y="155963"/>
                    <a:pt x="2970341" y="321373"/>
                    <a:pt x="3020521" y="328807"/>
                  </a:cubicBezTo>
                  <a:cubicBezTo>
                    <a:pt x="3070702" y="336241"/>
                    <a:pt x="3119023" y="176407"/>
                    <a:pt x="3176638" y="183841"/>
                  </a:cubicBezTo>
                  <a:cubicBezTo>
                    <a:pt x="3234253" y="191275"/>
                    <a:pt x="3304877" y="369695"/>
                    <a:pt x="3366209" y="373412"/>
                  </a:cubicBezTo>
                  <a:cubicBezTo>
                    <a:pt x="3427541" y="377129"/>
                    <a:pt x="3479579" y="226588"/>
                    <a:pt x="3544628" y="206144"/>
                  </a:cubicBezTo>
                  <a:cubicBezTo>
                    <a:pt x="3609677" y="185700"/>
                    <a:pt x="3685878" y="276767"/>
                    <a:pt x="3756502" y="250748"/>
                  </a:cubicBezTo>
                  <a:cubicBezTo>
                    <a:pt x="3827127" y="224728"/>
                    <a:pt x="3890317" y="89056"/>
                    <a:pt x="3968375" y="50027"/>
                  </a:cubicBezTo>
                  <a:cubicBezTo>
                    <a:pt x="4046433" y="10998"/>
                    <a:pt x="4146795" y="-20598"/>
                    <a:pt x="4224853" y="16573"/>
                  </a:cubicBezTo>
                  <a:cubicBezTo>
                    <a:pt x="4302911" y="53744"/>
                    <a:pt x="4358668" y="228446"/>
                    <a:pt x="4436726" y="273051"/>
                  </a:cubicBezTo>
                  <a:cubicBezTo>
                    <a:pt x="4514784" y="317656"/>
                    <a:pt x="4631872" y="258183"/>
                    <a:pt x="4693204" y="284202"/>
                  </a:cubicBezTo>
                  <a:cubicBezTo>
                    <a:pt x="4754536" y="310221"/>
                    <a:pt x="4765687" y="442178"/>
                    <a:pt x="4804716" y="429168"/>
                  </a:cubicBezTo>
                  <a:cubicBezTo>
                    <a:pt x="4843745" y="416158"/>
                    <a:pt x="4836312" y="221012"/>
                    <a:pt x="4927380" y="206144"/>
                  </a:cubicBezTo>
                  <a:cubicBezTo>
                    <a:pt x="5018448" y="191276"/>
                    <a:pt x="5265633" y="163397"/>
                    <a:pt x="5351126" y="339958"/>
                  </a:cubicBezTo>
                  <a:cubicBezTo>
                    <a:pt x="5436619" y="516519"/>
                    <a:pt x="5464497" y="1036909"/>
                    <a:pt x="5440336" y="1265509"/>
                  </a:cubicBezTo>
                  <a:cubicBezTo>
                    <a:pt x="5416175" y="1494109"/>
                    <a:pt x="5260058" y="1583319"/>
                    <a:pt x="5206160" y="1711558"/>
                  </a:cubicBezTo>
                  <a:cubicBezTo>
                    <a:pt x="5152262" y="1839797"/>
                    <a:pt x="5038892" y="1945734"/>
                    <a:pt x="5116950" y="2034944"/>
                  </a:cubicBezTo>
                  <a:cubicBezTo>
                    <a:pt x="5195008" y="2124154"/>
                    <a:pt x="5525828" y="2014500"/>
                    <a:pt x="5674511" y="2246817"/>
                  </a:cubicBezTo>
                  <a:cubicBezTo>
                    <a:pt x="5823194" y="2479134"/>
                    <a:pt x="6040643" y="3181661"/>
                    <a:pt x="6009048" y="3428846"/>
                  </a:cubicBezTo>
                  <a:cubicBezTo>
                    <a:pt x="5977453" y="3676031"/>
                    <a:pt x="5598312" y="3726212"/>
                    <a:pt x="5484941" y="3729929"/>
                  </a:cubicBezTo>
                  <a:cubicBezTo>
                    <a:pt x="5371570" y="3733646"/>
                    <a:pt x="5367853" y="3471592"/>
                    <a:pt x="5328824" y="3451148"/>
                  </a:cubicBezTo>
                  <a:cubicBezTo>
                    <a:pt x="5289795" y="3430704"/>
                    <a:pt x="5302804" y="3564520"/>
                    <a:pt x="5250765" y="3607266"/>
                  </a:cubicBezTo>
                  <a:cubicBezTo>
                    <a:pt x="5198726" y="3650012"/>
                    <a:pt x="5090931" y="3728071"/>
                    <a:pt x="5016589" y="3707627"/>
                  </a:cubicBezTo>
                  <a:cubicBezTo>
                    <a:pt x="4942247" y="3687183"/>
                    <a:pt x="4888350" y="3499470"/>
                    <a:pt x="4804716" y="3484602"/>
                  </a:cubicBezTo>
                  <a:cubicBezTo>
                    <a:pt x="4721082" y="3469734"/>
                    <a:pt x="4626297" y="3622134"/>
                    <a:pt x="4514785" y="3618417"/>
                  </a:cubicBezTo>
                  <a:cubicBezTo>
                    <a:pt x="4403273" y="3614700"/>
                    <a:pt x="4217419" y="3464159"/>
                    <a:pt x="4135643" y="3462300"/>
                  </a:cubicBezTo>
                  <a:cubicBezTo>
                    <a:pt x="4053867" y="3460442"/>
                    <a:pt x="4104048" y="3586822"/>
                    <a:pt x="4024131" y="3607266"/>
                  </a:cubicBezTo>
                  <a:cubicBezTo>
                    <a:pt x="3944214" y="3627710"/>
                    <a:pt x="3724907" y="3607266"/>
                    <a:pt x="3656141" y="3584963"/>
                  </a:cubicBezTo>
                  <a:cubicBezTo>
                    <a:pt x="3587375" y="3562661"/>
                    <a:pt x="3635697" y="3484602"/>
                    <a:pt x="3611536" y="3473451"/>
                  </a:cubicBezTo>
                  <a:cubicBezTo>
                    <a:pt x="3587375" y="3462300"/>
                    <a:pt x="3578082" y="3501329"/>
                    <a:pt x="3511175" y="3518056"/>
                  </a:cubicBezTo>
                  <a:cubicBezTo>
                    <a:pt x="3444268" y="3534783"/>
                    <a:pt x="3303019" y="3579388"/>
                    <a:pt x="3210092" y="3573812"/>
                  </a:cubicBezTo>
                  <a:cubicBezTo>
                    <a:pt x="3117165" y="3568236"/>
                    <a:pt x="3055834" y="3475309"/>
                    <a:pt x="2953614" y="3484602"/>
                  </a:cubicBezTo>
                  <a:cubicBezTo>
                    <a:pt x="2851395" y="3493895"/>
                    <a:pt x="2697136" y="3612841"/>
                    <a:pt x="2596775" y="3629568"/>
                  </a:cubicBezTo>
                  <a:cubicBezTo>
                    <a:pt x="2496414" y="3646295"/>
                    <a:pt x="2440658" y="3577529"/>
                    <a:pt x="2351448" y="3584963"/>
                  </a:cubicBezTo>
                  <a:cubicBezTo>
                    <a:pt x="2262238" y="3592397"/>
                    <a:pt x="2137716" y="3692758"/>
                    <a:pt x="2061516" y="3674173"/>
                  </a:cubicBezTo>
                  <a:cubicBezTo>
                    <a:pt x="1985316" y="3655588"/>
                    <a:pt x="1985316" y="3477168"/>
                    <a:pt x="1894248" y="3473451"/>
                  </a:cubicBezTo>
                  <a:cubicBezTo>
                    <a:pt x="1803180" y="3469734"/>
                    <a:pt x="1639629" y="3646294"/>
                    <a:pt x="1515107" y="3651870"/>
                  </a:cubicBezTo>
                  <a:cubicBezTo>
                    <a:pt x="1390585" y="3657446"/>
                    <a:pt x="1279072" y="3505046"/>
                    <a:pt x="1147116" y="3506905"/>
                  </a:cubicBezTo>
                  <a:cubicBezTo>
                    <a:pt x="1015160" y="3508764"/>
                    <a:pt x="905506" y="3679749"/>
                    <a:pt x="723370" y="3663022"/>
                  </a:cubicBezTo>
                  <a:cubicBezTo>
                    <a:pt x="541234" y="3646295"/>
                    <a:pt x="154658" y="3644437"/>
                    <a:pt x="54297" y="3406544"/>
                  </a:cubicBezTo>
                  <a:cubicBezTo>
                    <a:pt x="-46064" y="3168651"/>
                    <a:pt x="2258" y="2458691"/>
                    <a:pt x="121204" y="2235666"/>
                  </a:cubicBezTo>
                  <a:cubicBezTo>
                    <a:pt x="240150" y="2012642"/>
                    <a:pt x="636019" y="2131587"/>
                    <a:pt x="767975" y="2068397"/>
                  </a:cubicBezTo>
                  <a:cubicBezTo>
                    <a:pt x="899931" y="2005207"/>
                    <a:pt x="931526" y="1930865"/>
                    <a:pt x="912941" y="1856524"/>
                  </a:cubicBezTo>
                  <a:cubicBezTo>
                    <a:pt x="894356" y="1782183"/>
                    <a:pt x="736380" y="1709699"/>
                    <a:pt x="656463" y="1622348"/>
                  </a:cubicBezTo>
                  <a:cubicBezTo>
                    <a:pt x="576546" y="1534997"/>
                    <a:pt x="465033" y="1443929"/>
                    <a:pt x="433438" y="1332417"/>
                  </a:cubicBezTo>
                  <a:cubicBezTo>
                    <a:pt x="401843" y="1220905"/>
                    <a:pt x="433438" y="1088948"/>
                    <a:pt x="466892" y="953275"/>
                  </a:cubicBezTo>
                  <a:cubicBezTo>
                    <a:pt x="500346" y="817602"/>
                    <a:pt x="580262" y="646617"/>
                    <a:pt x="634160" y="529529"/>
                  </a:cubicBezTo>
                  <a:close/>
                </a:path>
              </a:pathLst>
            </a:custGeom>
            <a:solidFill>
              <a:srgbClr val="CC66FF"/>
            </a:solidFill>
            <a:ln>
              <a:solidFill>
                <a:srgbClr val="CC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F59A5015-F1E6-4714-9321-A0BF0BCB95CC}"/>
                </a:ext>
              </a:extLst>
            </p:cNvPr>
            <p:cNvSpPr/>
            <p:nvPr/>
          </p:nvSpPr>
          <p:spPr>
            <a:xfrm>
              <a:off x="3268767" y="1007798"/>
              <a:ext cx="6012140" cy="3474992"/>
            </a:xfrm>
            <a:custGeom>
              <a:avLst/>
              <a:gdLst>
                <a:gd name="connsiteX0" fmla="*/ 634160 w 6012140"/>
                <a:gd name="connsiteY0" fmla="*/ 529529 h 3729968"/>
                <a:gd name="connsiteX1" fmla="*/ 790277 w 6012140"/>
                <a:gd name="connsiteY1" fmla="*/ 250748 h 3729968"/>
                <a:gd name="connsiteX2" fmla="*/ 1124814 w 6012140"/>
                <a:gd name="connsiteY2" fmla="*/ 183841 h 3729968"/>
                <a:gd name="connsiteX3" fmla="*/ 1370141 w 6012140"/>
                <a:gd name="connsiteY3" fmla="*/ 395714 h 3729968"/>
                <a:gd name="connsiteX4" fmla="*/ 1425897 w 6012140"/>
                <a:gd name="connsiteY4" fmla="*/ 273051 h 3729968"/>
                <a:gd name="connsiteX5" fmla="*/ 1526258 w 6012140"/>
                <a:gd name="connsiteY5" fmla="*/ 128085 h 3729968"/>
                <a:gd name="connsiteX6" fmla="*/ 1738131 w 6012140"/>
                <a:gd name="connsiteY6" fmla="*/ 161539 h 3729968"/>
                <a:gd name="connsiteX7" fmla="*/ 1771585 w 6012140"/>
                <a:gd name="connsiteY7" fmla="*/ 351109 h 3729968"/>
                <a:gd name="connsiteX8" fmla="*/ 1883097 w 6012140"/>
                <a:gd name="connsiteY8" fmla="*/ 339958 h 3729968"/>
                <a:gd name="connsiteX9" fmla="*/ 1883097 w 6012140"/>
                <a:gd name="connsiteY9" fmla="*/ 161539 h 3729968"/>
                <a:gd name="connsiteX10" fmla="*/ 2184180 w 6012140"/>
                <a:gd name="connsiteY10" fmla="*/ 150388 h 3729968"/>
                <a:gd name="connsiteX11" fmla="*/ 2262238 w 6012140"/>
                <a:gd name="connsiteY11" fmla="*/ 373412 h 3729968"/>
                <a:gd name="connsiteX12" fmla="*/ 2329146 w 6012140"/>
                <a:gd name="connsiteY12" fmla="*/ 217295 h 3729968"/>
                <a:gd name="connsiteX13" fmla="*/ 2474111 w 6012140"/>
                <a:gd name="connsiteY13" fmla="*/ 161539 h 3729968"/>
                <a:gd name="connsiteX14" fmla="*/ 2574472 w 6012140"/>
                <a:gd name="connsiteY14" fmla="*/ 339958 h 3729968"/>
                <a:gd name="connsiteX15" fmla="*/ 2663682 w 6012140"/>
                <a:gd name="connsiteY15" fmla="*/ 228446 h 3729968"/>
                <a:gd name="connsiteX16" fmla="*/ 2875555 w 6012140"/>
                <a:gd name="connsiteY16" fmla="*/ 139236 h 3729968"/>
                <a:gd name="connsiteX17" fmla="*/ 3020521 w 6012140"/>
                <a:gd name="connsiteY17" fmla="*/ 328807 h 3729968"/>
                <a:gd name="connsiteX18" fmla="*/ 3176638 w 6012140"/>
                <a:gd name="connsiteY18" fmla="*/ 183841 h 3729968"/>
                <a:gd name="connsiteX19" fmla="*/ 3366209 w 6012140"/>
                <a:gd name="connsiteY19" fmla="*/ 373412 h 3729968"/>
                <a:gd name="connsiteX20" fmla="*/ 3544628 w 6012140"/>
                <a:gd name="connsiteY20" fmla="*/ 206144 h 3729968"/>
                <a:gd name="connsiteX21" fmla="*/ 3756502 w 6012140"/>
                <a:gd name="connsiteY21" fmla="*/ 250748 h 3729968"/>
                <a:gd name="connsiteX22" fmla="*/ 3968375 w 6012140"/>
                <a:gd name="connsiteY22" fmla="*/ 50027 h 3729968"/>
                <a:gd name="connsiteX23" fmla="*/ 4224853 w 6012140"/>
                <a:gd name="connsiteY23" fmla="*/ 16573 h 3729968"/>
                <a:gd name="connsiteX24" fmla="*/ 4436726 w 6012140"/>
                <a:gd name="connsiteY24" fmla="*/ 273051 h 3729968"/>
                <a:gd name="connsiteX25" fmla="*/ 4693204 w 6012140"/>
                <a:gd name="connsiteY25" fmla="*/ 284202 h 3729968"/>
                <a:gd name="connsiteX26" fmla="*/ 4804716 w 6012140"/>
                <a:gd name="connsiteY26" fmla="*/ 429168 h 3729968"/>
                <a:gd name="connsiteX27" fmla="*/ 4927380 w 6012140"/>
                <a:gd name="connsiteY27" fmla="*/ 206144 h 3729968"/>
                <a:gd name="connsiteX28" fmla="*/ 5351126 w 6012140"/>
                <a:gd name="connsiteY28" fmla="*/ 339958 h 3729968"/>
                <a:gd name="connsiteX29" fmla="*/ 5440336 w 6012140"/>
                <a:gd name="connsiteY29" fmla="*/ 1265509 h 3729968"/>
                <a:gd name="connsiteX30" fmla="*/ 5206160 w 6012140"/>
                <a:gd name="connsiteY30" fmla="*/ 1711558 h 3729968"/>
                <a:gd name="connsiteX31" fmla="*/ 5116950 w 6012140"/>
                <a:gd name="connsiteY31" fmla="*/ 2034944 h 3729968"/>
                <a:gd name="connsiteX32" fmla="*/ 5674511 w 6012140"/>
                <a:gd name="connsiteY32" fmla="*/ 2246817 h 3729968"/>
                <a:gd name="connsiteX33" fmla="*/ 6009048 w 6012140"/>
                <a:gd name="connsiteY33" fmla="*/ 3428846 h 3729968"/>
                <a:gd name="connsiteX34" fmla="*/ 5484941 w 6012140"/>
                <a:gd name="connsiteY34" fmla="*/ 3729929 h 3729968"/>
                <a:gd name="connsiteX35" fmla="*/ 5328824 w 6012140"/>
                <a:gd name="connsiteY35" fmla="*/ 3451148 h 3729968"/>
                <a:gd name="connsiteX36" fmla="*/ 5250765 w 6012140"/>
                <a:gd name="connsiteY36" fmla="*/ 3607266 h 3729968"/>
                <a:gd name="connsiteX37" fmla="*/ 5016589 w 6012140"/>
                <a:gd name="connsiteY37" fmla="*/ 3707627 h 3729968"/>
                <a:gd name="connsiteX38" fmla="*/ 4804716 w 6012140"/>
                <a:gd name="connsiteY38" fmla="*/ 3484602 h 3729968"/>
                <a:gd name="connsiteX39" fmla="*/ 4514785 w 6012140"/>
                <a:gd name="connsiteY39" fmla="*/ 3618417 h 3729968"/>
                <a:gd name="connsiteX40" fmla="*/ 4135643 w 6012140"/>
                <a:gd name="connsiteY40" fmla="*/ 3462300 h 3729968"/>
                <a:gd name="connsiteX41" fmla="*/ 4024131 w 6012140"/>
                <a:gd name="connsiteY41" fmla="*/ 3607266 h 3729968"/>
                <a:gd name="connsiteX42" fmla="*/ 3656141 w 6012140"/>
                <a:gd name="connsiteY42" fmla="*/ 3584963 h 3729968"/>
                <a:gd name="connsiteX43" fmla="*/ 3611536 w 6012140"/>
                <a:gd name="connsiteY43" fmla="*/ 3473451 h 3729968"/>
                <a:gd name="connsiteX44" fmla="*/ 3511175 w 6012140"/>
                <a:gd name="connsiteY44" fmla="*/ 3518056 h 3729968"/>
                <a:gd name="connsiteX45" fmla="*/ 3210092 w 6012140"/>
                <a:gd name="connsiteY45" fmla="*/ 3573812 h 3729968"/>
                <a:gd name="connsiteX46" fmla="*/ 2953614 w 6012140"/>
                <a:gd name="connsiteY46" fmla="*/ 3484602 h 3729968"/>
                <a:gd name="connsiteX47" fmla="*/ 2596775 w 6012140"/>
                <a:gd name="connsiteY47" fmla="*/ 3629568 h 3729968"/>
                <a:gd name="connsiteX48" fmla="*/ 2351448 w 6012140"/>
                <a:gd name="connsiteY48" fmla="*/ 3584963 h 3729968"/>
                <a:gd name="connsiteX49" fmla="*/ 2061516 w 6012140"/>
                <a:gd name="connsiteY49" fmla="*/ 3674173 h 3729968"/>
                <a:gd name="connsiteX50" fmla="*/ 1894248 w 6012140"/>
                <a:gd name="connsiteY50" fmla="*/ 3473451 h 3729968"/>
                <a:gd name="connsiteX51" fmla="*/ 1515107 w 6012140"/>
                <a:gd name="connsiteY51" fmla="*/ 3651870 h 3729968"/>
                <a:gd name="connsiteX52" fmla="*/ 1147116 w 6012140"/>
                <a:gd name="connsiteY52" fmla="*/ 3506905 h 3729968"/>
                <a:gd name="connsiteX53" fmla="*/ 723370 w 6012140"/>
                <a:gd name="connsiteY53" fmla="*/ 3663022 h 3729968"/>
                <a:gd name="connsiteX54" fmla="*/ 54297 w 6012140"/>
                <a:gd name="connsiteY54" fmla="*/ 3406544 h 3729968"/>
                <a:gd name="connsiteX55" fmla="*/ 121204 w 6012140"/>
                <a:gd name="connsiteY55" fmla="*/ 2235666 h 3729968"/>
                <a:gd name="connsiteX56" fmla="*/ 767975 w 6012140"/>
                <a:gd name="connsiteY56" fmla="*/ 2068397 h 3729968"/>
                <a:gd name="connsiteX57" fmla="*/ 912941 w 6012140"/>
                <a:gd name="connsiteY57" fmla="*/ 1856524 h 3729968"/>
                <a:gd name="connsiteX58" fmla="*/ 656463 w 6012140"/>
                <a:gd name="connsiteY58" fmla="*/ 1622348 h 3729968"/>
                <a:gd name="connsiteX59" fmla="*/ 433438 w 6012140"/>
                <a:gd name="connsiteY59" fmla="*/ 1332417 h 3729968"/>
                <a:gd name="connsiteX60" fmla="*/ 466892 w 6012140"/>
                <a:gd name="connsiteY60" fmla="*/ 953275 h 3729968"/>
                <a:gd name="connsiteX61" fmla="*/ 634160 w 6012140"/>
                <a:gd name="connsiteY61" fmla="*/ 529529 h 3729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6012140" h="3729968">
                  <a:moveTo>
                    <a:pt x="634160" y="529529"/>
                  </a:moveTo>
                  <a:cubicBezTo>
                    <a:pt x="688058" y="412441"/>
                    <a:pt x="708501" y="308363"/>
                    <a:pt x="790277" y="250748"/>
                  </a:cubicBezTo>
                  <a:cubicBezTo>
                    <a:pt x="872053" y="193133"/>
                    <a:pt x="1028170" y="159680"/>
                    <a:pt x="1124814" y="183841"/>
                  </a:cubicBezTo>
                  <a:cubicBezTo>
                    <a:pt x="1221458" y="208002"/>
                    <a:pt x="1319961" y="380846"/>
                    <a:pt x="1370141" y="395714"/>
                  </a:cubicBezTo>
                  <a:cubicBezTo>
                    <a:pt x="1420322" y="410582"/>
                    <a:pt x="1399878" y="317656"/>
                    <a:pt x="1425897" y="273051"/>
                  </a:cubicBezTo>
                  <a:cubicBezTo>
                    <a:pt x="1451916" y="228446"/>
                    <a:pt x="1474219" y="146670"/>
                    <a:pt x="1526258" y="128085"/>
                  </a:cubicBezTo>
                  <a:cubicBezTo>
                    <a:pt x="1578297" y="109500"/>
                    <a:pt x="1697243" y="124368"/>
                    <a:pt x="1738131" y="161539"/>
                  </a:cubicBezTo>
                  <a:cubicBezTo>
                    <a:pt x="1779019" y="198710"/>
                    <a:pt x="1747424" y="321372"/>
                    <a:pt x="1771585" y="351109"/>
                  </a:cubicBezTo>
                  <a:cubicBezTo>
                    <a:pt x="1795746" y="380846"/>
                    <a:pt x="1864512" y="371553"/>
                    <a:pt x="1883097" y="339958"/>
                  </a:cubicBezTo>
                  <a:cubicBezTo>
                    <a:pt x="1901682" y="308363"/>
                    <a:pt x="1832917" y="193134"/>
                    <a:pt x="1883097" y="161539"/>
                  </a:cubicBezTo>
                  <a:cubicBezTo>
                    <a:pt x="1933277" y="129944"/>
                    <a:pt x="2120990" y="115076"/>
                    <a:pt x="2184180" y="150388"/>
                  </a:cubicBezTo>
                  <a:cubicBezTo>
                    <a:pt x="2247370" y="185700"/>
                    <a:pt x="2238077" y="362261"/>
                    <a:pt x="2262238" y="373412"/>
                  </a:cubicBezTo>
                  <a:cubicBezTo>
                    <a:pt x="2286399" y="384563"/>
                    <a:pt x="2293834" y="252607"/>
                    <a:pt x="2329146" y="217295"/>
                  </a:cubicBezTo>
                  <a:cubicBezTo>
                    <a:pt x="2364458" y="181983"/>
                    <a:pt x="2433223" y="141095"/>
                    <a:pt x="2474111" y="161539"/>
                  </a:cubicBezTo>
                  <a:cubicBezTo>
                    <a:pt x="2514999" y="181983"/>
                    <a:pt x="2542877" y="328807"/>
                    <a:pt x="2574472" y="339958"/>
                  </a:cubicBezTo>
                  <a:cubicBezTo>
                    <a:pt x="2606067" y="351109"/>
                    <a:pt x="2613502" y="261900"/>
                    <a:pt x="2663682" y="228446"/>
                  </a:cubicBezTo>
                  <a:cubicBezTo>
                    <a:pt x="2713862" y="194992"/>
                    <a:pt x="2816082" y="122509"/>
                    <a:pt x="2875555" y="139236"/>
                  </a:cubicBezTo>
                  <a:cubicBezTo>
                    <a:pt x="2935028" y="155963"/>
                    <a:pt x="2970341" y="321373"/>
                    <a:pt x="3020521" y="328807"/>
                  </a:cubicBezTo>
                  <a:cubicBezTo>
                    <a:pt x="3070702" y="336241"/>
                    <a:pt x="3119023" y="176407"/>
                    <a:pt x="3176638" y="183841"/>
                  </a:cubicBezTo>
                  <a:cubicBezTo>
                    <a:pt x="3234253" y="191275"/>
                    <a:pt x="3304877" y="369695"/>
                    <a:pt x="3366209" y="373412"/>
                  </a:cubicBezTo>
                  <a:cubicBezTo>
                    <a:pt x="3427541" y="377129"/>
                    <a:pt x="3479579" y="226588"/>
                    <a:pt x="3544628" y="206144"/>
                  </a:cubicBezTo>
                  <a:cubicBezTo>
                    <a:pt x="3609677" y="185700"/>
                    <a:pt x="3685878" y="276767"/>
                    <a:pt x="3756502" y="250748"/>
                  </a:cubicBezTo>
                  <a:cubicBezTo>
                    <a:pt x="3827127" y="224728"/>
                    <a:pt x="3890317" y="89056"/>
                    <a:pt x="3968375" y="50027"/>
                  </a:cubicBezTo>
                  <a:cubicBezTo>
                    <a:pt x="4046433" y="10998"/>
                    <a:pt x="4146795" y="-20598"/>
                    <a:pt x="4224853" y="16573"/>
                  </a:cubicBezTo>
                  <a:cubicBezTo>
                    <a:pt x="4302911" y="53744"/>
                    <a:pt x="4358668" y="228446"/>
                    <a:pt x="4436726" y="273051"/>
                  </a:cubicBezTo>
                  <a:cubicBezTo>
                    <a:pt x="4514784" y="317656"/>
                    <a:pt x="4631872" y="258183"/>
                    <a:pt x="4693204" y="284202"/>
                  </a:cubicBezTo>
                  <a:cubicBezTo>
                    <a:pt x="4754536" y="310221"/>
                    <a:pt x="4765687" y="442178"/>
                    <a:pt x="4804716" y="429168"/>
                  </a:cubicBezTo>
                  <a:cubicBezTo>
                    <a:pt x="4843745" y="416158"/>
                    <a:pt x="4836312" y="221012"/>
                    <a:pt x="4927380" y="206144"/>
                  </a:cubicBezTo>
                  <a:cubicBezTo>
                    <a:pt x="5018448" y="191276"/>
                    <a:pt x="5265633" y="163397"/>
                    <a:pt x="5351126" y="339958"/>
                  </a:cubicBezTo>
                  <a:cubicBezTo>
                    <a:pt x="5436619" y="516519"/>
                    <a:pt x="5464497" y="1036909"/>
                    <a:pt x="5440336" y="1265509"/>
                  </a:cubicBezTo>
                  <a:cubicBezTo>
                    <a:pt x="5416175" y="1494109"/>
                    <a:pt x="5260058" y="1583319"/>
                    <a:pt x="5206160" y="1711558"/>
                  </a:cubicBezTo>
                  <a:cubicBezTo>
                    <a:pt x="5152262" y="1839797"/>
                    <a:pt x="5038892" y="1945734"/>
                    <a:pt x="5116950" y="2034944"/>
                  </a:cubicBezTo>
                  <a:cubicBezTo>
                    <a:pt x="5195008" y="2124154"/>
                    <a:pt x="5525828" y="2014500"/>
                    <a:pt x="5674511" y="2246817"/>
                  </a:cubicBezTo>
                  <a:cubicBezTo>
                    <a:pt x="5823194" y="2479134"/>
                    <a:pt x="6040643" y="3181661"/>
                    <a:pt x="6009048" y="3428846"/>
                  </a:cubicBezTo>
                  <a:cubicBezTo>
                    <a:pt x="5977453" y="3676031"/>
                    <a:pt x="5598312" y="3726212"/>
                    <a:pt x="5484941" y="3729929"/>
                  </a:cubicBezTo>
                  <a:cubicBezTo>
                    <a:pt x="5371570" y="3733646"/>
                    <a:pt x="5367853" y="3471592"/>
                    <a:pt x="5328824" y="3451148"/>
                  </a:cubicBezTo>
                  <a:cubicBezTo>
                    <a:pt x="5289795" y="3430704"/>
                    <a:pt x="5302804" y="3564520"/>
                    <a:pt x="5250765" y="3607266"/>
                  </a:cubicBezTo>
                  <a:cubicBezTo>
                    <a:pt x="5198726" y="3650012"/>
                    <a:pt x="5090931" y="3728071"/>
                    <a:pt x="5016589" y="3707627"/>
                  </a:cubicBezTo>
                  <a:cubicBezTo>
                    <a:pt x="4942247" y="3687183"/>
                    <a:pt x="4888350" y="3499470"/>
                    <a:pt x="4804716" y="3484602"/>
                  </a:cubicBezTo>
                  <a:cubicBezTo>
                    <a:pt x="4721082" y="3469734"/>
                    <a:pt x="4626297" y="3622134"/>
                    <a:pt x="4514785" y="3618417"/>
                  </a:cubicBezTo>
                  <a:cubicBezTo>
                    <a:pt x="4403273" y="3614700"/>
                    <a:pt x="4217419" y="3464159"/>
                    <a:pt x="4135643" y="3462300"/>
                  </a:cubicBezTo>
                  <a:cubicBezTo>
                    <a:pt x="4053867" y="3460442"/>
                    <a:pt x="4104048" y="3586822"/>
                    <a:pt x="4024131" y="3607266"/>
                  </a:cubicBezTo>
                  <a:cubicBezTo>
                    <a:pt x="3944214" y="3627710"/>
                    <a:pt x="3724907" y="3607266"/>
                    <a:pt x="3656141" y="3584963"/>
                  </a:cubicBezTo>
                  <a:cubicBezTo>
                    <a:pt x="3587375" y="3562661"/>
                    <a:pt x="3635697" y="3484602"/>
                    <a:pt x="3611536" y="3473451"/>
                  </a:cubicBezTo>
                  <a:cubicBezTo>
                    <a:pt x="3587375" y="3462300"/>
                    <a:pt x="3578082" y="3501329"/>
                    <a:pt x="3511175" y="3518056"/>
                  </a:cubicBezTo>
                  <a:cubicBezTo>
                    <a:pt x="3444268" y="3534783"/>
                    <a:pt x="3303019" y="3579388"/>
                    <a:pt x="3210092" y="3573812"/>
                  </a:cubicBezTo>
                  <a:cubicBezTo>
                    <a:pt x="3117165" y="3568236"/>
                    <a:pt x="3055834" y="3475309"/>
                    <a:pt x="2953614" y="3484602"/>
                  </a:cubicBezTo>
                  <a:cubicBezTo>
                    <a:pt x="2851395" y="3493895"/>
                    <a:pt x="2697136" y="3612841"/>
                    <a:pt x="2596775" y="3629568"/>
                  </a:cubicBezTo>
                  <a:cubicBezTo>
                    <a:pt x="2496414" y="3646295"/>
                    <a:pt x="2440658" y="3577529"/>
                    <a:pt x="2351448" y="3584963"/>
                  </a:cubicBezTo>
                  <a:cubicBezTo>
                    <a:pt x="2262238" y="3592397"/>
                    <a:pt x="2137716" y="3692758"/>
                    <a:pt x="2061516" y="3674173"/>
                  </a:cubicBezTo>
                  <a:cubicBezTo>
                    <a:pt x="1985316" y="3655588"/>
                    <a:pt x="1985316" y="3477168"/>
                    <a:pt x="1894248" y="3473451"/>
                  </a:cubicBezTo>
                  <a:cubicBezTo>
                    <a:pt x="1803180" y="3469734"/>
                    <a:pt x="1639629" y="3646294"/>
                    <a:pt x="1515107" y="3651870"/>
                  </a:cubicBezTo>
                  <a:cubicBezTo>
                    <a:pt x="1390585" y="3657446"/>
                    <a:pt x="1279072" y="3505046"/>
                    <a:pt x="1147116" y="3506905"/>
                  </a:cubicBezTo>
                  <a:cubicBezTo>
                    <a:pt x="1015160" y="3508764"/>
                    <a:pt x="905506" y="3679749"/>
                    <a:pt x="723370" y="3663022"/>
                  </a:cubicBezTo>
                  <a:cubicBezTo>
                    <a:pt x="541234" y="3646295"/>
                    <a:pt x="154658" y="3644437"/>
                    <a:pt x="54297" y="3406544"/>
                  </a:cubicBezTo>
                  <a:cubicBezTo>
                    <a:pt x="-46064" y="3168651"/>
                    <a:pt x="2258" y="2458691"/>
                    <a:pt x="121204" y="2235666"/>
                  </a:cubicBezTo>
                  <a:cubicBezTo>
                    <a:pt x="240150" y="2012642"/>
                    <a:pt x="636019" y="2131587"/>
                    <a:pt x="767975" y="2068397"/>
                  </a:cubicBezTo>
                  <a:cubicBezTo>
                    <a:pt x="899931" y="2005207"/>
                    <a:pt x="931526" y="1930865"/>
                    <a:pt x="912941" y="1856524"/>
                  </a:cubicBezTo>
                  <a:cubicBezTo>
                    <a:pt x="894356" y="1782183"/>
                    <a:pt x="736380" y="1709699"/>
                    <a:pt x="656463" y="1622348"/>
                  </a:cubicBezTo>
                  <a:cubicBezTo>
                    <a:pt x="576546" y="1534997"/>
                    <a:pt x="465033" y="1443929"/>
                    <a:pt x="433438" y="1332417"/>
                  </a:cubicBezTo>
                  <a:cubicBezTo>
                    <a:pt x="401843" y="1220905"/>
                    <a:pt x="433438" y="1088948"/>
                    <a:pt x="466892" y="953275"/>
                  </a:cubicBezTo>
                  <a:cubicBezTo>
                    <a:pt x="500346" y="817602"/>
                    <a:pt x="580262" y="646617"/>
                    <a:pt x="634160" y="529529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CC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3" name="Picture 3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7913B8A7-F6B0-48EB-8E31-DB2D7B93F26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35" b="89957" l="9800" r="90000">
                        <a14:foregroundMark x1="14400" y1="35637" x2="9800" y2="31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12" t="10548" r="20576" b="32935"/>
          <a:stretch/>
        </p:blipFill>
        <p:spPr>
          <a:xfrm rot="2377420">
            <a:off x="7011944" y="2071368"/>
            <a:ext cx="6159604" cy="4397110"/>
          </a:xfrm>
          <a:prstGeom prst="rect">
            <a:avLst/>
          </a:prstGeom>
        </p:spPr>
      </p:pic>
      <p:pic>
        <p:nvPicPr>
          <p:cNvPr id="2050" name="Picture 2" descr="Fairy Dust - Jitter.Bug.Girl, fairy , dust , deco , pink , gif - PicMix">
            <a:extLst>
              <a:ext uri="{FF2B5EF4-FFF2-40B4-BE49-F238E27FC236}">
                <a16:creationId xmlns:a16="http://schemas.microsoft.com/office/drawing/2014/main" id="{7E979FD9-EAD3-463B-BA3A-07116DEF2EA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78374">
            <a:off x="6776648" y="615655"/>
            <a:ext cx="2069494" cy="3115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2A7A949-8A06-4E56-9009-1B40324FC6C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22104" y="3617895"/>
            <a:ext cx="4080632" cy="83705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461B7C4-3C8B-3473-5BCC-423C545B120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66229" y="4075887"/>
            <a:ext cx="7151228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806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FCE6FB76-3275-4B29-8162-9185966265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35" b="89957" l="9800" r="90000">
                        <a14:foregroundMark x1="14400" y1="35637" x2="9800" y2="31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12" t="10548" r="20576" b="32935"/>
          <a:stretch/>
        </p:blipFill>
        <p:spPr>
          <a:xfrm rot="2377420">
            <a:off x="6649054" y="1472076"/>
            <a:ext cx="6641860" cy="4741374"/>
          </a:xfrm>
          <a:prstGeom prst="rect">
            <a:avLst/>
          </a:prstGeom>
        </p:spPr>
      </p:pic>
      <p:pic>
        <p:nvPicPr>
          <p:cNvPr id="5" name="Picture 2" descr="Fairy Dust - Jitter.Bug.Girl, fairy , dust , deco , pink , gif - PicMix">
            <a:extLst>
              <a:ext uri="{FF2B5EF4-FFF2-40B4-BE49-F238E27FC236}">
                <a16:creationId xmlns:a16="http://schemas.microsoft.com/office/drawing/2014/main" id="{A25AF781-B46E-432D-85DF-47BAAE9E598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78374">
            <a:off x="6776648" y="615655"/>
            <a:ext cx="2069494" cy="3115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3C35E7B6-55D7-4516-8C34-94AF39A90C19}"/>
              </a:ext>
            </a:extLst>
          </p:cNvPr>
          <p:cNvSpPr/>
          <p:nvPr/>
        </p:nvSpPr>
        <p:spPr>
          <a:xfrm>
            <a:off x="685801" y="685509"/>
            <a:ext cx="7005622" cy="5486691"/>
          </a:xfrm>
          <a:prstGeom prst="wedgeEllipseCallout">
            <a:avLst>
              <a:gd name="adj1" fmla="val 63136"/>
              <a:gd name="adj2" fmla="val 10173"/>
            </a:avLst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Speech Bubble: Oval 7">
            <a:extLst>
              <a:ext uri="{FF2B5EF4-FFF2-40B4-BE49-F238E27FC236}">
                <a16:creationId xmlns:a16="http://schemas.microsoft.com/office/drawing/2014/main" id="{2B482527-9424-44A4-8221-0A38067450B4}"/>
              </a:ext>
            </a:extLst>
          </p:cNvPr>
          <p:cNvSpPr/>
          <p:nvPr/>
        </p:nvSpPr>
        <p:spPr>
          <a:xfrm>
            <a:off x="838201" y="837909"/>
            <a:ext cx="7005622" cy="5486691"/>
          </a:xfrm>
          <a:custGeom>
            <a:avLst/>
            <a:gdLst>
              <a:gd name="connsiteX0" fmla="*/ 7925881 w 7005622"/>
              <a:gd name="connsiteY0" fmla="*/ 3301507 h 5486691"/>
              <a:gd name="connsiteX1" fmla="*/ 6791159 w 7005622"/>
              <a:gd name="connsiteY1" fmla="*/ 3688519 h 5486691"/>
              <a:gd name="connsiteX2" fmla="*/ 2943671 w 7005622"/>
              <a:gd name="connsiteY2" fmla="*/ 5451515 h 5486691"/>
              <a:gd name="connsiteX3" fmla="*/ 45873 w 7005622"/>
              <a:gd name="connsiteY3" fmla="*/ 2300814 h 5486691"/>
              <a:gd name="connsiteX4" fmla="*/ 3642832 w 7005622"/>
              <a:gd name="connsiteY4" fmla="*/ 2192 h 5486691"/>
              <a:gd name="connsiteX5" fmla="*/ 7003802 w 7005622"/>
              <a:gd name="connsiteY5" fmla="*/ 2654940 h 5486691"/>
              <a:gd name="connsiteX6" fmla="*/ 7925881 w 7005622"/>
              <a:gd name="connsiteY6" fmla="*/ 3301507 h 5486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005622" h="5486691" extrusionOk="0">
                <a:moveTo>
                  <a:pt x="7925881" y="3301507"/>
                </a:moveTo>
                <a:cubicBezTo>
                  <a:pt x="7787835" y="3294906"/>
                  <a:pt x="7272717" y="3457865"/>
                  <a:pt x="6791159" y="3688519"/>
                </a:cubicBezTo>
                <a:cubicBezTo>
                  <a:pt x="6235947" y="5197061"/>
                  <a:pt x="4600902" y="5785047"/>
                  <a:pt x="2943671" y="5451515"/>
                </a:cubicBezTo>
                <a:cubicBezTo>
                  <a:pt x="1077586" y="4921976"/>
                  <a:pt x="-294121" y="3618050"/>
                  <a:pt x="45873" y="2300814"/>
                </a:cubicBezTo>
                <a:cubicBezTo>
                  <a:pt x="74468" y="871856"/>
                  <a:pt x="1866950" y="102626"/>
                  <a:pt x="3642832" y="2192"/>
                </a:cubicBezTo>
                <a:cubicBezTo>
                  <a:pt x="5332207" y="16078"/>
                  <a:pt x="6713209" y="1388014"/>
                  <a:pt x="7003802" y="2654940"/>
                </a:cubicBezTo>
                <a:cubicBezTo>
                  <a:pt x="7226976" y="2707638"/>
                  <a:pt x="7758539" y="3241079"/>
                  <a:pt x="7925881" y="3301507"/>
                </a:cubicBezTo>
                <a:close/>
              </a:path>
            </a:pathLst>
          </a:custGeom>
          <a:noFill/>
          <a:ln w="38100">
            <a:solidFill>
              <a:srgbClr val="13ABDB"/>
            </a:solidFill>
            <a:extLst>
              <a:ext uri="{C807C97D-BFC1-408E-A445-0C87EB9F89A2}">
                <ask:lineSketchStyleProps xmlns:ask="http://schemas.microsoft.com/office/drawing/2018/sketchyshapes" sd="2834375569">
                  <a:prstGeom prst="wedgeEllipseCallout">
                    <a:avLst>
                      <a:gd name="adj1" fmla="val 63136"/>
                      <a:gd name="adj2" fmla="val 1017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75B2ACD-0521-9A8C-61CF-3D5DCEAE4F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5107" y="2803679"/>
            <a:ext cx="6919560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127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t="-19000" r="-7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1818EB87-0D8D-49F1-9E15-20EA1EA8C713}"/>
              </a:ext>
            </a:extLst>
          </p:cNvPr>
          <p:cNvGrpSpPr/>
          <p:nvPr/>
        </p:nvGrpSpPr>
        <p:grpSpPr>
          <a:xfrm>
            <a:off x="304800" y="977127"/>
            <a:ext cx="11541211" cy="5757048"/>
            <a:chOff x="256031" y="1133735"/>
            <a:chExt cx="9242811" cy="5377134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3F929E93-B548-4E58-BAF4-5AE291755F37}"/>
                </a:ext>
              </a:extLst>
            </p:cNvPr>
            <p:cNvSpPr/>
            <p:nvPr/>
          </p:nvSpPr>
          <p:spPr>
            <a:xfrm>
              <a:off x="256031" y="1133735"/>
              <a:ext cx="9242811" cy="5377134"/>
            </a:xfrm>
            <a:prstGeom prst="roundRect">
              <a:avLst>
                <a:gd name="adj" fmla="val 4992"/>
              </a:avLst>
            </a:prstGeom>
            <a:solidFill>
              <a:srgbClr val="83A452"/>
            </a:solidFill>
            <a:ln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864262876">
                    <a:custGeom>
                      <a:avLst/>
                      <a:gdLst>
                        <a:gd name="connsiteX0" fmla="*/ 0 w 9242811"/>
                        <a:gd name="connsiteY0" fmla="*/ 268427 h 5377134"/>
                        <a:gd name="connsiteX1" fmla="*/ 268427 w 9242811"/>
                        <a:gd name="connsiteY1" fmla="*/ 0 h 5377134"/>
                        <a:gd name="connsiteX2" fmla="*/ 8974384 w 9242811"/>
                        <a:gd name="connsiteY2" fmla="*/ 0 h 5377134"/>
                        <a:gd name="connsiteX3" fmla="*/ 9242811 w 9242811"/>
                        <a:gd name="connsiteY3" fmla="*/ 268427 h 5377134"/>
                        <a:gd name="connsiteX4" fmla="*/ 9242811 w 9242811"/>
                        <a:gd name="connsiteY4" fmla="*/ 5108707 h 5377134"/>
                        <a:gd name="connsiteX5" fmla="*/ 8974384 w 9242811"/>
                        <a:gd name="connsiteY5" fmla="*/ 5377134 h 5377134"/>
                        <a:gd name="connsiteX6" fmla="*/ 268427 w 9242811"/>
                        <a:gd name="connsiteY6" fmla="*/ 5377134 h 5377134"/>
                        <a:gd name="connsiteX7" fmla="*/ 0 w 9242811"/>
                        <a:gd name="connsiteY7" fmla="*/ 5108707 h 5377134"/>
                        <a:gd name="connsiteX8" fmla="*/ 0 w 9242811"/>
                        <a:gd name="connsiteY8" fmla="*/ 268427 h 537713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242811" h="5377134" fill="none" extrusionOk="0">
                          <a:moveTo>
                            <a:pt x="0" y="268427"/>
                          </a:moveTo>
                          <a:cubicBezTo>
                            <a:pt x="-3267" y="131799"/>
                            <a:pt x="105850" y="7022"/>
                            <a:pt x="268427" y="0"/>
                          </a:cubicBezTo>
                          <a:cubicBezTo>
                            <a:pt x="3953585" y="46004"/>
                            <a:pt x="6604589" y="-130779"/>
                            <a:pt x="8974384" y="0"/>
                          </a:cubicBezTo>
                          <a:cubicBezTo>
                            <a:pt x="9129380" y="-2390"/>
                            <a:pt x="9234543" y="123600"/>
                            <a:pt x="9242811" y="268427"/>
                          </a:cubicBezTo>
                          <a:cubicBezTo>
                            <a:pt x="9112915" y="987382"/>
                            <a:pt x="9168749" y="3586818"/>
                            <a:pt x="9242811" y="5108707"/>
                          </a:cubicBezTo>
                          <a:cubicBezTo>
                            <a:pt x="9234056" y="5242002"/>
                            <a:pt x="9129760" y="5361732"/>
                            <a:pt x="8974384" y="5377134"/>
                          </a:cubicBezTo>
                          <a:cubicBezTo>
                            <a:pt x="7697003" y="5233542"/>
                            <a:pt x="4360961" y="5428371"/>
                            <a:pt x="268427" y="5377134"/>
                          </a:cubicBezTo>
                          <a:cubicBezTo>
                            <a:pt x="108570" y="5362684"/>
                            <a:pt x="9707" y="5256321"/>
                            <a:pt x="0" y="5108707"/>
                          </a:cubicBezTo>
                          <a:cubicBezTo>
                            <a:pt x="-11777" y="3561744"/>
                            <a:pt x="73841" y="801607"/>
                            <a:pt x="0" y="268427"/>
                          </a:cubicBezTo>
                          <a:close/>
                        </a:path>
                        <a:path w="9242811" h="5377134" stroke="0" extrusionOk="0">
                          <a:moveTo>
                            <a:pt x="0" y="268427"/>
                          </a:moveTo>
                          <a:cubicBezTo>
                            <a:pt x="19846" y="121277"/>
                            <a:pt x="114230" y="-1560"/>
                            <a:pt x="268427" y="0"/>
                          </a:cubicBezTo>
                          <a:cubicBezTo>
                            <a:pt x="2178494" y="43276"/>
                            <a:pt x="7940458" y="12265"/>
                            <a:pt x="8974384" y="0"/>
                          </a:cubicBezTo>
                          <a:cubicBezTo>
                            <a:pt x="9129549" y="7323"/>
                            <a:pt x="9252478" y="105572"/>
                            <a:pt x="9242811" y="268427"/>
                          </a:cubicBezTo>
                          <a:cubicBezTo>
                            <a:pt x="9269356" y="2022886"/>
                            <a:pt x="9368439" y="4546079"/>
                            <a:pt x="9242811" y="5108707"/>
                          </a:cubicBezTo>
                          <a:cubicBezTo>
                            <a:pt x="9244118" y="5271855"/>
                            <a:pt x="9145544" y="5361738"/>
                            <a:pt x="8974384" y="5377134"/>
                          </a:cubicBezTo>
                          <a:cubicBezTo>
                            <a:pt x="7634455" y="5212249"/>
                            <a:pt x="3142586" y="5475106"/>
                            <a:pt x="268427" y="5377134"/>
                          </a:cubicBezTo>
                          <a:cubicBezTo>
                            <a:pt x="122237" y="5373879"/>
                            <a:pt x="2310" y="5257363"/>
                            <a:pt x="0" y="5108707"/>
                          </a:cubicBezTo>
                          <a:cubicBezTo>
                            <a:pt x="-117259" y="3712207"/>
                            <a:pt x="18689" y="1974738"/>
                            <a:pt x="0" y="268427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0E0EAF3D-4A30-48C4-9D04-12B99A715670}"/>
                </a:ext>
              </a:extLst>
            </p:cNvPr>
            <p:cNvSpPr/>
            <p:nvPr/>
          </p:nvSpPr>
          <p:spPr>
            <a:xfrm>
              <a:off x="436728" y="1275451"/>
              <a:ext cx="8939283" cy="5093702"/>
            </a:xfrm>
            <a:prstGeom prst="roundRect">
              <a:avLst>
                <a:gd name="adj" fmla="val 4992"/>
              </a:avLst>
            </a:prstGeom>
            <a:solidFill>
              <a:schemeClr val="bg1"/>
            </a:solidFill>
            <a:ln w="19050">
              <a:solidFill>
                <a:schemeClr val="accent6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3864262876">
                    <a:custGeom>
                      <a:avLst/>
                      <a:gdLst>
                        <a:gd name="connsiteX0" fmla="*/ 0 w 9242811"/>
                        <a:gd name="connsiteY0" fmla="*/ 268427 h 5377134"/>
                        <a:gd name="connsiteX1" fmla="*/ 268427 w 9242811"/>
                        <a:gd name="connsiteY1" fmla="*/ 0 h 5377134"/>
                        <a:gd name="connsiteX2" fmla="*/ 8974384 w 9242811"/>
                        <a:gd name="connsiteY2" fmla="*/ 0 h 5377134"/>
                        <a:gd name="connsiteX3" fmla="*/ 9242811 w 9242811"/>
                        <a:gd name="connsiteY3" fmla="*/ 268427 h 5377134"/>
                        <a:gd name="connsiteX4" fmla="*/ 9242811 w 9242811"/>
                        <a:gd name="connsiteY4" fmla="*/ 5108707 h 5377134"/>
                        <a:gd name="connsiteX5" fmla="*/ 8974384 w 9242811"/>
                        <a:gd name="connsiteY5" fmla="*/ 5377134 h 5377134"/>
                        <a:gd name="connsiteX6" fmla="*/ 268427 w 9242811"/>
                        <a:gd name="connsiteY6" fmla="*/ 5377134 h 5377134"/>
                        <a:gd name="connsiteX7" fmla="*/ 0 w 9242811"/>
                        <a:gd name="connsiteY7" fmla="*/ 5108707 h 5377134"/>
                        <a:gd name="connsiteX8" fmla="*/ 0 w 9242811"/>
                        <a:gd name="connsiteY8" fmla="*/ 268427 h 537713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242811" h="5377134" fill="none" extrusionOk="0">
                          <a:moveTo>
                            <a:pt x="0" y="268427"/>
                          </a:moveTo>
                          <a:cubicBezTo>
                            <a:pt x="-3267" y="131799"/>
                            <a:pt x="105850" y="7022"/>
                            <a:pt x="268427" y="0"/>
                          </a:cubicBezTo>
                          <a:cubicBezTo>
                            <a:pt x="3953585" y="46004"/>
                            <a:pt x="6604589" y="-130779"/>
                            <a:pt x="8974384" y="0"/>
                          </a:cubicBezTo>
                          <a:cubicBezTo>
                            <a:pt x="9129380" y="-2390"/>
                            <a:pt x="9234543" y="123600"/>
                            <a:pt x="9242811" y="268427"/>
                          </a:cubicBezTo>
                          <a:cubicBezTo>
                            <a:pt x="9112915" y="987382"/>
                            <a:pt x="9168749" y="3586818"/>
                            <a:pt x="9242811" y="5108707"/>
                          </a:cubicBezTo>
                          <a:cubicBezTo>
                            <a:pt x="9234056" y="5242002"/>
                            <a:pt x="9129760" y="5361732"/>
                            <a:pt x="8974384" y="5377134"/>
                          </a:cubicBezTo>
                          <a:cubicBezTo>
                            <a:pt x="7697003" y="5233542"/>
                            <a:pt x="4360961" y="5428371"/>
                            <a:pt x="268427" y="5377134"/>
                          </a:cubicBezTo>
                          <a:cubicBezTo>
                            <a:pt x="108570" y="5362684"/>
                            <a:pt x="9707" y="5256321"/>
                            <a:pt x="0" y="5108707"/>
                          </a:cubicBezTo>
                          <a:cubicBezTo>
                            <a:pt x="-11777" y="3561744"/>
                            <a:pt x="73841" y="801607"/>
                            <a:pt x="0" y="268427"/>
                          </a:cubicBezTo>
                          <a:close/>
                        </a:path>
                        <a:path w="9242811" h="5377134" stroke="0" extrusionOk="0">
                          <a:moveTo>
                            <a:pt x="0" y="268427"/>
                          </a:moveTo>
                          <a:cubicBezTo>
                            <a:pt x="19846" y="121277"/>
                            <a:pt x="114230" y="-1560"/>
                            <a:pt x="268427" y="0"/>
                          </a:cubicBezTo>
                          <a:cubicBezTo>
                            <a:pt x="2178494" y="43276"/>
                            <a:pt x="7940458" y="12265"/>
                            <a:pt x="8974384" y="0"/>
                          </a:cubicBezTo>
                          <a:cubicBezTo>
                            <a:pt x="9129549" y="7323"/>
                            <a:pt x="9252478" y="105572"/>
                            <a:pt x="9242811" y="268427"/>
                          </a:cubicBezTo>
                          <a:cubicBezTo>
                            <a:pt x="9269356" y="2022886"/>
                            <a:pt x="9368439" y="4546079"/>
                            <a:pt x="9242811" y="5108707"/>
                          </a:cubicBezTo>
                          <a:cubicBezTo>
                            <a:pt x="9244118" y="5271855"/>
                            <a:pt x="9145544" y="5361738"/>
                            <a:pt x="8974384" y="5377134"/>
                          </a:cubicBezTo>
                          <a:cubicBezTo>
                            <a:pt x="7634455" y="5212249"/>
                            <a:pt x="3142586" y="5475106"/>
                            <a:pt x="268427" y="5377134"/>
                          </a:cubicBezTo>
                          <a:cubicBezTo>
                            <a:pt x="122237" y="5373879"/>
                            <a:pt x="2310" y="5257363"/>
                            <a:pt x="0" y="5108707"/>
                          </a:cubicBezTo>
                          <a:cubicBezTo>
                            <a:pt x="-117259" y="3712207"/>
                            <a:pt x="18689" y="1974738"/>
                            <a:pt x="0" y="268427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6611D40-51DE-47DB-AFAF-39C832C99D18}"/>
              </a:ext>
            </a:extLst>
          </p:cNvPr>
          <p:cNvSpPr/>
          <p:nvPr/>
        </p:nvSpPr>
        <p:spPr>
          <a:xfrm>
            <a:off x="895350" y="152400"/>
            <a:ext cx="10839449" cy="866775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A0C2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A25F937-E219-48CB-BDDF-FCF3169E49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54686"/>
            <a:ext cx="1066657" cy="107887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4EAD941-40D8-448F-8652-DBE4D9D436D5}"/>
              </a:ext>
            </a:extLst>
          </p:cNvPr>
          <p:cNvSpPr txBox="1"/>
          <p:nvPr/>
        </p:nvSpPr>
        <p:spPr>
          <a:xfrm>
            <a:off x="942974" y="78431"/>
            <a:ext cx="105632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Dựa vào hình dưới đây, nêu cách xác định các phương chính dựa trên phương Mặt Trời mọc.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75081F4-7865-955F-F308-24FD07A29F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6400" y="1228725"/>
            <a:ext cx="8591550" cy="4467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474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778E-17 0.00023 L 0.91016 -0.0157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508" y="-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t="-19000" r="-7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1818EB87-0D8D-49F1-9E15-20EA1EA8C713}"/>
              </a:ext>
            </a:extLst>
          </p:cNvPr>
          <p:cNvGrpSpPr/>
          <p:nvPr/>
        </p:nvGrpSpPr>
        <p:grpSpPr>
          <a:xfrm>
            <a:off x="304800" y="457200"/>
            <a:ext cx="11541211" cy="6276975"/>
            <a:chOff x="256031" y="1133735"/>
            <a:chExt cx="9242811" cy="5377134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3F929E93-B548-4E58-BAF4-5AE291755F37}"/>
                </a:ext>
              </a:extLst>
            </p:cNvPr>
            <p:cNvSpPr/>
            <p:nvPr/>
          </p:nvSpPr>
          <p:spPr>
            <a:xfrm>
              <a:off x="256031" y="1133735"/>
              <a:ext cx="9242811" cy="5377134"/>
            </a:xfrm>
            <a:prstGeom prst="roundRect">
              <a:avLst>
                <a:gd name="adj" fmla="val 4992"/>
              </a:avLst>
            </a:prstGeom>
            <a:solidFill>
              <a:srgbClr val="83A452"/>
            </a:solidFill>
            <a:ln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864262876">
                    <a:custGeom>
                      <a:avLst/>
                      <a:gdLst>
                        <a:gd name="connsiteX0" fmla="*/ 0 w 9242811"/>
                        <a:gd name="connsiteY0" fmla="*/ 268427 h 5377134"/>
                        <a:gd name="connsiteX1" fmla="*/ 268427 w 9242811"/>
                        <a:gd name="connsiteY1" fmla="*/ 0 h 5377134"/>
                        <a:gd name="connsiteX2" fmla="*/ 8974384 w 9242811"/>
                        <a:gd name="connsiteY2" fmla="*/ 0 h 5377134"/>
                        <a:gd name="connsiteX3" fmla="*/ 9242811 w 9242811"/>
                        <a:gd name="connsiteY3" fmla="*/ 268427 h 5377134"/>
                        <a:gd name="connsiteX4" fmla="*/ 9242811 w 9242811"/>
                        <a:gd name="connsiteY4" fmla="*/ 5108707 h 5377134"/>
                        <a:gd name="connsiteX5" fmla="*/ 8974384 w 9242811"/>
                        <a:gd name="connsiteY5" fmla="*/ 5377134 h 5377134"/>
                        <a:gd name="connsiteX6" fmla="*/ 268427 w 9242811"/>
                        <a:gd name="connsiteY6" fmla="*/ 5377134 h 5377134"/>
                        <a:gd name="connsiteX7" fmla="*/ 0 w 9242811"/>
                        <a:gd name="connsiteY7" fmla="*/ 5108707 h 5377134"/>
                        <a:gd name="connsiteX8" fmla="*/ 0 w 9242811"/>
                        <a:gd name="connsiteY8" fmla="*/ 268427 h 537713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242811" h="5377134" fill="none" extrusionOk="0">
                          <a:moveTo>
                            <a:pt x="0" y="268427"/>
                          </a:moveTo>
                          <a:cubicBezTo>
                            <a:pt x="-3267" y="131799"/>
                            <a:pt x="105850" y="7022"/>
                            <a:pt x="268427" y="0"/>
                          </a:cubicBezTo>
                          <a:cubicBezTo>
                            <a:pt x="3953585" y="46004"/>
                            <a:pt x="6604589" y="-130779"/>
                            <a:pt x="8974384" y="0"/>
                          </a:cubicBezTo>
                          <a:cubicBezTo>
                            <a:pt x="9129380" y="-2390"/>
                            <a:pt x="9234543" y="123600"/>
                            <a:pt x="9242811" y="268427"/>
                          </a:cubicBezTo>
                          <a:cubicBezTo>
                            <a:pt x="9112915" y="987382"/>
                            <a:pt x="9168749" y="3586818"/>
                            <a:pt x="9242811" y="5108707"/>
                          </a:cubicBezTo>
                          <a:cubicBezTo>
                            <a:pt x="9234056" y="5242002"/>
                            <a:pt x="9129760" y="5361732"/>
                            <a:pt x="8974384" y="5377134"/>
                          </a:cubicBezTo>
                          <a:cubicBezTo>
                            <a:pt x="7697003" y="5233542"/>
                            <a:pt x="4360961" y="5428371"/>
                            <a:pt x="268427" y="5377134"/>
                          </a:cubicBezTo>
                          <a:cubicBezTo>
                            <a:pt x="108570" y="5362684"/>
                            <a:pt x="9707" y="5256321"/>
                            <a:pt x="0" y="5108707"/>
                          </a:cubicBezTo>
                          <a:cubicBezTo>
                            <a:pt x="-11777" y="3561744"/>
                            <a:pt x="73841" y="801607"/>
                            <a:pt x="0" y="268427"/>
                          </a:cubicBezTo>
                          <a:close/>
                        </a:path>
                        <a:path w="9242811" h="5377134" stroke="0" extrusionOk="0">
                          <a:moveTo>
                            <a:pt x="0" y="268427"/>
                          </a:moveTo>
                          <a:cubicBezTo>
                            <a:pt x="19846" y="121277"/>
                            <a:pt x="114230" y="-1560"/>
                            <a:pt x="268427" y="0"/>
                          </a:cubicBezTo>
                          <a:cubicBezTo>
                            <a:pt x="2178494" y="43276"/>
                            <a:pt x="7940458" y="12265"/>
                            <a:pt x="8974384" y="0"/>
                          </a:cubicBezTo>
                          <a:cubicBezTo>
                            <a:pt x="9129549" y="7323"/>
                            <a:pt x="9252478" y="105572"/>
                            <a:pt x="9242811" y="268427"/>
                          </a:cubicBezTo>
                          <a:cubicBezTo>
                            <a:pt x="9269356" y="2022886"/>
                            <a:pt x="9368439" y="4546079"/>
                            <a:pt x="9242811" y="5108707"/>
                          </a:cubicBezTo>
                          <a:cubicBezTo>
                            <a:pt x="9244118" y="5271855"/>
                            <a:pt x="9145544" y="5361738"/>
                            <a:pt x="8974384" y="5377134"/>
                          </a:cubicBezTo>
                          <a:cubicBezTo>
                            <a:pt x="7634455" y="5212249"/>
                            <a:pt x="3142586" y="5475106"/>
                            <a:pt x="268427" y="5377134"/>
                          </a:cubicBezTo>
                          <a:cubicBezTo>
                            <a:pt x="122237" y="5373879"/>
                            <a:pt x="2310" y="5257363"/>
                            <a:pt x="0" y="5108707"/>
                          </a:cubicBezTo>
                          <a:cubicBezTo>
                            <a:pt x="-117259" y="3712207"/>
                            <a:pt x="18689" y="1974738"/>
                            <a:pt x="0" y="268427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0E0EAF3D-4A30-48C4-9D04-12B99A715670}"/>
                </a:ext>
              </a:extLst>
            </p:cNvPr>
            <p:cNvSpPr/>
            <p:nvPr/>
          </p:nvSpPr>
          <p:spPr>
            <a:xfrm>
              <a:off x="436728" y="1275451"/>
              <a:ext cx="8939283" cy="5093702"/>
            </a:xfrm>
            <a:prstGeom prst="roundRect">
              <a:avLst>
                <a:gd name="adj" fmla="val 4992"/>
              </a:avLst>
            </a:prstGeom>
            <a:solidFill>
              <a:schemeClr val="bg1"/>
            </a:solidFill>
            <a:ln w="19050">
              <a:solidFill>
                <a:schemeClr val="accent6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3864262876">
                    <a:custGeom>
                      <a:avLst/>
                      <a:gdLst>
                        <a:gd name="connsiteX0" fmla="*/ 0 w 9242811"/>
                        <a:gd name="connsiteY0" fmla="*/ 268427 h 5377134"/>
                        <a:gd name="connsiteX1" fmla="*/ 268427 w 9242811"/>
                        <a:gd name="connsiteY1" fmla="*/ 0 h 5377134"/>
                        <a:gd name="connsiteX2" fmla="*/ 8974384 w 9242811"/>
                        <a:gd name="connsiteY2" fmla="*/ 0 h 5377134"/>
                        <a:gd name="connsiteX3" fmla="*/ 9242811 w 9242811"/>
                        <a:gd name="connsiteY3" fmla="*/ 268427 h 5377134"/>
                        <a:gd name="connsiteX4" fmla="*/ 9242811 w 9242811"/>
                        <a:gd name="connsiteY4" fmla="*/ 5108707 h 5377134"/>
                        <a:gd name="connsiteX5" fmla="*/ 8974384 w 9242811"/>
                        <a:gd name="connsiteY5" fmla="*/ 5377134 h 5377134"/>
                        <a:gd name="connsiteX6" fmla="*/ 268427 w 9242811"/>
                        <a:gd name="connsiteY6" fmla="*/ 5377134 h 5377134"/>
                        <a:gd name="connsiteX7" fmla="*/ 0 w 9242811"/>
                        <a:gd name="connsiteY7" fmla="*/ 5108707 h 5377134"/>
                        <a:gd name="connsiteX8" fmla="*/ 0 w 9242811"/>
                        <a:gd name="connsiteY8" fmla="*/ 268427 h 537713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242811" h="5377134" fill="none" extrusionOk="0">
                          <a:moveTo>
                            <a:pt x="0" y="268427"/>
                          </a:moveTo>
                          <a:cubicBezTo>
                            <a:pt x="-3267" y="131799"/>
                            <a:pt x="105850" y="7022"/>
                            <a:pt x="268427" y="0"/>
                          </a:cubicBezTo>
                          <a:cubicBezTo>
                            <a:pt x="3953585" y="46004"/>
                            <a:pt x="6604589" y="-130779"/>
                            <a:pt x="8974384" y="0"/>
                          </a:cubicBezTo>
                          <a:cubicBezTo>
                            <a:pt x="9129380" y="-2390"/>
                            <a:pt x="9234543" y="123600"/>
                            <a:pt x="9242811" y="268427"/>
                          </a:cubicBezTo>
                          <a:cubicBezTo>
                            <a:pt x="9112915" y="987382"/>
                            <a:pt x="9168749" y="3586818"/>
                            <a:pt x="9242811" y="5108707"/>
                          </a:cubicBezTo>
                          <a:cubicBezTo>
                            <a:pt x="9234056" y="5242002"/>
                            <a:pt x="9129760" y="5361732"/>
                            <a:pt x="8974384" y="5377134"/>
                          </a:cubicBezTo>
                          <a:cubicBezTo>
                            <a:pt x="7697003" y="5233542"/>
                            <a:pt x="4360961" y="5428371"/>
                            <a:pt x="268427" y="5377134"/>
                          </a:cubicBezTo>
                          <a:cubicBezTo>
                            <a:pt x="108570" y="5362684"/>
                            <a:pt x="9707" y="5256321"/>
                            <a:pt x="0" y="5108707"/>
                          </a:cubicBezTo>
                          <a:cubicBezTo>
                            <a:pt x="-11777" y="3561744"/>
                            <a:pt x="73841" y="801607"/>
                            <a:pt x="0" y="268427"/>
                          </a:cubicBezTo>
                          <a:close/>
                        </a:path>
                        <a:path w="9242811" h="5377134" stroke="0" extrusionOk="0">
                          <a:moveTo>
                            <a:pt x="0" y="268427"/>
                          </a:moveTo>
                          <a:cubicBezTo>
                            <a:pt x="19846" y="121277"/>
                            <a:pt x="114230" y="-1560"/>
                            <a:pt x="268427" y="0"/>
                          </a:cubicBezTo>
                          <a:cubicBezTo>
                            <a:pt x="2178494" y="43276"/>
                            <a:pt x="7940458" y="12265"/>
                            <a:pt x="8974384" y="0"/>
                          </a:cubicBezTo>
                          <a:cubicBezTo>
                            <a:pt x="9129549" y="7323"/>
                            <a:pt x="9252478" y="105572"/>
                            <a:pt x="9242811" y="268427"/>
                          </a:cubicBezTo>
                          <a:cubicBezTo>
                            <a:pt x="9269356" y="2022886"/>
                            <a:pt x="9368439" y="4546079"/>
                            <a:pt x="9242811" y="5108707"/>
                          </a:cubicBezTo>
                          <a:cubicBezTo>
                            <a:pt x="9244118" y="5271855"/>
                            <a:pt x="9145544" y="5361738"/>
                            <a:pt x="8974384" y="5377134"/>
                          </a:cubicBezTo>
                          <a:cubicBezTo>
                            <a:pt x="7634455" y="5212249"/>
                            <a:pt x="3142586" y="5475106"/>
                            <a:pt x="268427" y="5377134"/>
                          </a:cubicBezTo>
                          <a:cubicBezTo>
                            <a:pt x="122237" y="5373879"/>
                            <a:pt x="2310" y="5257363"/>
                            <a:pt x="0" y="5108707"/>
                          </a:cubicBezTo>
                          <a:cubicBezTo>
                            <a:pt x="-117259" y="3712207"/>
                            <a:pt x="18689" y="1974738"/>
                            <a:pt x="0" y="268427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" name="Picture 1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732D34B7-F535-4D86-1665-EC5631F24D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353" y="3750687"/>
            <a:ext cx="5581944" cy="28310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EECEB6B-36D0-B743-5651-EDA4164ADE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4440" y="3606482"/>
            <a:ext cx="2491408" cy="3160587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B41F64B-8EAC-AE36-807B-F86084C62391}"/>
              </a:ext>
            </a:extLst>
          </p:cNvPr>
          <p:cNvSpPr/>
          <p:nvPr/>
        </p:nvSpPr>
        <p:spPr>
          <a:xfrm>
            <a:off x="2198617" y="854739"/>
            <a:ext cx="9024731" cy="1069311"/>
          </a:xfrm>
          <a:custGeom>
            <a:avLst/>
            <a:gdLst>
              <a:gd name="connsiteX0" fmla="*/ 0 w 9024731"/>
              <a:gd name="connsiteY0" fmla="*/ 178222 h 1069311"/>
              <a:gd name="connsiteX1" fmla="*/ 178222 w 9024731"/>
              <a:gd name="connsiteY1" fmla="*/ 0 h 1069311"/>
              <a:gd name="connsiteX2" fmla="*/ 8846509 w 9024731"/>
              <a:gd name="connsiteY2" fmla="*/ 0 h 1069311"/>
              <a:gd name="connsiteX3" fmla="*/ 9024731 w 9024731"/>
              <a:gd name="connsiteY3" fmla="*/ 178222 h 1069311"/>
              <a:gd name="connsiteX4" fmla="*/ 9024731 w 9024731"/>
              <a:gd name="connsiteY4" fmla="*/ 891089 h 1069311"/>
              <a:gd name="connsiteX5" fmla="*/ 8846509 w 9024731"/>
              <a:gd name="connsiteY5" fmla="*/ 1069311 h 1069311"/>
              <a:gd name="connsiteX6" fmla="*/ 178222 w 9024731"/>
              <a:gd name="connsiteY6" fmla="*/ 1069311 h 1069311"/>
              <a:gd name="connsiteX7" fmla="*/ 0 w 9024731"/>
              <a:gd name="connsiteY7" fmla="*/ 891089 h 1069311"/>
              <a:gd name="connsiteX8" fmla="*/ 0 w 9024731"/>
              <a:gd name="connsiteY8" fmla="*/ 178222 h 1069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024731" h="1069311" fill="none" extrusionOk="0">
                <a:moveTo>
                  <a:pt x="0" y="178222"/>
                </a:moveTo>
                <a:cubicBezTo>
                  <a:pt x="82" y="82001"/>
                  <a:pt x="83093" y="5538"/>
                  <a:pt x="178222" y="0"/>
                </a:cubicBezTo>
                <a:cubicBezTo>
                  <a:pt x="4472385" y="72427"/>
                  <a:pt x="4883475" y="61419"/>
                  <a:pt x="8846509" y="0"/>
                </a:cubicBezTo>
                <a:cubicBezTo>
                  <a:pt x="8944368" y="-3920"/>
                  <a:pt x="9018593" y="77937"/>
                  <a:pt x="9024731" y="178222"/>
                </a:cubicBezTo>
                <a:cubicBezTo>
                  <a:pt x="9079750" y="483019"/>
                  <a:pt x="9050548" y="782137"/>
                  <a:pt x="9024731" y="891089"/>
                </a:cubicBezTo>
                <a:cubicBezTo>
                  <a:pt x="9027131" y="977336"/>
                  <a:pt x="8936801" y="1060189"/>
                  <a:pt x="8846509" y="1069311"/>
                </a:cubicBezTo>
                <a:cubicBezTo>
                  <a:pt x="6602326" y="1099138"/>
                  <a:pt x="4084687" y="990005"/>
                  <a:pt x="178222" y="1069311"/>
                </a:cubicBezTo>
                <a:cubicBezTo>
                  <a:pt x="97430" y="1067317"/>
                  <a:pt x="-18827" y="993241"/>
                  <a:pt x="0" y="891089"/>
                </a:cubicBezTo>
                <a:cubicBezTo>
                  <a:pt x="61530" y="788736"/>
                  <a:pt x="-5356" y="433430"/>
                  <a:pt x="0" y="178222"/>
                </a:cubicBezTo>
                <a:close/>
              </a:path>
              <a:path w="9024731" h="1069311" stroke="0" extrusionOk="0">
                <a:moveTo>
                  <a:pt x="0" y="178222"/>
                </a:moveTo>
                <a:cubicBezTo>
                  <a:pt x="5948" y="81414"/>
                  <a:pt x="83398" y="7512"/>
                  <a:pt x="178222" y="0"/>
                </a:cubicBezTo>
                <a:cubicBezTo>
                  <a:pt x="2103608" y="123000"/>
                  <a:pt x="5386014" y="-96860"/>
                  <a:pt x="8846509" y="0"/>
                </a:cubicBezTo>
                <a:cubicBezTo>
                  <a:pt x="8939708" y="-3986"/>
                  <a:pt x="9026976" y="75268"/>
                  <a:pt x="9024731" y="178222"/>
                </a:cubicBezTo>
                <a:cubicBezTo>
                  <a:pt x="9057520" y="422348"/>
                  <a:pt x="9002885" y="743785"/>
                  <a:pt x="9024731" y="891089"/>
                </a:cubicBezTo>
                <a:cubicBezTo>
                  <a:pt x="9019450" y="991431"/>
                  <a:pt x="8931379" y="1067092"/>
                  <a:pt x="8846509" y="1069311"/>
                </a:cubicBezTo>
                <a:cubicBezTo>
                  <a:pt x="6164038" y="908604"/>
                  <a:pt x="1074847" y="1108978"/>
                  <a:pt x="178222" y="1069311"/>
                </a:cubicBezTo>
                <a:cubicBezTo>
                  <a:pt x="67744" y="1066877"/>
                  <a:pt x="-11338" y="984381"/>
                  <a:pt x="0" y="891089"/>
                </a:cubicBezTo>
                <a:cubicBezTo>
                  <a:pt x="49257" y="616800"/>
                  <a:pt x="-10146" y="404780"/>
                  <a:pt x="0" y="178222"/>
                </a:cubicBezTo>
                <a:close/>
              </a:path>
            </a:pathLst>
          </a:custGeom>
          <a:solidFill>
            <a:srgbClr val="FFFF00">
              <a:alpha val="92941"/>
            </a:srgbClr>
          </a:solidFill>
          <a:ln w="28575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Tay nào của bạn chỉ về phương Mặt Trời mọc? Đó là phương nào? 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82F65C3-4C7D-555A-AAB7-1038374E5E2E}"/>
              </a:ext>
            </a:extLst>
          </p:cNvPr>
          <p:cNvSpPr/>
          <p:nvPr/>
        </p:nvSpPr>
        <p:spPr>
          <a:xfrm>
            <a:off x="2760592" y="2245389"/>
            <a:ext cx="9024731" cy="1069311"/>
          </a:xfrm>
          <a:custGeom>
            <a:avLst/>
            <a:gdLst>
              <a:gd name="connsiteX0" fmla="*/ 0 w 9024731"/>
              <a:gd name="connsiteY0" fmla="*/ 178222 h 1069311"/>
              <a:gd name="connsiteX1" fmla="*/ 178222 w 9024731"/>
              <a:gd name="connsiteY1" fmla="*/ 0 h 1069311"/>
              <a:gd name="connsiteX2" fmla="*/ 8846509 w 9024731"/>
              <a:gd name="connsiteY2" fmla="*/ 0 h 1069311"/>
              <a:gd name="connsiteX3" fmla="*/ 9024731 w 9024731"/>
              <a:gd name="connsiteY3" fmla="*/ 178222 h 1069311"/>
              <a:gd name="connsiteX4" fmla="*/ 9024731 w 9024731"/>
              <a:gd name="connsiteY4" fmla="*/ 891089 h 1069311"/>
              <a:gd name="connsiteX5" fmla="*/ 8846509 w 9024731"/>
              <a:gd name="connsiteY5" fmla="*/ 1069311 h 1069311"/>
              <a:gd name="connsiteX6" fmla="*/ 178222 w 9024731"/>
              <a:gd name="connsiteY6" fmla="*/ 1069311 h 1069311"/>
              <a:gd name="connsiteX7" fmla="*/ 0 w 9024731"/>
              <a:gd name="connsiteY7" fmla="*/ 891089 h 1069311"/>
              <a:gd name="connsiteX8" fmla="*/ 0 w 9024731"/>
              <a:gd name="connsiteY8" fmla="*/ 178222 h 1069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024731" h="1069311" fill="none" extrusionOk="0">
                <a:moveTo>
                  <a:pt x="0" y="178222"/>
                </a:moveTo>
                <a:cubicBezTo>
                  <a:pt x="82" y="82001"/>
                  <a:pt x="83093" y="5538"/>
                  <a:pt x="178222" y="0"/>
                </a:cubicBezTo>
                <a:cubicBezTo>
                  <a:pt x="4472385" y="72427"/>
                  <a:pt x="4883475" y="61419"/>
                  <a:pt x="8846509" y="0"/>
                </a:cubicBezTo>
                <a:cubicBezTo>
                  <a:pt x="8944368" y="-3920"/>
                  <a:pt x="9018593" y="77937"/>
                  <a:pt x="9024731" y="178222"/>
                </a:cubicBezTo>
                <a:cubicBezTo>
                  <a:pt x="9079750" y="483019"/>
                  <a:pt x="9050548" y="782137"/>
                  <a:pt x="9024731" y="891089"/>
                </a:cubicBezTo>
                <a:cubicBezTo>
                  <a:pt x="9027131" y="977336"/>
                  <a:pt x="8936801" y="1060189"/>
                  <a:pt x="8846509" y="1069311"/>
                </a:cubicBezTo>
                <a:cubicBezTo>
                  <a:pt x="6602326" y="1099138"/>
                  <a:pt x="4084687" y="990005"/>
                  <a:pt x="178222" y="1069311"/>
                </a:cubicBezTo>
                <a:cubicBezTo>
                  <a:pt x="97430" y="1067317"/>
                  <a:pt x="-18827" y="993241"/>
                  <a:pt x="0" y="891089"/>
                </a:cubicBezTo>
                <a:cubicBezTo>
                  <a:pt x="61530" y="788736"/>
                  <a:pt x="-5356" y="433430"/>
                  <a:pt x="0" y="178222"/>
                </a:cubicBezTo>
                <a:close/>
              </a:path>
              <a:path w="9024731" h="1069311" stroke="0" extrusionOk="0">
                <a:moveTo>
                  <a:pt x="0" y="178222"/>
                </a:moveTo>
                <a:cubicBezTo>
                  <a:pt x="5948" y="81414"/>
                  <a:pt x="83398" y="7512"/>
                  <a:pt x="178222" y="0"/>
                </a:cubicBezTo>
                <a:cubicBezTo>
                  <a:pt x="2103608" y="123000"/>
                  <a:pt x="5386014" y="-96860"/>
                  <a:pt x="8846509" y="0"/>
                </a:cubicBezTo>
                <a:cubicBezTo>
                  <a:pt x="8939708" y="-3986"/>
                  <a:pt x="9026976" y="75268"/>
                  <a:pt x="9024731" y="178222"/>
                </a:cubicBezTo>
                <a:cubicBezTo>
                  <a:pt x="9057520" y="422348"/>
                  <a:pt x="9002885" y="743785"/>
                  <a:pt x="9024731" y="891089"/>
                </a:cubicBezTo>
                <a:cubicBezTo>
                  <a:pt x="9019450" y="991431"/>
                  <a:pt x="8931379" y="1067092"/>
                  <a:pt x="8846509" y="1069311"/>
                </a:cubicBezTo>
                <a:cubicBezTo>
                  <a:pt x="6164038" y="908604"/>
                  <a:pt x="1074847" y="1108978"/>
                  <a:pt x="178222" y="1069311"/>
                </a:cubicBezTo>
                <a:cubicBezTo>
                  <a:pt x="67744" y="1066877"/>
                  <a:pt x="-11338" y="984381"/>
                  <a:pt x="0" y="891089"/>
                </a:cubicBezTo>
                <a:cubicBezTo>
                  <a:pt x="49257" y="616800"/>
                  <a:pt x="-10146" y="404780"/>
                  <a:pt x="0" y="178222"/>
                </a:cubicBezTo>
                <a:close/>
              </a:path>
            </a:pathLst>
          </a:custGeom>
          <a:solidFill>
            <a:srgbClr val="FFFF00">
              <a:alpha val="92941"/>
            </a:srgbClr>
          </a:solidFill>
          <a:ln w="28575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 đó: Tay trái bạn chỉ phương nào? Trước mặt bạn là phương nào? Sau lưng bạn là phương nào?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5384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BB34A4F3-2982-4EBC-A721-B09135484A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091" t="29953" r="17860" b="4322"/>
          <a:stretch/>
        </p:blipFill>
        <p:spPr>
          <a:xfrm>
            <a:off x="-132080" y="0"/>
            <a:ext cx="12425680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25BD2838-FE34-32FC-7C23-FBC4E21E7E46}"/>
              </a:ext>
            </a:extLst>
          </p:cNvPr>
          <p:cNvGrpSpPr/>
          <p:nvPr/>
        </p:nvGrpSpPr>
        <p:grpSpPr>
          <a:xfrm>
            <a:off x="7714379" y="-12084"/>
            <a:ext cx="2867377" cy="812800"/>
            <a:chOff x="5007836" y="507047"/>
            <a:chExt cx="1501614" cy="308638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1AAC3AEA-E2CA-C39F-0453-80E471BC0A4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7297" y="507047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4E2D66FB-2452-81A4-0356-7F33A466C50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2374" y="509182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A7D94743-3B4C-49CF-281E-1CF7169249F8}"/>
                </a:ext>
              </a:extLst>
            </p:cNvPr>
            <p:cNvCxnSpPr/>
            <p:nvPr/>
          </p:nvCxnSpPr>
          <p:spPr>
            <a:xfrm>
              <a:off x="5007836" y="756303"/>
              <a:ext cx="1491241" cy="0"/>
            </a:xfrm>
            <a:prstGeom prst="line">
              <a:avLst/>
            </a:prstGeom>
            <a:ln w="57150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89B74C58-92F6-A4FF-8C2B-D5795F57B0C7}"/>
                </a:ext>
              </a:extLst>
            </p:cNvPr>
            <p:cNvSpPr/>
            <p:nvPr/>
          </p:nvSpPr>
          <p:spPr>
            <a:xfrm>
              <a:off x="5008420" y="766192"/>
              <a:ext cx="1501030" cy="494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1147F559-0591-7561-C40F-84494CFEC0A9}"/>
              </a:ext>
            </a:extLst>
          </p:cNvPr>
          <p:cNvGrpSpPr/>
          <p:nvPr/>
        </p:nvGrpSpPr>
        <p:grpSpPr>
          <a:xfrm>
            <a:off x="970843" y="-71906"/>
            <a:ext cx="2867377" cy="812800"/>
            <a:chOff x="5007836" y="507047"/>
            <a:chExt cx="1501614" cy="308638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C6F4EB3-C5E6-61BB-FAC8-49D129B5D21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7297" y="507047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6CB1C673-BB40-33C9-B280-0AECC23D014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2374" y="509182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BE3A2626-DCBE-3A77-8D30-8740F68ECDFF}"/>
                </a:ext>
              </a:extLst>
            </p:cNvPr>
            <p:cNvCxnSpPr/>
            <p:nvPr/>
          </p:nvCxnSpPr>
          <p:spPr>
            <a:xfrm>
              <a:off x="5007836" y="756303"/>
              <a:ext cx="1491241" cy="0"/>
            </a:xfrm>
            <a:prstGeom prst="line">
              <a:avLst/>
            </a:prstGeom>
            <a:ln w="57150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9AB8A884-DEE3-F991-F1ED-EC7E5815CCB2}"/>
                </a:ext>
              </a:extLst>
            </p:cNvPr>
            <p:cNvSpPr/>
            <p:nvPr/>
          </p:nvSpPr>
          <p:spPr>
            <a:xfrm>
              <a:off x="5008420" y="766192"/>
              <a:ext cx="1501030" cy="494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4" name="Picture 10" descr="Kitchen cabinet Vectors &amp; Illustrations for Free Download | Freepik">
            <a:extLst>
              <a:ext uri="{FF2B5EF4-FFF2-40B4-BE49-F238E27FC236}">
                <a16:creationId xmlns:a16="http://schemas.microsoft.com/office/drawing/2014/main" id="{2406648A-2475-2663-DE70-15CC75C531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18650" y1="23115" x2="18650" y2="23115"/>
                        <a14:foregroundMark x1="19200" y1="23115" x2="77850" y2="25229"/>
                        <a14:foregroundMark x1="78550" y1="24736" x2="83750" y2="23679"/>
                        <a14:foregroundMark x1="82850" y1="25793" x2="84700" y2="75687"/>
                        <a14:foregroundMark x1="16250" y1="27907" x2="17350" y2="75053"/>
                        <a14:foregroundMark x1="16950" y1="66596" x2="16900" y2="76744"/>
                        <a14:foregroundMark x1="16500" y1="75617" x2="16300" y2="76321"/>
                        <a14:foregroundMark x1="16100" y1="76885" x2="16100" y2="76885"/>
                        <a14:foregroundMark x1="16150" y1="77590" x2="16150" y2="77590"/>
                        <a14:foregroundMark x1="15750" y1="77590" x2="15750" y2="77590"/>
                        <a14:foregroundMark x1="83350" y1="74630" x2="83600" y2="78013"/>
                        <a14:foregroundMark x1="84100" y1="74348" x2="84250" y2="77801"/>
                        <a14:foregroundMark x1="84500" y1="26709" x2="84500" y2="77097"/>
                        <a14:foregroundMark x1="84800" y1="75053" x2="84800" y2="780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05" t="15797" r="12528" b="18041"/>
          <a:stretch/>
        </p:blipFill>
        <p:spPr bwMode="auto">
          <a:xfrm>
            <a:off x="6150896" y="4684728"/>
            <a:ext cx="2979211" cy="1824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75C031E1-519B-D591-B113-B8F8184C4041}"/>
              </a:ext>
            </a:extLst>
          </p:cNvPr>
          <p:cNvGrpSpPr/>
          <p:nvPr/>
        </p:nvGrpSpPr>
        <p:grpSpPr>
          <a:xfrm>
            <a:off x="2500366" y="951381"/>
            <a:ext cx="7386583" cy="1938992"/>
            <a:chOff x="7026460" y="2579491"/>
            <a:chExt cx="4129874" cy="7597393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0E2247F-1A11-7DF9-7A44-4120A1234003}"/>
                </a:ext>
              </a:extLst>
            </p:cNvPr>
            <p:cNvSpPr txBox="1"/>
            <p:nvPr/>
          </p:nvSpPr>
          <p:spPr>
            <a:xfrm>
              <a:off x="7026460" y="2579491"/>
              <a:ext cx="4129874" cy="75973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>
                  <a:ln w="127000">
                    <a:solidFill>
                      <a:prstClr val="white"/>
                    </a:solidFill>
                  </a:ln>
                  <a:solidFill>
                    <a:srgbClr val="CB1D8D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Trình bày trước lớp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3EDF7D3-A57E-E01F-7C9E-3AB491E4E025}"/>
                </a:ext>
              </a:extLst>
            </p:cNvPr>
            <p:cNvSpPr txBox="1"/>
            <p:nvPr/>
          </p:nvSpPr>
          <p:spPr>
            <a:xfrm>
              <a:off x="7026460" y="2579491"/>
              <a:ext cx="4129874" cy="75973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 err="1">
                  <a:ln>
                    <a:solidFill>
                      <a:sysClr val="windowText" lastClr="000000"/>
                    </a:solidFill>
                  </a:ln>
                  <a:solidFill>
                    <a:srgbClr val="CB1D8D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Trình</a:t>
              </a:r>
              <a:r>
                <a:rPr kumimoji="0" lang="en-US" sz="6000" b="0" i="0" u="none" strike="noStrike" kern="1200" cap="none" spc="0" normalizeH="0" baseline="0" noProof="0" dirty="0">
                  <a:ln>
                    <a:solidFill>
                      <a:sysClr val="windowText" lastClr="000000"/>
                    </a:solidFill>
                  </a:ln>
                  <a:solidFill>
                    <a:srgbClr val="CB1D8D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6000" b="0" i="0" u="none" strike="noStrike" kern="1200" cap="none" spc="0" normalizeH="0" baseline="0" noProof="0" dirty="0" err="1">
                  <a:ln>
                    <a:solidFill>
                      <a:sysClr val="windowText" lastClr="000000"/>
                    </a:solidFill>
                  </a:ln>
                  <a:solidFill>
                    <a:srgbClr val="CB1D8D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bày</a:t>
              </a:r>
              <a:r>
                <a:rPr kumimoji="0" lang="en-US" sz="6000" b="0" i="0" u="none" strike="noStrike" kern="1200" cap="none" spc="0" normalizeH="0" baseline="0" noProof="0" dirty="0">
                  <a:ln>
                    <a:solidFill>
                      <a:sysClr val="windowText" lastClr="000000"/>
                    </a:solidFill>
                  </a:ln>
                  <a:solidFill>
                    <a:srgbClr val="CB1D8D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6000" b="0" i="0" u="none" strike="noStrike" kern="1200" cap="none" spc="0" normalizeH="0" baseline="0" noProof="0" dirty="0" err="1">
                  <a:ln>
                    <a:solidFill>
                      <a:sysClr val="windowText" lastClr="000000"/>
                    </a:solidFill>
                  </a:ln>
                  <a:solidFill>
                    <a:srgbClr val="CB1D8D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trước</a:t>
              </a:r>
              <a:r>
                <a:rPr kumimoji="0" lang="en-US" sz="6000" b="0" i="0" u="none" strike="noStrike" kern="1200" cap="none" spc="0" normalizeH="0" baseline="0" noProof="0" dirty="0">
                  <a:ln>
                    <a:solidFill>
                      <a:sysClr val="windowText" lastClr="000000"/>
                    </a:solidFill>
                  </a:ln>
                  <a:solidFill>
                    <a:srgbClr val="CB1D8D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6000" b="0" i="0" u="none" strike="noStrike" kern="1200" cap="none" spc="0" normalizeH="0" baseline="0" noProof="0" dirty="0" err="1">
                  <a:ln>
                    <a:solidFill>
                      <a:sysClr val="windowText" lastClr="000000"/>
                    </a:solidFill>
                  </a:ln>
                  <a:solidFill>
                    <a:srgbClr val="CB1D8D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lớp</a:t>
              </a:r>
              <a:endParaRPr kumimoji="0" lang="en-US" sz="60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CB1D8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2BB93112-7242-945B-0726-5E6942ACE4F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59434" y1="60332" x2="59151" y2="73063"/>
                      </a14:backgroundRemoval>
                    </a14:imgEffect>
                  </a14:imgLayer>
                </a14:imgProps>
              </a:ext>
            </a:extLst>
          </a:blip>
          <a:srcRect l="49432" t="22608" r="30285" b="18685"/>
          <a:stretch/>
        </p:blipFill>
        <p:spPr>
          <a:xfrm>
            <a:off x="5622803" y="4029363"/>
            <a:ext cx="2047844" cy="303083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170A8BD-DF58-649E-800D-C6B5B7314CE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63" b="89852" l="7075" r="90000">
                        <a14:foregroundMark x1="15094" y1="30443" x2="16981" y2="56273"/>
                        <a14:foregroundMark x1="15472" y1="62362" x2="15472" y2="71771"/>
                        <a14:foregroundMark x1="18396" y1="60701" x2="19906" y2="64391"/>
                        <a14:foregroundMark x1="7075" y1="46863" x2="7075" y2="46863"/>
                      </a14:backgroundRemoval>
                    </a14:imgEffect>
                  </a14:imgLayer>
                </a14:imgProps>
              </a:ext>
            </a:extLst>
          </a:blip>
          <a:srcRect l="4601" t="19836" r="73687" b="24227"/>
          <a:stretch/>
        </p:blipFill>
        <p:spPr>
          <a:xfrm>
            <a:off x="3689918" y="3885065"/>
            <a:ext cx="2192215" cy="2887830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836DD9FD-80D1-F4FF-E6E2-C75A99AAD254}"/>
              </a:ext>
            </a:extLst>
          </p:cNvPr>
          <p:cNvGrpSpPr/>
          <p:nvPr/>
        </p:nvGrpSpPr>
        <p:grpSpPr>
          <a:xfrm>
            <a:off x="2338403" y="2011321"/>
            <a:ext cx="2398363" cy="2451087"/>
            <a:chOff x="5224478" y="1897021"/>
            <a:chExt cx="2398363" cy="2451087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A4626005-79B3-80FD-EB18-3CC2EAC27D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70" b="47251"/>
            <a:stretch/>
          </p:blipFill>
          <p:spPr>
            <a:xfrm flipH="1">
              <a:off x="5224478" y="1897021"/>
              <a:ext cx="2398363" cy="2451087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270997F4-6221-C446-FC51-4D8BD0006719}"/>
                </a:ext>
              </a:extLst>
            </p:cNvPr>
            <p:cNvSpPr txBox="1"/>
            <p:nvPr/>
          </p:nvSpPr>
          <p:spPr>
            <a:xfrm>
              <a:off x="5473078" y="2207383"/>
              <a:ext cx="1901162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Trình bày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C6BC547-936C-ED52-E55B-4C8509F9F02D}"/>
              </a:ext>
            </a:extLst>
          </p:cNvPr>
          <p:cNvGrpSpPr/>
          <p:nvPr/>
        </p:nvGrpSpPr>
        <p:grpSpPr>
          <a:xfrm>
            <a:off x="6868409" y="2135810"/>
            <a:ext cx="2477404" cy="2521061"/>
            <a:chOff x="9754484" y="2021510"/>
            <a:chExt cx="2477404" cy="2521061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2542AA0F-CCE0-2E89-E3CA-BA2E5E40EF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5298" t="48731" r="39333" b="-1644"/>
            <a:stretch/>
          </p:blipFill>
          <p:spPr>
            <a:xfrm rot="15741976">
              <a:off x="9732655" y="2043339"/>
              <a:ext cx="2521061" cy="2477404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12A58889-1BBC-B95E-FBC6-3BAB52973C26}"/>
                </a:ext>
              </a:extLst>
            </p:cNvPr>
            <p:cNvSpPr txBox="1"/>
            <p:nvPr/>
          </p:nvSpPr>
          <p:spPr>
            <a:xfrm>
              <a:off x="10136912" y="2535565"/>
              <a:ext cx="1901162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Nhận xét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06291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t="-19000" r="-7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1818EB87-0D8D-49F1-9E15-20EA1EA8C713}"/>
              </a:ext>
            </a:extLst>
          </p:cNvPr>
          <p:cNvGrpSpPr/>
          <p:nvPr/>
        </p:nvGrpSpPr>
        <p:grpSpPr>
          <a:xfrm>
            <a:off x="304800" y="371475"/>
            <a:ext cx="11541211" cy="6362700"/>
            <a:chOff x="256031" y="1133735"/>
            <a:chExt cx="9242811" cy="5377134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3F929E93-B548-4E58-BAF4-5AE291755F37}"/>
                </a:ext>
              </a:extLst>
            </p:cNvPr>
            <p:cNvSpPr/>
            <p:nvPr/>
          </p:nvSpPr>
          <p:spPr>
            <a:xfrm>
              <a:off x="256031" y="1133735"/>
              <a:ext cx="9242811" cy="5377134"/>
            </a:xfrm>
            <a:prstGeom prst="roundRect">
              <a:avLst>
                <a:gd name="adj" fmla="val 4992"/>
              </a:avLst>
            </a:prstGeom>
            <a:solidFill>
              <a:srgbClr val="83A452"/>
            </a:solidFill>
            <a:ln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864262876">
                    <a:custGeom>
                      <a:avLst/>
                      <a:gdLst>
                        <a:gd name="connsiteX0" fmla="*/ 0 w 9242811"/>
                        <a:gd name="connsiteY0" fmla="*/ 268427 h 5377134"/>
                        <a:gd name="connsiteX1" fmla="*/ 268427 w 9242811"/>
                        <a:gd name="connsiteY1" fmla="*/ 0 h 5377134"/>
                        <a:gd name="connsiteX2" fmla="*/ 8974384 w 9242811"/>
                        <a:gd name="connsiteY2" fmla="*/ 0 h 5377134"/>
                        <a:gd name="connsiteX3" fmla="*/ 9242811 w 9242811"/>
                        <a:gd name="connsiteY3" fmla="*/ 268427 h 5377134"/>
                        <a:gd name="connsiteX4" fmla="*/ 9242811 w 9242811"/>
                        <a:gd name="connsiteY4" fmla="*/ 5108707 h 5377134"/>
                        <a:gd name="connsiteX5" fmla="*/ 8974384 w 9242811"/>
                        <a:gd name="connsiteY5" fmla="*/ 5377134 h 5377134"/>
                        <a:gd name="connsiteX6" fmla="*/ 268427 w 9242811"/>
                        <a:gd name="connsiteY6" fmla="*/ 5377134 h 5377134"/>
                        <a:gd name="connsiteX7" fmla="*/ 0 w 9242811"/>
                        <a:gd name="connsiteY7" fmla="*/ 5108707 h 5377134"/>
                        <a:gd name="connsiteX8" fmla="*/ 0 w 9242811"/>
                        <a:gd name="connsiteY8" fmla="*/ 268427 h 537713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242811" h="5377134" fill="none" extrusionOk="0">
                          <a:moveTo>
                            <a:pt x="0" y="268427"/>
                          </a:moveTo>
                          <a:cubicBezTo>
                            <a:pt x="-3267" y="131799"/>
                            <a:pt x="105850" y="7022"/>
                            <a:pt x="268427" y="0"/>
                          </a:cubicBezTo>
                          <a:cubicBezTo>
                            <a:pt x="3953585" y="46004"/>
                            <a:pt x="6604589" y="-130779"/>
                            <a:pt x="8974384" y="0"/>
                          </a:cubicBezTo>
                          <a:cubicBezTo>
                            <a:pt x="9129380" y="-2390"/>
                            <a:pt x="9234543" y="123600"/>
                            <a:pt x="9242811" y="268427"/>
                          </a:cubicBezTo>
                          <a:cubicBezTo>
                            <a:pt x="9112915" y="987382"/>
                            <a:pt x="9168749" y="3586818"/>
                            <a:pt x="9242811" y="5108707"/>
                          </a:cubicBezTo>
                          <a:cubicBezTo>
                            <a:pt x="9234056" y="5242002"/>
                            <a:pt x="9129760" y="5361732"/>
                            <a:pt x="8974384" y="5377134"/>
                          </a:cubicBezTo>
                          <a:cubicBezTo>
                            <a:pt x="7697003" y="5233542"/>
                            <a:pt x="4360961" y="5428371"/>
                            <a:pt x="268427" y="5377134"/>
                          </a:cubicBezTo>
                          <a:cubicBezTo>
                            <a:pt x="108570" y="5362684"/>
                            <a:pt x="9707" y="5256321"/>
                            <a:pt x="0" y="5108707"/>
                          </a:cubicBezTo>
                          <a:cubicBezTo>
                            <a:pt x="-11777" y="3561744"/>
                            <a:pt x="73841" y="801607"/>
                            <a:pt x="0" y="268427"/>
                          </a:cubicBezTo>
                          <a:close/>
                        </a:path>
                        <a:path w="9242811" h="5377134" stroke="0" extrusionOk="0">
                          <a:moveTo>
                            <a:pt x="0" y="268427"/>
                          </a:moveTo>
                          <a:cubicBezTo>
                            <a:pt x="19846" y="121277"/>
                            <a:pt x="114230" y="-1560"/>
                            <a:pt x="268427" y="0"/>
                          </a:cubicBezTo>
                          <a:cubicBezTo>
                            <a:pt x="2178494" y="43276"/>
                            <a:pt x="7940458" y="12265"/>
                            <a:pt x="8974384" y="0"/>
                          </a:cubicBezTo>
                          <a:cubicBezTo>
                            <a:pt x="9129549" y="7323"/>
                            <a:pt x="9252478" y="105572"/>
                            <a:pt x="9242811" y="268427"/>
                          </a:cubicBezTo>
                          <a:cubicBezTo>
                            <a:pt x="9269356" y="2022886"/>
                            <a:pt x="9368439" y="4546079"/>
                            <a:pt x="9242811" y="5108707"/>
                          </a:cubicBezTo>
                          <a:cubicBezTo>
                            <a:pt x="9244118" y="5271855"/>
                            <a:pt x="9145544" y="5361738"/>
                            <a:pt x="8974384" y="5377134"/>
                          </a:cubicBezTo>
                          <a:cubicBezTo>
                            <a:pt x="7634455" y="5212249"/>
                            <a:pt x="3142586" y="5475106"/>
                            <a:pt x="268427" y="5377134"/>
                          </a:cubicBezTo>
                          <a:cubicBezTo>
                            <a:pt x="122237" y="5373879"/>
                            <a:pt x="2310" y="5257363"/>
                            <a:pt x="0" y="5108707"/>
                          </a:cubicBezTo>
                          <a:cubicBezTo>
                            <a:pt x="-117259" y="3712207"/>
                            <a:pt x="18689" y="1974738"/>
                            <a:pt x="0" y="268427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0E0EAF3D-4A30-48C4-9D04-12B99A715670}"/>
                </a:ext>
              </a:extLst>
            </p:cNvPr>
            <p:cNvSpPr/>
            <p:nvPr/>
          </p:nvSpPr>
          <p:spPr>
            <a:xfrm>
              <a:off x="436728" y="1275451"/>
              <a:ext cx="8939283" cy="5093702"/>
            </a:xfrm>
            <a:prstGeom prst="roundRect">
              <a:avLst>
                <a:gd name="adj" fmla="val 4992"/>
              </a:avLst>
            </a:prstGeom>
            <a:solidFill>
              <a:schemeClr val="bg1"/>
            </a:solidFill>
            <a:ln w="19050">
              <a:solidFill>
                <a:schemeClr val="accent6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3864262876">
                    <a:custGeom>
                      <a:avLst/>
                      <a:gdLst>
                        <a:gd name="connsiteX0" fmla="*/ 0 w 9242811"/>
                        <a:gd name="connsiteY0" fmla="*/ 268427 h 5377134"/>
                        <a:gd name="connsiteX1" fmla="*/ 268427 w 9242811"/>
                        <a:gd name="connsiteY1" fmla="*/ 0 h 5377134"/>
                        <a:gd name="connsiteX2" fmla="*/ 8974384 w 9242811"/>
                        <a:gd name="connsiteY2" fmla="*/ 0 h 5377134"/>
                        <a:gd name="connsiteX3" fmla="*/ 9242811 w 9242811"/>
                        <a:gd name="connsiteY3" fmla="*/ 268427 h 5377134"/>
                        <a:gd name="connsiteX4" fmla="*/ 9242811 w 9242811"/>
                        <a:gd name="connsiteY4" fmla="*/ 5108707 h 5377134"/>
                        <a:gd name="connsiteX5" fmla="*/ 8974384 w 9242811"/>
                        <a:gd name="connsiteY5" fmla="*/ 5377134 h 5377134"/>
                        <a:gd name="connsiteX6" fmla="*/ 268427 w 9242811"/>
                        <a:gd name="connsiteY6" fmla="*/ 5377134 h 5377134"/>
                        <a:gd name="connsiteX7" fmla="*/ 0 w 9242811"/>
                        <a:gd name="connsiteY7" fmla="*/ 5108707 h 5377134"/>
                        <a:gd name="connsiteX8" fmla="*/ 0 w 9242811"/>
                        <a:gd name="connsiteY8" fmla="*/ 268427 h 537713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242811" h="5377134" fill="none" extrusionOk="0">
                          <a:moveTo>
                            <a:pt x="0" y="268427"/>
                          </a:moveTo>
                          <a:cubicBezTo>
                            <a:pt x="-3267" y="131799"/>
                            <a:pt x="105850" y="7022"/>
                            <a:pt x="268427" y="0"/>
                          </a:cubicBezTo>
                          <a:cubicBezTo>
                            <a:pt x="3953585" y="46004"/>
                            <a:pt x="6604589" y="-130779"/>
                            <a:pt x="8974384" y="0"/>
                          </a:cubicBezTo>
                          <a:cubicBezTo>
                            <a:pt x="9129380" y="-2390"/>
                            <a:pt x="9234543" y="123600"/>
                            <a:pt x="9242811" y="268427"/>
                          </a:cubicBezTo>
                          <a:cubicBezTo>
                            <a:pt x="9112915" y="987382"/>
                            <a:pt x="9168749" y="3586818"/>
                            <a:pt x="9242811" y="5108707"/>
                          </a:cubicBezTo>
                          <a:cubicBezTo>
                            <a:pt x="9234056" y="5242002"/>
                            <a:pt x="9129760" y="5361732"/>
                            <a:pt x="8974384" y="5377134"/>
                          </a:cubicBezTo>
                          <a:cubicBezTo>
                            <a:pt x="7697003" y="5233542"/>
                            <a:pt x="4360961" y="5428371"/>
                            <a:pt x="268427" y="5377134"/>
                          </a:cubicBezTo>
                          <a:cubicBezTo>
                            <a:pt x="108570" y="5362684"/>
                            <a:pt x="9707" y="5256321"/>
                            <a:pt x="0" y="5108707"/>
                          </a:cubicBezTo>
                          <a:cubicBezTo>
                            <a:pt x="-11777" y="3561744"/>
                            <a:pt x="73841" y="801607"/>
                            <a:pt x="0" y="268427"/>
                          </a:cubicBezTo>
                          <a:close/>
                        </a:path>
                        <a:path w="9242811" h="5377134" stroke="0" extrusionOk="0">
                          <a:moveTo>
                            <a:pt x="0" y="268427"/>
                          </a:moveTo>
                          <a:cubicBezTo>
                            <a:pt x="19846" y="121277"/>
                            <a:pt x="114230" y="-1560"/>
                            <a:pt x="268427" y="0"/>
                          </a:cubicBezTo>
                          <a:cubicBezTo>
                            <a:pt x="2178494" y="43276"/>
                            <a:pt x="7940458" y="12265"/>
                            <a:pt x="8974384" y="0"/>
                          </a:cubicBezTo>
                          <a:cubicBezTo>
                            <a:pt x="9129549" y="7323"/>
                            <a:pt x="9252478" y="105572"/>
                            <a:pt x="9242811" y="268427"/>
                          </a:cubicBezTo>
                          <a:cubicBezTo>
                            <a:pt x="9269356" y="2022886"/>
                            <a:pt x="9368439" y="4546079"/>
                            <a:pt x="9242811" y="5108707"/>
                          </a:cubicBezTo>
                          <a:cubicBezTo>
                            <a:pt x="9244118" y="5271855"/>
                            <a:pt x="9145544" y="5361738"/>
                            <a:pt x="8974384" y="5377134"/>
                          </a:cubicBezTo>
                          <a:cubicBezTo>
                            <a:pt x="7634455" y="5212249"/>
                            <a:pt x="3142586" y="5475106"/>
                            <a:pt x="268427" y="5377134"/>
                          </a:cubicBezTo>
                          <a:cubicBezTo>
                            <a:pt x="122237" y="5373879"/>
                            <a:pt x="2310" y="5257363"/>
                            <a:pt x="0" y="5108707"/>
                          </a:cubicBezTo>
                          <a:cubicBezTo>
                            <a:pt x="-117259" y="3712207"/>
                            <a:pt x="18689" y="1974738"/>
                            <a:pt x="0" y="268427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E75081F4-7865-955F-F308-24FD07A29F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6425" y="590550"/>
            <a:ext cx="8153400" cy="4239768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8786FD1-3766-B9E0-9F50-5651BB231BBB}"/>
              </a:ext>
            </a:extLst>
          </p:cNvPr>
          <p:cNvSpPr/>
          <p:nvPr/>
        </p:nvSpPr>
        <p:spPr>
          <a:xfrm>
            <a:off x="1460738" y="5029200"/>
            <a:ext cx="9493012" cy="1438275"/>
          </a:xfrm>
          <a:custGeom>
            <a:avLst/>
            <a:gdLst>
              <a:gd name="connsiteX0" fmla="*/ 0 w 9493012"/>
              <a:gd name="connsiteY0" fmla="*/ 239717 h 1438275"/>
              <a:gd name="connsiteX1" fmla="*/ 239717 w 9493012"/>
              <a:gd name="connsiteY1" fmla="*/ 0 h 1438275"/>
              <a:gd name="connsiteX2" fmla="*/ 622794 w 9493012"/>
              <a:gd name="connsiteY2" fmla="*/ 0 h 1438275"/>
              <a:gd name="connsiteX3" fmla="*/ 1276278 w 9493012"/>
              <a:gd name="connsiteY3" fmla="*/ 0 h 1438275"/>
              <a:gd name="connsiteX4" fmla="*/ 1839627 w 9493012"/>
              <a:gd name="connsiteY4" fmla="*/ 0 h 1438275"/>
              <a:gd name="connsiteX5" fmla="*/ 2132568 w 9493012"/>
              <a:gd name="connsiteY5" fmla="*/ 0 h 1438275"/>
              <a:gd name="connsiteX6" fmla="*/ 2876189 w 9493012"/>
              <a:gd name="connsiteY6" fmla="*/ 0 h 1438275"/>
              <a:gd name="connsiteX7" fmla="*/ 3439537 w 9493012"/>
              <a:gd name="connsiteY7" fmla="*/ 0 h 1438275"/>
              <a:gd name="connsiteX8" fmla="*/ 3912750 w 9493012"/>
              <a:gd name="connsiteY8" fmla="*/ 0 h 1438275"/>
              <a:gd name="connsiteX9" fmla="*/ 4385963 w 9493012"/>
              <a:gd name="connsiteY9" fmla="*/ 0 h 1438275"/>
              <a:gd name="connsiteX10" fmla="*/ 4859176 w 9493012"/>
              <a:gd name="connsiteY10" fmla="*/ 0 h 1438275"/>
              <a:gd name="connsiteX11" fmla="*/ 5602796 w 9493012"/>
              <a:gd name="connsiteY11" fmla="*/ 0 h 1438275"/>
              <a:gd name="connsiteX12" fmla="*/ 6346416 w 9493012"/>
              <a:gd name="connsiteY12" fmla="*/ 0 h 1438275"/>
              <a:gd name="connsiteX13" fmla="*/ 6819629 w 9493012"/>
              <a:gd name="connsiteY13" fmla="*/ 0 h 1438275"/>
              <a:gd name="connsiteX14" fmla="*/ 7563249 w 9493012"/>
              <a:gd name="connsiteY14" fmla="*/ 0 h 1438275"/>
              <a:gd name="connsiteX15" fmla="*/ 7856190 w 9493012"/>
              <a:gd name="connsiteY15" fmla="*/ 0 h 1438275"/>
              <a:gd name="connsiteX16" fmla="*/ 8599811 w 9493012"/>
              <a:gd name="connsiteY16" fmla="*/ 0 h 1438275"/>
              <a:gd name="connsiteX17" fmla="*/ 9253295 w 9493012"/>
              <a:gd name="connsiteY17" fmla="*/ 0 h 1438275"/>
              <a:gd name="connsiteX18" fmla="*/ 9493012 w 9493012"/>
              <a:gd name="connsiteY18" fmla="*/ 239717 h 1438275"/>
              <a:gd name="connsiteX19" fmla="*/ 9493012 w 9493012"/>
              <a:gd name="connsiteY19" fmla="*/ 699961 h 1438275"/>
              <a:gd name="connsiteX20" fmla="*/ 9493012 w 9493012"/>
              <a:gd name="connsiteY20" fmla="*/ 1198558 h 1438275"/>
              <a:gd name="connsiteX21" fmla="*/ 9253295 w 9493012"/>
              <a:gd name="connsiteY21" fmla="*/ 1438275 h 1438275"/>
              <a:gd name="connsiteX22" fmla="*/ 8960354 w 9493012"/>
              <a:gd name="connsiteY22" fmla="*/ 1438275 h 1438275"/>
              <a:gd name="connsiteX23" fmla="*/ 8487141 w 9493012"/>
              <a:gd name="connsiteY23" fmla="*/ 1438275 h 1438275"/>
              <a:gd name="connsiteX24" fmla="*/ 8013928 w 9493012"/>
              <a:gd name="connsiteY24" fmla="*/ 1438275 h 1438275"/>
              <a:gd name="connsiteX25" fmla="*/ 7360444 w 9493012"/>
              <a:gd name="connsiteY25" fmla="*/ 1438275 h 1438275"/>
              <a:gd name="connsiteX26" fmla="*/ 6706959 w 9493012"/>
              <a:gd name="connsiteY26" fmla="*/ 1438275 h 1438275"/>
              <a:gd name="connsiteX27" fmla="*/ 6414018 w 9493012"/>
              <a:gd name="connsiteY27" fmla="*/ 1438275 h 1438275"/>
              <a:gd name="connsiteX28" fmla="*/ 5850669 w 9493012"/>
              <a:gd name="connsiteY28" fmla="*/ 1438275 h 1438275"/>
              <a:gd name="connsiteX29" fmla="*/ 5377456 w 9493012"/>
              <a:gd name="connsiteY29" fmla="*/ 1438275 h 1438275"/>
              <a:gd name="connsiteX30" fmla="*/ 4994379 w 9493012"/>
              <a:gd name="connsiteY30" fmla="*/ 1438275 h 1438275"/>
              <a:gd name="connsiteX31" fmla="*/ 4701438 w 9493012"/>
              <a:gd name="connsiteY31" fmla="*/ 1438275 h 1438275"/>
              <a:gd name="connsiteX32" fmla="*/ 4318361 w 9493012"/>
              <a:gd name="connsiteY32" fmla="*/ 1438275 h 1438275"/>
              <a:gd name="connsiteX33" fmla="*/ 3664877 w 9493012"/>
              <a:gd name="connsiteY33" fmla="*/ 1438275 h 1438275"/>
              <a:gd name="connsiteX34" fmla="*/ 3191664 w 9493012"/>
              <a:gd name="connsiteY34" fmla="*/ 1438275 h 1438275"/>
              <a:gd name="connsiteX35" fmla="*/ 2898723 w 9493012"/>
              <a:gd name="connsiteY35" fmla="*/ 1438275 h 1438275"/>
              <a:gd name="connsiteX36" fmla="*/ 2155102 w 9493012"/>
              <a:gd name="connsiteY36" fmla="*/ 1438275 h 1438275"/>
              <a:gd name="connsiteX37" fmla="*/ 1772025 w 9493012"/>
              <a:gd name="connsiteY37" fmla="*/ 1438275 h 1438275"/>
              <a:gd name="connsiteX38" fmla="*/ 1028405 w 9493012"/>
              <a:gd name="connsiteY38" fmla="*/ 1438275 h 1438275"/>
              <a:gd name="connsiteX39" fmla="*/ 239717 w 9493012"/>
              <a:gd name="connsiteY39" fmla="*/ 1438275 h 1438275"/>
              <a:gd name="connsiteX40" fmla="*/ 0 w 9493012"/>
              <a:gd name="connsiteY40" fmla="*/ 1198558 h 1438275"/>
              <a:gd name="connsiteX41" fmla="*/ 0 w 9493012"/>
              <a:gd name="connsiteY41" fmla="*/ 709549 h 1438275"/>
              <a:gd name="connsiteX42" fmla="*/ 0 w 9493012"/>
              <a:gd name="connsiteY42" fmla="*/ 239717 h 1438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9493012" h="1438275" fill="none" extrusionOk="0">
                <a:moveTo>
                  <a:pt x="0" y="239717"/>
                </a:moveTo>
                <a:cubicBezTo>
                  <a:pt x="4362" y="103307"/>
                  <a:pt x="76731" y="6512"/>
                  <a:pt x="239717" y="0"/>
                </a:cubicBezTo>
                <a:cubicBezTo>
                  <a:pt x="334868" y="-11198"/>
                  <a:pt x="538096" y="13715"/>
                  <a:pt x="622794" y="0"/>
                </a:cubicBezTo>
                <a:cubicBezTo>
                  <a:pt x="707492" y="-13715"/>
                  <a:pt x="980838" y="69618"/>
                  <a:pt x="1276278" y="0"/>
                </a:cubicBezTo>
                <a:cubicBezTo>
                  <a:pt x="1571718" y="-69618"/>
                  <a:pt x="1637977" y="26482"/>
                  <a:pt x="1839627" y="0"/>
                </a:cubicBezTo>
                <a:cubicBezTo>
                  <a:pt x="2041277" y="-26482"/>
                  <a:pt x="2018266" y="32185"/>
                  <a:pt x="2132568" y="0"/>
                </a:cubicBezTo>
                <a:cubicBezTo>
                  <a:pt x="2246870" y="-32185"/>
                  <a:pt x="2575360" y="51598"/>
                  <a:pt x="2876189" y="0"/>
                </a:cubicBezTo>
                <a:cubicBezTo>
                  <a:pt x="3177018" y="-51598"/>
                  <a:pt x="3316821" y="22377"/>
                  <a:pt x="3439537" y="0"/>
                </a:cubicBezTo>
                <a:cubicBezTo>
                  <a:pt x="3562253" y="-22377"/>
                  <a:pt x="3722515" y="39444"/>
                  <a:pt x="3912750" y="0"/>
                </a:cubicBezTo>
                <a:cubicBezTo>
                  <a:pt x="4102985" y="-39444"/>
                  <a:pt x="4188710" y="52422"/>
                  <a:pt x="4385963" y="0"/>
                </a:cubicBezTo>
                <a:cubicBezTo>
                  <a:pt x="4583216" y="-52422"/>
                  <a:pt x="4628480" y="6596"/>
                  <a:pt x="4859176" y="0"/>
                </a:cubicBezTo>
                <a:cubicBezTo>
                  <a:pt x="5089872" y="-6596"/>
                  <a:pt x="5240833" y="9244"/>
                  <a:pt x="5602796" y="0"/>
                </a:cubicBezTo>
                <a:cubicBezTo>
                  <a:pt x="5964759" y="-9244"/>
                  <a:pt x="6170290" y="27954"/>
                  <a:pt x="6346416" y="0"/>
                </a:cubicBezTo>
                <a:cubicBezTo>
                  <a:pt x="6522542" y="-27954"/>
                  <a:pt x="6633925" y="29193"/>
                  <a:pt x="6819629" y="0"/>
                </a:cubicBezTo>
                <a:cubicBezTo>
                  <a:pt x="7005333" y="-29193"/>
                  <a:pt x="7379444" y="8106"/>
                  <a:pt x="7563249" y="0"/>
                </a:cubicBezTo>
                <a:cubicBezTo>
                  <a:pt x="7747054" y="-8106"/>
                  <a:pt x="7775038" y="25049"/>
                  <a:pt x="7856190" y="0"/>
                </a:cubicBezTo>
                <a:cubicBezTo>
                  <a:pt x="7937342" y="-25049"/>
                  <a:pt x="8352754" y="83456"/>
                  <a:pt x="8599811" y="0"/>
                </a:cubicBezTo>
                <a:cubicBezTo>
                  <a:pt x="8846868" y="-83456"/>
                  <a:pt x="9032605" y="10696"/>
                  <a:pt x="9253295" y="0"/>
                </a:cubicBezTo>
                <a:cubicBezTo>
                  <a:pt x="9368136" y="2890"/>
                  <a:pt x="9472918" y="126673"/>
                  <a:pt x="9493012" y="239717"/>
                </a:cubicBezTo>
                <a:cubicBezTo>
                  <a:pt x="9545793" y="374119"/>
                  <a:pt x="9492915" y="597435"/>
                  <a:pt x="9493012" y="699961"/>
                </a:cubicBezTo>
                <a:cubicBezTo>
                  <a:pt x="9493109" y="802487"/>
                  <a:pt x="9452950" y="1082328"/>
                  <a:pt x="9493012" y="1198558"/>
                </a:cubicBezTo>
                <a:cubicBezTo>
                  <a:pt x="9498535" y="1342223"/>
                  <a:pt x="9361578" y="1454050"/>
                  <a:pt x="9253295" y="1438275"/>
                </a:cubicBezTo>
                <a:cubicBezTo>
                  <a:pt x="9171738" y="1473198"/>
                  <a:pt x="9102547" y="1433702"/>
                  <a:pt x="8960354" y="1438275"/>
                </a:cubicBezTo>
                <a:cubicBezTo>
                  <a:pt x="8818161" y="1442848"/>
                  <a:pt x="8694208" y="1396778"/>
                  <a:pt x="8487141" y="1438275"/>
                </a:cubicBezTo>
                <a:cubicBezTo>
                  <a:pt x="8280074" y="1479772"/>
                  <a:pt x="8168133" y="1419712"/>
                  <a:pt x="8013928" y="1438275"/>
                </a:cubicBezTo>
                <a:cubicBezTo>
                  <a:pt x="7859723" y="1456838"/>
                  <a:pt x="7502239" y="1362846"/>
                  <a:pt x="7360444" y="1438275"/>
                </a:cubicBezTo>
                <a:cubicBezTo>
                  <a:pt x="7218649" y="1513704"/>
                  <a:pt x="6905729" y="1428446"/>
                  <a:pt x="6706959" y="1438275"/>
                </a:cubicBezTo>
                <a:cubicBezTo>
                  <a:pt x="6508189" y="1448104"/>
                  <a:pt x="6484311" y="1427647"/>
                  <a:pt x="6414018" y="1438275"/>
                </a:cubicBezTo>
                <a:cubicBezTo>
                  <a:pt x="6343725" y="1448903"/>
                  <a:pt x="6117477" y="1378267"/>
                  <a:pt x="5850669" y="1438275"/>
                </a:cubicBezTo>
                <a:cubicBezTo>
                  <a:pt x="5583861" y="1498283"/>
                  <a:pt x="5610462" y="1385622"/>
                  <a:pt x="5377456" y="1438275"/>
                </a:cubicBezTo>
                <a:cubicBezTo>
                  <a:pt x="5144450" y="1490928"/>
                  <a:pt x="5149980" y="1395847"/>
                  <a:pt x="4994379" y="1438275"/>
                </a:cubicBezTo>
                <a:cubicBezTo>
                  <a:pt x="4838778" y="1480703"/>
                  <a:pt x="4807580" y="1429422"/>
                  <a:pt x="4701438" y="1438275"/>
                </a:cubicBezTo>
                <a:cubicBezTo>
                  <a:pt x="4595296" y="1447128"/>
                  <a:pt x="4475455" y="1425625"/>
                  <a:pt x="4318361" y="1438275"/>
                </a:cubicBezTo>
                <a:cubicBezTo>
                  <a:pt x="4161267" y="1450925"/>
                  <a:pt x="3846873" y="1431654"/>
                  <a:pt x="3664877" y="1438275"/>
                </a:cubicBezTo>
                <a:cubicBezTo>
                  <a:pt x="3482881" y="1444896"/>
                  <a:pt x="3406832" y="1433214"/>
                  <a:pt x="3191664" y="1438275"/>
                </a:cubicBezTo>
                <a:cubicBezTo>
                  <a:pt x="2976496" y="1443336"/>
                  <a:pt x="3016069" y="1421808"/>
                  <a:pt x="2898723" y="1438275"/>
                </a:cubicBezTo>
                <a:cubicBezTo>
                  <a:pt x="2781377" y="1454742"/>
                  <a:pt x="2480685" y="1401293"/>
                  <a:pt x="2155102" y="1438275"/>
                </a:cubicBezTo>
                <a:cubicBezTo>
                  <a:pt x="1829519" y="1475257"/>
                  <a:pt x="1930123" y="1414635"/>
                  <a:pt x="1772025" y="1438275"/>
                </a:cubicBezTo>
                <a:cubicBezTo>
                  <a:pt x="1613927" y="1461915"/>
                  <a:pt x="1388414" y="1429448"/>
                  <a:pt x="1028405" y="1438275"/>
                </a:cubicBezTo>
                <a:cubicBezTo>
                  <a:pt x="668396" y="1447102"/>
                  <a:pt x="604856" y="1408503"/>
                  <a:pt x="239717" y="1438275"/>
                </a:cubicBezTo>
                <a:cubicBezTo>
                  <a:pt x="142948" y="1434927"/>
                  <a:pt x="-29117" y="1354580"/>
                  <a:pt x="0" y="1198558"/>
                </a:cubicBezTo>
                <a:cubicBezTo>
                  <a:pt x="-42780" y="1072379"/>
                  <a:pt x="30097" y="818065"/>
                  <a:pt x="0" y="709549"/>
                </a:cubicBezTo>
                <a:cubicBezTo>
                  <a:pt x="-30097" y="601033"/>
                  <a:pt x="21518" y="430903"/>
                  <a:pt x="0" y="239717"/>
                </a:cubicBezTo>
                <a:close/>
              </a:path>
              <a:path w="9493012" h="1438275" stroke="0" extrusionOk="0">
                <a:moveTo>
                  <a:pt x="0" y="239717"/>
                </a:moveTo>
                <a:cubicBezTo>
                  <a:pt x="-5550" y="116414"/>
                  <a:pt x="71329" y="-3750"/>
                  <a:pt x="239717" y="0"/>
                </a:cubicBezTo>
                <a:cubicBezTo>
                  <a:pt x="436748" y="-70680"/>
                  <a:pt x="617683" y="7849"/>
                  <a:pt x="893201" y="0"/>
                </a:cubicBezTo>
                <a:cubicBezTo>
                  <a:pt x="1168719" y="-7849"/>
                  <a:pt x="1098334" y="10714"/>
                  <a:pt x="1186143" y="0"/>
                </a:cubicBezTo>
                <a:cubicBezTo>
                  <a:pt x="1273952" y="-10714"/>
                  <a:pt x="1389052" y="2283"/>
                  <a:pt x="1479084" y="0"/>
                </a:cubicBezTo>
                <a:cubicBezTo>
                  <a:pt x="1569116" y="-2283"/>
                  <a:pt x="1680214" y="19700"/>
                  <a:pt x="1862161" y="0"/>
                </a:cubicBezTo>
                <a:cubicBezTo>
                  <a:pt x="2044108" y="-19700"/>
                  <a:pt x="2105646" y="41635"/>
                  <a:pt x="2335374" y="0"/>
                </a:cubicBezTo>
                <a:cubicBezTo>
                  <a:pt x="2565102" y="-41635"/>
                  <a:pt x="2703325" y="48862"/>
                  <a:pt x="2898723" y="0"/>
                </a:cubicBezTo>
                <a:cubicBezTo>
                  <a:pt x="3094121" y="-48862"/>
                  <a:pt x="3466172" y="23467"/>
                  <a:pt x="3642343" y="0"/>
                </a:cubicBezTo>
                <a:cubicBezTo>
                  <a:pt x="3818514" y="-23467"/>
                  <a:pt x="4008555" y="6650"/>
                  <a:pt x="4295827" y="0"/>
                </a:cubicBezTo>
                <a:cubicBezTo>
                  <a:pt x="4583099" y="-6650"/>
                  <a:pt x="4737228" y="41434"/>
                  <a:pt x="4949312" y="0"/>
                </a:cubicBezTo>
                <a:cubicBezTo>
                  <a:pt x="5161397" y="-41434"/>
                  <a:pt x="5527530" y="49214"/>
                  <a:pt x="5692932" y="0"/>
                </a:cubicBezTo>
                <a:cubicBezTo>
                  <a:pt x="5858334" y="-49214"/>
                  <a:pt x="5887887" y="8619"/>
                  <a:pt x="5985873" y="0"/>
                </a:cubicBezTo>
                <a:cubicBezTo>
                  <a:pt x="6083859" y="-8619"/>
                  <a:pt x="6325529" y="26784"/>
                  <a:pt x="6549222" y="0"/>
                </a:cubicBezTo>
                <a:cubicBezTo>
                  <a:pt x="6772915" y="-26784"/>
                  <a:pt x="6899484" y="28858"/>
                  <a:pt x="7022434" y="0"/>
                </a:cubicBezTo>
                <a:cubicBezTo>
                  <a:pt x="7145384" y="-28858"/>
                  <a:pt x="7246234" y="31105"/>
                  <a:pt x="7315376" y="0"/>
                </a:cubicBezTo>
                <a:cubicBezTo>
                  <a:pt x="7384518" y="-31105"/>
                  <a:pt x="7594005" y="26791"/>
                  <a:pt x="7698453" y="0"/>
                </a:cubicBezTo>
                <a:cubicBezTo>
                  <a:pt x="7802901" y="-26791"/>
                  <a:pt x="7970520" y="35936"/>
                  <a:pt x="8081530" y="0"/>
                </a:cubicBezTo>
                <a:cubicBezTo>
                  <a:pt x="8192540" y="-35936"/>
                  <a:pt x="8565383" y="41185"/>
                  <a:pt x="8735014" y="0"/>
                </a:cubicBezTo>
                <a:cubicBezTo>
                  <a:pt x="8904645" y="-41185"/>
                  <a:pt x="9012435" y="52771"/>
                  <a:pt x="9253295" y="0"/>
                </a:cubicBezTo>
                <a:cubicBezTo>
                  <a:pt x="9377950" y="-32019"/>
                  <a:pt x="9472156" y="129951"/>
                  <a:pt x="9493012" y="239717"/>
                </a:cubicBezTo>
                <a:cubicBezTo>
                  <a:pt x="9509796" y="437678"/>
                  <a:pt x="9487187" y="526022"/>
                  <a:pt x="9493012" y="719138"/>
                </a:cubicBezTo>
                <a:cubicBezTo>
                  <a:pt x="9498837" y="912254"/>
                  <a:pt x="9455295" y="984123"/>
                  <a:pt x="9493012" y="1198558"/>
                </a:cubicBezTo>
                <a:cubicBezTo>
                  <a:pt x="9499987" y="1337458"/>
                  <a:pt x="9359556" y="1461779"/>
                  <a:pt x="9253295" y="1438275"/>
                </a:cubicBezTo>
                <a:cubicBezTo>
                  <a:pt x="8939190" y="1506382"/>
                  <a:pt x="8694496" y="1358436"/>
                  <a:pt x="8509675" y="1438275"/>
                </a:cubicBezTo>
                <a:cubicBezTo>
                  <a:pt x="8324854" y="1518114"/>
                  <a:pt x="8114064" y="1417250"/>
                  <a:pt x="7856190" y="1438275"/>
                </a:cubicBezTo>
                <a:cubicBezTo>
                  <a:pt x="7598316" y="1459300"/>
                  <a:pt x="7480567" y="1431598"/>
                  <a:pt x="7382978" y="1438275"/>
                </a:cubicBezTo>
                <a:cubicBezTo>
                  <a:pt x="7285389" y="1444952"/>
                  <a:pt x="7187438" y="1436931"/>
                  <a:pt x="7090036" y="1438275"/>
                </a:cubicBezTo>
                <a:cubicBezTo>
                  <a:pt x="6992634" y="1439619"/>
                  <a:pt x="6628439" y="1390000"/>
                  <a:pt x="6346416" y="1438275"/>
                </a:cubicBezTo>
                <a:cubicBezTo>
                  <a:pt x="6064393" y="1486550"/>
                  <a:pt x="5941753" y="1378318"/>
                  <a:pt x="5692932" y="1438275"/>
                </a:cubicBezTo>
                <a:cubicBezTo>
                  <a:pt x="5444111" y="1498232"/>
                  <a:pt x="5354400" y="1406908"/>
                  <a:pt x="5129583" y="1438275"/>
                </a:cubicBezTo>
                <a:cubicBezTo>
                  <a:pt x="4904766" y="1469642"/>
                  <a:pt x="4755364" y="1407609"/>
                  <a:pt x="4656370" y="1438275"/>
                </a:cubicBezTo>
                <a:cubicBezTo>
                  <a:pt x="4557376" y="1468941"/>
                  <a:pt x="4396094" y="1406493"/>
                  <a:pt x="4273293" y="1438275"/>
                </a:cubicBezTo>
                <a:cubicBezTo>
                  <a:pt x="4150492" y="1470057"/>
                  <a:pt x="3776551" y="1411874"/>
                  <a:pt x="3529673" y="1438275"/>
                </a:cubicBezTo>
                <a:cubicBezTo>
                  <a:pt x="3282795" y="1464676"/>
                  <a:pt x="3315768" y="1436831"/>
                  <a:pt x="3146596" y="1438275"/>
                </a:cubicBezTo>
                <a:cubicBezTo>
                  <a:pt x="2977424" y="1439719"/>
                  <a:pt x="2605557" y="1415834"/>
                  <a:pt x="2402976" y="1438275"/>
                </a:cubicBezTo>
                <a:cubicBezTo>
                  <a:pt x="2200395" y="1460716"/>
                  <a:pt x="2067687" y="1376044"/>
                  <a:pt x="1839627" y="1438275"/>
                </a:cubicBezTo>
                <a:cubicBezTo>
                  <a:pt x="1611567" y="1500506"/>
                  <a:pt x="1474972" y="1429284"/>
                  <a:pt x="1276278" y="1438275"/>
                </a:cubicBezTo>
                <a:cubicBezTo>
                  <a:pt x="1077584" y="1447266"/>
                  <a:pt x="918779" y="1393048"/>
                  <a:pt x="803066" y="1438275"/>
                </a:cubicBezTo>
                <a:cubicBezTo>
                  <a:pt x="687353" y="1483502"/>
                  <a:pt x="470575" y="1431331"/>
                  <a:pt x="239717" y="1438275"/>
                </a:cubicBezTo>
                <a:cubicBezTo>
                  <a:pt x="92061" y="1441083"/>
                  <a:pt x="-630" y="1335882"/>
                  <a:pt x="0" y="1198558"/>
                </a:cubicBezTo>
                <a:cubicBezTo>
                  <a:pt x="-41917" y="1069192"/>
                  <a:pt x="7527" y="963960"/>
                  <a:pt x="0" y="747903"/>
                </a:cubicBezTo>
                <a:cubicBezTo>
                  <a:pt x="-7527" y="531847"/>
                  <a:pt x="30311" y="442445"/>
                  <a:pt x="0" y="239717"/>
                </a:cubicBezTo>
                <a:close/>
              </a:path>
            </a:pathLst>
          </a:custGeom>
          <a:solidFill>
            <a:srgbClr val="FFFF00"/>
          </a:solidFill>
          <a:ln w="57150">
            <a:solidFill>
              <a:srgbClr val="00B05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860734865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2800" b="1" dirty="0">
                <a:solidFill>
                  <a:prstClr val="black"/>
                </a:solidFill>
                <a:latin typeface="Calibri" panose="020F0502020204030204"/>
              </a:rPr>
              <a:t>Đứng thẳng, hai tay dang ngang, tay phải hướng về phía Mặt Trời mọc, thì: tay trái chỉ phương tây; tay phải chỉ phương đông; trước mặt là phương bắc; sau lưng là phương nam.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883525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FCE6FB76-3275-4B29-8162-9185966265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35" b="89957" l="9800" r="90000">
                        <a14:foregroundMark x1="14400" y1="35637" x2="9800" y2="31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12" t="10548" r="20576" b="32935"/>
          <a:stretch/>
        </p:blipFill>
        <p:spPr>
          <a:xfrm rot="2377420">
            <a:off x="6649054" y="1472076"/>
            <a:ext cx="6641860" cy="4741374"/>
          </a:xfrm>
          <a:prstGeom prst="rect">
            <a:avLst/>
          </a:prstGeom>
        </p:spPr>
      </p:pic>
      <p:pic>
        <p:nvPicPr>
          <p:cNvPr id="5" name="Picture 2" descr="Fairy Dust - Jitter.Bug.Girl, fairy , dust , deco , pink , gif - PicMix">
            <a:extLst>
              <a:ext uri="{FF2B5EF4-FFF2-40B4-BE49-F238E27FC236}">
                <a16:creationId xmlns:a16="http://schemas.microsoft.com/office/drawing/2014/main" id="{A25AF781-B46E-432D-85DF-47BAAE9E598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78374">
            <a:off x="6776648" y="615655"/>
            <a:ext cx="2069494" cy="3115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3C35E7B6-55D7-4516-8C34-94AF39A90C19}"/>
              </a:ext>
            </a:extLst>
          </p:cNvPr>
          <p:cNvSpPr/>
          <p:nvPr/>
        </p:nvSpPr>
        <p:spPr>
          <a:xfrm>
            <a:off x="685801" y="685509"/>
            <a:ext cx="7005622" cy="5486691"/>
          </a:xfrm>
          <a:prstGeom prst="wedgeEllipseCallout">
            <a:avLst>
              <a:gd name="adj1" fmla="val 63136"/>
              <a:gd name="adj2" fmla="val 10173"/>
            </a:avLst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Speech Bubble: Oval 7">
            <a:extLst>
              <a:ext uri="{FF2B5EF4-FFF2-40B4-BE49-F238E27FC236}">
                <a16:creationId xmlns:a16="http://schemas.microsoft.com/office/drawing/2014/main" id="{2B482527-9424-44A4-8221-0A38067450B4}"/>
              </a:ext>
            </a:extLst>
          </p:cNvPr>
          <p:cNvSpPr/>
          <p:nvPr/>
        </p:nvSpPr>
        <p:spPr>
          <a:xfrm>
            <a:off x="838201" y="837909"/>
            <a:ext cx="7005622" cy="5486691"/>
          </a:xfrm>
          <a:custGeom>
            <a:avLst/>
            <a:gdLst>
              <a:gd name="connsiteX0" fmla="*/ 7925881 w 7005622"/>
              <a:gd name="connsiteY0" fmla="*/ 3301507 h 5486691"/>
              <a:gd name="connsiteX1" fmla="*/ 6791159 w 7005622"/>
              <a:gd name="connsiteY1" fmla="*/ 3688519 h 5486691"/>
              <a:gd name="connsiteX2" fmla="*/ 2943671 w 7005622"/>
              <a:gd name="connsiteY2" fmla="*/ 5451515 h 5486691"/>
              <a:gd name="connsiteX3" fmla="*/ 45873 w 7005622"/>
              <a:gd name="connsiteY3" fmla="*/ 2300814 h 5486691"/>
              <a:gd name="connsiteX4" fmla="*/ 3642832 w 7005622"/>
              <a:gd name="connsiteY4" fmla="*/ 2192 h 5486691"/>
              <a:gd name="connsiteX5" fmla="*/ 7003802 w 7005622"/>
              <a:gd name="connsiteY5" fmla="*/ 2654940 h 5486691"/>
              <a:gd name="connsiteX6" fmla="*/ 7925881 w 7005622"/>
              <a:gd name="connsiteY6" fmla="*/ 3301507 h 5486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005622" h="5486691" extrusionOk="0">
                <a:moveTo>
                  <a:pt x="7925881" y="3301507"/>
                </a:moveTo>
                <a:cubicBezTo>
                  <a:pt x="7787835" y="3294906"/>
                  <a:pt x="7272717" y="3457865"/>
                  <a:pt x="6791159" y="3688519"/>
                </a:cubicBezTo>
                <a:cubicBezTo>
                  <a:pt x="6235947" y="5197061"/>
                  <a:pt x="4600902" y="5785047"/>
                  <a:pt x="2943671" y="5451515"/>
                </a:cubicBezTo>
                <a:cubicBezTo>
                  <a:pt x="1077586" y="4921976"/>
                  <a:pt x="-294121" y="3618050"/>
                  <a:pt x="45873" y="2300814"/>
                </a:cubicBezTo>
                <a:cubicBezTo>
                  <a:pt x="74468" y="871856"/>
                  <a:pt x="1866950" y="102626"/>
                  <a:pt x="3642832" y="2192"/>
                </a:cubicBezTo>
                <a:cubicBezTo>
                  <a:pt x="5332207" y="16078"/>
                  <a:pt x="6713209" y="1388014"/>
                  <a:pt x="7003802" y="2654940"/>
                </a:cubicBezTo>
                <a:cubicBezTo>
                  <a:pt x="7226976" y="2707638"/>
                  <a:pt x="7758539" y="3241079"/>
                  <a:pt x="7925881" y="3301507"/>
                </a:cubicBezTo>
                <a:close/>
              </a:path>
            </a:pathLst>
          </a:custGeom>
          <a:noFill/>
          <a:ln w="38100">
            <a:solidFill>
              <a:srgbClr val="13ABDB"/>
            </a:solidFill>
            <a:extLst>
              <a:ext uri="{C807C97D-BFC1-408E-A445-0C87EB9F89A2}">
                <ask:lineSketchStyleProps xmlns:ask="http://schemas.microsoft.com/office/drawing/2018/sketchyshapes" sd="2834375569">
                  <a:prstGeom prst="wedgeEllipseCallout">
                    <a:avLst>
                      <a:gd name="adj1" fmla="val 63136"/>
                      <a:gd name="adj2" fmla="val 1017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0875D0F-001D-48FB-B716-17CFB40BB1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61849" y="2751505"/>
            <a:ext cx="5791702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972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7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83A87579-E8C4-4B19-BECC-3EB7B35ACA1B}"/>
              </a:ext>
            </a:extLst>
          </p:cNvPr>
          <p:cNvSpPr/>
          <p:nvPr/>
        </p:nvSpPr>
        <p:spPr>
          <a:xfrm>
            <a:off x="656620" y="1585657"/>
            <a:ext cx="9452651" cy="3293679"/>
          </a:xfrm>
          <a:custGeom>
            <a:avLst/>
            <a:gdLst>
              <a:gd name="connsiteX0" fmla="*/ 0 w 9452651"/>
              <a:gd name="connsiteY0" fmla="*/ 164420 h 3293679"/>
              <a:gd name="connsiteX1" fmla="*/ 164420 w 9452651"/>
              <a:gd name="connsiteY1" fmla="*/ 0 h 3293679"/>
              <a:gd name="connsiteX2" fmla="*/ 9288231 w 9452651"/>
              <a:gd name="connsiteY2" fmla="*/ 0 h 3293679"/>
              <a:gd name="connsiteX3" fmla="*/ 9452651 w 9452651"/>
              <a:gd name="connsiteY3" fmla="*/ 164420 h 3293679"/>
              <a:gd name="connsiteX4" fmla="*/ 9452651 w 9452651"/>
              <a:gd name="connsiteY4" fmla="*/ 3129259 h 3293679"/>
              <a:gd name="connsiteX5" fmla="*/ 9288231 w 9452651"/>
              <a:gd name="connsiteY5" fmla="*/ 3293679 h 3293679"/>
              <a:gd name="connsiteX6" fmla="*/ 164420 w 9452651"/>
              <a:gd name="connsiteY6" fmla="*/ 3293679 h 3293679"/>
              <a:gd name="connsiteX7" fmla="*/ 0 w 9452651"/>
              <a:gd name="connsiteY7" fmla="*/ 3129259 h 3293679"/>
              <a:gd name="connsiteX8" fmla="*/ 0 w 9452651"/>
              <a:gd name="connsiteY8" fmla="*/ 164420 h 32936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452651" h="3293679" fill="none" extrusionOk="0">
                <a:moveTo>
                  <a:pt x="0" y="164420"/>
                </a:moveTo>
                <a:cubicBezTo>
                  <a:pt x="-2553" y="82693"/>
                  <a:pt x="70530" y="1511"/>
                  <a:pt x="164420" y="0"/>
                </a:cubicBezTo>
                <a:cubicBezTo>
                  <a:pt x="2474667" y="46004"/>
                  <a:pt x="6665549" y="-130779"/>
                  <a:pt x="9288231" y="0"/>
                </a:cubicBezTo>
                <a:cubicBezTo>
                  <a:pt x="9386510" y="-2647"/>
                  <a:pt x="9442583" y="77779"/>
                  <a:pt x="9452651" y="164420"/>
                </a:cubicBezTo>
                <a:cubicBezTo>
                  <a:pt x="9322755" y="609026"/>
                  <a:pt x="9378589" y="2727381"/>
                  <a:pt x="9452651" y="3129259"/>
                </a:cubicBezTo>
                <a:cubicBezTo>
                  <a:pt x="9443757" y="3204875"/>
                  <a:pt x="9379725" y="3292195"/>
                  <a:pt x="9288231" y="3293679"/>
                </a:cubicBezTo>
                <a:cubicBezTo>
                  <a:pt x="6487572" y="3150087"/>
                  <a:pt x="2591720" y="3344916"/>
                  <a:pt x="164420" y="3293679"/>
                </a:cubicBezTo>
                <a:cubicBezTo>
                  <a:pt x="64688" y="3282569"/>
                  <a:pt x="6369" y="3219650"/>
                  <a:pt x="0" y="3129259"/>
                </a:cubicBezTo>
                <a:cubicBezTo>
                  <a:pt x="-11777" y="1885700"/>
                  <a:pt x="73841" y="1039564"/>
                  <a:pt x="0" y="164420"/>
                </a:cubicBezTo>
                <a:close/>
              </a:path>
              <a:path w="9452651" h="3293679" stroke="0" extrusionOk="0">
                <a:moveTo>
                  <a:pt x="0" y="164420"/>
                </a:moveTo>
                <a:cubicBezTo>
                  <a:pt x="10822" y="74212"/>
                  <a:pt x="62991" y="-2786"/>
                  <a:pt x="164420" y="0"/>
                </a:cubicBezTo>
                <a:cubicBezTo>
                  <a:pt x="3435432" y="43276"/>
                  <a:pt x="5182792" y="12265"/>
                  <a:pt x="9288231" y="0"/>
                </a:cubicBezTo>
                <a:cubicBezTo>
                  <a:pt x="9385041" y="6355"/>
                  <a:pt x="9460478" y="61785"/>
                  <a:pt x="9452651" y="164420"/>
                </a:cubicBezTo>
                <a:cubicBezTo>
                  <a:pt x="9479196" y="1038907"/>
                  <a:pt x="9578279" y="1983531"/>
                  <a:pt x="9452651" y="3129259"/>
                </a:cubicBezTo>
                <a:cubicBezTo>
                  <a:pt x="9453917" y="3234507"/>
                  <a:pt x="9387836" y="3287767"/>
                  <a:pt x="9288231" y="3293679"/>
                </a:cubicBezTo>
                <a:cubicBezTo>
                  <a:pt x="7207155" y="3128794"/>
                  <a:pt x="2325823" y="3391651"/>
                  <a:pt x="164420" y="3293679"/>
                </a:cubicBezTo>
                <a:cubicBezTo>
                  <a:pt x="79669" y="3284100"/>
                  <a:pt x="17699" y="3223193"/>
                  <a:pt x="0" y="3129259"/>
                </a:cubicBezTo>
                <a:cubicBezTo>
                  <a:pt x="-117259" y="2359261"/>
                  <a:pt x="18689" y="959417"/>
                  <a:pt x="0" y="16442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E8C021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3864262876">
                  <a:prstGeom prst="roundRect">
                    <a:avLst>
                      <a:gd name="adj" fmla="val 499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Picture 21" descr="A picture containing text&#10;&#10;Description automatically generated">
            <a:extLst>
              <a:ext uri="{FF2B5EF4-FFF2-40B4-BE49-F238E27FC236}">
                <a16:creationId xmlns:a16="http://schemas.microsoft.com/office/drawing/2014/main" id="{3DB22F82-2181-4C09-A006-F6CB077198D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729" b="79967" l="23478" r="811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273" t="2074" r="11673" b="11378"/>
          <a:stretch/>
        </p:blipFill>
        <p:spPr>
          <a:xfrm>
            <a:off x="9278097" y="3174423"/>
            <a:ext cx="3162920" cy="413624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5F9292-60F6-4DFB-7D13-6480BC1814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7835" y="2322582"/>
            <a:ext cx="9120809" cy="4351338"/>
          </a:xfrm>
        </p:spPr>
        <p:txBody>
          <a:bodyPr/>
          <a:lstStyle/>
          <a:p>
            <a:pPr marL="0" indent="0" algn="ctr">
              <a:buNone/>
            </a:pPr>
            <a:r>
              <a:rPr lang="nl-NL" sz="4800" b="1" spc="-3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Trò chơi “Xác định phương chính dựa trên phương Mặt Trời mọc, lặn”</a:t>
            </a:r>
            <a:endParaRPr lang="en-US" sz="4800" dirty="0">
              <a:solidFill>
                <a:srgbClr val="FF0000"/>
              </a:solidFill>
              <a:effectLst/>
              <a:latin typeface="+mj-lt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2958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7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B5681053-F469-41BD-B228-C62DB2895E0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35" b="89957" l="9800" r="90000">
                        <a14:foregroundMark x1="14400" y1="35637" x2="9800" y2="31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12" t="10548" r="20576" b="32935"/>
          <a:stretch/>
        </p:blipFill>
        <p:spPr>
          <a:xfrm>
            <a:off x="8704436" y="4137065"/>
            <a:ext cx="4719113" cy="3368797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6405CADA-D7FB-4F6D-88B7-84A4AB1AF6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225" y="423356"/>
            <a:ext cx="8458200" cy="564485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4853E9C-4AB1-45E1-9DE4-60DF7605D790}"/>
              </a:ext>
            </a:extLst>
          </p:cNvPr>
          <p:cNvSpPr txBox="1"/>
          <p:nvPr/>
        </p:nvSpPr>
        <p:spPr>
          <a:xfrm>
            <a:off x="2209800" y="1360825"/>
            <a:ext cx="7286625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vi-VN" sz="3000" b="1" u="sng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Bước 1: Chuẩn bị.</a:t>
            </a:r>
          </a:p>
          <a:p>
            <a:pPr lvl="0" algn="just">
              <a:defRPr/>
            </a:pPr>
            <a:r>
              <a:rPr lang="vi-VN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 nhóm cần chuẩn bị trước 1 biển có ghi Mặt Trời mọc, Mặt Trời lặn. Bốn mảnh giấy tròn dính một mặt, trên mỗi mảnh giấy có viết một chữ: Đ, T, N, B để dán vào trước hoặc sau lưng áo của 4 bạn chơi (có thể làm băng giấy có chữ Đ, T, N, B đội lên đầu).</a:t>
            </a:r>
          </a:p>
        </p:txBody>
      </p:sp>
    </p:spTree>
    <p:extLst>
      <p:ext uri="{BB962C8B-B14F-4D97-AF65-F5344CB8AC3E}">
        <p14:creationId xmlns:p14="http://schemas.microsoft.com/office/powerpoint/2010/main" val="2571780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t="-19000" r="-7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1818EB87-0D8D-49F1-9E15-20EA1EA8C713}"/>
              </a:ext>
            </a:extLst>
          </p:cNvPr>
          <p:cNvGrpSpPr/>
          <p:nvPr/>
        </p:nvGrpSpPr>
        <p:grpSpPr>
          <a:xfrm>
            <a:off x="304800" y="457200"/>
            <a:ext cx="11541211" cy="6276975"/>
            <a:chOff x="256031" y="1133735"/>
            <a:chExt cx="9242811" cy="5377134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3F929E93-B548-4E58-BAF4-5AE291755F37}"/>
                </a:ext>
              </a:extLst>
            </p:cNvPr>
            <p:cNvSpPr/>
            <p:nvPr/>
          </p:nvSpPr>
          <p:spPr>
            <a:xfrm>
              <a:off x="256031" y="1133735"/>
              <a:ext cx="9242811" cy="5377134"/>
            </a:xfrm>
            <a:prstGeom prst="roundRect">
              <a:avLst>
                <a:gd name="adj" fmla="val 4992"/>
              </a:avLst>
            </a:prstGeom>
            <a:solidFill>
              <a:srgbClr val="83A452"/>
            </a:solidFill>
            <a:ln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864262876">
                    <a:custGeom>
                      <a:avLst/>
                      <a:gdLst>
                        <a:gd name="connsiteX0" fmla="*/ 0 w 9242811"/>
                        <a:gd name="connsiteY0" fmla="*/ 268427 h 5377134"/>
                        <a:gd name="connsiteX1" fmla="*/ 268427 w 9242811"/>
                        <a:gd name="connsiteY1" fmla="*/ 0 h 5377134"/>
                        <a:gd name="connsiteX2" fmla="*/ 8974384 w 9242811"/>
                        <a:gd name="connsiteY2" fmla="*/ 0 h 5377134"/>
                        <a:gd name="connsiteX3" fmla="*/ 9242811 w 9242811"/>
                        <a:gd name="connsiteY3" fmla="*/ 268427 h 5377134"/>
                        <a:gd name="connsiteX4" fmla="*/ 9242811 w 9242811"/>
                        <a:gd name="connsiteY4" fmla="*/ 5108707 h 5377134"/>
                        <a:gd name="connsiteX5" fmla="*/ 8974384 w 9242811"/>
                        <a:gd name="connsiteY5" fmla="*/ 5377134 h 5377134"/>
                        <a:gd name="connsiteX6" fmla="*/ 268427 w 9242811"/>
                        <a:gd name="connsiteY6" fmla="*/ 5377134 h 5377134"/>
                        <a:gd name="connsiteX7" fmla="*/ 0 w 9242811"/>
                        <a:gd name="connsiteY7" fmla="*/ 5108707 h 5377134"/>
                        <a:gd name="connsiteX8" fmla="*/ 0 w 9242811"/>
                        <a:gd name="connsiteY8" fmla="*/ 268427 h 537713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242811" h="5377134" fill="none" extrusionOk="0">
                          <a:moveTo>
                            <a:pt x="0" y="268427"/>
                          </a:moveTo>
                          <a:cubicBezTo>
                            <a:pt x="-3267" y="131799"/>
                            <a:pt x="105850" y="7022"/>
                            <a:pt x="268427" y="0"/>
                          </a:cubicBezTo>
                          <a:cubicBezTo>
                            <a:pt x="3953585" y="46004"/>
                            <a:pt x="6604589" y="-130779"/>
                            <a:pt x="8974384" y="0"/>
                          </a:cubicBezTo>
                          <a:cubicBezTo>
                            <a:pt x="9129380" y="-2390"/>
                            <a:pt x="9234543" y="123600"/>
                            <a:pt x="9242811" y="268427"/>
                          </a:cubicBezTo>
                          <a:cubicBezTo>
                            <a:pt x="9112915" y="987382"/>
                            <a:pt x="9168749" y="3586818"/>
                            <a:pt x="9242811" y="5108707"/>
                          </a:cubicBezTo>
                          <a:cubicBezTo>
                            <a:pt x="9234056" y="5242002"/>
                            <a:pt x="9129760" y="5361732"/>
                            <a:pt x="8974384" y="5377134"/>
                          </a:cubicBezTo>
                          <a:cubicBezTo>
                            <a:pt x="7697003" y="5233542"/>
                            <a:pt x="4360961" y="5428371"/>
                            <a:pt x="268427" y="5377134"/>
                          </a:cubicBezTo>
                          <a:cubicBezTo>
                            <a:pt x="108570" y="5362684"/>
                            <a:pt x="9707" y="5256321"/>
                            <a:pt x="0" y="5108707"/>
                          </a:cubicBezTo>
                          <a:cubicBezTo>
                            <a:pt x="-11777" y="3561744"/>
                            <a:pt x="73841" y="801607"/>
                            <a:pt x="0" y="268427"/>
                          </a:cubicBezTo>
                          <a:close/>
                        </a:path>
                        <a:path w="9242811" h="5377134" stroke="0" extrusionOk="0">
                          <a:moveTo>
                            <a:pt x="0" y="268427"/>
                          </a:moveTo>
                          <a:cubicBezTo>
                            <a:pt x="19846" y="121277"/>
                            <a:pt x="114230" y="-1560"/>
                            <a:pt x="268427" y="0"/>
                          </a:cubicBezTo>
                          <a:cubicBezTo>
                            <a:pt x="2178494" y="43276"/>
                            <a:pt x="7940458" y="12265"/>
                            <a:pt x="8974384" y="0"/>
                          </a:cubicBezTo>
                          <a:cubicBezTo>
                            <a:pt x="9129549" y="7323"/>
                            <a:pt x="9252478" y="105572"/>
                            <a:pt x="9242811" y="268427"/>
                          </a:cubicBezTo>
                          <a:cubicBezTo>
                            <a:pt x="9269356" y="2022886"/>
                            <a:pt x="9368439" y="4546079"/>
                            <a:pt x="9242811" y="5108707"/>
                          </a:cubicBezTo>
                          <a:cubicBezTo>
                            <a:pt x="9244118" y="5271855"/>
                            <a:pt x="9145544" y="5361738"/>
                            <a:pt x="8974384" y="5377134"/>
                          </a:cubicBezTo>
                          <a:cubicBezTo>
                            <a:pt x="7634455" y="5212249"/>
                            <a:pt x="3142586" y="5475106"/>
                            <a:pt x="268427" y="5377134"/>
                          </a:cubicBezTo>
                          <a:cubicBezTo>
                            <a:pt x="122237" y="5373879"/>
                            <a:pt x="2310" y="5257363"/>
                            <a:pt x="0" y="5108707"/>
                          </a:cubicBezTo>
                          <a:cubicBezTo>
                            <a:pt x="-117259" y="3712207"/>
                            <a:pt x="18689" y="1974738"/>
                            <a:pt x="0" y="268427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0E0EAF3D-4A30-48C4-9D04-12B99A715670}"/>
                </a:ext>
              </a:extLst>
            </p:cNvPr>
            <p:cNvSpPr/>
            <p:nvPr/>
          </p:nvSpPr>
          <p:spPr>
            <a:xfrm>
              <a:off x="436728" y="1275451"/>
              <a:ext cx="8939283" cy="5093702"/>
            </a:xfrm>
            <a:prstGeom prst="roundRect">
              <a:avLst>
                <a:gd name="adj" fmla="val 4992"/>
              </a:avLst>
            </a:prstGeom>
            <a:solidFill>
              <a:schemeClr val="bg1"/>
            </a:solidFill>
            <a:ln w="19050">
              <a:solidFill>
                <a:schemeClr val="accent6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3864262876">
                    <a:custGeom>
                      <a:avLst/>
                      <a:gdLst>
                        <a:gd name="connsiteX0" fmla="*/ 0 w 9242811"/>
                        <a:gd name="connsiteY0" fmla="*/ 268427 h 5377134"/>
                        <a:gd name="connsiteX1" fmla="*/ 268427 w 9242811"/>
                        <a:gd name="connsiteY1" fmla="*/ 0 h 5377134"/>
                        <a:gd name="connsiteX2" fmla="*/ 8974384 w 9242811"/>
                        <a:gd name="connsiteY2" fmla="*/ 0 h 5377134"/>
                        <a:gd name="connsiteX3" fmla="*/ 9242811 w 9242811"/>
                        <a:gd name="connsiteY3" fmla="*/ 268427 h 5377134"/>
                        <a:gd name="connsiteX4" fmla="*/ 9242811 w 9242811"/>
                        <a:gd name="connsiteY4" fmla="*/ 5108707 h 5377134"/>
                        <a:gd name="connsiteX5" fmla="*/ 8974384 w 9242811"/>
                        <a:gd name="connsiteY5" fmla="*/ 5377134 h 5377134"/>
                        <a:gd name="connsiteX6" fmla="*/ 268427 w 9242811"/>
                        <a:gd name="connsiteY6" fmla="*/ 5377134 h 5377134"/>
                        <a:gd name="connsiteX7" fmla="*/ 0 w 9242811"/>
                        <a:gd name="connsiteY7" fmla="*/ 5108707 h 5377134"/>
                        <a:gd name="connsiteX8" fmla="*/ 0 w 9242811"/>
                        <a:gd name="connsiteY8" fmla="*/ 268427 h 537713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242811" h="5377134" fill="none" extrusionOk="0">
                          <a:moveTo>
                            <a:pt x="0" y="268427"/>
                          </a:moveTo>
                          <a:cubicBezTo>
                            <a:pt x="-3267" y="131799"/>
                            <a:pt x="105850" y="7022"/>
                            <a:pt x="268427" y="0"/>
                          </a:cubicBezTo>
                          <a:cubicBezTo>
                            <a:pt x="3953585" y="46004"/>
                            <a:pt x="6604589" y="-130779"/>
                            <a:pt x="8974384" y="0"/>
                          </a:cubicBezTo>
                          <a:cubicBezTo>
                            <a:pt x="9129380" y="-2390"/>
                            <a:pt x="9234543" y="123600"/>
                            <a:pt x="9242811" y="268427"/>
                          </a:cubicBezTo>
                          <a:cubicBezTo>
                            <a:pt x="9112915" y="987382"/>
                            <a:pt x="9168749" y="3586818"/>
                            <a:pt x="9242811" y="5108707"/>
                          </a:cubicBezTo>
                          <a:cubicBezTo>
                            <a:pt x="9234056" y="5242002"/>
                            <a:pt x="9129760" y="5361732"/>
                            <a:pt x="8974384" y="5377134"/>
                          </a:cubicBezTo>
                          <a:cubicBezTo>
                            <a:pt x="7697003" y="5233542"/>
                            <a:pt x="4360961" y="5428371"/>
                            <a:pt x="268427" y="5377134"/>
                          </a:cubicBezTo>
                          <a:cubicBezTo>
                            <a:pt x="108570" y="5362684"/>
                            <a:pt x="9707" y="5256321"/>
                            <a:pt x="0" y="5108707"/>
                          </a:cubicBezTo>
                          <a:cubicBezTo>
                            <a:pt x="-11777" y="3561744"/>
                            <a:pt x="73841" y="801607"/>
                            <a:pt x="0" y="268427"/>
                          </a:cubicBezTo>
                          <a:close/>
                        </a:path>
                        <a:path w="9242811" h="5377134" stroke="0" extrusionOk="0">
                          <a:moveTo>
                            <a:pt x="0" y="268427"/>
                          </a:moveTo>
                          <a:cubicBezTo>
                            <a:pt x="19846" y="121277"/>
                            <a:pt x="114230" y="-1560"/>
                            <a:pt x="268427" y="0"/>
                          </a:cubicBezTo>
                          <a:cubicBezTo>
                            <a:pt x="2178494" y="43276"/>
                            <a:pt x="7940458" y="12265"/>
                            <a:pt x="8974384" y="0"/>
                          </a:cubicBezTo>
                          <a:cubicBezTo>
                            <a:pt x="9129549" y="7323"/>
                            <a:pt x="9252478" y="105572"/>
                            <a:pt x="9242811" y="268427"/>
                          </a:cubicBezTo>
                          <a:cubicBezTo>
                            <a:pt x="9269356" y="2022886"/>
                            <a:pt x="9368439" y="4546079"/>
                            <a:pt x="9242811" y="5108707"/>
                          </a:cubicBezTo>
                          <a:cubicBezTo>
                            <a:pt x="9244118" y="5271855"/>
                            <a:pt x="9145544" y="5361738"/>
                            <a:pt x="8974384" y="5377134"/>
                          </a:cubicBezTo>
                          <a:cubicBezTo>
                            <a:pt x="7634455" y="5212249"/>
                            <a:pt x="3142586" y="5475106"/>
                            <a:pt x="268427" y="5377134"/>
                          </a:cubicBezTo>
                          <a:cubicBezTo>
                            <a:pt x="122237" y="5373879"/>
                            <a:pt x="2310" y="5257363"/>
                            <a:pt x="0" y="5108707"/>
                          </a:cubicBezTo>
                          <a:cubicBezTo>
                            <a:pt x="-117259" y="3712207"/>
                            <a:pt x="18689" y="1974738"/>
                            <a:pt x="0" y="268427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" name="Picture 1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732D34B7-F535-4D86-1665-EC5631F24D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353" y="3750687"/>
            <a:ext cx="5581944" cy="2831088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B41F64B-8EAC-AE36-807B-F86084C62391}"/>
              </a:ext>
            </a:extLst>
          </p:cNvPr>
          <p:cNvSpPr/>
          <p:nvPr/>
        </p:nvSpPr>
        <p:spPr>
          <a:xfrm>
            <a:off x="1571625" y="885826"/>
            <a:ext cx="10010775" cy="2724150"/>
          </a:xfrm>
          <a:custGeom>
            <a:avLst/>
            <a:gdLst>
              <a:gd name="connsiteX0" fmla="*/ 0 w 10010775"/>
              <a:gd name="connsiteY0" fmla="*/ 454034 h 2724150"/>
              <a:gd name="connsiteX1" fmla="*/ 454034 w 10010775"/>
              <a:gd name="connsiteY1" fmla="*/ 0 h 2724150"/>
              <a:gd name="connsiteX2" fmla="*/ 9556741 w 10010775"/>
              <a:gd name="connsiteY2" fmla="*/ 0 h 2724150"/>
              <a:gd name="connsiteX3" fmla="*/ 10010775 w 10010775"/>
              <a:gd name="connsiteY3" fmla="*/ 454034 h 2724150"/>
              <a:gd name="connsiteX4" fmla="*/ 10010775 w 10010775"/>
              <a:gd name="connsiteY4" fmla="*/ 2270116 h 2724150"/>
              <a:gd name="connsiteX5" fmla="*/ 9556741 w 10010775"/>
              <a:gd name="connsiteY5" fmla="*/ 2724150 h 2724150"/>
              <a:gd name="connsiteX6" fmla="*/ 454034 w 10010775"/>
              <a:gd name="connsiteY6" fmla="*/ 2724150 h 2724150"/>
              <a:gd name="connsiteX7" fmla="*/ 0 w 10010775"/>
              <a:gd name="connsiteY7" fmla="*/ 2270116 h 2724150"/>
              <a:gd name="connsiteX8" fmla="*/ 0 w 10010775"/>
              <a:gd name="connsiteY8" fmla="*/ 454034 h 2724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010775" h="2724150" fill="none" extrusionOk="0">
                <a:moveTo>
                  <a:pt x="0" y="454034"/>
                </a:moveTo>
                <a:cubicBezTo>
                  <a:pt x="863" y="226646"/>
                  <a:pt x="210525" y="12162"/>
                  <a:pt x="454034" y="0"/>
                </a:cubicBezTo>
                <a:cubicBezTo>
                  <a:pt x="1971130" y="72427"/>
                  <a:pt x="6415900" y="61419"/>
                  <a:pt x="9556741" y="0"/>
                </a:cubicBezTo>
                <a:cubicBezTo>
                  <a:pt x="9800486" y="-48261"/>
                  <a:pt x="9972509" y="191704"/>
                  <a:pt x="10010775" y="454034"/>
                </a:cubicBezTo>
                <a:cubicBezTo>
                  <a:pt x="10067109" y="1070929"/>
                  <a:pt x="9909721" y="1675030"/>
                  <a:pt x="10010775" y="2270116"/>
                </a:cubicBezTo>
                <a:cubicBezTo>
                  <a:pt x="10017264" y="2487939"/>
                  <a:pt x="9792076" y="2706863"/>
                  <a:pt x="9556741" y="2724150"/>
                </a:cubicBezTo>
                <a:cubicBezTo>
                  <a:pt x="7869227" y="2753977"/>
                  <a:pt x="2936559" y="2644844"/>
                  <a:pt x="454034" y="2724150"/>
                </a:cubicBezTo>
                <a:cubicBezTo>
                  <a:pt x="231798" y="2720926"/>
                  <a:pt x="-29733" y="2526751"/>
                  <a:pt x="0" y="2270116"/>
                </a:cubicBezTo>
                <a:cubicBezTo>
                  <a:pt x="-147057" y="1509120"/>
                  <a:pt x="-11525" y="811764"/>
                  <a:pt x="0" y="454034"/>
                </a:cubicBezTo>
                <a:close/>
              </a:path>
              <a:path w="10010775" h="2724150" stroke="0" extrusionOk="0">
                <a:moveTo>
                  <a:pt x="0" y="454034"/>
                </a:moveTo>
                <a:cubicBezTo>
                  <a:pt x="47521" y="216231"/>
                  <a:pt x="211272" y="16656"/>
                  <a:pt x="454034" y="0"/>
                </a:cubicBezTo>
                <a:cubicBezTo>
                  <a:pt x="4326266" y="123000"/>
                  <a:pt x="6369799" y="-96860"/>
                  <a:pt x="9556741" y="0"/>
                </a:cubicBezTo>
                <a:cubicBezTo>
                  <a:pt x="9781815" y="-19573"/>
                  <a:pt x="10027058" y="170450"/>
                  <a:pt x="10010775" y="454034"/>
                </a:cubicBezTo>
                <a:cubicBezTo>
                  <a:pt x="9856908" y="1030070"/>
                  <a:pt x="10127646" y="2045393"/>
                  <a:pt x="10010775" y="2270116"/>
                </a:cubicBezTo>
                <a:cubicBezTo>
                  <a:pt x="9994607" y="2526729"/>
                  <a:pt x="9765845" y="2717333"/>
                  <a:pt x="9556741" y="2724150"/>
                </a:cubicBezTo>
                <a:cubicBezTo>
                  <a:pt x="8050408" y="2563443"/>
                  <a:pt x="4869461" y="2763817"/>
                  <a:pt x="454034" y="2724150"/>
                </a:cubicBezTo>
                <a:cubicBezTo>
                  <a:pt x="198021" y="2723088"/>
                  <a:pt x="-9317" y="2516651"/>
                  <a:pt x="0" y="2270116"/>
                </a:cubicBezTo>
                <a:cubicBezTo>
                  <a:pt x="-26320" y="1456891"/>
                  <a:pt x="107047" y="1115797"/>
                  <a:pt x="0" y="454034"/>
                </a:cubicBezTo>
                <a:close/>
              </a:path>
            </a:pathLst>
          </a:custGeom>
          <a:solidFill>
            <a:srgbClr val="FFFF00">
              <a:alpha val="92941"/>
            </a:srgbClr>
          </a:solidFill>
          <a:ln w="28575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Nhóm 1: một bạn cầm biển Mặt Trời mọc chọn chỗ đứng bất kì, 1 bạn đội trưởng chạy ra đứng dang hai tay, tay phải chỉ vào người cầm biển, miệng hô, phương đông. Lúc này bạn mặc áo có chữ Đ chạy ra đứng vào đúng vị trí phía tay phải của đội trưởng. Sau đó, đội trưởng lại hô: phương tây, bạn mặc áo có chữ T chạy đến đứng đúng vị trí (phía tay trái của đội trưởng),....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3402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t="-19000" r="-7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1818EB87-0D8D-49F1-9E15-20EA1EA8C713}"/>
              </a:ext>
            </a:extLst>
          </p:cNvPr>
          <p:cNvGrpSpPr/>
          <p:nvPr/>
        </p:nvGrpSpPr>
        <p:grpSpPr>
          <a:xfrm>
            <a:off x="304800" y="457200"/>
            <a:ext cx="11541211" cy="6276975"/>
            <a:chOff x="256031" y="1133735"/>
            <a:chExt cx="9242811" cy="5377134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3F929E93-B548-4E58-BAF4-5AE291755F37}"/>
                </a:ext>
              </a:extLst>
            </p:cNvPr>
            <p:cNvSpPr/>
            <p:nvPr/>
          </p:nvSpPr>
          <p:spPr>
            <a:xfrm>
              <a:off x="256031" y="1133735"/>
              <a:ext cx="9242811" cy="5377134"/>
            </a:xfrm>
            <a:prstGeom prst="roundRect">
              <a:avLst>
                <a:gd name="adj" fmla="val 4992"/>
              </a:avLst>
            </a:prstGeom>
            <a:solidFill>
              <a:srgbClr val="83A452"/>
            </a:solidFill>
            <a:ln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864262876">
                    <a:custGeom>
                      <a:avLst/>
                      <a:gdLst>
                        <a:gd name="connsiteX0" fmla="*/ 0 w 9242811"/>
                        <a:gd name="connsiteY0" fmla="*/ 268427 h 5377134"/>
                        <a:gd name="connsiteX1" fmla="*/ 268427 w 9242811"/>
                        <a:gd name="connsiteY1" fmla="*/ 0 h 5377134"/>
                        <a:gd name="connsiteX2" fmla="*/ 8974384 w 9242811"/>
                        <a:gd name="connsiteY2" fmla="*/ 0 h 5377134"/>
                        <a:gd name="connsiteX3" fmla="*/ 9242811 w 9242811"/>
                        <a:gd name="connsiteY3" fmla="*/ 268427 h 5377134"/>
                        <a:gd name="connsiteX4" fmla="*/ 9242811 w 9242811"/>
                        <a:gd name="connsiteY4" fmla="*/ 5108707 h 5377134"/>
                        <a:gd name="connsiteX5" fmla="*/ 8974384 w 9242811"/>
                        <a:gd name="connsiteY5" fmla="*/ 5377134 h 5377134"/>
                        <a:gd name="connsiteX6" fmla="*/ 268427 w 9242811"/>
                        <a:gd name="connsiteY6" fmla="*/ 5377134 h 5377134"/>
                        <a:gd name="connsiteX7" fmla="*/ 0 w 9242811"/>
                        <a:gd name="connsiteY7" fmla="*/ 5108707 h 5377134"/>
                        <a:gd name="connsiteX8" fmla="*/ 0 w 9242811"/>
                        <a:gd name="connsiteY8" fmla="*/ 268427 h 537713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242811" h="5377134" fill="none" extrusionOk="0">
                          <a:moveTo>
                            <a:pt x="0" y="268427"/>
                          </a:moveTo>
                          <a:cubicBezTo>
                            <a:pt x="-3267" y="131799"/>
                            <a:pt x="105850" y="7022"/>
                            <a:pt x="268427" y="0"/>
                          </a:cubicBezTo>
                          <a:cubicBezTo>
                            <a:pt x="3953585" y="46004"/>
                            <a:pt x="6604589" y="-130779"/>
                            <a:pt x="8974384" y="0"/>
                          </a:cubicBezTo>
                          <a:cubicBezTo>
                            <a:pt x="9129380" y="-2390"/>
                            <a:pt x="9234543" y="123600"/>
                            <a:pt x="9242811" y="268427"/>
                          </a:cubicBezTo>
                          <a:cubicBezTo>
                            <a:pt x="9112915" y="987382"/>
                            <a:pt x="9168749" y="3586818"/>
                            <a:pt x="9242811" y="5108707"/>
                          </a:cubicBezTo>
                          <a:cubicBezTo>
                            <a:pt x="9234056" y="5242002"/>
                            <a:pt x="9129760" y="5361732"/>
                            <a:pt x="8974384" y="5377134"/>
                          </a:cubicBezTo>
                          <a:cubicBezTo>
                            <a:pt x="7697003" y="5233542"/>
                            <a:pt x="4360961" y="5428371"/>
                            <a:pt x="268427" y="5377134"/>
                          </a:cubicBezTo>
                          <a:cubicBezTo>
                            <a:pt x="108570" y="5362684"/>
                            <a:pt x="9707" y="5256321"/>
                            <a:pt x="0" y="5108707"/>
                          </a:cubicBezTo>
                          <a:cubicBezTo>
                            <a:pt x="-11777" y="3561744"/>
                            <a:pt x="73841" y="801607"/>
                            <a:pt x="0" y="268427"/>
                          </a:cubicBezTo>
                          <a:close/>
                        </a:path>
                        <a:path w="9242811" h="5377134" stroke="0" extrusionOk="0">
                          <a:moveTo>
                            <a:pt x="0" y="268427"/>
                          </a:moveTo>
                          <a:cubicBezTo>
                            <a:pt x="19846" y="121277"/>
                            <a:pt x="114230" y="-1560"/>
                            <a:pt x="268427" y="0"/>
                          </a:cubicBezTo>
                          <a:cubicBezTo>
                            <a:pt x="2178494" y="43276"/>
                            <a:pt x="7940458" y="12265"/>
                            <a:pt x="8974384" y="0"/>
                          </a:cubicBezTo>
                          <a:cubicBezTo>
                            <a:pt x="9129549" y="7323"/>
                            <a:pt x="9252478" y="105572"/>
                            <a:pt x="9242811" y="268427"/>
                          </a:cubicBezTo>
                          <a:cubicBezTo>
                            <a:pt x="9269356" y="2022886"/>
                            <a:pt x="9368439" y="4546079"/>
                            <a:pt x="9242811" y="5108707"/>
                          </a:cubicBezTo>
                          <a:cubicBezTo>
                            <a:pt x="9244118" y="5271855"/>
                            <a:pt x="9145544" y="5361738"/>
                            <a:pt x="8974384" y="5377134"/>
                          </a:cubicBezTo>
                          <a:cubicBezTo>
                            <a:pt x="7634455" y="5212249"/>
                            <a:pt x="3142586" y="5475106"/>
                            <a:pt x="268427" y="5377134"/>
                          </a:cubicBezTo>
                          <a:cubicBezTo>
                            <a:pt x="122237" y="5373879"/>
                            <a:pt x="2310" y="5257363"/>
                            <a:pt x="0" y="5108707"/>
                          </a:cubicBezTo>
                          <a:cubicBezTo>
                            <a:pt x="-117259" y="3712207"/>
                            <a:pt x="18689" y="1974738"/>
                            <a:pt x="0" y="268427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0E0EAF3D-4A30-48C4-9D04-12B99A715670}"/>
                </a:ext>
              </a:extLst>
            </p:cNvPr>
            <p:cNvSpPr/>
            <p:nvPr/>
          </p:nvSpPr>
          <p:spPr>
            <a:xfrm>
              <a:off x="436728" y="1275451"/>
              <a:ext cx="8939283" cy="5093702"/>
            </a:xfrm>
            <a:prstGeom prst="roundRect">
              <a:avLst>
                <a:gd name="adj" fmla="val 4992"/>
              </a:avLst>
            </a:prstGeom>
            <a:solidFill>
              <a:schemeClr val="bg1"/>
            </a:solidFill>
            <a:ln w="19050">
              <a:solidFill>
                <a:schemeClr val="accent6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3864262876">
                    <a:custGeom>
                      <a:avLst/>
                      <a:gdLst>
                        <a:gd name="connsiteX0" fmla="*/ 0 w 9242811"/>
                        <a:gd name="connsiteY0" fmla="*/ 268427 h 5377134"/>
                        <a:gd name="connsiteX1" fmla="*/ 268427 w 9242811"/>
                        <a:gd name="connsiteY1" fmla="*/ 0 h 5377134"/>
                        <a:gd name="connsiteX2" fmla="*/ 8974384 w 9242811"/>
                        <a:gd name="connsiteY2" fmla="*/ 0 h 5377134"/>
                        <a:gd name="connsiteX3" fmla="*/ 9242811 w 9242811"/>
                        <a:gd name="connsiteY3" fmla="*/ 268427 h 5377134"/>
                        <a:gd name="connsiteX4" fmla="*/ 9242811 w 9242811"/>
                        <a:gd name="connsiteY4" fmla="*/ 5108707 h 5377134"/>
                        <a:gd name="connsiteX5" fmla="*/ 8974384 w 9242811"/>
                        <a:gd name="connsiteY5" fmla="*/ 5377134 h 5377134"/>
                        <a:gd name="connsiteX6" fmla="*/ 268427 w 9242811"/>
                        <a:gd name="connsiteY6" fmla="*/ 5377134 h 5377134"/>
                        <a:gd name="connsiteX7" fmla="*/ 0 w 9242811"/>
                        <a:gd name="connsiteY7" fmla="*/ 5108707 h 5377134"/>
                        <a:gd name="connsiteX8" fmla="*/ 0 w 9242811"/>
                        <a:gd name="connsiteY8" fmla="*/ 268427 h 537713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242811" h="5377134" fill="none" extrusionOk="0">
                          <a:moveTo>
                            <a:pt x="0" y="268427"/>
                          </a:moveTo>
                          <a:cubicBezTo>
                            <a:pt x="-3267" y="131799"/>
                            <a:pt x="105850" y="7022"/>
                            <a:pt x="268427" y="0"/>
                          </a:cubicBezTo>
                          <a:cubicBezTo>
                            <a:pt x="3953585" y="46004"/>
                            <a:pt x="6604589" y="-130779"/>
                            <a:pt x="8974384" y="0"/>
                          </a:cubicBezTo>
                          <a:cubicBezTo>
                            <a:pt x="9129380" y="-2390"/>
                            <a:pt x="9234543" y="123600"/>
                            <a:pt x="9242811" y="268427"/>
                          </a:cubicBezTo>
                          <a:cubicBezTo>
                            <a:pt x="9112915" y="987382"/>
                            <a:pt x="9168749" y="3586818"/>
                            <a:pt x="9242811" y="5108707"/>
                          </a:cubicBezTo>
                          <a:cubicBezTo>
                            <a:pt x="9234056" y="5242002"/>
                            <a:pt x="9129760" y="5361732"/>
                            <a:pt x="8974384" y="5377134"/>
                          </a:cubicBezTo>
                          <a:cubicBezTo>
                            <a:pt x="7697003" y="5233542"/>
                            <a:pt x="4360961" y="5428371"/>
                            <a:pt x="268427" y="5377134"/>
                          </a:cubicBezTo>
                          <a:cubicBezTo>
                            <a:pt x="108570" y="5362684"/>
                            <a:pt x="9707" y="5256321"/>
                            <a:pt x="0" y="5108707"/>
                          </a:cubicBezTo>
                          <a:cubicBezTo>
                            <a:pt x="-11777" y="3561744"/>
                            <a:pt x="73841" y="801607"/>
                            <a:pt x="0" y="268427"/>
                          </a:cubicBezTo>
                          <a:close/>
                        </a:path>
                        <a:path w="9242811" h="5377134" stroke="0" extrusionOk="0">
                          <a:moveTo>
                            <a:pt x="0" y="268427"/>
                          </a:moveTo>
                          <a:cubicBezTo>
                            <a:pt x="19846" y="121277"/>
                            <a:pt x="114230" y="-1560"/>
                            <a:pt x="268427" y="0"/>
                          </a:cubicBezTo>
                          <a:cubicBezTo>
                            <a:pt x="2178494" y="43276"/>
                            <a:pt x="7940458" y="12265"/>
                            <a:pt x="8974384" y="0"/>
                          </a:cubicBezTo>
                          <a:cubicBezTo>
                            <a:pt x="9129549" y="7323"/>
                            <a:pt x="9252478" y="105572"/>
                            <a:pt x="9242811" y="268427"/>
                          </a:cubicBezTo>
                          <a:cubicBezTo>
                            <a:pt x="9269356" y="2022886"/>
                            <a:pt x="9368439" y="4546079"/>
                            <a:pt x="9242811" y="5108707"/>
                          </a:cubicBezTo>
                          <a:cubicBezTo>
                            <a:pt x="9244118" y="5271855"/>
                            <a:pt x="9145544" y="5361738"/>
                            <a:pt x="8974384" y="5377134"/>
                          </a:cubicBezTo>
                          <a:cubicBezTo>
                            <a:pt x="7634455" y="5212249"/>
                            <a:pt x="3142586" y="5475106"/>
                            <a:pt x="268427" y="5377134"/>
                          </a:cubicBezTo>
                          <a:cubicBezTo>
                            <a:pt x="122237" y="5373879"/>
                            <a:pt x="2310" y="5257363"/>
                            <a:pt x="0" y="5108707"/>
                          </a:cubicBezTo>
                          <a:cubicBezTo>
                            <a:pt x="-117259" y="3712207"/>
                            <a:pt x="18689" y="1974738"/>
                            <a:pt x="0" y="268427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" name="Picture 1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732D34B7-F535-4D86-1665-EC5631F24D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353" y="3750687"/>
            <a:ext cx="5581944" cy="2831088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B41F64B-8EAC-AE36-807B-F86084C62391}"/>
              </a:ext>
            </a:extLst>
          </p:cNvPr>
          <p:cNvSpPr/>
          <p:nvPr/>
        </p:nvSpPr>
        <p:spPr>
          <a:xfrm>
            <a:off x="1571625" y="1704974"/>
            <a:ext cx="10010775" cy="1905001"/>
          </a:xfrm>
          <a:custGeom>
            <a:avLst/>
            <a:gdLst>
              <a:gd name="connsiteX0" fmla="*/ 0 w 10010775"/>
              <a:gd name="connsiteY0" fmla="*/ 317507 h 1905001"/>
              <a:gd name="connsiteX1" fmla="*/ 317507 w 10010775"/>
              <a:gd name="connsiteY1" fmla="*/ 0 h 1905001"/>
              <a:gd name="connsiteX2" fmla="*/ 9693268 w 10010775"/>
              <a:gd name="connsiteY2" fmla="*/ 0 h 1905001"/>
              <a:gd name="connsiteX3" fmla="*/ 10010775 w 10010775"/>
              <a:gd name="connsiteY3" fmla="*/ 317507 h 1905001"/>
              <a:gd name="connsiteX4" fmla="*/ 10010775 w 10010775"/>
              <a:gd name="connsiteY4" fmla="*/ 1587494 h 1905001"/>
              <a:gd name="connsiteX5" fmla="*/ 9693268 w 10010775"/>
              <a:gd name="connsiteY5" fmla="*/ 1905001 h 1905001"/>
              <a:gd name="connsiteX6" fmla="*/ 317507 w 10010775"/>
              <a:gd name="connsiteY6" fmla="*/ 1905001 h 1905001"/>
              <a:gd name="connsiteX7" fmla="*/ 0 w 10010775"/>
              <a:gd name="connsiteY7" fmla="*/ 1587494 h 1905001"/>
              <a:gd name="connsiteX8" fmla="*/ 0 w 10010775"/>
              <a:gd name="connsiteY8" fmla="*/ 317507 h 1905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010775" h="1905001" fill="none" extrusionOk="0">
                <a:moveTo>
                  <a:pt x="0" y="317507"/>
                </a:moveTo>
                <a:cubicBezTo>
                  <a:pt x="256" y="149071"/>
                  <a:pt x="145954" y="6379"/>
                  <a:pt x="317507" y="0"/>
                </a:cubicBezTo>
                <a:cubicBezTo>
                  <a:pt x="4193424" y="72427"/>
                  <a:pt x="7876918" y="61419"/>
                  <a:pt x="9693268" y="0"/>
                </a:cubicBezTo>
                <a:cubicBezTo>
                  <a:pt x="9864934" y="-25386"/>
                  <a:pt x="9991639" y="136365"/>
                  <a:pt x="10010775" y="317507"/>
                </a:cubicBezTo>
                <a:cubicBezTo>
                  <a:pt x="10106824" y="863742"/>
                  <a:pt x="10075110" y="1168691"/>
                  <a:pt x="10010775" y="1587494"/>
                </a:cubicBezTo>
                <a:cubicBezTo>
                  <a:pt x="10011465" y="1759345"/>
                  <a:pt x="9849981" y="1884104"/>
                  <a:pt x="9693268" y="1905001"/>
                </a:cubicBezTo>
                <a:cubicBezTo>
                  <a:pt x="7603099" y="1934828"/>
                  <a:pt x="1805390" y="1825695"/>
                  <a:pt x="317507" y="1905001"/>
                </a:cubicBezTo>
                <a:cubicBezTo>
                  <a:pt x="163778" y="1902556"/>
                  <a:pt x="-19783" y="1766760"/>
                  <a:pt x="0" y="1587494"/>
                </a:cubicBezTo>
                <a:cubicBezTo>
                  <a:pt x="-13258" y="1405251"/>
                  <a:pt x="23935" y="529853"/>
                  <a:pt x="0" y="317507"/>
                </a:cubicBezTo>
                <a:close/>
              </a:path>
              <a:path w="10010775" h="1905001" stroke="0" extrusionOk="0">
                <a:moveTo>
                  <a:pt x="0" y="317507"/>
                </a:moveTo>
                <a:cubicBezTo>
                  <a:pt x="16686" y="146701"/>
                  <a:pt x="146151" y="8330"/>
                  <a:pt x="317507" y="0"/>
                </a:cubicBezTo>
                <a:cubicBezTo>
                  <a:pt x="3234050" y="123000"/>
                  <a:pt x="5505848" y="-96860"/>
                  <a:pt x="9693268" y="0"/>
                </a:cubicBezTo>
                <a:cubicBezTo>
                  <a:pt x="9865416" y="-2443"/>
                  <a:pt x="10021368" y="120796"/>
                  <a:pt x="10010775" y="317507"/>
                </a:cubicBezTo>
                <a:cubicBezTo>
                  <a:pt x="9957972" y="924397"/>
                  <a:pt x="10011970" y="1173278"/>
                  <a:pt x="10010775" y="1587494"/>
                </a:cubicBezTo>
                <a:cubicBezTo>
                  <a:pt x="9981977" y="1773281"/>
                  <a:pt x="9854692" y="1902721"/>
                  <a:pt x="9693268" y="1905001"/>
                </a:cubicBezTo>
                <a:cubicBezTo>
                  <a:pt x="8118493" y="1744294"/>
                  <a:pt x="3194366" y="1944668"/>
                  <a:pt x="317507" y="1905001"/>
                </a:cubicBezTo>
                <a:cubicBezTo>
                  <a:pt x="127067" y="1901954"/>
                  <a:pt x="-17234" y="1755040"/>
                  <a:pt x="0" y="1587494"/>
                </a:cubicBezTo>
                <a:cubicBezTo>
                  <a:pt x="-30905" y="1291167"/>
                  <a:pt x="24458" y="528995"/>
                  <a:pt x="0" y="317507"/>
                </a:cubicBezTo>
                <a:close/>
              </a:path>
            </a:pathLst>
          </a:custGeom>
          <a:solidFill>
            <a:srgbClr val="FFFF00">
              <a:alpha val="92941"/>
            </a:srgbClr>
          </a:solidFill>
          <a:ln w="28575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Nhóm 2: 1 bạn cầm biển Mặt Trời lặn, chơi tương tự nhóm 1. Chú ý, bạn đội trưởng phải đứng sao cho tay trái chỉ vào bạn cầm biển.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9847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FCE6FB76-3275-4B29-8162-9185966265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35" b="89957" l="9800" r="90000">
                        <a14:foregroundMark x1="14400" y1="35637" x2="9800" y2="31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12" t="10548" r="20576" b="32935"/>
          <a:stretch/>
        </p:blipFill>
        <p:spPr>
          <a:xfrm rot="2377420">
            <a:off x="6649054" y="1472076"/>
            <a:ext cx="6641860" cy="4741374"/>
          </a:xfrm>
          <a:prstGeom prst="rect">
            <a:avLst/>
          </a:prstGeom>
        </p:spPr>
      </p:pic>
      <p:pic>
        <p:nvPicPr>
          <p:cNvPr id="5" name="Picture 2" descr="Fairy Dust - Jitter.Bug.Girl, fairy , dust , deco , pink , gif - PicMix">
            <a:extLst>
              <a:ext uri="{FF2B5EF4-FFF2-40B4-BE49-F238E27FC236}">
                <a16:creationId xmlns:a16="http://schemas.microsoft.com/office/drawing/2014/main" id="{A25AF781-B46E-432D-85DF-47BAAE9E598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78374">
            <a:off x="6776648" y="615655"/>
            <a:ext cx="2069494" cy="3115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3C35E7B6-55D7-4516-8C34-94AF39A90C19}"/>
              </a:ext>
            </a:extLst>
          </p:cNvPr>
          <p:cNvSpPr/>
          <p:nvPr/>
        </p:nvSpPr>
        <p:spPr>
          <a:xfrm>
            <a:off x="685801" y="685509"/>
            <a:ext cx="7005622" cy="5486691"/>
          </a:xfrm>
          <a:prstGeom prst="wedgeEllipseCallout">
            <a:avLst>
              <a:gd name="adj1" fmla="val 63136"/>
              <a:gd name="adj2" fmla="val 10173"/>
            </a:avLst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Speech Bubble: Oval 7">
            <a:extLst>
              <a:ext uri="{FF2B5EF4-FFF2-40B4-BE49-F238E27FC236}">
                <a16:creationId xmlns:a16="http://schemas.microsoft.com/office/drawing/2014/main" id="{2B482527-9424-44A4-8221-0A38067450B4}"/>
              </a:ext>
            </a:extLst>
          </p:cNvPr>
          <p:cNvSpPr/>
          <p:nvPr/>
        </p:nvSpPr>
        <p:spPr>
          <a:xfrm>
            <a:off x="838201" y="837909"/>
            <a:ext cx="7005622" cy="5486691"/>
          </a:xfrm>
          <a:custGeom>
            <a:avLst/>
            <a:gdLst>
              <a:gd name="connsiteX0" fmla="*/ 7925881 w 7005622"/>
              <a:gd name="connsiteY0" fmla="*/ 3301507 h 5486691"/>
              <a:gd name="connsiteX1" fmla="*/ 6791159 w 7005622"/>
              <a:gd name="connsiteY1" fmla="*/ 3688519 h 5486691"/>
              <a:gd name="connsiteX2" fmla="*/ 2943671 w 7005622"/>
              <a:gd name="connsiteY2" fmla="*/ 5451515 h 5486691"/>
              <a:gd name="connsiteX3" fmla="*/ 45873 w 7005622"/>
              <a:gd name="connsiteY3" fmla="*/ 2300814 h 5486691"/>
              <a:gd name="connsiteX4" fmla="*/ 3642832 w 7005622"/>
              <a:gd name="connsiteY4" fmla="*/ 2192 h 5486691"/>
              <a:gd name="connsiteX5" fmla="*/ 7003802 w 7005622"/>
              <a:gd name="connsiteY5" fmla="*/ 2654940 h 5486691"/>
              <a:gd name="connsiteX6" fmla="*/ 7925881 w 7005622"/>
              <a:gd name="connsiteY6" fmla="*/ 3301507 h 5486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005622" h="5486691" extrusionOk="0">
                <a:moveTo>
                  <a:pt x="7925881" y="3301507"/>
                </a:moveTo>
                <a:cubicBezTo>
                  <a:pt x="7787835" y="3294906"/>
                  <a:pt x="7272717" y="3457865"/>
                  <a:pt x="6791159" y="3688519"/>
                </a:cubicBezTo>
                <a:cubicBezTo>
                  <a:pt x="6235947" y="5197061"/>
                  <a:pt x="4600902" y="5785047"/>
                  <a:pt x="2943671" y="5451515"/>
                </a:cubicBezTo>
                <a:cubicBezTo>
                  <a:pt x="1077586" y="4921976"/>
                  <a:pt x="-294121" y="3618050"/>
                  <a:pt x="45873" y="2300814"/>
                </a:cubicBezTo>
                <a:cubicBezTo>
                  <a:pt x="74468" y="871856"/>
                  <a:pt x="1866950" y="102626"/>
                  <a:pt x="3642832" y="2192"/>
                </a:cubicBezTo>
                <a:cubicBezTo>
                  <a:pt x="5332207" y="16078"/>
                  <a:pt x="6713209" y="1388014"/>
                  <a:pt x="7003802" y="2654940"/>
                </a:cubicBezTo>
                <a:cubicBezTo>
                  <a:pt x="7226976" y="2707638"/>
                  <a:pt x="7758539" y="3241079"/>
                  <a:pt x="7925881" y="3301507"/>
                </a:cubicBezTo>
                <a:close/>
              </a:path>
            </a:pathLst>
          </a:custGeom>
          <a:noFill/>
          <a:ln w="38100">
            <a:solidFill>
              <a:srgbClr val="13ABDB"/>
            </a:solidFill>
            <a:extLst>
              <a:ext uri="{C807C97D-BFC1-408E-A445-0C87EB9F89A2}">
                <ask:lineSketchStyleProps xmlns:ask="http://schemas.microsoft.com/office/drawing/2018/sketchyshapes" sd="2834375569">
                  <a:prstGeom prst="wedgeEllipseCallout">
                    <a:avLst>
                      <a:gd name="adj1" fmla="val 63136"/>
                      <a:gd name="adj2" fmla="val 1017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866C31F-144B-48DC-83F5-34AEFCDDC8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97618" y="3066366"/>
            <a:ext cx="6334293" cy="1261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697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t="-19000" r="-7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1818EB87-0D8D-49F1-9E15-20EA1EA8C713}"/>
              </a:ext>
            </a:extLst>
          </p:cNvPr>
          <p:cNvGrpSpPr/>
          <p:nvPr/>
        </p:nvGrpSpPr>
        <p:grpSpPr>
          <a:xfrm>
            <a:off x="304800" y="371475"/>
            <a:ext cx="11541211" cy="6362700"/>
            <a:chOff x="256031" y="1133735"/>
            <a:chExt cx="9242811" cy="5377134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3F929E93-B548-4E58-BAF4-5AE291755F37}"/>
                </a:ext>
              </a:extLst>
            </p:cNvPr>
            <p:cNvSpPr/>
            <p:nvPr/>
          </p:nvSpPr>
          <p:spPr>
            <a:xfrm>
              <a:off x="256031" y="1133735"/>
              <a:ext cx="9242811" cy="5377134"/>
            </a:xfrm>
            <a:prstGeom prst="roundRect">
              <a:avLst>
                <a:gd name="adj" fmla="val 4992"/>
              </a:avLst>
            </a:prstGeom>
            <a:solidFill>
              <a:srgbClr val="83A452"/>
            </a:solidFill>
            <a:ln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864262876">
                    <a:custGeom>
                      <a:avLst/>
                      <a:gdLst>
                        <a:gd name="connsiteX0" fmla="*/ 0 w 9242811"/>
                        <a:gd name="connsiteY0" fmla="*/ 268427 h 5377134"/>
                        <a:gd name="connsiteX1" fmla="*/ 268427 w 9242811"/>
                        <a:gd name="connsiteY1" fmla="*/ 0 h 5377134"/>
                        <a:gd name="connsiteX2" fmla="*/ 8974384 w 9242811"/>
                        <a:gd name="connsiteY2" fmla="*/ 0 h 5377134"/>
                        <a:gd name="connsiteX3" fmla="*/ 9242811 w 9242811"/>
                        <a:gd name="connsiteY3" fmla="*/ 268427 h 5377134"/>
                        <a:gd name="connsiteX4" fmla="*/ 9242811 w 9242811"/>
                        <a:gd name="connsiteY4" fmla="*/ 5108707 h 5377134"/>
                        <a:gd name="connsiteX5" fmla="*/ 8974384 w 9242811"/>
                        <a:gd name="connsiteY5" fmla="*/ 5377134 h 5377134"/>
                        <a:gd name="connsiteX6" fmla="*/ 268427 w 9242811"/>
                        <a:gd name="connsiteY6" fmla="*/ 5377134 h 5377134"/>
                        <a:gd name="connsiteX7" fmla="*/ 0 w 9242811"/>
                        <a:gd name="connsiteY7" fmla="*/ 5108707 h 5377134"/>
                        <a:gd name="connsiteX8" fmla="*/ 0 w 9242811"/>
                        <a:gd name="connsiteY8" fmla="*/ 268427 h 537713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242811" h="5377134" fill="none" extrusionOk="0">
                          <a:moveTo>
                            <a:pt x="0" y="268427"/>
                          </a:moveTo>
                          <a:cubicBezTo>
                            <a:pt x="-3267" y="131799"/>
                            <a:pt x="105850" y="7022"/>
                            <a:pt x="268427" y="0"/>
                          </a:cubicBezTo>
                          <a:cubicBezTo>
                            <a:pt x="3953585" y="46004"/>
                            <a:pt x="6604589" y="-130779"/>
                            <a:pt x="8974384" y="0"/>
                          </a:cubicBezTo>
                          <a:cubicBezTo>
                            <a:pt x="9129380" y="-2390"/>
                            <a:pt x="9234543" y="123600"/>
                            <a:pt x="9242811" y="268427"/>
                          </a:cubicBezTo>
                          <a:cubicBezTo>
                            <a:pt x="9112915" y="987382"/>
                            <a:pt x="9168749" y="3586818"/>
                            <a:pt x="9242811" y="5108707"/>
                          </a:cubicBezTo>
                          <a:cubicBezTo>
                            <a:pt x="9234056" y="5242002"/>
                            <a:pt x="9129760" y="5361732"/>
                            <a:pt x="8974384" y="5377134"/>
                          </a:cubicBezTo>
                          <a:cubicBezTo>
                            <a:pt x="7697003" y="5233542"/>
                            <a:pt x="4360961" y="5428371"/>
                            <a:pt x="268427" y="5377134"/>
                          </a:cubicBezTo>
                          <a:cubicBezTo>
                            <a:pt x="108570" y="5362684"/>
                            <a:pt x="9707" y="5256321"/>
                            <a:pt x="0" y="5108707"/>
                          </a:cubicBezTo>
                          <a:cubicBezTo>
                            <a:pt x="-11777" y="3561744"/>
                            <a:pt x="73841" y="801607"/>
                            <a:pt x="0" y="268427"/>
                          </a:cubicBezTo>
                          <a:close/>
                        </a:path>
                        <a:path w="9242811" h="5377134" stroke="0" extrusionOk="0">
                          <a:moveTo>
                            <a:pt x="0" y="268427"/>
                          </a:moveTo>
                          <a:cubicBezTo>
                            <a:pt x="19846" y="121277"/>
                            <a:pt x="114230" y="-1560"/>
                            <a:pt x="268427" y="0"/>
                          </a:cubicBezTo>
                          <a:cubicBezTo>
                            <a:pt x="2178494" y="43276"/>
                            <a:pt x="7940458" y="12265"/>
                            <a:pt x="8974384" y="0"/>
                          </a:cubicBezTo>
                          <a:cubicBezTo>
                            <a:pt x="9129549" y="7323"/>
                            <a:pt x="9252478" y="105572"/>
                            <a:pt x="9242811" y="268427"/>
                          </a:cubicBezTo>
                          <a:cubicBezTo>
                            <a:pt x="9269356" y="2022886"/>
                            <a:pt x="9368439" y="4546079"/>
                            <a:pt x="9242811" y="5108707"/>
                          </a:cubicBezTo>
                          <a:cubicBezTo>
                            <a:pt x="9244118" y="5271855"/>
                            <a:pt x="9145544" y="5361738"/>
                            <a:pt x="8974384" y="5377134"/>
                          </a:cubicBezTo>
                          <a:cubicBezTo>
                            <a:pt x="7634455" y="5212249"/>
                            <a:pt x="3142586" y="5475106"/>
                            <a:pt x="268427" y="5377134"/>
                          </a:cubicBezTo>
                          <a:cubicBezTo>
                            <a:pt x="122237" y="5373879"/>
                            <a:pt x="2310" y="5257363"/>
                            <a:pt x="0" y="5108707"/>
                          </a:cubicBezTo>
                          <a:cubicBezTo>
                            <a:pt x="-117259" y="3712207"/>
                            <a:pt x="18689" y="1974738"/>
                            <a:pt x="0" y="268427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0E0EAF3D-4A30-48C4-9D04-12B99A715670}"/>
                </a:ext>
              </a:extLst>
            </p:cNvPr>
            <p:cNvSpPr/>
            <p:nvPr/>
          </p:nvSpPr>
          <p:spPr>
            <a:xfrm>
              <a:off x="436728" y="1275451"/>
              <a:ext cx="8939283" cy="5093702"/>
            </a:xfrm>
            <a:prstGeom prst="roundRect">
              <a:avLst>
                <a:gd name="adj" fmla="val 4992"/>
              </a:avLst>
            </a:prstGeom>
            <a:solidFill>
              <a:schemeClr val="bg1"/>
            </a:solidFill>
            <a:ln w="19050">
              <a:solidFill>
                <a:schemeClr val="accent6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3864262876">
                    <a:custGeom>
                      <a:avLst/>
                      <a:gdLst>
                        <a:gd name="connsiteX0" fmla="*/ 0 w 9242811"/>
                        <a:gd name="connsiteY0" fmla="*/ 268427 h 5377134"/>
                        <a:gd name="connsiteX1" fmla="*/ 268427 w 9242811"/>
                        <a:gd name="connsiteY1" fmla="*/ 0 h 5377134"/>
                        <a:gd name="connsiteX2" fmla="*/ 8974384 w 9242811"/>
                        <a:gd name="connsiteY2" fmla="*/ 0 h 5377134"/>
                        <a:gd name="connsiteX3" fmla="*/ 9242811 w 9242811"/>
                        <a:gd name="connsiteY3" fmla="*/ 268427 h 5377134"/>
                        <a:gd name="connsiteX4" fmla="*/ 9242811 w 9242811"/>
                        <a:gd name="connsiteY4" fmla="*/ 5108707 h 5377134"/>
                        <a:gd name="connsiteX5" fmla="*/ 8974384 w 9242811"/>
                        <a:gd name="connsiteY5" fmla="*/ 5377134 h 5377134"/>
                        <a:gd name="connsiteX6" fmla="*/ 268427 w 9242811"/>
                        <a:gd name="connsiteY6" fmla="*/ 5377134 h 5377134"/>
                        <a:gd name="connsiteX7" fmla="*/ 0 w 9242811"/>
                        <a:gd name="connsiteY7" fmla="*/ 5108707 h 5377134"/>
                        <a:gd name="connsiteX8" fmla="*/ 0 w 9242811"/>
                        <a:gd name="connsiteY8" fmla="*/ 268427 h 537713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242811" h="5377134" fill="none" extrusionOk="0">
                          <a:moveTo>
                            <a:pt x="0" y="268427"/>
                          </a:moveTo>
                          <a:cubicBezTo>
                            <a:pt x="-3267" y="131799"/>
                            <a:pt x="105850" y="7022"/>
                            <a:pt x="268427" y="0"/>
                          </a:cubicBezTo>
                          <a:cubicBezTo>
                            <a:pt x="3953585" y="46004"/>
                            <a:pt x="6604589" y="-130779"/>
                            <a:pt x="8974384" y="0"/>
                          </a:cubicBezTo>
                          <a:cubicBezTo>
                            <a:pt x="9129380" y="-2390"/>
                            <a:pt x="9234543" y="123600"/>
                            <a:pt x="9242811" y="268427"/>
                          </a:cubicBezTo>
                          <a:cubicBezTo>
                            <a:pt x="9112915" y="987382"/>
                            <a:pt x="9168749" y="3586818"/>
                            <a:pt x="9242811" y="5108707"/>
                          </a:cubicBezTo>
                          <a:cubicBezTo>
                            <a:pt x="9234056" y="5242002"/>
                            <a:pt x="9129760" y="5361732"/>
                            <a:pt x="8974384" y="5377134"/>
                          </a:cubicBezTo>
                          <a:cubicBezTo>
                            <a:pt x="7697003" y="5233542"/>
                            <a:pt x="4360961" y="5428371"/>
                            <a:pt x="268427" y="5377134"/>
                          </a:cubicBezTo>
                          <a:cubicBezTo>
                            <a:pt x="108570" y="5362684"/>
                            <a:pt x="9707" y="5256321"/>
                            <a:pt x="0" y="5108707"/>
                          </a:cubicBezTo>
                          <a:cubicBezTo>
                            <a:pt x="-11777" y="3561744"/>
                            <a:pt x="73841" y="801607"/>
                            <a:pt x="0" y="268427"/>
                          </a:cubicBezTo>
                          <a:close/>
                        </a:path>
                        <a:path w="9242811" h="5377134" stroke="0" extrusionOk="0">
                          <a:moveTo>
                            <a:pt x="0" y="268427"/>
                          </a:moveTo>
                          <a:cubicBezTo>
                            <a:pt x="19846" y="121277"/>
                            <a:pt x="114230" y="-1560"/>
                            <a:pt x="268427" y="0"/>
                          </a:cubicBezTo>
                          <a:cubicBezTo>
                            <a:pt x="2178494" y="43276"/>
                            <a:pt x="7940458" y="12265"/>
                            <a:pt x="8974384" y="0"/>
                          </a:cubicBezTo>
                          <a:cubicBezTo>
                            <a:pt x="9129549" y="7323"/>
                            <a:pt x="9252478" y="105572"/>
                            <a:pt x="9242811" y="268427"/>
                          </a:cubicBezTo>
                          <a:cubicBezTo>
                            <a:pt x="9269356" y="2022886"/>
                            <a:pt x="9368439" y="4546079"/>
                            <a:pt x="9242811" y="5108707"/>
                          </a:cubicBezTo>
                          <a:cubicBezTo>
                            <a:pt x="9244118" y="5271855"/>
                            <a:pt x="9145544" y="5361738"/>
                            <a:pt x="8974384" y="5377134"/>
                          </a:cubicBezTo>
                          <a:cubicBezTo>
                            <a:pt x="7634455" y="5212249"/>
                            <a:pt x="3142586" y="5475106"/>
                            <a:pt x="268427" y="5377134"/>
                          </a:cubicBezTo>
                          <a:cubicBezTo>
                            <a:pt x="122237" y="5373879"/>
                            <a:pt x="2310" y="5257363"/>
                            <a:pt x="0" y="5108707"/>
                          </a:cubicBezTo>
                          <a:cubicBezTo>
                            <a:pt x="-117259" y="3712207"/>
                            <a:pt x="18689" y="1974738"/>
                            <a:pt x="0" y="268427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CDE78FF6-F7CB-6B36-DF86-71DF43EB41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8725" y="909637"/>
            <a:ext cx="9791700" cy="501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131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7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1AC82E19-D9D7-47BC-AFB9-60EC24286E30}"/>
              </a:ext>
            </a:extLst>
          </p:cNvPr>
          <p:cNvGrpSpPr/>
          <p:nvPr/>
        </p:nvGrpSpPr>
        <p:grpSpPr>
          <a:xfrm>
            <a:off x="1904940" y="941694"/>
            <a:ext cx="7925771" cy="4055085"/>
            <a:chOff x="300251" y="2443007"/>
            <a:chExt cx="7925771" cy="3960065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A8DA80E0-7FD5-4DAF-86C0-8326107D719F}"/>
                </a:ext>
              </a:extLst>
            </p:cNvPr>
            <p:cNvSpPr/>
            <p:nvPr/>
          </p:nvSpPr>
          <p:spPr>
            <a:xfrm>
              <a:off x="452651" y="2443007"/>
              <a:ext cx="7773371" cy="3960065"/>
            </a:xfrm>
            <a:custGeom>
              <a:avLst/>
              <a:gdLst>
                <a:gd name="connsiteX0" fmla="*/ 0 w 7773371"/>
                <a:gd name="connsiteY0" fmla="*/ 660024 h 3960065"/>
                <a:gd name="connsiteX1" fmla="*/ 660024 w 7773371"/>
                <a:gd name="connsiteY1" fmla="*/ 0 h 3960065"/>
                <a:gd name="connsiteX2" fmla="*/ 7113347 w 7773371"/>
                <a:gd name="connsiteY2" fmla="*/ 0 h 3960065"/>
                <a:gd name="connsiteX3" fmla="*/ 7773371 w 7773371"/>
                <a:gd name="connsiteY3" fmla="*/ 660024 h 3960065"/>
                <a:gd name="connsiteX4" fmla="*/ 7773371 w 7773371"/>
                <a:gd name="connsiteY4" fmla="*/ 3300041 h 3960065"/>
                <a:gd name="connsiteX5" fmla="*/ 7113347 w 7773371"/>
                <a:gd name="connsiteY5" fmla="*/ 3960065 h 3960065"/>
                <a:gd name="connsiteX6" fmla="*/ 660024 w 7773371"/>
                <a:gd name="connsiteY6" fmla="*/ 3960065 h 3960065"/>
                <a:gd name="connsiteX7" fmla="*/ 0 w 7773371"/>
                <a:gd name="connsiteY7" fmla="*/ 3300041 h 3960065"/>
                <a:gd name="connsiteX8" fmla="*/ 0 w 7773371"/>
                <a:gd name="connsiteY8" fmla="*/ 660024 h 3960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73371" h="3960065" fill="none" extrusionOk="0">
                  <a:moveTo>
                    <a:pt x="0" y="660024"/>
                  </a:moveTo>
                  <a:cubicBezTo>
                    <a:pt x="-42271" y="302828"/>
                    <a:pt x="317081" y="-68674"/>
                    <a:pt x="660024" y="0"/>
                  </a:cubicBezTo>
                  <a:cubicBezTo>
                    <a:pt x="2693736" y="128287"/>
                    <a:pt x="5257305" y="-113018"/>
                    <a:pt x="7113347" y="0"/>
                  </a:cubicBezTo>
                  <a:cubicBezTo>
                    <a:pt x="7426370" y="22433"/>
                    <a:pt x="7707019" y="302494"/>
                    <a:pt x="7773371" y="660024"/>
                  </a:cubicBezTo>
                  <a:cubicBezTo>
                    <a:pt x="7776866" y="1277925"/>
                    <a:pt x="7792515" y="2982202"/>
                    <a:pt x="7773371" y="3300041"/>
                  </a:cubicBezTo>
                  <a:cubicBezTo>
                    <a:pt x="7810095" y="3608225"/>
                    <a:pt x="7482479" y="3957772"/>
                    <a:pt x="7113347" y="3960065"/>
                  </a:cubicBezTo>
                  <a:cubicBezTo>
                    <a:pt x="6238745" y="4121166"/>
                    <a:pt x="3178044" y="3844615"/>
                    <a:pt x="660024" y="3960065"/>
                  </a:cubicBezTo>
                  <a:cubicBezTo>
                    <a:pt x="264481" y="4009952"/>
                    <a:pt x="-14002" y="3666230"/>
                    <a:pt x="0" y="3300041"/>
                  </a:cubicBezTo>
                  <a:cubicBezTo>
                    <a:pt x="-49472" y="2144713"/>
                    <a:pt x="-148652" y="1129036"/>
                    <a:pt x="0" y="660024"/>
                  </a:cubicBezTo>
                  <a:close/>
                </a:path>
                <a:path w="7773371" h="3960065" stroke="0" extrusionOk="0">
                  <a:moveTo>
                    <a:pt x="0" y="660024"/>
                  </a:moveTo>
                  <a:cubicBezTo>
                    <a:pt x="-12642" y="303859"/>
                    <a:pt x="311897" y="-25007"/>
                    <a:pt x="660024" y="0"/>
                  </a:cubicBezTo>
                  <a:cubicBezTo>
                    <a:pt x="3642984" y="-25706"/>
                    <a:pt x="4949747" y="-40793"/>
                    <a:pt x="7113347" y="0"/>
                  </a:cubicBezTo>
                  <a:cubicBezTo>
                    <a:pt x="7525244" y="-9550"/>
                    <a:pt x="7736758" y="256107"/>
                    <a:pt x="7773371" y="660024"/>
                  </a:cubicBezTo>
                  <a:cubicBezTo>
                    <a:pt x="7876299" y="943254"/>
                    <a:pt x="7921579" y="2103865"/>
                    <a:pt x="7773371" y="3300041"/>
                  </a:cubicBezTo>
                  <a:cubicBezTo>
                    <a:pt x="7770525" y="3695375"/>
                    <a:pt x="7538877" y="3933184"/>
                    <a:pt x="7113347" y="3960065"/>
                  </a:cubicBezTo>
                  <a:cubicBezTo>
                    <a:pt x="5113193" y="3881860"/>
                    <a:pt x="2236630" y="4008917"/>
                    <a:pt x="660024" y="3960065"/>
                  </a:cubicBezTo>
                  <a:cubicBezTo>
                    <a:pt x="295695" y="3909695"/>
                    <a:pt x="-67" y="3725947"/>
                    <a:pt x="0" y="3300041"/>
                  </a:cubicBezTo>
                  <a:cubicBezTo>
                    <a:pt x="134642" y="2284351"/>
                    <a:pt x="-64329" y="1693373"/>
                    <a:pt x="0" y="660024"/>
                  </a:cubicBezTo>
                  <a:close/>
                </a:path>
              </a:pathLst>
            </a:custGeom>
            <a:solidFill>
              <a:srgbClr val="CDE5F8"/>
            </a:solidFill>
            <a:ln>
              <a:solidFill>
                <a:srgbClr val="CDE5F8"/>
              </a:solidFill>
              <a:extLst>
                <a:ext uri="{C807C97D-BFC1-408E-A445-0C87EB9F89A2}">
                  <ask:lineSketchStyleProps xmlns:ask="http://schemas.microsoft.com/office/drawing/2018/sketchyshapes" sd="16823092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321B415-E946-4606-A4D8-579E0025699A}"/>
                </a:ext>
              </a:extLst>
            </p:cNvPr>
            <p:cNvSpPr/>
            <p:nvPr/>
          </p:nvSpPr>
          <p:spPr>
            <a:xfrm>
              <a:off x="300251" y="2443007"/>
              <a:ext cx="7773371" cy="3848609"/>
            </a:xfrm>
            <a:custGeom>
              <a:avLst/>
              <a:gdLst>
                <a:gd name="connsiteX0" fmla="*/ 0 w 7773371"/>
                <a:gd name="connsiteY0" fmla="*/ 641448 h 3848609"/>
                <a:gd name="connsiteX1" fmla="*/ 641448 w 7773371"/>
                <a:gd name="connsiteY1" fmla="*/ 0 h 3848609"/>
                <a:gd name="connsiteX2" fmla="*/ 7131923 w 7773371"/>
                <a:gd name="connsiteY2" fmla="*/ 0 h 3848609"/>
                <a:gd name="connsiteX3" fmla="*/ 7773371 w 7773371"/>
                <a:gd name="connsiteY3" fmla="*/ 641448 h 3848609"/>
                <a:gd name="connsiteX4" fmla="*/ 7773371 w 7773371"/>
                <a:gd name="connsiteY4" fmla="*/ 3207161 h 3848609"/>
                <a:gd name="connsiteX5" fmla="*/ 7131923 w 7773371"/>
                <a:gd name="connsiteY5" fmla="*/ 3848609 h 3848609"/>
                <a:gd name="connsiteX6" fmla="*/ 641448 w 7773371"/>
                <a:gd name="connsiteY6" fmla="*/ 3848609 h 3848609"/>
                <a:gd name="connsiteX7" fmla="*/ 0 w 7773371"/>
                <a:gd name="connsiteY7" fmla="*/ 3207161 h 3848609"/>
                <a:gd name="connsiteX8" fmla="*/ 0 w 7773371"/>
                <a:gd name="connsiteY8" fmla="*/ 641448 h 3848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73371" h="3848609" fill="none" extrusionOk="0">
                  <a:moveTo>
                    <a:pt x="0" y="641448"/>
                  </a:moveTo>
                  <a:cubicBezTo>
                    <a:pt x="-49576" y="295777"/>
                    <a:pt x="293633" y="-20519"/>
                    <a:pt x="641448" y="0"/>
                  </a:cubicBezTo>
                  <a:cubicBezTo>
                    <a:pt x="2497611" y="128287"/>
                    <a:pt x="5923106" y="-113018"/>
                    <a:pt x="7131923" y="0"/>
                  </a:cubicBezTo>
                  <a:cubicBezTo>
                    <a:pt x="7481703" y="1952"/>
                    <a:pt x="7712335" y="293617"/>
                    <a:pt x="7773371" y="641448"/>
                  </a:cubicBezTo>
                  <a:cubicBezTo>
                    <a:pt x="7776866" y="1343503"/>
                    <a:pt x="7792515" y="2195335"/>
                    <a:pt x="7773371" y="3207161"/>
                  </a:cubicBezTo>
                  <a:cubicBezTo>
                    <a:pt x="7802952" y="3516043"/>
                    <a:pt x="7545742" y="3818993"/>
                    <a:pt x="7131923" y="3848609"/>
                  </a:cubicBezTo>
                  <a:cubicBezTo>
                    <a:pt x="4661987" y="4009710"/>
                    <a:pt x="2536002" y="3733159"/>
                    <a:pt x="641448" y="3848609"/>
                  </a:cubicBezTo>
                  <a:cubicBezTo>
                    <a:pt x="255809" y="3899068"/>
                    <a:pt x="-15173" y="3563230"/>
                    <a:pt x="0" y="3207161"/>
                  </a:cubicBezTo>
                  <a:cubicBezTo>
                    <a:pt x="-49472" y="2893536"/>
                    <a:pt x="-148652" y="904174"/>
                    <a:pt x="0" y="641448"/>
                  </a:cubicBezTo>
                  <a:close/>
                </a:path>
                <a:path w="7773371" h="3848609" stroke="0" extrusionOk="0">
                  <a:moveTo>
                    <a:pt x="0" y="641448"/>
                  </a:moveTo>
                  <a:cubicBezTo>
                    <a:pt x="-12627" y="295532"/>
                    <a:pt x="291489" y="-6563"/>
                    <a:pt x="641448" y="0"/>
                  </a:cubicBezTo>
                  <a:cubicBezTo>
                    <a:pt x="3770861" y="-25706"/>
                    <a:pt x="5715125" y="-40793"/>
                    <a:pt x="7131923" y="0"/>
                  </a:cubicBezTo>
                  <a:cubicBezTo>
                    <a:pt x="7542659" y="-11384"/>
                    <a:pt x="7730740" y="241314"/>
                    <a:pt x="7773371" y="641448"/>
                  </a:cubicBezTo>
                  <a:cubicBezTo>
                    <a:pt x="7876299" y="1858856"/>
                    <a:pt x="7921579" y="1973866"/>
                    <a:pt x="7773371" y="3207161"/>
                  </a:cubicBezTo>
                  <a:cubicBezTo>
                    <a:pt x="7768341" y="3615894"/>
                    <a:pt x="7503440" y="3841007"/>
                    <a:pt x="7131923" y="3848609"/>
                  </a:cubicBezTo>
                  <a:cubicBezTo>
                    <a:pt x="5263223" y="3770404"/>
                    <a:pt x="2569438" y="3897461"/>
                    <a:pt x="641448" y="3848609"/>
                  </a:cubicBezTo>
                  <a:cubicBezTo>
                    <a:pt x="287293" y="3820650"/>
                    <a:pt x="-40" y="3597985"/>
                    <a:pt x="0" y="3207161"/>
                  </a:cubicBezTo>
                  <a:cubicBezTo>
                    <a:pt x="134642" y="1926919"/>
                    <a:pt x="-64329" y="1244995"/>
                    <a:pt x="0" y="641448"/>
                  </a:cubicBezTo>
                  <a:close/>
                </a:path>
              </a:pathLst>
            </a:custGeom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16823092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96073A94-38AF-43A7-A0C6-EDBAE4B63E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7772" y="1175193"/>
            <a:ext cx="7592936" cy="3588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651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hát buổi sáng VTV7">
            <a:hlinkClick r:id="" action="ppaction://media"/>
            <a:extLst>
              <a:ext uri="{FF2B5EF4-FFF2-40B4-BE49-F238E27FC236}">
                <a16:creationId xmlns:a16="http://schemas.microsoft.com/office/drawing/2014/main" id="{791F4AB6-80B1-8402-B8B4-2E521CFDF46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742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6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FCE6FB76-3275-4B29-8162-9185966265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35" b="89957" l="9800" r="90000">
                        <a14:foregroundMark x1="14400" y1="35637" x2="9800" y2="31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12" t="10548" r="20576" b="32935"/>
          <a:stretch/>
        </p:blipFill>
        <p:spPr>
          <a:xfrm rot="2377420">
            <a:off x="6649054" y="1472076"/>
            <a:ext cx="6641860" cy="4741374"/>
          </a:xfrm>
          <a:prstGeom prst="rect">
            <a:avLst/>
          </a:prstGeom>
        </p:spPr>
      </p:pic>
      <p:pic>
        <p:nvPicPr>
          <p:cNvPr id="5" name="Picture 2" descr="Fairy Dust - Jitter.Bug.Girl, fairy , dust , deco , pink , gif - PicMix">
            <a:extLst>
              <a:ext uri="{FF2B5EF4-FFF2-40B4-BE49-F238E27FC236}">
                <a16:creationId xmlns:a16="http://schemas.microsoft.com/office/drawing/2014/main" id="{A25AF781-B46E-432D-85DF-47BAAE9E598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78374">
            <a:off x="6776648" y="615655"/>
            <a:ext cx="2069494" cy="3115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3C35E7B6-55D7-4516-8C34-94AF39A90C19}"/>
              </a:ext>
            </a:extLst>
          </p:cNvPr>
          <p:cNvSpPr/>
          <p:nvPr/>
        </p:nvSpPr>
        <p:spPr>
          <a:xfrm>
            <a:off x="685801" y="685509"/>
            <a:ext cx="7005622" cy="5486691"/>
          </a:xfrm>
          <a:prstGeom prst="wedgeEllipseCallout">
            <a:avLst>
              <a:gd name="adj1" fmla="val 63136"/>
              <a:gd name="adj2" fmla="val 10173"/>
            </a:avLst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Speech Bubble: Oval 7">
            <a:extLst>
              <a:ext uri="{FF2B5EF4-FFF2-40B4-BE49-F238E27FC236}">
                <a16:creationId xmlns:a16="http://schemas.microsoft.com/office/drawing/2014/main" id="{2B482527-9424-44A4-8221-0A38067450B4}"/>
              </a:ext>
            </a:extLst>
          </p:cNvPr>
          <p:cNvSpPr/>
          <p:nvPr/>
        </p:nvSpPr>
        <p:spPr>
          <a:xfrm>
            <a:off x="838201" y="837909"/>
            <a:ext cx="7005622" cy="5486691"/>
          </a:xfrm>
          <a:custGeom>
            <a:avLst/>
            <a:gdLst>
              <a:gd name="connsiteX0" fmla="*/ 7925881 w 7005622"/>
              <a:gd name="connsiteY0" fmla="*/ 3301507 h 5486691"/>
              <a:gd name="connsiteX1" fmla="*/ 6791159 w 7005622"/>
              <a:gd name="connsiteY1" fmla="*/ 3688519 h 5486691"/>
              <a:gd name="connsiteX2" fmla="*/ 2943671 w 7005622"/>
              <a:gd name="connsiteY2" fmla="*/ 5451515 h 5486691"/>
              <a:gd name="connsiteX3" fmla="*/ 45873 w 7005622"/>
              <a:gd name="connsiteY3" fmla="*/ 2300814 h 5486691"/>
              <a:gd name="connsiteX4" fmla="*/ 3642832 w 7005622"/>
              <a:gd name="connsiteY4" fmla="*/ 2192 h 5486691"/>
              <a:gd name="connsiteX5" fmla="*/ 7003802 w 7005622"/>
              <a:gd name="connsiteY5" fmla="*/ 2654940 h 5486691"/>
              <a:gd name="connsiteX6" fmla="*/ 7925881 w 7005622"/>
              <a:gd name="connsiteY6" fmla="*/ 3301507 h 5486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005622" h="5486691" extrusionOk="0">
                <a:moveTo>
                  <a:pt x="7925881" y="3301507"/>
                </a:moveTo>
                <a:cubicBezTo>
                  <a:pt x="7787835" y="3294906"/>
                  <a:pt x="7272717" y="3457865"/>
                  <a:pt x="6791159" y="3688519"/>
                </a:cubicBezTo>
                <a:cubicBezTo>
                  <a:pt x="6235947" y="5197061"/>
                  <a:pt x="4600902" y="5785047"/>
                  <a:pt x="2943671" y="5451515"/>
                </a:cubicBezTo>
                <a:cubicBezTo>
                  <a:pt x="1077586" y="4921976"/>
                  <a:pt x="-294121" y="3618050"/>
                  <a:pt x="45873" y="2300814"/>
                </a:cubicBezTo>
                <a:cubicBezTo>
                  <a:pt x="74468" y="871856"/>
                  <a:pt x="1866950" y="102626"/>
                  <a:pt x="3642832" y="2192"/>
                </a:cubicBezTo>
                <a:cubicBezTo>
                  <a:pt x="5332207" y="16078"/>
                  <a:pt x="6713209" y="1388014"/>
                  <a:pt x="7003802" y="2654940"/>
                </a:cubicBezTo>
                <a:cubicBezTo>
                  <a:pt x="7226976" y="2707638"/>
                  <a:pt x="7758539" y="3241079"/>
                  <a:pt x="7925881" y="3301507"/>
                </a:cubicBezTo>
                <a:close/>
              </a:path>
            </a:pathLst>
          </a:custGeom>
          <a:noFill/>
          <a:ln w="38100">
            <a:solidFill>
              <a:srgbClr val="13ABDB"/>
            </a:solidFill>
            <a:extLst>
              <a:ext uri="{C807C97D-BFC1-408E-A445-0C87EB9F89A2}">
                <ask:lineSketchStyleProps xmlns:ask="http://schemas.microsoft.com/office/drawing/2018/sketchyshapes" sd="2834375569">
                  <a:prstGeom prst="wedgeEllipseCallout">
                    <a:avLst>
                      <a:gd name="adj1" fmla="val 63136"/>
                      <a:gd name="adj2" fmla="val 1017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5910BE9-B15F-4045-849A-BD2947EEEC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02004" y="2799123"/>
            <a:ext cx="6425741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888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t="-19000" r="-7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1818EB87-0D8D-49F1-9E15-20EA1EA8C713}"/>
              </a:ext>
            </a:extLst>
          </p:cNvPr>
          <p:cNvGrpSpPr/>
          <p:nvPr/>
        </p:nvGrpSpPr>
        <p:grpSpPr>
          <a:xfrm>
            <a:off x="304800" y="977127"/>
            <a:ext cx="11541211" cy="5757048"/>
            <a:chOff x="256031" y="1133735"/>
            <a:chExt cx="9242811" cy="5377134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3F929E93-B548-4E58-BAF4-5AE291755F37}"/>
                </a:ext>
              </a:extLst>
            </p:cNvPr>
            <p:cNvSpPr/>
            <p:nvPr/>
          </p:nvSpPr>
          <p:spPr>
            <a:xfrm>
              <a:off x="256031" y="1133735"/>
              <a:ext cx="9242811" cy="5377134"/>
            </a:xfrm>
            <a:prstGeom prst="roundRect">
              <a:avLst>
                <a:gd name="adj" fmla="val 4992"/>
              </a:avLst>
            </a:prstGeom>
            <a:solidFill>
              <a:srgbClr val="83A452"/>
            </a:solidFill>
            <a:ln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864262876">
                    <a:custGeom>
                      <a:avLst/>
                      <a:gdLst>
                        <a:gd name="connsiteX0" fmla="*/ 0 w 9242811"/>
                        <a:gd name="connsiteY0" fmla="*/ 268427 h 5377134"/>
                        <a:gd name="connsiteX1" fmla="*/ 268427 w 9242811"/>
                        <a:gd name="connsiteY1" fmla="*/ 0 h 5377134"/>
                        <a:gd name="connsiteX2" fmla="*/ 8974384 w 9242811"/>
                        <a:gd name="connsiteY2" fmla="*/ 0 h 5377134"/>
                        <a:gd name="connsiteX3" fmla="*/ 9242811 w 9242811"/>
                        <a:gd name="connsiteY3" fmla="*/ 268427 h 5377134"/>
                        <a:gd name="connsiteX4" fmla="*/ 9242811 w 9242811"/>
                        <a:gd name="connsiteY4" fmla="*/ 5108707 h 5377134"/>
                        <a:gd name="connsiteX5" fmla="*/ 8974384 w 9242811"/>
                        <a:gd name="connsiteY5" fmla="*/ 5377134 h 5377134"/>
                        <a:gd name="connsiteX6" fmla="*/ 268427 w 9242811"/>
                        <a:gd name="connsiteY6" fmla="*/ 5377134 h 5377134"/>
                        <a:gd name="connsiteX7" fmla="*/ 0 w 9242811"/>
                        <a:gd name="connsiteY7" fmla="*/ 5108707 h 5377134"/>
                        <a:gd name="connsiteX8" fmla="*/ 0 w 9242811"/>
                        <a:gd name="connsiteY8" fmla="*/ 268427 h 537713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242811" h="5377134" fill="none" extrusionOk="0">
                          <a:moveTo>
                            <a:pt x="0" y="268427"/>
                          </a:moveTo>
                          <a:cubicBezTo>
                            <a:pt x="-3267" y="131799"/>
                            <a:pt x="105850" y="7022"/>
                            <a:pt x="268427" y="0"/>
                          </a:cubicBezTo>
                          <a:cubicBezTo>
                            <a:pt x="3953585" y="46004"/>
                            <a:pt x="6604589" y="-130779"/>
                            <a:pt x="8974384" y="0"/>
                          </a:cubicBezTo>
                          <a:cubicBezTo>
                            <a:pt x="9129380" y="-2390"/>
                            <a:pt x="9234543" y="123600"/>
                            <a:pt x="9242811" y="268427"/>
                          </a:cubicBezTo>
                          <a:cubicBezTo>
                            <a:pt x="9112915" y="987382"/>
                            <a:pt x="9168749" y="3586818"/>
                            <a:pt x="9242811" y="5108707"/>
                          </a:cubicBezTo>
                          <a:cubicBezTo>
                            <a:pt x="9234056" y="5242002"/>
                            <a:pt x="9129760" y="5361732"/>
                            <a:pt x="8974384" y="5377134"/>
                          </a:cubicBezTo>
                          <a:cubicBezTo>
                            <a:pt x="7697003" y="5233542"/>
                            <a:pt x="4360961" y="5428371"/>
                            <a:pt x="268427" y="5377134"/>
                          </a:cubicBezTo>
                          <a:cubicBezTo>
                            <a:pt x="108570" y="5362684"/>
                            <a:pt x="9707" y="5256321"/>
                            <a:pt x="0" y="5108707"/>
                          </a:cubicBezTo>
                          <a:cubicBezTo>
                            <a:pt x="-11777" y="3561744"/>
                            <a:pt x="73841" y="801607"/>
                            <a:pt x="0" y="268427"/>
                          </a:cubicBezTo>
                          <a:close/>
                        </a:path>
                        <a:path w="9242811" h="5377134" stroke="0" extrusionOk="0">
                          <a:moveTo>
                            <a:pt x="0" y="268427"/>
                          </a:moveTo>
                          <a:cubicBezTo>
                            <a:pt x="19846" y="121277"/>
                            <a:pt x="114230" y="-1560"/>
                            <a:pt x="268427" y="0"/>
                          </a:cubicBezTo>
                          <a:cubicBezTo>
                            <a:pt x="2178494" y="43276"/>
                            <a:pt x="7940458" y="12265"/>
                            <a:pt x="8974384" y="0"/>
                          </a:cubicBezTo>
                          <a:cubicBezTo>
                            <a:pt x="9129549" y="7323"/>
                            <a:pt x="9252478" y="105572"/>
                            <a:pt x="9242811" y="268427"/>
                          </a:cubicBezTo>
                          <a:cubicBezTo>
                            <a:pt x="9269356" y="2022886"/>
                            <a:pt x="9368439" y="4546079"/>
                            <a:pt x="9242811" y="5108707"/>
                          </a:cubicBezTo>
                          <a:cubicBezTo>
                            <a:pt x="9244118" y="5271855"/>
                            <a:pt x="9145544" y="5361738"/>
                            <a:pt x="8974384" y="5377134"/>
                          </a:cubicBezTo>
                          <a:cubicBezTo>
                            <a:pt x="7634455" y="5212249"/>
                            <a:pt x="3142586" y="5475106"/>
                            <a:pt x="268427" y="5377134"/>
                          </a:cubicBezTo>
                          <a:cubicBezTo>
                            <a:pt x="122237" y="5373879"/>
                            <a:pt x="2310" y="5257363"/>
                            <a:pt x="0" y="5108707"/>
                          </a:cubicBezTo>
                          <a:cubicBezTo>
                            <a:pt x="-117259" y="3712207"/>
                            <a:pt x="18689" y="1974738"/>
                            <a:pt x="0" y="268427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0E0EAF3D-4A30-48C4-9D04-12B99A715670}"/>
                </a:ext>
              </a:extLst>
            </p:cNvPr>
            <p:cNvSpPr/>
            <p:nvPr/>
          </p:nvSpPr>
          <p:spPr>
            <a:xfrm>
              <a:off x="436728" y="1275451"/>
              <a:ext cx="8939283" cy="5093702"/>
            </a:xfrm>
            <a:prstGeom prst="roundRect">
              <a:avLst>
                <a:gd name="adj" fmla="val 4992"/>
              </a:avLst>
            </a:prstGeom>
            <a:solidFill>
              <a:schemeClr val="bg1"/>
            </a:solidFill>
            <a:ln w="19050">
              <a:solidFill>
                <a:schemeClr val="accent6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3864262876">
                    <a:custGeom>
                      <a:avLst/>
                      <a:gdLst>
                        <a:gd name="connsiteX0" fmla="*/ 0 w 9242811"/>
                        <a:gd name="connsiteY0" fmla="*/ 268427 h 5377134"/>
                        <a:gd name="connsiteX1" fmla="*/ 268427 w 9242811"/>
                        <a:gd name="connsiteY1" fmla="*/ 0 h 5377134"/>
                        <a:gd name="connsiteX2" fmla="*/ 8974384 w 9242811"/>
                        <a:gd name="connsiteY2" fmla="*/ 0 h 5377134"/>
                        <a:gd name="connsiteX3" fmla="*/ 9242811 w 9242811"/>
                        <a:gd name="connsiteY3" fmla="*/ 268427 h 5377134"/>
                        <a:gd name="connsiteX4" fmla="*/ 9242811 w 9242811"/>
                        <a:gd name="connsiteY4" fmla="*/ 5108707 h 5377134"/>
                        <a:gd name="connsiteX5" fmla="*/ 8974384 w 9242811"/>
                        <a:gd name="connsiteY5" fmla="*/ 5377134 h 5377134"/>
                        <a:gd name="connsiteX6" fmla="*/ 268427 w 9242811"/>
                        <a:gd name="connsiteY6" fmla="*/ 5377134 h 5377134"/>
                        <a:gd name="connsiteX7" fmla="*/ 0 w 9242811"/>
                        <a:gd name="connsiteY7" fmla="*/ 5108707 h 5377134"/>
                        <a:gd name="connsiteX8" fmla="*/ 0 w 9242811"/>
                        <a:gd name="connsiteY8" fmla="*/ 268427 h 537713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242811" h="5377134" fill="none" extrusionOk="0">
                          <a:moveTo>
                            <a:pt x="0" y="268427"/>
                          </a:moveTo>
                          <a:cubicBezTo>
                            <a:pt x="-3267" y="131799"/>
                            <a:pt x="105850" y="7022"/>
                            <a:pt x="268427" y="0"/>
                          </a:cubicBezTo>
                          <a:cubicBezTo>
                            <a:pt x="3953585" y="46004"/>
                            <a:pt x="6604589" y="-130779"/>
                            <a:pt x="8974384" y="0"/>
                          </a:cubicBezTo>
                          <a:cubicBezTo>
                            <a:pt x="9129380" y="-2390"/>
                            <a:pt x="9234543" y="123600"/>
                            <a:pt x="9242811" y="268427"/>
                          </a:cubicBezTo>
                          <a:cubicBezTo>
                            <a:pt x="9112915" y="987382"/>
                            <a:pt x="9168749" y="3586818"/>
                            <a:pt x="9242811" y="5108707"/>
                          </a:cubicBezTo>
                          <a:cubicBezTo>
                            <a:pt x="9234056" y="5242002"/>
                            <a:pt x="9129760" y="5361732"/>
                            <a:pt x="8974384" y="5377134"/>
                          </a:cubicBezTo>
                          <a:cubicBezTo>
                            <a:pt x="7697003" y="5233542"/>
                            <a:pt x="4360961" y="5428371"/>
                            <a:pt x="268427" y="5377134"/>
                          </a:cubicBezTo>
                          <a:cubicBezTo>
                            <a:pt x="108570" y="5362684"/>
                            <a:pt x="9707" y="5256321"/>
                            <a:pt x="0" y="5108707"/>
                          </a:cubicBezTo>
                          <a:cubicBezTo>
                            <a:pt x="-11777" y="3561744"/>
                            <a:pt x="73841" y="801607"/>
                            <a:pt x="0" y="268427"/>
                          </a:cubicBezTo>
                          <a:close/>
                        </a:path>
                        <a:path w="9242811" h="5377134" stroke="0" extrusionOk="0">
                          <a:moveTo>
                            <a:pt x="0" y="268427"/>
                          </a:moveTo>
                          <a:cubicBezTo>
                            <a:pt x="19846" y="121277"/>
                            <a:pt x="114230" y="-1560"/>
                            <a:pt x="268427" y="0"/>
                          </a:cubicBezTo>
                          <a:cubicBezTo>
                            <a:pt x="2178494" y="43276"/>
                            <a:pt x="7940458" y="12265"/>
                            <a:pt x="8974384" y="0"/>
                          </a:cubicBezTo>
                          <a:cubicBezTo>
                            <a:pt x="9129549" y="7323"/>
                            <a:pt x="9252478" y="105572"/>
                            <a:pt x="9242811" y="268427"/>
                          </a:cubicBezTo>
                          <a:cubicBezTo>
                            <a:pt x="9269356" y="2022886"/>
                            <a:pt x="9368439" y="4546079"/>
                            <a:pt x="9242811" y="5108707"/>
                          </a:cubicBezTo>
                          <a:cubicBezTo>
                            <a:pt x="9244118" y="5271855"/>
                            <a:pt x="9145544" y="5361738"/>
                            <a:pt x="8974384" y="5377134"/>
                          </a:cubicBezTo>
                          <a:cubicBezTo>
                            <a:pt x="7634455" y="5212249"/>
                            <a:pt x="3142586" y="5475106"/>
                            <a:pt x="268427" y="5377134"/>
                          </a:cubicBezTo>
                          <a:cubicBezTo>
                            <a:pt x="122237" y="5373879"/>
                            <a:pt x="2310" y="5257363"/>
                            <a:pt x="0" y="5108707"/>
                          </a:cubicBezTo>
                          <a:cubicBezTo>
                            <a:pt x="-117259" y="3712207"/>
                            <a:pt x="18689" y="1974738"/>
                            <a:pt x="0" y="268427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6611D40-51DE-47DB-AFAF-39C832C99D18}"/>
              </a:ext>
            </a:extLst>
          </p:cNvPr>
          <p:cNvSpPr/>
          <p:nvPr/>
        </p:nvSpPr>
        <p:spPr>
          <a:xfrm>
            <a:off x="895350" y="347131"/>
            <a:ext cx="10839449" cy="523220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A0C2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A25F937-E219-48CB-BDDF-FCF3169E49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54686"/>
            <a:ext cx="1066657" cy="107887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4EAD941-40D8-448F-8652-DBE4D9D436D5}"/>
              </a:ext>
            </a:extLst>
          </p:cNvPr>
          <p:cNvSpPr txBox="1"/>
          <p:nvPr/>
        </p:nvSpPr>
        <p:spPr>
          <a:xfrm>
            <a:off x="904874" y="335606"/>
            <a:ext cx="105632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Mặt Trời mọc khi nào và lặn khi nào?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A0230BB-8992-54DF-8944-AC6BA6A6E6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4722" y="1315278"/>
            <a:ext cx="7135260" cy="4269106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53254BF-7286-8D7C-F2A5-65B344F4560E}"/>
              </a:ext>
            </a:extLst>
          </p:cNvPr>
          <p:cNvSpPr/>
          <p:nvPr/>
        </p:nvSpPr>
        <p:spPr>
          <a:xfrm>
            <a:off x="1470263" y="5743576"/>
            <a:ext cx="9493012" cy="609600"/>
          </a:xfrm>
          <a:custGeom>
            <a:avLst/>
            <a:gdLst>
              <a:gd name="connsiteX0" fmla="*/ 0 w 9493012"/>
              <a:gd name="connsiteY0" fmla="*/ 101602 h 609600"/>
              <a:gd name="connsiteX1" fmla="*/ 101602 w 9493012"/>
              <a:gd name="connsiteY1" fmla="*/ 0 h 609600"/>
              <a:gd name="connsiteX2" fmla="*/ 868011 w 9493012"/>
              <a:gd name="connsiteY2" fmla="*/ 0 h 609600"/>
              <a:gd name="connsiteX3" fmla="*/ 1169930 w 9493012"/>
              <a:gd name="connsiteY3" fmla="*/ 0 h 609600"/>
              <a:gd name="connsiteX4" fmla="*/ 1750543 w 9493012"/>
              <a:gd name="connsiteY4" fmla="*/ 0 h 609600"/>
              <a:gd name="connsiteX5" fmla="*/ 2424054 w 9493012"/>
              <a:gd name="connsiteY5" fmla="*/ 0 h 609600"/>
              <a:gd name="connsiteX6" fmla="*/ 3004667 w 9493012"/>
              <a:gd name="connsiteY6" fmla="*/ 0 h 609600"/>
              <a:gd name="connsiteX7" fmla="*/ 3306586 w 9493012"/>
              <a:gd name="connsiteY7" fmla="*/ 0 h 609600"/>
              <a:gd name="connsiteX8" fmla="*/ 4072995 w 9493012"/>
              <a:gd name="connsiteY8" fmla="*/ 0 h 609600"/>
              <a:gd name="connsiteX9" fmla="*/ 4653608 w 9493012"/>
              <a:gd name="connsiteY9" fmla="*/ 0 h 609600"/>
              <a:gd name="connsiteX10" fmla="*/ 5141323 w 9493012"/>
              <a:gd name="connsiteY10" fmla="*/ 0 h 609600"/>
              <a:gd name="connsiteX11" fmla="*/ 5629038 w 9493012"/>
              <a:gd name="connsiteY11" fmla="*/ 0 h 609600"/>
              <a:gd name="connsiteX12" fmla="*/ 6116753 w 9493012"/>
              <a:gd name="connsiteY12" fmla="*/ 0 h 609600"/>
              <a:gd name="connsiteX13" fmla="*/ 6883162 w 9493012"/>
              <a:gd name="connsiteY13" fmla="*/ 0 h 609600"/>
              <a:gd name="connsiteX14" fmla="*/ 7649571 w 9493012"/>
              <a:gd name="connsiteY14" fmla="*/ 0 h 609600"/>
              <a:gd name="connsiteX15" fmla="*/ 8137286 w 9493012"/>
              <a:gd name="connsiteY15" fmla="*/ 0 h 609600"/>
              <a:gd name="connsiteX16" fmla="*/ 9391410 w 9493012"/>
              <a:gd name="connsiteY16" fmla="*/ 0 h 609600"/>
              <a:gd name="connsiteX17" fmla="*/ 9493012 w 9493012"/>
              <a:gd name="connsiteY17" fmla="*/ 101602 h 609600"/>
              <a:gd name="connsiteX18" fmla="*/ 9493012 w 9493012"/>
              <a:gd name="connsiteY18" fmla="*/ 507998 h 609600"/>
              <a:gd name="connsiteX19" fmla="*/ 9391410 w 9493012"/>
              <a:gd name="connsiteY19" fmla="*/ 609600 h 609600"/>
              <a:gd name="connsiteX20" fmla="*/ 8996593 w 9493012"/>
              <a:gd name="connsiteY20" fmla="*/ 609600 h 609600"/>
              <a:gd name="connsiteX21" fmla="*/ 8415980 w 9493012"/>
              <a:gd name="connsiteY21" fmla="*/ 609600 h 609600"/>
              <a:gd name="connsiteX22" fmla="*/ 7928265 w 9493012"/>
              <a:gd name="connsiteY22" fmla="*/ 609600 h 609600"/>
              <a:gd name="connsiteX23" fmla="*/ 7254754 w 9493012"/>
              <a:gd name="connsiteY23" fmla="*/ 609600 h 609600"/>
              <a:gd name="connsiteX24" fmla="*/ 6488345 w 9493012"/>
              <a:gd name="connsiteY24" fmla="*/ 609600 h 609600"/>
              <a:gd name="connsiteX25" fmla="*/ 6000630 w 9493012"/>
              <a:gd name="connsiteY25" fmla="*/ 609600 h 609600"/>
              <a:gd name="connsiteX26" fmla="*/ 5512915 w 9493012"/>
              <a:gd name="connsiteY26" fmla="*/ 609600 h 609600"/>
              <a:gd name="connsiteX27" fmla="*/ 4839404 w 9493012"/>
              <a:gd name="connsiteY27" fmla="*/ 609600 h 609600"/>
              <a:gd name="connsiteX28" fmla="*/ 4165893 w 9493012"/>
              <a:gd name="connsiteY28" fmla="*/ 609600 h 609600"/>
              <a:gd name="connsiteX29" fmla="*/ 3863974 w 9493012"/>
              <a:gd name="connsiteY29" fmla="*/ 609600 h 609600"/>
              <a:gd name="connsiteX30" fmla="*/ 3283361 w 9493012"/>
              <a:gd name="connsiteY30" fmla="*/ 609600 h 609600"/>
              <a:gd name="connsiteX31" fmla="*/ 2795646 w 9493012"/>
              <a:gd name="connsiteY31" fmla="*/ 609600 h 609600"/>
              <a:gd name="connsiteX32" fmla="*/ 2400829 w 9493012"/>
              <a:gd name="connsiteY32" fmla="*/ 609600 h 609600"/>
              <a:gd name="connsiteX33" fmla="*/ 2098911 w 9493012"/>
              <a:gd name="connsiteY33" fmla="*/ 609600 h 609600"/>
              <a:gd name="connsiteX34" fmla="*/ 1704094 w 9493012"/>
              <a:gd name="connsiteY34" fmla="*/ 609600 h 609600"/>
              <a:gd name="connsiteX35" fmla="*/ 1030583 w 9493012"/>
              <a:gd name="connsiteY35" fmla="*/ 609600 h 609600"/>
              <a:gd name="connsiteX36" fmla="*/ 101602 w 9493012"/>
              <a:gd name="connsiteY36" fmla="*/ 609600 h 609600"/>
              <a:gd name="connsiteX37" fmla="*/ 0 w 9493012"/>
              <a:gd name="connsiteY37" fmla="*/ 507998 h 609600"/>
              <a:gd name="connsiteX38" fmla="*/ 0 w 9493012"/>
              <a:gd name="connsiteY38" fmla="*/ 101602 h 60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9493012" h="609600" fill="none" extrusionOk="0">
                <a:moveTo>
                  <a:pt x="0" y="101602"/>
                </a:moveTo>
                <a:cubicBezTo>
                  <a:pt x="-6279" y="45775"/>
                  <a:pt x="43461" y="2090"/>
                  <a:pt x="101602" y="0"/>
                </a:cubicBezTo>
                <a:cubicBezTo>
                  <a:pt x="353922" y="-70769"/>
                  <a:pt x="571004" y="55137"/>
                  <a:pt x="868011" y="0"/>
                </a:cubicBezTo>
                <a:cubicBezTo>
                  <a:pt x="1165018" y="-55137"/>
                  <a:pt x="1058052" y="20589"/>
                  <a:pt x="1169930" y="0"/>
                </a:cubicBezTo>
                <a:cubicBezTo>
                  <a:pt x="1281808" y="-20589"/>
                  <a:pt x="1619198" y="65274"/>
                  <a:pt x="1750543" y="0"/>
                </a:cubicBezTo>
                <a:cubicBezTo>
                  <a:pt x="1881888" y="-65274"/>
                  <a:pt x="2101021" y="33831"/>
                  <a:pt x="2424054" y="0"/>
                </a:cubicBezTo>
                <a:cubicBezTo>
                  <a:pt x="2747087" y="-33831"/>
                  <a:pt x="2742658" y="64208"/>
                  <a:pt x="3004667" y="0"/>
                </a:cubicBezTo>
                <a:cubicBezTo>
                  <a:pt x="3266676" y="-64208"/>
                  <a:pt x="3165551" y="30292"/>
                  <a:pt x="3306586" y="0"/>
                </a:cubicBezTo>
                <a:cubicBezTo>
                  <a:pt x="3447621" y="-30292"/>
                  <a:pt x="3819645" y="5258"/>
                  <a:pt x="4072995" y="0"/>
                </a:cubicBezTo>
                <a:cubicBezTo>
                  <a:pt x="4326345" y="-5258"/>
                  <a:pt x="4534924" y="57523"/>
                  <a:pt x="4653608" y="0"/>
                </a:cubicBezTo>
                <a:cubicBezTo>
                  <a:pt x="4772292" y="-57523"/>
                  <a:pt x="5016501" y="28994"/>
                  <a:pt x="5141323" y="0"/>
                </a:cubicBezTo>
                <a:cubicBezTo>
                  <a:pt x="5266146" y="-28994"/>
                  <a:pt x="5499731" y="8187"/>
                  <a:pt x="5629038" y="0"/>
                </a:cubicBezTo>
                <a:cubicBezTo>
                  <a:pt x="5758345" y="-8187"/>
                  <a:pt x="5962370" y="20415"/>
                  <a:pt x="6116753" y="0"/>
                </a:cubicBezTo>
                <a:cubicBezTo>
                  <a:pt x="6271137" y="-20415"/>
                  <a:pt x="6675832" y="35967"/>
                  <a:pt x="6883162" y="0"/>
                </a:cubicBezTo>
                <a:cubicBezTo>
                  <a:pt x="7090492" y="-35967"/>
                  <a:pt x="7429151" y="45448"/>
                  <a:pt x="7649571" y="0"/>
                </a:cubicBezTo>
                <a:cubicBezTo>
                  <a:pt x="7869991" y="-45448"/>
                  <a:pt x="7994177" y="26162"/>
                  <a:pt x="8137286" y="0"/>
                </a:cubicBezTo>
                <a:cubicBezTo>
                  <a:pt x="8280396" y="-26162"/>
                  <a:pt x="9035977" y="109256"/>
                  <a:pt x="9391410" y="0"/>
                </a:cubicBezTo>
                <a:cubicBezTo>
                  <a:pt x="9445667" y="1696"/>
                  <a:pt x="9480269" y="45146"/>
                  <a:pt x="9493012" y="101602"/>
                </a:cubicBezTo>
                <a:cubicBezTo>
                  <a:pt x="9495380" y="263721"/>
                  <a:pt x="9483357" y="395876"/>
                  <a:pt x="9493012" y="507998"/>
                </a:cubicBezTo>
                <a:cubicBezTo>
                  <a:pt x="9480943" y="566098"/>
                  <a:pt x="9445337" y="611705"/>
                  <a:pt x="9391410" y="609600"/>
                </a:cubicBezTo>
                <a:cubicBezTo>
                  <a:pt x="9266363" y="650380"/>
                  <a:pt x="9129319" y="571108"/>
                  <a:pt x="8996593" y="609600"/>
                </a:cubicBezTo>
                <a:cubicBezTo>
                  <a:pt x="8863867" y="648092"/>
                  <a:pt x="8601574" y="586355"/>
                  <a:pt x="8415980" y="609600"/>
                </a:cubicBezTo>
                <a:cubicBezTo>
                  <a:pt x="8230386" y="632845"/>
                  <a:pt x="8041508" y="584937"/>
                  <a:pt x="7928265" y="609600"/>
                </a:cubicBezTo>
                <a:cubicBezTo>
                  <a:pt x="7815022" y="634263"/>
                  <a:pt x="7534763" y="549088"/>
                  <a:pt x="7254754" y="609600"/>
                </a:cubicBezTo>
                <a:cubicBezTo>
                  <a:pt x="6974745" y="670112"/>
                  <a:pt x="6861186" y="608672"/>
                  <a:pt x="6488345" y="609600"/>
                </a:cubicBezTo>
                <a:cubicBezTo>
                  <a:pt x="6115504" y="610528"/>
                  <a:pt x="6208267" y="560250"/>
                  <a:pt x="6000630" y="609600"/>
                </a:cubicBezTo>
                <a:cubicBezTo>
                  <a:pt x="5792994" y="658950"/>
                  <a:pt x="5628120" y="603736"/>
                  <a:pt x="5512915" y="609600"/>
                </a:cubicBezTo>
                <a:cubicBezTo>
                  <a:pt x="5397711" y="615464"/>
                  <a:pt x="5092171" y="602759"/>
                  <a:pt x="4839404" y="609600"/>
                </a:cubicBezTo>
                <a:cubicBezTo>
                  <a:pt x="4586637" y="616441"/>
                  <a:pt x="4338213" y="540664"/>
                  <a:pt x="4165893" y="609600"/>
                </a:cubicBezTo>
                <a:cubicBezTo>
                  <a:pt x="3993573" y="678536"/>
                  <a:pt x="3986585" y="599269"/>
                  <a:pt x="3863974" y="609600"/>
                </a:cubicBezTo>
                <a:cubicBezTo>
                  <a:pt x="3741363" y="619931"/>
                  <a:pt x="3471277" y="571478"/>
                  <a:pt x="3283361" y="609600"/>
                </a:cubicBezTo>
                <a:cubicBezTo>
                  <a:pt x="3095445" y="647722"/>
                  <a:pt x="2925108" y="560212"/>
                  <a:pt x="2795646" y="609600"/>
                </a:cubicBezTo>
                <a:cubicBezTo>
                  <a:pt x="2666185" y="658988"/>
                  <a:pt x="2547740" y="571883"/>
                  <a:pt x="2400829" y="609600"/>
                </a:cubicBezTo>
                <a:cubicBezTo>
                  <a:pt x="2253918" y="647317"/>
                  <a:pt x="2211339" y="585983"/>
                  <a:pt x="2098911" y="609600"/>
                </a:cubicBezTo>
                <a:cubicBezTo>
                  <a:pt x="1986483" y="633217"/>
                  <a:pt x="1862123" y="600985"/>
                  <a:pt x="1704094" y="609600"/>
                </a:cubicBezTo>
                <a:cubicBezTo>
                  <a:pt x="1546065" y="618215"/>
                  <a:pt x="1210073" y="538748"/>
                  <a:pt x="1030583" y="609600"/>
                </a:cubicBezTo>
                <a:cubicBezTo>
                  <a:pt x="851093" y="680452"/>
                  <a:pt x="409812" y="571739"/>
                  <a:pt x="101602" y="609600"/>
                </a:cubicBezTo>
                <a:cubicBezTo>
                  <a:pt x="49653" y="612836"/>
                  <a:pt x="6786" y="564712"/>
                  <a:pt x="0" y="507998"/>
                </a:cubicBezTo>
                <a:cubicBezTo>
                  <a:pt x="-22188" y="414518"/>
                  <a:pt x="44745" y="217190"/>
                  <a:pt x="0" y="101602"/>
                </a:cubicBezTo>
                <a:close/>
              </a:path>
              <a:path w="9493012" h="609600" stroke="0" extrusionOk="0">
                <a:moveTo>
                  <a:pt x="0" y="101602"/>
                </a:moveTo>
                <a:cubicBezTo>
                  <a:pt x="-7852" y="58347"/>
                  <a:pt x="33100" y="-1291"/>
                  <a:pt x="101602" y="0"/>
                </a:cubicBezTo>
                <a:cubicBezTo>
                  <a:pt x="423168" y="-13684"/>
                  <a:pt x="564580" y="13871"/>
                  <a:pt x="775113" y="0"/>
                </a:cubicBezTo>
                <a:cubicBezTo>
                  <a:pt x="985646" y="-13871"/>
                  <a:pt x="971571" y="24850"/>
                  <a:pt x="1077032" y="0"/>
                </a:cubicBezTo>
                <a:cubicBezTo>
                  <a:pt x="1182493" y="-24850"/>
                  <a:pt x="1230809" y="26037"/>
                  <a:pt x="1378951" y="0"/>
                </a:cubicBezTo>
                <a:cubicBezTo>
                  <a:pt x="1527093" y="-26037"/>
                  <a:pt x="1677512" y="13562"/>
                  <a:pt x="1773767" y="0"/>
                </a:cubicBezTo>
                <a:cubicBezTo>
                  <a:pt x="1870022" y="-13562"/>
                  <a:pt x="2110833" y="19472"/>
                  <a:pt x="2261482" y="0"/>
                </a:cubicBezTo>
                <a:cubicBezTo>
                  <a:pt x="2412131" y="-19472"/>
                  <a:pt x="2648432" y="68729"/>
                  <a:pt x="2842095" y="0"/>
                </a:cubicBezTo>
                <a:cubicBezTo>
                  <a:pt x="3035758" y="-68729"/>
                  <a:pt x="3368872" y="88"/>
                  <a:pt x="3608505" y="0"/>
                </a:cubicBezTo>
                <a:cubicBezTo>
                  <a:pt x="3848138" y="-88"/>
                  <a:pt x="3953496" y="2875"/>
                  <a:pt x="4282016" y="0"/>
                </a:cubicBezTo>
                <a:cubicBezTo>
                  <a:pt x="4610536" y="-2875"/>
                  <a:pt x="4675259" y="30930"/>
                  <a:pt x="4955527" y="0"/>
                </a:cubicBezTo>
                <a:cubicBezTo>
                  <a:pt x="5235795" y="-30930"/>
                  <a:pt x="5383871" y="21400"/>
                  <a:pt x="5721936" y="0"/>
                </a:cubicBezTo>
                <a:cubicBezTo>
                  <a:pt x="6060001" y="-21400"/>
                  <a:pt x="5943649" y="22870"/>
                  <a:pt x="6023855" y="0"/>
                </a:cubicBezTo>
                <a:cubicBezTo>
                  <a:pt x="6104061" y="-22870"/>
                  <a:pt x="6474205" y="66901"/>
                  <a:pt x="6604468" y="0"/>
                </a:cubicBezTo>
                <a:cubicBezTo>
                  <a:pt x="6734731" y="-66901"/>
                  <a:pt x="6952856" y="3524"/>
                  <a:pt x="7092183" y="0"/>
                </a:cubicBezTo>
                <a:cubicBezTo>
                  <a:pt x="7231511" y="-3524"/>
                  <a:pt x="7307743" y="4188"/>
                  <a:pt x="7394101" y="0"/>
                </a:cubicBezTo>
                <a:cubicBezTo>
                  <a:pt x="7480459" y="-4188"/>
                  <a:pt x="7608948" y="3707"/>
                  <a:pt x="7788918" y="0"/>
                </a:cubicBezTo>
                <a:cubicBezTo>
                  <a:pt x="7968888" y="-3707"/>
                  <a:pt x="8013112" y="11134"/>
                  <a:pt x="8183735" y="0"/>
                </a:cubicBezTo>
                <a:cubicBezTo>
                  <a:pt x="8354358" y="-11134"/>
                  <a:pt x="8649029" y="19441"/>
                  <a:pt x="8857246" y="0"/>
                </a:cubicBezTo>
                <a:cubicBezTo>
                  <a:pt x="9065463" y="-19441"/>
                  <a:pt x="9270549" y="49770"/>
                  <a:pt x="9391410" y="0"/>
                </a:cubicBezTo>
                <a:cubicBezTo>
                  <a:pt x="9447019" y="-2084"/>
                  <a:pt x="9491073" y="47593"/>
                  <a:pt x="9493012" y="101602"/>
                </a:cubicBezTo>
                <a:cubicBezTo>
                  <a:pt x="9517183" y="196926"/>
                  <a:pt x="9456831" y="411420"/>
                  <a:pt x="9493012" y="507998"/>
                </a:cubicBezTo>
                <a:cubicBezTo>
                  <a:pt x="9506869" y="562132"/>
                  <a:pt x="9449059" y="615629"/>
                  <a:pt x="9391410" y="609600"/>
                </a:cubicBezTo>
                <a:cubicBezTo>
                  <a:pt x="9223198" y="645763"/>
                  <a:pt x="9041305" y="600833"/>
                  <a:pt x="8717899" y="609600"/>
                </a:cubicBezTo>
                <a:cubicBezTo>
                  <a:pt x="8394493" y="618367"/>
                  <a:pt x="8561739" y="591714"/>
                  <a:pt x="8415980" y="609600"/>
                </a:cubicBezTo>
                <a:cubicBezTo>
                  <a:pt x="8270221" y="627486"/>
                  <a:pt x="8006095" y="559680"/>
                  <a:pt x="7742469" y="609600"/>
                </a:cubicBezTo>
                <a:cubicBezTo>
                  <a:pt x="7478843" y="659520"/>
                  <a:pt x="7415132" y="606732"/>
                  <a:pt x="7254754" y="609600"/>
                </a:cubicBezTo>
                <a:cubicBezTo>
                  <a:pt x="7094376" y="612468"/>
                  <a:pt x="7064251" y="593499"/>
                  <a:pt x="6952835" y="609600"/>
                </a:cubicBezTo>
                <a:cubicBezTo>
                  <a:pt x="6841419" y="625701"/>
                  <a:pt x="6387318" y="581032"/>
                  <a:pt x="6186426" y="609600"/>
                </a:cubicBezTo>
                <a:cubicBezTo>
                  <a:pt x="5985534" y="638168"/>
                  <a:pt x="5703834" y="529924"/>
                  <a:pt x="5512915" y="609600"/>
                </a:cubicBezTo>
                <a:cubicBezTo>
                  <a:pt x="5321996" y="689276"/>
                  <a:pt x="5165604" y="571709"/>
                  <a:pt x="4932302" y="609600"/>
                </a:cubicBezTo>
                <a:cubicBezTo>
                  <a:pt x="4699000" y="647491"/>
                  <a:pt x="4620258" y="562724"/>
                  <a:pt x="4444587" y="609600"/>
                </a:cubicBezTo>
                <a:cubicBezTo>
                  <a:pt x="4268917" y="656476"/>
                  <a:pt x="4191988" y="576649"/>
                  <a:pt x="4049770" y="609600"/>
                </a:cubicBezTo>
                <a:cubicBezTo>
                  <a:pt x="3907552" y="642551"/>
                  <a:pt x="3555423" y="545126"/>
                  <a:pt x="3283361" y="609600"/>
                </a:cubicBezTo>
                <a:cubicBezTo>
                  <a:pt x="3011299" y="674074"/>
                  <a:pt x="2979671" y="599821"/>
                  <a:pt x="2888544" y="609600"/>
                </a:cubicBezTo>
                <a:cubicBezTo>
                  <a:pt x="2797417" y="619379"/>
                  <a:pt x="2294009" y="549584"/>
                  <a:pt x="2122135" y="609600"/>
                </a:cubicBezTo>
                <a:cubicBezTo>
                  <a:pt x="1950261" y="669616"/>
                  <a:pt x="1715445" y="551203"/>
                  <a:pt x="1541522" y="609600"/>
                </a:cubicBezTo>
                <a:cubicBezTo>
                  <a:pt x="1367599" y="667997"/>
                  <a:pt x="1230843" y="600847"/>
                  <a:pt x="960909" y="609600"/>
                </a:cubicBezTo>
                <a:cubicBezTo>
                  <a:pt x="690975" y="618353"/>
                  <a:pt x="336408" y="512855"/>
                  <a:pt x="101602" y="609600"/>
                </a:cubicBezTo>
                <a:cubicBezTo>
                  <a:pt x="51710" y="623770"/>
                  <a:pt x="-3709" y="563685"/>
                  <a:pt x="0" y="507998"/>
                </a:cubicBezTo>
                <a:cubicBezTo>
                  <a:pt x="-33180" y="400944"/>
                  <a:pt x="13868" y="282669"/>
                  <a:pt x="0" y="101602"/>
                </a:cubicBezTo>
                <a:close/>
              </a:path>
            </a:pathLst>
          </a:custGeom>
          <a:solidFill>
            <a:schemeClr val="accent4"/>
          </a:solidFill>
          <a:ln w="57150">
            <a:solidFill>
              <a:srgbClr val="00B05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860734865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nl-NL" sz="3600" b="1" dirty="0">
                <a:solidFill>
                  <a:prstClr val="black"/>
                </a:solidFill>
              </a:rPr>
              <a:t>Mặt Trời mọc vào sáng sớm và lặn vào chiều tối.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32333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778E-17 0.00023 L 0.91016 -0.0157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508" y="-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7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B5681053-F469-41BD-B228-C62DB2895E0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35" b="89957" l="9800" r="90000">
                        <a14:foregroundMark x1="14400" y1="35637" x2="9800" y2="31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12" t="10548" r="20576" b="32935"/>
          <a:stretch/>
        </p:blipFill>
        <p:spPr>
          <a:xfrm>
            <a:off x="8704436" y="4137065"/>
            <a:ext cx="4719113" cy="3368797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6405CADA-D7FB-4F6D-88B7-84A4AB1AF6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225" y="423356"/>
            <a:ext cx="8458200" cy="564485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4853E9C-4AB1-45E1-9DE4-60DF7605D790}"/>
              </a:ext>
            </a:extLst>
          </p:cNvPr>
          <p:cNvSpPr txBox="1"/>
          <p:nvPr/>
        </p:nvSpPr>
        <p:spPr>
          <a:xfrm>
            <a:off x="2581274" y="1732300"/>
            <a:ext cx="6981825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4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Vậy trong không gian có mấy phương chính, là những phương nào?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2156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t="-19000" r="-7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1818EB87-0D8D-49F1-9E15-20EA1EA8C713}"/>
              </a:ext>
            </a:extLst>
          </p:cNvPr>
          <p:cNvGrpSpPr/>
          <p:nvPr/>
        </p:nvGrpSpPr>
        <p:grpSpPr>
          <a:xfrm>
            <a:off x="304800" y="285750"/>
            <a:ext cx="11541211" cy="6448425"/>
            <a:chOff x="256031" y="1133735"/>
            <a:chExt cx="9242811" cy="5377134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3F929E93-B548-4E58-BAF4-5AE291755F37}"/>
                </a:ext>
              </a:extLst>
            </p:cNvPr>
            <p:cNvSpPr/>
            <p:nvPr/>
          </p:nvSpPr>
          <p:spPr>
            <a:xfrm>
              <a:off x="256031" y="1133735"/>
              <a:ext cx="9242811" cy="5377134"/>
            </a:xfrm>
            <a:prstGeom prst="roundRect">
              <a:avLst>
                <a:gd name="adj" fmla="val 4992"/>
              </a:avLst>
            </a:prstGeom>
            <a:solidFill>
              <a:srgbClr val="83A452"/>
            </a:solidFill>
            <a:ln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864262876">
                    <a:custGeom>
                      <a:avLst/>
                      <a:gdLst>
                        <a:gd name="connsiteX0" fmla="*/ 0 w 9242811"/>
                        <a:gd name="connsiteY0" fmla="*/ 268427 h 5377134"/>
                        <a:gd name="connsiteX1" fmla="*/ 268427 w 9242811"/>
                        <a:gd name="connsiteY1" fmla="*/ 0 h 5377134"/>
                        <a:gd name="connsiteX2" fmla="*/ 8974384 w 9242811"/>
                        <a:gd name="connsiteY2" fmla="*/ 0 h 5377134"/>
                        <a:gd name="connsiteX3" fmla="*/ 9242811 w 9242811"/>
                        <a:gd name="connsiteY3" fmla="*/ 268427 h 5377134"/>
                        <a:gd name="connsiteX4" fmla="*/ 9242811 w 9242811"/>
                        <a:gd name="connsiteY4" fmla="*/ 5108707 h 5377134"/>
                        <a:gd name="connsiteX5" fmla="*/ 8974384 w 9242811"/>
                        <a:gd name="connsiteY5" fmla="*/ 5377134 h 5377134"/>
                        <a:gd name="connsiteX6" fmla="*/ 268427 w 9242811"/>
                        <a:gd name="connsiteY6" fmla="*/ 5377134 h 5377134"/>
                        <a:gd name="connsiteX7" fmla="*/ 0 w 9242811"/>
                        <a:gd name="connsiteY7" fmla="*/ 5108707 h 5377134"/>
                        <a:gd name="connsiteX8" fmla="*/ 0 w 9242811"/>
                        <a:gd name="connsiteY8" fmla="*/ 268427 h 537713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242811" h="5377134" fill="none" extrusionOk="0">
                          <a:moveTo>
                            <a:pt x="0" y="268427"/>
                          </a:moveTo>
                          <a:cubicBezTo>
                            <a:pt x="-3267" y="131799"/>
                            <a:pt x="105850" y="7022"/>
                            <a:pt x="268427" y="0"/>
                          </a:cubicBezTo>
                          <a:cubicBezTo>
                            <a:pt x="3953585" y="46004"/>
                            <a:pt x="6604589" y="-130779"/>
                            <a:pt x="8974384" y="0"/>
                          </a:cubicBezTo>
                          <a:cubicBezTo>
                            <a:pt x="9129380" y="-2390"/>
                            <a:pt x="9234543" y="123600"/>
                            <a:pt x="9242811" y="268427"/>
                          </a:cubicBezTo>
                          <a:cubicBezTo>
                            <a:pt x="9112915" y="987382"/>
                            <a:pt x="9168749" y="3586818"/>
                            <a:pt x="9242811" y="5108707"/>
                          </a:cubicBezTo>
                          <a:cubicBezTo>
                            <a:pt x="9234056" y="5242002"/>
                            <a:pt x="9129760" y="5361732"/>
                            <a:pt x="8974384" y="5377134"/>
                          </a:cubicBezTo>
                          <a:cubicBezTo>
                            <a:pt x="7697003" y="5233542"/>
                            <a:pt x="4360961" y="5428371"/>
                            <a:pt x="268427" y="5377134"/>
                          </a:cubicBezTo>
                          <a:cubicBezTo>
                            <a:pt x="108570" y="5362684"/>
                            <a:pt x="9707" y="5256321"/>
                            <a:pt x="0" y="5108707"/>
                          </a:cubicBezTo>
                          <a:cubicBezTo>
                            <a:pt x="-11777" y="3561744"/>
                            <a:pt x="73841" y="801607"/>
                            <a:pt x="0" y="268427"/>
                          </a:cubicBezTo>
                          <a:close/>
                        </a:path>
                        <a:path w="9242811" h="5377134" stroke="0" extrusionOk="0">
                          <a:moveTo>
                            <a:pt x="0" y="268427"/>
                          </a:moveTo>
                          <a:cubicBezTo>
                            <a:pt x="19846" y="121277"/>
                            <a:pt x="114230" y="-1560"/>
                            <a:pt x="268427" y="0"/>
                          </a:cubicBezTo>
                          <a:cubicBezTo>
                            <a:pt x="2178494" y="43276"/>
                            <a:pt x="7940458" y="12265"/>
                            <a:pt x="8974384" y="0"/>
                          </a:cubicBezTo>
                          <a:cubicBezTo>
                            <a:pt x="9129549" y="7323"/>
                            <a:pt x="9252478" y="105572"/>
                            <a:pt x="9242811" y="268427"/>
                          </a:cubicBezTo>
                          <a:cubicBezTo>
                            <a:pt x="9269356" y="2022886"/>
                            <a:pt x="9368439" y="4546079"/>
                            <a:pt x="9242811" y="5108707"/>
                          </a:cubicBezTo>
                          <a:cubicBezTo>
                            <a:pt x="9244118" y="5271855"/>
                            <a:pt x="9145544" y="5361738"/>
                            <a:pt x="8974384" y="5377134"/>
                          </a:cubicBezTo>
                          <a:cubicBezTo>
                            <a:pt x="7634455" y="5212249"/>
                            <a:pt x="3142586" y="5475106"/>
                            <a:pt x="268427" y="5377134"/>
                          </a:cubicBezTo>
                          <a:cubicBezTo>
                            <a:pt x="122237" y="5373879"/>
                            <a:pt x="2310" y="5257363"/>
                            <a:pt x="0" y="5108707"/>
                          </a:cubicBezTo>
                          <a:cubicBezTo>
                            <a:pt x="-117259" y="3712207"/>
                            <a:pt x="18689" y="1974738"/>
                            <a:pt x="0" y="268427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0E0EAF3D-4A30-48C4-9D04-12B99A715670}"/>
                </a:ext>
              </a:extLst>
            </p:cNvPr>
            <p:cNvSpPr/>
            <p:nvPr/>
          </p:nvSpPr>
          <p:spPr>
            <a:xfrm>
              <a:off x="436728" y="1275451"/>
              <a:ext cx="8939283" cy="5093702"/>
            </a:xfrm>
            <a:prstGeom prst="roundRect">
              <a:avLst>
                <a:gd name="adj" fmla="val 4992"/>
              </a:avLst>
            </a:prstGeom>
            <a:solidFill>
              <a:schemeClr val="bg1"/>
            </a:solidFill>
            <a:ln w="19050">
              <a:solidFill>
                <a:schemeClr val="accent6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3864262876">
                    <a:custGeom>
                      <a:avLst/>
                      <a:gdLst>
                        <a:gd name="connsiteX0" fmla="*/ 0 w 9242811"/>
                        <a:gd name="connsiteY0" fmla="*/ 268427 h 5377134"/>
                        <a:gd name="connsiteX1" fmla="*/ 268427 w 9242811"/>
                        <a:gd name="connsiteY1" fmla="*/ 0 h 5377134"/>
                        <a:gd name="connsiteX2" fmla="*/ 8974384 w 9242811"/>
                        <a:gd name="connsiteY2" fmla="*/ 0 h 5377134"/>
                        <a:gd name="connsiteX3" fmla="*/ 9242811 w 9242811"/>
                        <a:gd name="connsiteY3" fmla="*/ 268427 h 5377134"/>
                        <a:gd name="connsiteX4" fmla="*/ 9242811 w 9242811"/>
                        <a:gd name="connsiteY4" fmla="*/ 5108707 h 5377134"/>
                        <a:gd name="connsiteX5" fmla="*/ 8974384 w 9242811"/>
                        <a:gd name="connsiteY5" fmla="*/ 5377134 h 5377134"/>
                        <a:gd name="connsiteX6" fmla="*/ 268427 w 9242811"/>
                        <a:gd name="connsiteY6" fmla="*/ 5377134 h 5377134"/>
                        <a:gd name="connsiteX7" fmla="*/ 0 w 9242811"/>
                        <a:gd name="connsiteY7" fmla="*/ 5108707 h 5377134"/>
                        <a:gd name="connsiteX8" fmla="*/ 0 w 9242811"/>
                        <a:gd name="connsiteY8" fmla="*/ 268427 h 537713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242811" h="5377134" fill="none" extrusionOk="0">
                          <a:moveTo>
                            <a:pt x="0" y="268427"/>
                          </a:moveTo>
                          <a:cubicBezTo>
                            <a:pt x="-3267" y="131799"/>
                            <a:pt x="105850" y="7022"/>
                            <a:pt x="268427" y="0"/>
                          </a:cubicBezTo>
                          <a:cubicBezTo>
                            <a:pt x="3953585" y="46004"/>
                            <a:pt x="6604589" y="-130779"/>
                            <a:pt x="8974384" y="0"/>
                          </a:cubicBezTo>
                          <a:cubicBezTo>
                            <a:pt x="9129380" y="-2390"/>
                            <a:pt x="9234543" y="123600"/>
                            <a:pt x="9242811" y="268427"/>
                          </a:cubicBezTo>
                          <a:cubicBezTo>
                            <a:pt x="9112915" y="987382"/>
                            <a:pt x="9168749" y="3586818"/>
                            <a:pt x="9242811" y="5108707"/>
                          </a:cubicBezTo>
                          <a:cubicBezTo>
                            <a:pt x="9234056" y="5242002"/>
                            <a:pt x="9129760" y="5361732"/>
                            <a:pt x="8974384" y="5377134"/>
                          </a:cubicBezTo>
                          <a:cubicBezTo>
                            <a:pt x="7697003" y="5233542"/>
                            <a:pt x="4360961" y="5428371"/>
                            <a:pt x="268427" y="5377134"/>
                          </a:cubicBezTo>
                          <a:cubicBezTo>
                            <a:pt x="108570" y="5362684"/>
                            <a:pt x="9707" y="5256321"/>
                            <a:pt x="0" y="5108707"/>
                          </a:cubicBezTo>
                          <a:cubicBezTo>
                            <a:pt x="-11777" y="3561744"/>
                            <a:pt x="73841" y="801607"/>
                            <a:pt x="0" y="268427"/>
                          </a:cubicBezTo>
                          <a:close/>
                        </a:path>
                        <a:path w="9242811" h="5377134" stroke="0" extrusionOk="0">
                          <a:moveTo>
                            <a:pt x="0" y="268427"/>
                          </a:moveTo>
                          <a:cubicBezTo>
                            <a:pt x="19846" y="121277"/>
                            <a:pt x="114230" y="-1560"/>
                            <a:pt x="268427" y="0"/>
                          </a:cubicBezTo>
                          <a:cubicBezTo>
                            <a:pt x="2178494" y="43276"/>
                            <a:pt x="7940458" y="12265"/>
                            <a:pt x="8974384" y="0"/>
                          </a:cubicBezTo>
                          <a:cubicBezTo>
                            <a:pt x="9129549" y="7323"/>
                            <a:pt x="9252478" y="105572"/>
                            <a:pt x="9242811" y="268427"/>
                          </a:cubicBezTo>
                          <a:cubicBezTo>
                            <a:pt x="9269356" y="2022886"/>
                            <a:pt x="9368439" y="4546079"/>
                            <a:pt x="9242811" y="5108707"/>
                          </a:cubicBezTo>
                          <a:cubicBezTo>
                            <a:pt x="9244118" y="5271855"/>
                            <a:pt x="9145544" y="5361738"/>
                            <a:pt x="8974384" y="5377134"/>
                          </a:cubicBezTo>
                          <a:cubicBezTo>
                            <a:pt x="7634455" y="5212249"/>
                            <a:pt x="3142586" y="5475106"/>
                            <a:pt x="268427" y="5377134"/>
                          </a:cubicBezTo>
                          <a:cubicBezTo>
                            <a:pt x="122237" y="5373879"/>
                            <a:pt x="2310" y="5257363"/>
                            <a:pt x="0" y="5108707"/>
                          </a:cubicBezTo>
                          <a:cubicBezTo>
                            <a:pt x="-117259" y="3712207"/>
                            <a:pt x="18689" y="1974738"/>
                            <a:pt x="0" y="268427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CE445461-8E55-68C2-77E0-9CBE40A715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900" y="2503996"/>
            <a:ext cx="10267950" cy="1549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195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t="-19000" r="-7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1818EB87-0D8D-49F1-9E15-20EA1EA8C713}"/>
              </a:ext>
            </a:extLst>
          </p:cNvPr>
          <p:cNvGrpSpPr/>
          <p:nvPr/>
        </p:nvGrpSpPr>
        <p:grpSpPr>
          <a:xfrm>
            <a:off x="304800" y="1343025"/>
            <a:ext cx="11541211" cy="5391150"/>
            <a:chOff x="256031" y="1133735"/>
            <a:chExt cx="9242811" cy="5377134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3F929E93-B548-4E58-BAF4-5AE291755F37}"/>
                </a:ext>
              </a:extLst>
            </p:cNvPr>
            <p:cNvSpPr/>
            <p:nvPr/>
          </p:nvSpPr>
          <p:spPr>
            <a:xfrm>
              <a:off x="256031" y="1133735"/>
              <a:ext cx="9242811" cy="5377134"/>
            </a:xfrm>
            <a:prstGeom prst="roundRect">
              <a:avLst>
                <a:gd name="adj" fmla="val 4992"/>
              </a:avLst>
            </a:prstGeom>
            <a:solidFill>
              <a:srgbClr val="83A452"/>
            </a:solidFill>
            <a:ln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864262876">
                    <a:custGeom>
                      <a:avLst/>
                      <a:gdLst>
                        <a:gd name="connsiteX0" fmla="*/ 0 w 9242811"/>
                        <a:gd name="connsiteY0" fmla="*/ 268427 h 5377134"/>
                        <a:gd name="connsiteX1" fmla="*/ 268427 w 9242811"/>
                        <a:gd name="connsiteY1" fmla="*/ 0 h 5377134"/>
                        <a:gd name="connsiteX2" fmla="*/ 8974384 w 9242811"/>
                        <a:gd name="connsiteY2" fmla="*/ 0 h 5377134"/>
                        <a:gd name="connsiteX3" fmla="*/ 9242811 w 9242811"/>
                        <a:gd name="connsiteY3" fmla="*/ 268427 h 5377134"/>
                        <a:gd name="connsiteX4" fmla="*/ 9242811 w 9242811"/>
                        <a:gd name="connsiteY4" fmla="*/ 5108707 h 5377134"/>
                        <a:gd name="connsiteX5" fmla="*/ 8974384 w 9242811"/>
                        <a:gd name="connsiteY5" fmla="*/ 5377134 h 5377134"/>
                        <a:gd name="connsiteX6" fmla="*/ 268427 w 9242811"/>
                        <a:gd name="connsiteY6" fmla="*/ 5377134 h 5377134"/>
                        <a:gd name="connsiteX7" fmla="*/ 0 w 9242811"/>
                        <a:gd name="connsiteY7" fmla="*/ 5108707 h 5377134"/>
                        <a:gd name="connsiteX8" fmla="*/ 0 w 9242811"/>
                        <a:gd name="connsiteY8" fmla="*/ 268427 h 537713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242811" h="5377134" fill="none" extrusionOk="0">
                          <a:moveTo>
                            <a:pt x="0" y="268427"/>
                          </a:moveTo>
                          <a:cubicBezTo>
                            <a:pt x="-3267" y="131799"/>
                            <a:pt x="105850" y="7022"/>
                            <a:pt x="268427" y="0"/>
                          </a:cubicBezTo>
                          <a:cubicBezTo>
                            <a:pt x="3953585" y="46004"/>
                            <a:pt x="6604589" y="-130779"/>
                            <a:pt x="8974384" y="0"/>
                          </a:cubicBezTo>
                          <a:cubicBezTo>
                            <a:pt x="9129380" y="-2390"/>
                            <a:pt x="9234543" y="123600"/>
                            <a:pt x="9242811" y="268427"/>
                          </a:cubicBezTo>
                          <a:cubicBezTo>
                            <a:pt x="9112915" y="987382"/>
                            <a:pt x="9168749" y="3586818"/>
                            <a:pt x="9242811" y="5108707"/>
                          </a:cubicBezTo>
                          <a:cubicBezTo>
                            <a:pt x="9234056" y="5242002"/>
                            <a:pt x="9129760" y="5361732"/>
                            <a:pt x="8974384" y="5377134"/>
                          </a:cubicBezTo>
                          <a:cubicBezTo>
                            <a:pt x="7697003" y="5233542"/>
                            <a:pt x="4360961" y="5428371"/>
                            <a:pt x="268427" y="5377134"/>
                          </a:cubicBezTo>
                          <a:cubicBezTo>
                            <a:pt x="108570" y="5362684"/>
                            <a:pt x="9707" y="5256321"/>
                            <a:pt x="0" y="5108707"/>
                          </a:cubicBezTo>
                          <a:cubicBezTo>
                            <a:pt x="-11777" y="3561744"/>
                            <a:pt x="73841" y="801607"/>
                            <a:pt x="0" y="268427"/>
                          </a:cubicBezTo>
                          <a:close/>
                        </a:path>
                        <a:path w="9242811" h="5377134" stroke="0" extrusionOk="0">
                          <a:moveTo>
                            <a:pt x="0" y="268427"/>
                          </a:moveTo>
                          <a:cubicBezTo>
                            <a:pt x="19846" y="121277"/>
                            <a:pt x="114230" y="-1560"/>
                            <a:pt x="268427" y="0"/>
                          </a:cubicBezTo>
                          <a:cubicBezTo>
                            <a:pt x="2178494" y="43276"/>
                            <a:pt x="7940458" y="12265"/>
                            <a:pt x="8974384" y="0"/>
                          </a:cubicBezTo>
                          <a:cubicBezTo>
                            <a:pt x="9129549" y="7323"/>
                            <a:pt x="9252478" y="105572"/>
                            <a:pt x="9242811" y="268427"/>
                          </a:cubicBezTo>
                          <a:cubicBezTo>
                            <a:pt x="9269356" y="2022886"/>
                            <a:pt x="9368439" y="4546079"/>
                            <a:pt x="9242811" y="5108707"/>
                          </a:cubicBezTo>
                          <a:cubicBezTo>
                            <a:pt x="9244118" y="5271855"/>
                            <a:pt x="9145544" y="5361738"/>
                            <a:pt x="8974384" y="5377134"/>
                          </a:cubicBezTo>
                          <a:cubicBezTo>
                            <a:pt x="7634455" y="5212249"/>
                            <a:pt x="3142586" y="5475106"/>
                            <a:pt x="268427" y="5377134"/>
                          </a:cubicBezTo>
                          <a:cubicBezTo>
                            <a:pt x="122237" y="5373879"/>
                            <a:pt x="2310" y="5257363"/>
                            <a:pt x="0" y="5108707"/>
                          </a:cubicBezTo>
                          <a:cubicBezTo>
                            <a:pt x="-117259" y="3712207"/>
                            <a:pt x="18689" y="1974738"/>
                            <a:pt x="0" y="268427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0E0EAF3D-4A30-48C4-9D04-12B99A715670}"/>
                </a:ext>
              </a:extLst>
            </p:cNvPr>
            <p:cNvSpPr/>
            <p:nvPr/>
          </p:nvSpPr>
          <p:spPr>
            <a:xfrm>
              <a:off x="436728" y="1275451"/>
              <a:ext cx="8939283" cy="5093702"/>
            </a:xfrm>
            <a:prstGeom prst="roundRect">
              <a:avLst>
                <a:gd name="adj" fmla="val 4992"/>
              </a:avLst>
            </a:prstGeom>
            <a:solidFill>
              <a:schemeClr val="bg1"/>
            </a:solidFill>
            <a:ln w="19050">
              <a:solidFill>
                <a:schemeClr val="accent6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3864262876">
                    <a:custGeom>
                      <a:avLst/>
                      <a:gdLst>
                        <a:gd name="connsiteX0" fmla="*/ 0 w 9242811"/>
                        <a:gd name="connsiteY0" fmla="*/ 268427 h 5377134"/>
                        <a:gd name="connsiteX1" fmla="*/ 268427 w 9242811"/>
                        <a:gd name="connsiteY1" fmla="*/ 0 h 5377134"/>
                        <a:gd name="connsiteX2" fmla="*/ 8974384 w 9242811"/>
                        <a:gd name="connsiteY2" fmla="*/ 0 h 5377134"/>
                        <a:gd name="connsiteX3" fmla="*/ 9242811 w 9242811"/>
                        <a:gd name="connsiteY3" fmla="*/ 268427 h 5377134"/>
                        <a:gd name="connsiteX4" fmla="*/ 9242811 w 9242811"/>
                        <a:gd name="connsiteY4" fmla="*/ 5108707 h 5377134"/>
                        <a:gd name="connsiteX5" fmla="*/ 8974384 w 9242811"/>
                        <a:gd name="connsiteY5" fmla="*/ 5377134 h 5377134"/>
                        <a:gd name="connsiteX6" fmla="*/ 268427 w 9242811"/>
                        <a:gd name="connsiteY6" fmla="*/ 5377134 h 5377134"/>
                        <a:gd name="connsiteX7" fmla="*/ 0 w 9242811"/>
                        <a:gd name="connsiteY7" fmla="*/ 5108707 h 5377134"/>
                        <a:gd name="connsiteX8" fmla="*/ 0 w 9242811"/>
                        <a:gd name="connsiteY8" fmla="*/ 268427 h 537713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242811" h="5377134" fill="none" extrusionOk="0">
                          <a:moveTo>
                            <a:pt x="0" y="268427"/>
                          </a:moveTo>
                          <a:cubicBezTo>
                            <a:pt x="-3267" y="131799"/>
                            <a:pt x="105850" y="7022"/>
                            <a:pt x="268427" y="0"/>
                          </a:cubicBezTo>
                          <a:cubicBezTo>
                            <a:pt x="3953585" y="46004"/>
                            <a:pt x="6604589" y="-130779"/>
                            <a:pt x="8974384" y="0"/>
                          </a:cubicBezTo>
                          <a:cubicBezTo>
                            <a:pt x="9129380" y="-2390"/>
                            <a:pt x="9234543" y="123600"/>
                            <a:pt x="9242811" y="268427"/>
                          </a:cubicBezTo>
                          <a:cubicBezTo>
                            <a:pt x="9112915" y="987382"/>
                            <a:pt x="9168749" y="3586818"/>
                            <a:pt x="9242811" y="5108707"/>
                          </a:cubicBezTo>
                          <a:cubicBezTo>
                            <a:pt x="9234056" y="5242002"/>
                            <a:pt x="9129760" y="5361732"/>
                            <a:pt x="8974384" y="5377134"/>
                          </a:cubicBezTo>
                          <a:cubicBezTo>
                            <a:pt x="7697003" y="5233542"/>
                            <a:pt x="4360961" y="5428371"/>
                            <a:pt x="268427" y="5377134"/>
                          </a:cubicBezTo>
                          <a:cubicBezTo>
                            <a:pt x="108570" y="5362684"/>
                            <a:pt x="9707" y="5256321"/>
                            <a:pt x="0" y="5108707"/>
                          </a:cubicBezTo>
                          <a:cubicBezTo>
                            <a:pt x="-11777" y="3561744"/>
                            <a:pt x="73841" y="801607"/>
                            <a:pt x="0" y="268427"/>
                          </a:cubicBezTo>
                          <a:close/>
                        </a:path>
                        <a:path w="9242811" h="5377134" stroke="0" extrusionOk="0">
                          <a:moveTo>
                            <a:pt x="0" y="268427"/>
                          </a:moveTo>
                          <a:cubicBezTo>
                            <a:pt x="19846" y="121277"/>
                            <a:pt x="114230" y="-1560"/>
                            <a:pt x="268427" y="0"/>
                          </a:cubicBezTo>
                          <a:cubicBezTo>
                            <a:pt x="2178494" y="43276"/>
                            <a:pt x="7940458" y="12265"/>
                            <a:pt x="8974384" y="0"/>
                          </a:cubicBezTo>
                          <a:cubicBezTo>
                            <a:pt x="9129549" y="7323"/>
                            <a:pt x="9252478" y="105572"/>
                            <a:pt x="9242811" y="268427"/>
                          </a:cubicBezTo>
                          <a:cubicBezTo>
                            <a:pt x="9269356" y="2022886"/>
                            <a:pt x="9368439" y="4546079"/>
                            <a:pt x="9242811" y="5108707"/>
                          </a:cubicBezTo>
                          <a:cubicBezTo>
                            <a:pt x="9244118" y="5271855"/>
                            <a:pt x="9145544" y="5361738"/>
                            <a:pt x="8974384" y="5377134"/>
                          </a:cubicBezTo>
                          <a:cubicBezTo>
                            <a:pt x="7634455" y="5212249"/>
                            <a:pt x="3142586" y="5475106"/>
                            <a:pt x="268427" y="5377134"/>
                          </a:cubicBezTo>
                          <a:cubicBezTo>
                            <a:pt x="122237" y="5373879"/>
                            <a:pt x="2310" y="5257363"/>
                            <a:pt x="0" y="5108707"/>
                          </a:cubicBezTo>
                          <a:cubicBezTo>
                            <a:pt x="-117259" y="3712207"/>
                            <a:pt x="18689" y="1974738"/>
                            <a:pt x="0" y="268427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6611D40-51DE-47DB-AFAF-39C832C99D18}"/>
              </a:ext>
            </a:extLst>
          </p:cNvPr>
          <p:cNvSpPr/>
          <p:nvPr/>
        </p:nvSpPr>
        <p:spPr>
          <a:xfrm>
            <a:off x="895350" y="347130"/>
            <a:ext cx="10839449" cy="910169"/>
          </a:xfrm>
          <a:prstGeom prst="roundRect">
            <a:avLst/>
          </a:prstGeom>
          <a:solidFill>
            <a:srgbClr val="FFC0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A0C2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A25F937-E219-48CB-BDDF-FCF3169E49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54686"/>
            <a:ext cx="1066657" cy="107887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4EAD941-40D8-448F-8652-DBE4D9D436D5}"/>
              </a:ext>
            </a:extLst>
          </p:cNvPr>
          <p:cNvSpPr txBox="1"/>
          <p:nvPr/>
        </p:nvSpPr>
        <p:spPr>
          <a:xfrm>
            <a:off x="1285875" y="516581"/>
            <a:ext cx="1090612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000" b="1" dirty="0">
                <a:ln w="0"/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Hằng ngày, Mặt Trời mọc ở phương nào và lặn ở phương nào?</a:t>
            </a:r>
            <a:endParaRPr kumimoji="0" lang="en-US" sz="3000" b="1" i="0" u="none" strike="noStrike" kern="1200" cap="none" spc="0" normalizeH="0" baseline="0" noProof="0" dirty="0">
              <a:ln w="0"/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997FC6-A8B3-4577-9567-79226A2841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3049" y="1581149"/>
            <a:ext cx="8964085" cy="3981451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7A566201-72B6-4370-8866-025037952D28}"/>
              </a:ext>
            </a:extLst>
          </p:cNvPr>
          <p:cNvSpPr/>
          <p:nvPr/>
        </p:nvSpPr>
        <p:spPr>
          <a:xfrm>
            <a:off x="1403588" y="5753101"/>
            <a:ext cx="9493012" cy="647700"/>
          </a:xfrm>
          <a:custGeom>
            <a:avLst/>
            <a:gdLst>
              <a:gd name="connsiteX0" fmla="*/ 0 w 9493012"/>
              <a:gd name="connsiteY0" fmla="*/ 107952 h 647700"/>
              <a:gd name="connsiteX1" fmla="*/ 107952 w 9493012"/>
              <a:gd name="connsiteY1" fmla="*/ 0 h 647700"/>
              <a:gd name="connsiteX2" fmla="*/ 873313 w 9493012"/>
              <a:gd name="connsiteY2" fmla="*/ 0 h 647700"/>
              <a:gd name="connsiteX3" fmla="*/ 1174819 w 9493012"/>
              <a:gd name="connsiteY3" fmla="*/ 0 h 647700"/>
              <a:gd name="connsiteX4" fmla="*/ 1754639 w 9493012"/>
              <a:gd name="connsiteY4" fmla="*/ 0 h 647700"/>
              <a:gd name="connsiteX5" fmla="*/ 2427229 w 9493012"/>
              <a:gd name="connsiteY5" fmla="*/ 0 h 647700"/>
              <a:gd name="connsiteX6" fmla="*/ 3007048 w 9493012"/>
              <a:gd name="connsiteY6" fmla="*/ 0 h 647700"/>
              <a:gd name="connsiteX7" fmla="*/ 3308554 w 9493012"/>
              <a:gd name="connsiteY7" fmla="*/ 0 h 647700"/>
              <a:gd name="connsiteX8" fmla="*/ 4073916 w 9493012"/>
              <a:gd name="connsiteY8" fmla="*/ 0 h 647700"/>
              <a:gd name="connsiteX9" fmla="*/ 4653735 w 9493012"/>
              <a:gd name="connsiteY9" fmla="*/ 0 h 647700"/>
              <a:gd name="connsiteX10" fmla="*/ 5140783 w 9493012"/>
              <a:gd name="connsiteY10" fmla="*/ 0 h 647700"/>
              <a:gd name="connsiteX11" fmla="*/ 5627831 w 9493012"/>
              <a:gd name="connsiteY11" fmla="*/ 0 h 647700"/>
              <a:gd name="connsiteX12" fmla="*/ 6114879 w 9493012"/>
              <a:gd name="connsiteY12" fmla="*/ 0 h 647700"/>
              <a:gd name="connsiteX13" fmla="*/ 6880241 w 9493012"/>
              <a:gd name="connsiteY13" fmla="*/ 0 h 647700"/>
              <a:gd name="connsiteX14" fmla="*/ 7645602 w 9493012"/>
              <a:gd name="connsiteY14" fmla="*/ 0 h 647700"/>
              <a:gd name="connsiteX15" fmla="*/ 8132650 w 9493012"/>
              <a:gd name="connsiteY15" fmla="*/ 0 h 647700"/>
              <a:gd name="connsiteX16" fmla="*/ 9385060 w 9493012"/>
              <a:gd name="connsiteY16" fmla="*/ 0 h 647700"/>
              <a:gd name="connsiteX17" fmla="*/ 9493012 w 9493012"/>
              <a:gd name="connsiteY17" fmla="*/ 107952 h 647700"/>
              <a:gd name="connsiteX18" fmla="*/ 9493012 w 9493012"/>
              <a:gd name="connsiteY18" fmla="*/ 539748 h 647700"/>
              <a:gd name="connsiteX19" fmla="*/ 9385060 w 9493012"/>
              <a:gd name="connsiteY19" fmla="*/ 647700 h 647700"/>
              <a:gd name="connsiteX20" fmla="*/ 8990783 w 9493012"/>
              <a:gd name="connsiteY20" fmla="*/ 647700 h 647700"/>
              <a:gd name="connsiteX21" fmla="*/ 8410964 w 9493012"/>
              <a:gd name="connsiteY21" fmla="*/ 647700 h 647700"/>
              <a:gd name="connsiteX22" fmla="*/ 7923915 w 9493012"/>
              <a:gd name="connsiteY22" fmla="*/ 647700 h 647700"/>
              <a:gd name="connsiteX23" fmla="*/ 7251325 w 9493012"/>
              <a:gd name="connsiteY23" fmla="*/ 647700 h 647700"/>
              <a:gd name="connsiteX24" fmla="*/ 6485964 w 9493012"/>
              <a:gd name="connsiteY24" fmla="*/ 647700 h 647700"/>
              <a:gd name="connsiteX25" fmla="*/ 5998916 w 9493012"/>
              <a:gd name="connsiteY25" fmla="*/ 647700 h 647700"/>
              <a:gd name="connsiteX26" fmla="*/ 5511867 w 9493012"/>
              <a:gd name="connsiteY26" fmla="*/ 647700 h 647700"/>
              <a:gd name="connsiteX27" fmla="*/ 4839277 w 9493012"/>
              <a:gd name="connsiteY27" fmla="*/ 647700 h 647700"/>
              <a:gd name="connsiteX28" fmla="*/ 4166687 w 9493012"/>
              <a:gd name="connsiteY28" fmla="*/ 647700 h 647700"/>
              <a:gd name="connsiteX29" fmla="*/ 3865181 w 9493012"/>
              <a:gd name="connsiteY29" fmla="*/ 647700 h 647700"/>
              <a:gd name="connsiteX30" fmla="*/ 3285361 w 9493012"/>
              <a:gd name="connsiteY30" fmla="*/ 647700 h 647700"/>
              <a:gd name="connsiteX31" fmla="*/ 2798313 w 9493012"/>
              <a:gd name="connsiteY31" fmla="*/ 647700 h 647700"/>
              <a:gd name="connsiteX32" fmla="*/ 2404036 w 9493012"/>
              <a:gd name="connsiteY32" fmla="*/ 647700 h 647700"/>
              <a:gd name="connsiteX33" fmla="*/ 2102530 w 9493012"/>
              <a:gd name="connsiteY33" fmla="*/ 647700 h 647700"/>
              <a:gd name="connsiteX34" fmla="*/ 1708253 w 9493012"/>
              <a:gd name="connsiteY34" fmla="*/ 647700 h 647700"/>
              <a:gd name="connsiteX35" fmla="*/ 1035663 w 9493012"/>
              <a:gd name="connsiteY35" fmla="*/ 647700 h 647700"/>
              <a:gd name="connsiteX36" fmla="*/ 107952 w 9493012"/>
              <a:gd name="connsiteY36" fmla="*/ 647700 h 647700"/>
              <a:gd name="connsiteX37" fmla="*/ 0 w 9493012"/>
              <a:gd name="connsiteY37" fmla="*/ 539748 h 647700"/>
              <a:gd name="connsiteX38" fmla="*/ 0 w 9493012"/>
              <a:gd name="connsiteY38" fmla="*/ 107952 h 647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9493012" h="647700" fill="none" extrusionOk="0">
                <a:moveTo>
                  <a:pt x="0" y="107952"/>
                </a:moveTo>
                <a:cubicBezTo>
                  <a:pt x="-2500" y="48446"/>
                  <a:pt x="46010" y="2393"/>
                  <a:pt x="107952" y="0"/>
                </a:cubicBezTo>
                <a:cubicBezTo>
                  <a:pt x="481818" y="-28769"/>
                  <a:pt x="696519" y="46341"/>
                  <a:pt x="873313" y="0"/>
                </a:cubicBezTo>
                <a:cubicBezTo>
                  <a:pt x="1050107" y="-46341"/>
                  <a:pt x="1102869" y="5418"/>
                  <a:pt x="1174819" y="0"/>
                </a:cubicBezTo>
                <a:cubicBezTo>
                  <a:pt x="1246769" y="-5418"/>
                  <a:pt x="1636379" y="25992"/>
                  <a:pt x="1754639" y="0"/>
                </a:cubicBezTo>
                <a:cubicBezTo>
                  <a:pt x="1872899" y="-25992"/>
                  <a:pt x="2272055" y="2051"/>
                  <a:pt x="2427229" y="0"/>
                </a:cubicBezTo>
                <a:cubicBezTo>
                  <a:pt x="2582403" y="-2051"/>
                  <a:pt x="2875717" y="47172"/>
                  <a:pt x="3007048" y="0"/>
                </a:cubicBezTo>
                <a:cubicBezTo>
                  <a:pt x="3138379" y="-47172"/>
                  <a:pt x="3207288" y="26018"/>
                  <a:pt x="3308554" y="0"/>
                </a:cubicBezTo>
                <a:cubicBezTo>
                  <a:pt x="3409820" y="-26018"/>
                  <a:pt x="3861264" y="86037"/>
                  <a:pt x="4073916" y="0"/>
                </a:cubicBezTo>
                <a:cubicBezTo>
                  <a:pt x="4286568" y="-86037"/>
                  <a:pt x="4477505" y="60999"/>
                  <a:pt x="4653735" y="0"/>
                </a:cubicBezTo>
                <a:cubicBezTo>
                  <a:pt x="4829965" y="-60999"/>
                  <a:pt x="4911672" y="16298"/>
                  <a:pt x="5140783" y="0"/>
                </a:cubicBezTo>
                <a:cubicBezTo>
                  <a:pt x="5369894" y="-16298"/>
                  <a:pt x="5494528" y="14574"/>
                  <a:pt x="5627831" y="0"/>
                </a:cubicBezTo>
                <a:cubicBezTo>
                  <a:pt x="5761134" y="-14574"/>
                  <a:pt x="5999789" y="28543"/>
                  <a:pt x="6114879" y="0"/>
                </a:cubicBezTo>
                <a:cubicBezTo>
                  <a:pt x="6229969" y="-28543"/>
                  <a:pt x="6630689" y="37091"/>
                  <a:pt x="6880241" y="0"/>
                </a:cubicBezTo>
                <a:cubicBezTo>
                  <a:pt x="7129793" y="-37091"/>
                  <a:pt x="7274307" y="59494"/>
                  <a:pt x="7645602" y="0"/>
                </a:cubicBezTo>
                <a:cubicBezTo>
                  <a:pt x="8016897" y="-59494"/>
                  <a:pt x="7925333" y="36862"/>
                  <a:pt x="8132650" y="0"/>
                </a:cubicBezTo>
                <a:cubicBezTo>
                  <a:pt x="8339967" y="-36862"/>
                  <a:pt x="9102941" y="86838"/>
                  <a:pt x="9385060" y="0"/>
                </a:cubicBezTo>
                <a:cubicBezTo>
                  <a:pt x="9435457" y="8426"/>
                  <a:pt x="9481668" y="48027"/>
                  <a:pt x="9493012" y="107952"/>
                </a:cubicBezTo>
                <a:cubicBezTo>
                  <a:pt x="9515238" y="198546"/>
                  <a:pt x="9446169" y="346031"/>
                  <a:pt x="9493012" y="539748"/>
                </a:cubicBezTo>
                <a:cubicBezTo>
                  <a:pt x="9487131" y="600336"/>
                  <a:pt x="9435007" y="657014"/>
                  <a:pt x="9385060" y="647700"/>
                </a:cubicBezTo>
                <a:cubicBezTo>
                  <a:pt x="9260130" y="682305"/>
                  <a:pt x="9119323" y="645550"/>
                  <a:pt x="8990783" y="647700"/>
                </a:cubicBezTo>
                <a:cubicBezTo>
                  <a:pt x="8862243" y="649850"/>
                  <a:pt x="8629420" y="584846"/>
                  <a:pt x="8410964" y="647700"/>
                </a:cubicBezTo>
                <a:cubicBezTo>
                  <a:pt x="8192508" y="710554"/>
                  <a:pt x="8161686" y="616727"/>
                  <a:pt x="7923915" y="647700"/>
                </a:cubicBezTo>
                <a:cubicBezTo>
                  <a:pt x="7686144" y="678673"/>
                  <a:pt x="7512166" y="589375"/>
                  <a:pt x="7251325" y="647700"/>
                </a:cubicBezTo>
                <a:cubicBezTo>
                  <a:pt x="6990484" y="706025"/>
                  <a:pt x="6776732" y="578884"/>
                  <a:pt x="6485964" y="647700"/>
                </a:cubicBezTo>
                <a:cubicBezTo>
                  <a:pt x="6195196" y="716516"/>
                  <a:pt x="6192453" y="635800"/>
                  <a:pt x="5998916" y="647700"/>
                </a:cubicBezTo>
                <a:cubicBezTo>
                  <a:pt x="5805379" y="659600"/>
                  <a:pt x="5622343" y="600570"/>
                  <a:pt x="5511867" y="647700"/>
                </a:cubicBezTo>
                <a:cubicBezTo>
                  <a:pt x="5401391" y="694830"/>
                  <a:pt x="5096360" y="635606"/>
                  <a:pt x="4839277" y="647700"/>
                </a:cubicBezTo>
                <a:cubicBezTo>
                  <a:pt x="4582194" y="659794"/>
                  <a:pt x="4461817" y="589950"/>
                  <a:pt x="4166687" y="647700"/>
                </a:cubicBezTo>
                <a:cubicBezTo>
                  <a:pt x="3871557" y="705450"/>
                  <a:pt x="4004027" y="611654"/>
                  <a:pt x="3865181" y="647700"/>
                </a:cubicBezTo>
                <a:cubicBezTo>
                  <a:pt x="3726335" y="683746"/>
                  <a:pt x="3411909" y="639667"/>
                  <a:pt x="3285361" y="647700"/>
                </a:cubicBezTo>
                <a:cubicBezTo>
                  <a:pt x="3158813" y="655733"/>
                  <a:pt x="2980710" y="597409"/>
                  <a:pt x="2798313" y="647700"/>
                </a:cubicBezTo>
                <a:cubicBezTo>
                  <a:pt x="2615916" y="697991"/>
                  <a:pt x="2556297" y="604928"/>
                  <a:pt x="2404036" y="647700"/>
                </a:cubicBezTo>
                <a:cubicBezTo>
                  <a:pt x="2251775" y="690472"/>
                  <a:pt x="2167313" y="640595"/>
                  <a:pt x="2102530" y="647700"/>
                </a:cubicBezTo>
                <a:cubicBezTo>
                  <a:pt x="2037747" y="654805"/>
                  <a:pt x="1809457" y="642518"/>
                  <a:pt x="1708253" y="647700"/>
                </a:cubicBezTo>
                <a:cubicBezTo>
                  <a:pt x="1607049" y="652882"/>
                  <a:pt x="1313096" y="584027"/>
                  <a:pt x="1035663" y="647700"/>
                </a:cubicBezTo>
                <a:cubicBezTo>
                  <a:pt x="758230" y="711373"/>
                  <a:pt x="432635" y="602439"/>
                  <a:pt x="107952" y="647700"/>
                </a:cubicBezTo>
                <a:cubicBezTo>
                  <a:pt x="49654" y="648728"/>
                  <a:pt x="14049" y="600613"/>
                  <a:pt x="0" y="539748"/>
                </a:cubicBezTo>
                <a:cubicBezTo>
                  <a:pt x="-28800" y="334809"/>
                  <a:pt x="2809" y="244109"/>
                  <a:pt x="0" y="107952"/>
                </a:cubicBezTo>
                <a:close/>
              </a:path>
              <a:path w="9493012" h="647700" stroke="0" extrusionOk="0">
                <a:moveTo>
                  <a:pt x="0" y="107952"/>
                </a:moveTo>
                <a:cubicBezTo>
                  <a:pt x="-8775" y="62702"/>
                  <a:pt x="35296" y="-1358"/>
                  <a:pt x="107952" y="0"/>
                </a:cubicBezTo>
                <a:cubicBezTo>
                  <a:pt x="335786" y="-33395"/>
                  <a:pt x="479487" y="69464"/>
                  <a:pt x="780542" y="0"/>
                </a:cubicBezTo>
                <a:cubicBezTo>
                  <a:pt x="1081597" y="-69464"/>
                  <a:pt x="982482" y="29076"/>
                  <a:pt x="1082048" y="0"/>
                </a:cubicBezTo>
                <a:cubicBezTo>
                  <a:pt x="1181614" y="-29076"/>
                  <a:pt x="1242651" y="27809"/>
                  <a:pt x="1383554" y="0"/>
                </a:cubicBezTo>
                <a:cubicBezTo>
                  <a:pt x="1524457" y="-27809"/>
                  <a:pt x="1623144" y="5169"/>
                  <a:pt x="1777831" y="0"/>
                </a:cubicBezTo>
                <a:cubicBezTo>
                  <a:pt x="1932518" y="-5169"/>
                  <a:pt x="2089550" y="39265"/>
                  <a:pt x="2264880" y="0"/>
                </a:cubicBezTo>
                <a:cubicBezTo>
                  <a:pt x="2440210" y="-39265"/>
                  <a:pt x="2598431" y="46906"/>
                  <a:pt x="2844699" y="0"/>
                </a:cubicBezTo>
                <a:cubicBezTo>
                  <a:pt x="3090967" y="-46906"/>
                  <a:pt x="3358536" y="35510"/>
                  <a:pt x="3610060" y="0"/>
                </a:cubicBezTo>
                <a:cubicBezTo>
                  <a:pt x="3861584" y="-35510"/>
                  <a:pt x="4080994" y="41513"/>
                  <a:pt x="4282651" y="0"/>
                </a:cubicBezTo>
                <a:cubicBezTo>
                  <a:pt x="4484308" y="-41513"/>
                  <a:pt x="4635487" y="68689"/>
                  <a:pt x="4955241" y="0"/>
                </a:cubicBezTo>
                <a:cubicBezTo>
                  <a:pt x="5274995" y="-68689"/>
                  <a:pt x="5547290" y="80130"/>
                  <a:pt x="5720602" y="0"/>
                </a:cubicBezTo>
                <a:cubicBezTo>
                  <a:pt x="5893914" y="-80130"/>
                  <a:pt x="5952777" y="23415"/>
                  <a:pt x="6022108" y="0"/>
                </a:cubicBezTo>
                <a:cubicBezTo>
                  <a:pt x="6091439" y="-23415"/>
                  <a:pt x="6371413" y="4644"/>
                  <a:pt x="6601928" y="0"/>
                </a:cubicBezTo>
                <a:cubicBezTo>
                  <a:pt x="6832443" y="-4644"/>
                  <a:pt x="6929227" y="16476"/>
                  <a:pt x="7088976" y="0"/>
                </a:cubicBezTo>
                <a:cubicBezTo>
                  <a:pt x="7248725" y="-16476"/>
                  <a:pt x="7287640" y="26378"/>
                  <a:pt x="7390482" y="0"/>
                </a:cubicBezTo>
                <a:cubicBezTo>
                  <a:pt x="7493324" y="-26378"/>
                  <a:pt x="7681297" y="1284"/>
                  <a:pt x="7784759" y="0"/>
                </a:cubicBezTo>
                <a:cubicBezTo>
                  <a:pt x="7888221" y="-1284"/>
                  <a:pt x="8054519" y="17004"/>
                  <a:pt x="8179036" y="0"/>
                </a:cubicBezTo>
                <a:cubicBezTo>
                  <a:pt x="8303553" y="-17004"/>
                  <a:pt x="8696721" y="63231"/>
                  <a:pt x="8851626" y="0"/>
                </a:cubicBezTo>
                <a:cubicBezTo>
                  <a:pt x="9006531" y="-63231"/>
                  <a:pt x="9149130" y="63257"/>
                  <a:pt x="9385060" y="0"/>
                </a:cubicBezTo>
                <a:cubicBezTo>
                  <a:pt x="9444328" y="-1456"/>
                  <a:pt x="9491727" y="49726"/>
                  <a:pt x="9493012" y="107952"/>
                </a:cubicBezTo>
                <a:cubicBezTo>
                  <a:pt x="9511324" y="215764"/>
                  <a:pt x="9470152" y="407235"/>
                  <a:pt x="9493012" y="539748"/>
                </a:cubicBezTo>
                <a:cubicBezTo>
                  <a:pt x="9505146" y="597635"/>
                  <a:pt x="9446844" y="656191"/>
                  <a:pt x="9385060" y="647700"/>
                </a:cubicBezTo>
                <a:cubicBezTo>
                  <a:pt x="9130038" y="681741"/>
                  <a:pt x="9028864" y="602846"/>
                  <a:pt x="8712470" y="647700"/>
                </a:cubicBezTo>
                <a:cubicBezTo>
                  <a:pt x="8396076" y="692554"/>
                  <a:pt x="8524889" y="641962"/>
                  <a:pt x="8410964" y="647700"/>
                </a:cubicBezTo>
                <a:cubicBezTo>
                  <a:pt x="8297039" y="653438"/>
                  <a:pt x="7948553" y="579709"/>
                  <a:pt x="7738373" y="647700"/>
                </a:cubicBezTo>
                <a:cubicBezTo>
                  <a:pt x="7528193" y="715691"/>
                  <a:pt x="7395312" y="638544"/>
                  <a:pt x="7251325" y="647700"/>
                </a:cubicBezTo>
                <a:cubicBezTo>
                  <a:pt x="7107338" y="656856"/>
                  <a:pt x="7071105" y="637270"/>
                  <a:pt x="6949819" y="647700"/>
                </a:cubicBezTo>
                <a:cubicBezTo>
                  <a:pt x="6828533" y="658130"/>
                  <a:pt x="6457969" y="644614"/>
                  <a:pt x="6184458" y="647700"/>
                </a:cubicBezTo>
                <a:cubicBezTo>
                  <a:pt x="5910947" y="650786"/>
                  <a:pt x="5787615" y="613051"/>
                  <a:pt x="5511867" y="647700"/>
                </a:cubicBezTo>
                <a:cubicBezTo>
                  <a:pt x="5236119" y="682349"/>
                  <a:pt x="5188152" y="581560"/>
                  <a:pt x="4932048" y="647700"/>
                </a:cubicBezTo>
                <a:cubicBezTo>
                  <a:pt x="4675944" y="713840"/>
                  <a:pt x="4621063" y="635583"/>
                  <a:pt x="4445000" y="647700"/>
                </a:cubicBezTo>
                <a:cubicBezTo>
                  <a:pt x="4268937" y="659817"/>
                  <a:pt x="4172557" y="618562"/>
                  <a:pt x="4050723" y="647700"/>
                </a:cubicBezTo>
                <a:cubicBezTo>
                  <a:pt x="3928889" y="676838"/>
                  <a:pt x="3532133" y="557976"/>
                  <a:pt x="3285361" y="647700"/>
                </a:cubicBezTo>
                <a:cubicBezTo>
                  <a:pt x="3038589" y="737424"/>
                  <a:pt x="3033549" y="629237"/>
                  <a:pt x="2891084" y="647700"/>
                </a:cubicBezTo>
                <a:cubicBezTo>
                  <a:pt x="2748619" y="666163"/>
                  <a:pt x="2291683" y="637488"/>
                  <a:pt x="2125723" y="647700"/>
                </a:cubicBezTo>
                <a:cubicBezTo>
                  <a:pt x="1959763" y="657912"/>
                  <a:pt x="1670258" y="585636"/>
                  <a:pt x="1545904" y="647700"/>
                </a:cubicBezTo>
                <a:cubicBezTo>
                  <a:pt x="1421550" y="709764"/>
                  <a:pt x="1216592" y="595364"/>
                  <a:pt x="966084" y="647700"/>
                </a:cubicBezTo>
                <a:cubicBezTo>
                  <a:pt x="715576" y="700036"/>
                  <a:pt x="492093" y="646267"/>
                  <a:pt x="107952" y="647700"/>
                </a:cubicBezTo>
                <a:cubicBezTo>
                  <a:pt x="53151" y="658677"/>
                  <a:pt x="-17343" y="597377"/>
                  <a:pt x="0" y="539748"/>
                </a:cubicBezTo>
                <a:cubicBezTo>
                  <a:pt x="-8819" y="420329"/>
                  <a:pt x="27517" y="248683"/>
                  <a:pt x="0" y="10795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00B05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860734865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3200" b="1" dirty="0">
                <a:solidFill>
                  <a:prstClr val="black"/>
                </a:solidFill>
                <a:latin typeface="Calibri" panose="020F0502020204030204"/>
              </a:rPr>
              <a:t>Mặt Trời mọc ở phương đông và lặn ở phương tây.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169131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t="-19000" r="-7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1818EB87-0D8D-49F1-9E15-20EA1EA8C713}"/>
              </a:ext>
            </a:extLst>
          </p:cNvPr>
          <p:cNvGrpSpPr/>
          <p:nvPr/>
        </p:nvGrpSpPr>
        <p:grpSpPr>
          <a:xfrm>
            <a:off x="304800" y="1343025"/>
            <a:ext cx="11541211" cy="5391150"/>
            <a:chOff x="256031" y="1133735"/>
            <a:chExt cx="9242811" cy="5377134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3F929E93-B548-4E58-BAF4-5AE291755F37}"/>
                </a:ext>
              </a:extLst>
            </p:cNvPr>
            <p:cNvSpPr/>
            <p:nvPr/>
          </p:nvSpPr>
          <p:spPr>
            <a:xfrm>
              <a:off x="256031" y="1133735"/>
              <a:ext cx="9242811" cy="5377134"/>
            </a:xfrm>
            <a:prstGeom prst="roundRect">
              <a:avLst>
                <a:gd name="adj" fmla="val 4992"/>
              </a:avLst>
            </a:prstGeom>
            <a:solidFill>
              <a:srgbClr val="83A452"/>
            </a:solidFill>
            <a:ln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864262876">
                    <a:custGeom>
                      <a:avLst/>
                      <a:gdLst>
                        <a:gd name="connsiteX0" fmla="*/ 0 w 9242811"/>
                        <a:gd name="connsiteY0" fmla="*/ 268427 h 5377134"/>
                        <a:gd name="connsiteX1" fmla="*/ 268427 w 9242811"/>
                        <a:gd name="connsiteY1" fmla="*/ 0 h 5377134"/>
                        <a:gd name="connsiteX2" fmla="*/ 8974384 w 9242811"/>
                        <a:gd name="connsiteY2" fmla="*/ 0 h 5377134"/>
                        <a:gd name="connsiteX3" fmla="*/ 9242811 w 9242811"/>
                        <a:gd name="connsiteY3" fmla="*/ 268427 h 5377134"/>
                        <a:gd name="connsiteX4" fmla="*/ 9242811 w 9242811"/>
                        <a:gd name="connsiteY4" fmla="*/ 5108707 h 5377134"/>
                        <a:gd name="connsiteX5" fmla="*/ 8974384 w 9242811"/>
                        <a:gd name="connsiteY5" fmla="*/ 5377134 h 5377134"/>
                        <a:gd name="connsiteX6" fmla="*/ 268427 w 9242811"/>
                        <a:gd name="connsiteY6" fmla="*/ 5377134 h 5377134"/>
                        <a:gd name="connsiteX7" fmla="*/ 0 w 9242811"/>
                        <a:gd name="connsiteY7" fmla="*/ 5108707 h 5377134"/>
                        <a:gd name="connsiteX8" fmla="*/ 0 w 9242811"/>
                        <a:gd name="connsiteY8" fmla="*/ 268427 h 537713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242811" h="5377134" fill="none" extrusionOk="0">
                          <a:moveTo>
                            <a:pt x="0" y="268427"/>
                          </a:moveTo>
                          <a:cubicBezTo>
                            <a:pt x="-3267" y="131799"/>
                            <a:pt x="105850" y="7022"/>
                            <a:pt x="268427" y="0"/>
                          </a:cubicBezTo>
                          <a:cubicBezTo>
                            <a:pt x="3953585" y="46004"/>
                            <a:pt x="6604589" y="-130779"/>
                            <a:pt x="8974384" y="0"/>
                          </a:cubicBezTo>
                          <a:cubicBezTo>
                            <a:pt x="9129380" y="-2390"/>
                            <a:pt x="9234543" y="123600"/>
                            <a:pt x="9242811" y="268427"/>
                          </a:cubicBezTo>
                          <a:cubicBezTo>
                            <a:pt x="9112915" y="987382"/>
                            <a:pt x="9168749" y="3586818"/>
                            <a:pt x="9242811" y="5108707"/>
                          </a:cubicBezTo>
                          <a:cubicBezTo>
                            <a:pt x="9234056" y="5242002"/>
                            <a:pt x="9129760" y="5361732"/>
                            <a:pt x="8974384" y="5377134"/>
                          </a:cubicBezTo>
                          <a:cubicBezTo>
                            <a:pt x="7697003" y="5233542"/>
                            <a:pt x="4360961" y="5428371"/>
                            <a:pt x="268427" y="5377134"/>
                          </a:cubicBezTo>
                          <a:cubicBezTo>
                            <a:pt x="108570" y="5362684"/>
                            <a:pt x="9707" y="5256321"/>
                            <a:pt x="0" y="5108707"/>
                          </a:cubicBezTo>
                          <a:cubicBezTo>
                            <a:pt x="-11777" y="3561744"/>
                            <a:pt x="73841" y="801607"/>
                            <a:pt x="0" y="268427"/>
                          </a:cubicBezTo>
                          <a:close/>
                        </a:path>
                        <a:path w="9242811" h="5377134" stroke="0" extrusionOk="0">
                          <a:moveTo>
                            <a:pt x="0" y="268427"/>
                          </a:moveTo>
                          <a:cubicBezTo>
                            <a:pt x="19846" y="121277"/>
                            <a:pt x="114230" y="-1560"/>
                            <a:pt x="268427" y="0"/>
                          </a:cubicBezTo>
                          <a:cubicBezTo>
                            <a:pt x="2178494" y="43276"/>
                            <a:pt x="7940458" y="12265"/>
                            <a:pt x="8974384" y="0"/>
                          </a:cubicBezTo>
                          <a:cubicBezTo>
                            <a:pt x="9129549" y="7323"/>
                            <a:pt x="9252478" y="105572"/>
                            <a:pt x="9242811" y="268427"/>
                          </a:cubicBezTo>
                          <a:cubicBezTo>
                            <a:pt x="9269356" y="2022886"/>
                            <a:pt x="9368439" y="4546079"/>
                            <a:pt x="9242811" y="5108707"/>
                          </a:cubicBezTo>
                          <a:cubicBezTo>
                            <a:pt x="9244118" y="5271855"/>
                            <a:pt x="9145544" y="5361738"/>
                            <a:pt x="8974384" y="5377134"/>
                          </a:cubicBezTo>
                          <a:cubicBezTo>
                            <a:pt x="7634455" y="5212249"/>
                            <a:pt x="3142586" y="5475106"/>
                            <a:pt x="268427" y="5377134"/>
                          </a:cubicBezTo>
                          <a:cubicBezTo>
                            <a:pt x="122237" y="5373879"/>
                            <a:pt x="2310" y="5257363"/>
                            <a:pt x="0" y="5108707"/>
                          </a:cubicBezTo>
                          <a:cubicBezTo>
                            <a:pt x="-117259" y="3712207"/>
                            <a:pt x="18689" y="1974738"/>
                            <a:pt x="0" y="268427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0E0EAF3D-4A30-48C4-9D04-12B99A715670}"/>
                </a:ext>
              </a:extLst>
            </p:cNvPr>
            <p:cNvSpPr/>
            <p:nvPr/>
          </p:nvSpPr>
          <p:spPr>
            <a:xfrm>
              <a:off x="436728" y="1275451"/>
              <a:ext cx="8939283" cy="5093702"/>
            </a:xfrm>
            <a:prstGeom prst="roundRect">
              <a:avLst>
                <a:gd name="adj" fmla="val 4992"/>
              </a:avLst>
            </a:prstGeom>
            <a:solidFill>
              <a:schemeClr val="bg1"/>
            </a:solidFill>
            <a:ln w="19050">
              <a:solidFill>
                <a:schemeClr val="accent6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3864262876">
                    <a:custGeom>
                      <a:avLst/>
                      <a:gdLst>
                        <a:gd name="connsiteX0" fmla="*/ 0 w 9242811"/>
                        <a:gd name="connsiteY0" fmla="*/ 268427 h 5377134"/>
                        <a:gd name="connsiteX1" fmla="*/ 268427 w 9242811"/>
                        <a:gd name="connsiteY1" fmla="*/ 0 h 5377134"/>
                        <a:gd name="connsiteX2" fmla="*/ 8974384 w 9242811"/>
                        <a:gd name="connsiteY2" fmla="*/ 0 h 5377134"/>
                        <a:gd name="connsiteX3" fmla="*/ 9242811 w 9242811"/>
                        <a:gd name="connsiteY3" fmla="*/ 268427 h 5377134"/>
                        <a:gd name="connsiteX4" fmla="*/ 9242811 w 9242811"/>
                        <a:gd name="connsiteY4" fmla="*/ 5108707 h 5377134"/>
                        <a:gd name="connsiteX5" fmla="*/ 8974384 w 9242811"/>
                        <a:gd name="connsiteY5" fmla="*/ 5377134 h 5377134"/>
                        <a:gd name="connsiteX6" fmla="*/ 268427 w 9242811"/>
                        <a:gd name="connsiteY6" fmla="*/ 5377134 h 5377134"/>
                        <a:gd name="connsiteX7" fmla="*/ 0 w 9242811"/>
                        <a:gd name="connsiteY7" fmla="*/ 5108707 h 5377134"/>
                        <a:gd name="connsiteX8" fmla="*/ 0 w 9242811"/>
                        <a:gd name="connsiteY8" fmla="*/ 268427 h 537713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242811" h="5377134" fill="none" extrusionOk="0">
                          <a:moveTo>
                            <a:pt x="0" y="268427"/>
                          </a:moveTo>
                          <a:cubicBezTo>
                            <a:pt x="-3267" y="131799"/>
                            <a:pt x="105850" y="7022"/>
                            <a:pt x="268427" y="0"/>
                          </a:cubicBezTo>
                          <a:cubicBezTo>
                            <a:pt x="3953585" y="46004"/>
                            <a:pt x="6604589" y="-130779"/>
                            <a:pt x="8974384" y="0"/>
                          </a:cubicBezTo>
                          <a:cubicBezTo>
                            <a:pt x="9129380" y="-2390"/>
                            <a:pt x="9234543" y="123600"/>
                            <a:pt x="9242811" y="268427"/>
                          </a:cubicBezTo>
                          <a:cubicBezTo>
                            <a:pt x="9112915" y="987382"/>
                            <a:pt x="9168749" y="3586818"/>
                            <a:pt x="9242811" y="5108707"/>
                          </a:cubicBezTo>
                          <a:cubicBezTo>
                            <a:pt x="9234056" y="5242002"/>
                            <a:pt x="9129760" y="5361732"/>
                            <a:pt x="8974384" y="5377134"/>
                          </a:cubicBezTo>
                          <a:cubicBezTo>
                            <a:pt x="7697003" y="5233542"/>
                            <a:pt x="4360961" y="5428371"/>
                            <a:pt x="268427" y="5377134"/>
                          </a:cubicBezTo>
                          <a:cubicBezTo>
                            <a:pt x="108570" y="5362684"/>
                            <a:pt x="9707" y="5256321"/>
                            <a:pt x="0" y="5108707"/>
                          </a:cubicBezTo>
                          <a:cubicBezTo>
                            <a:pt x="-11777" y="3561744"/>
                            <a:pt x="73841" y="801607"/>
                            <a:pt x="0" y="268427"/>
                          </a:cubicBezTo>
                          <a:close/>
                        </a:path>
                        <a:path w="9242811" h="5377134" stroke="0" extrusionOk="0">
                          <a:moveTo>
                            <a:pt x="0" y="268427"/>
                          </a:moveTo>
                          <a:cubicBezTo>
                            <a:pt x="19846" y="121277"/>
                            <a:pt x="114230" y="-1560"/>
                            <a:pt x="268427" y="0"/>
                          </a:cubicBezTo>
                          <a:cubicBezTo>
                            <a:pt x="2178494" y="43276"/>
                            <a:pt x="7940458" y="12265"/>
                            <a:pt x="8974384" y="0"/>
                          </a:cubicBezTo>
                          <a:cubicBezTo>
                            <a:pt x="9129549" y="7323"/>
                            <a:pt x="9252478" y="105572"/>
                            <a:pt x="9242811" y="268427"/>
                          </a:cubicBezTo>
                          <a:cubicBezTo>
                            <a:pt x="9269356" y="2022886"/>
                            <a:pt x="9368439" y="4546079"/>
                            <a:pt x="9242811" y="5108707"/>
                          </a:cubicBezTo>
                          <a:cubicBezTo>
                            <a:pt x="9244118" y="5271855"/>
                            <a:pt x="9145544" y="5361738"/>
                            <a:pt x="8974384" y="5377134"/>
                          </a:cubicBezTo>
                          <a:cubicBezTo>
                            <a:pt x="7634455" y="5212249"/>
                            <a:pt x="3142586" y="5475106"/>
                            <a:pt x="268427" y="5377134"/>
                          </a:cubicBezTo>
                          <a:cubicBezTo>
                            <a:pt x="122237" y="5373879"/>
                            <a:pt x="2310" y="5257363"/>
                            <a:pt x="0" y="5108707"/>
                          </a:cubicBezTo>
                          <a:cubicBezTo>
                            <a:pt x="-117259" y="3712207"/>
                            <a:pt x="18689" y="1974738"/>
                            <a:pt x="0" y="268427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6611D40-51DE-47DB-AFAF-39C832C99D18}"/>
              </a:ext>
            </a:extLst>
          </p:cNvPr>
          <p:cNvSpPr/>
          <p:nvPr/>
        </p:nvSpPr>
        <p:spPr>
          <a:xfrm>
            <a:off x="895350" y="347130"/>
            <a:ext cx="10839449" cy="910169"/>
          </a:xfrm>
          <a:prstGeom prst="roundRect">
            <a:avLst/>
          </a:prstGeom>
          <a:solidFill>
            <a:srgbClr val="FFC0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A0C2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A25F937-E219-48CB-BDDF-FCF3169E49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54686"/>
            <a:ext cx="1066657" cy="107887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4EAD941-40D8-448F-8652-DBE4D9D436D5}"/>
              </a:ext>
            </a:extLst>
          </p:cNvPr>
          <p:cNvSpPr txBox="1"/>
          <p:nvPr/>
        </p:nvSpPr>
        <p:spPr>
          <a:xfrm>
            <a:off x="942974" y="326081"/>
            <a:ext cx="10906125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7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Ở bờ biển phía tây nam của đất nước thuộc tỉnh Kiên Giang và Cà Mau chúng ta sẽ được ngắm Mặt Trời như lặn xuống biển.</a:t>
            </a:r>
            <a:endParaRPr kumimoji="0" lang="en-US" sz="2700" b="1" i="0" u="none" strike="noStrike" kern="1200" cap="none" spc="0" normalizeH="0" baseline="0" noProof="0" dirty="0">
              <a:ln w="0"/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026" name="Picture 2" descr="Biển Mũi Nai - Khu du lịch Mũi Nai - Hà Tiên - Kiên Giang">
            <a:extLst>
              <a:ext uri="{FF2B5EF4-FFF2-40B4-BE49-F238E27FC236}">
                <a16:creationId xmlns:a16="http://schemas.microsoft.com/office/drawing/2014/main" id="{EE396B52-F165-4363-A6F4-A2A1CCDD8D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028309"/>
            <a:ext cx="5048250" cy="3790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ui Nai Beach - Peninsula - Ảnh của Hà Tiên, Tỉnh Kiên Giang - Tripadvisor">
            <a:extLst>
              <a:ext uri="{FF2B5EF4-FFF2-40B4-BE49-F238E27FC236}">
                <a16:creationId xmlns:a16="http://schemas.microsoft.com/office/drawing/2014/main" id="{E745BBCB-429F-4CF7-8F56-23AAAE17A4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1225" y="2038349"/>
            <a:ext cx="5543550" cy="3830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5117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778E-17 0.00023 L 0.91016 -0.0157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508" y="-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431</Words>
  <Application>Microsoft Office PowerPoint</Application>
  <PresentationFormat>Widescreen</PresentationFormat>
  <Paragraphs>20</Paragraphs>
  <Slides>21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Arial</vt:lpstr>
      <vt:lpstr>Calibri</vt:lpstr>
      <vt:lpstr>Calibri Light</vt:lpstr>
      <vt:lpstr>Times New Roman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8</cp:revision>
  <dcterms:created xsi:type="dcterms:W3CDTF">2023-03-25T10:17:26Z</dcterms:created>
  <dcterms:modified xsi:type="dcterms:W3CDTF">2023-03-25T10:46:41Z</dcterms:modified>
</cp:coreProperties>
</file>