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6" r:id="rId3"/>
    <p:sldId id="257" r:id="rId4"/>
    <p:sldId id="258" r:id="rId5"/>
    <p:sldId id="259" r:id="rId6"/>
    <p:sldId id="260" r:id="rId7"/>
    <p:sldId id="261" r:id="rId8"/>
    <p:sldId id="262"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721" autoAdjust="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9BC16-4CE0-462C-B7D9-2B5B5642341C}"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38B83-013B-41D0-B17B-2E8A6CCE9BAA}" type="slidenum">
              <a:rPr lang="en-US" smtClean="0"/>
              <a:t>‹#›</a:t>
            </a:fld>
            <a:endParaRPr lang="en-US"/>
          </a:p>
        </p:txBody>
      </p:sp>
    </p:spTree>
    <p:extLst>
      <p:ext uri="{BB962C8B-B14F-4D97-AF65-F5344CB8AC3E}">
        <p14:creationId xmlns:p14="http://schemas.microsoft.com/office/powerpoint/2010/main" val="187197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7200" y="685800"/>
            <a:ext cx="59436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6"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183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456543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2696877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98849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矩形 5"/>
          <p:cNvSpPr/>
          <p:nvPr userDrawn="1"/>
        </p:nvSpPr>
        <p:spPr>
          <a:xfrm>
            <a:off x="-3887" y="0"/>
            <a:ext cx="12195563" cy="68580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lIns="86478" tIns="43282" rIns="86478" bIns="43282" rtlCol="0" anchor="ctr"/>
          <a:lstStyle/>
          <a:p>
            <a:pPr marL="0" marR="0" lvl="0" indent="0" algn="ctr" defTabSz="912037"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380797574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48027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54E366-0BCD-4F73-BAA0-D8808E533C1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409337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4E366-0BCD-4F73-BAA0-D8808E533C17}"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3388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54E366-0BCD-4F73-BAA0-D8808E533C17}" type="datetimeFigureOut">
              <a:rPr lang="en-US" smtClean="0"/>
              <a:t>4/28/2022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383788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54E366-0BCD-4F73-BAA0-D8808E533C17}" type="datetimeFigureOut">
              <a:rPr lang="en-US" smtClean="0"/>
              <a:t>4/28/2022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315734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E366-0BCD-4F73-BAA0-D8808E533C17}" type="datetimeFigureOut">
              <a:rPr lang="en-US" smtClean="0"/>
              <a:t>4/28/2022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23367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6844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3879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jpe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4E366-0BCD-4F73-BAA0-D8808E533C17}" type="datetimeFigureOut">
              <a:rPr lang="en-US" smtClean="0"/>
              <a:t>4/28/2022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C9C98-5408-471E-BBFD-F16E4DDC4883}" type="slidenum">
              <a:rPr lang="en-US" smtClean="0"/>
              <a:t>‹#›</a:t>
            </a:fld>
            <a:endParaRPr lang="en-US"/>
          </a:p>
        </p:txBody>
      </p:sp>
    </p:spTree>
    <p:extLst>
      <p:ext uri="{BB962C8B-B14F-4D97-AF65-F5344CB8AC3E}">
        <p14:creationId xmlns:p14="http://schemas.microsoft.com/office/powerpoint/2010/main" val="3926295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025D61-6A13-48FD-949B-A67A7031A3B1}"/>
              </a:ext>
            </a:extLst>
          </p:cNvPr>
          <p:cNvGrpSpPr/>
          <p:nvPr userDrawn="1"/>
        </p:nvGrpSpPr>
        <p:grpSpPr>
          <a:xfrm>
            <a:off x="3707381" y="2256099"/>
            <a:ext cx="4494717" cy="2551747"/>
            <a:chOff x="3614696" y="2256098"/>
            <a:chExt cx="4382349" cy="2551747"/>
          </a:xfrm>
        </p:grpSpPr>
        <p:grpSp>
          <p:nvGrpSpPr>
            <p:cNvPr id="3" name="Group 2">
              <a:extLst>
                <a:ext uri="{FF2B5EF4-FFF2-40B4-BE49-F238E27FC236}">
                  <a16:creationId xmlns:a16="http://schemas.microsoft.com/office/drawing/2014/main" id="{31C2167E-9B3A-4550-8B48-7DBE64F12340}"/>
                </a:ext>
              </a:extLst>
            </p:cNvPr>
            <p:cNvGrpSpPr/>
            <p:nvPr userDrawn="1"/>
          </p:nvGrpSpPr>
          <p:grpSpPr>
            <a:xfrm>
              <a:off x="3614696" y="2256098"/>
              <a:ext cx="4382349" cy="1750999"/>
              <a:chOff x="4065548" y="1655206"/>
              <a:chExt cx="4382349" cy="1750999"/>
            </a:xfrm>
          </p:grpSpPr>
          <p:pic>
            <p:nvPicPr>
              <p:cNvPr id="5" name="Picture 4">
                <a:extLst>
                  <a:ext uri="{FF2B5EF4-FFF2-40B4-BE49-F238E27FC236}">
                    <a16:creationId xmlns:a16="http://schemas.microsoft.com/office/drawing/2014/main" id="{0080D4DB-ADB0-4DD4-90BE-9054C49D54E1}"/>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id="{64F0DE4B-3F23-47C1-B35B-E72C42216C7C}"/>
                  </a:ext>
                </a:extLst>
              </p:cNvPr>
              <p:cNvSpPr txBox="1"/>
              <p:nvPr userDrawn="1"/>
            </p:nvSpPr>
            <p:spPr>
              <a:xfrm>
                <a:off x="5192775" y="2882985"/>
                <a:ext cx="22297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035.447.3852</a:t>
                </a:r>
              </a:p>
            </p:txBody>
          </p:sp>
          <p:sp>
            <p:nvSpPr>
              <p:cNvPr id="7" name="TextBox 6">
                <a:extLst>
                  <a:ext uri="{FF2B5EF4-FFF2-40B4-BE49-F238E27FC236}">
                    <a16:creationId xmlns:a16="http://schemas.microsoft.com/office/drawing/2014/main" id="{94CA0831-7C51-40C9-898B-C3E02A3588A9}"/>
                  </a:ext>
                </a:extLst>
              </p:cNvPr>
              <p:cNvSpPr txBox="1"/>
              <p:nvPr userDrawn="1"/>
            </p:nvSpPr>
            <p:spPr>
              <a:xfrm>
                <a:off x="4256580" y="1823698"/>
                <a:ext cx="39125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SOẠN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LAN H</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t>
                </a:r>
              </a:p>
            </p:txBody>
          </p:sp>
          <p:pic>
            <p:nvPicPr>
              <p:cNvPr id="8" name="Picture 7">
                <a:extLst>
                  <a:ext uri="{FF2B5EF4-FFF2-40B4-BE49-F238E27FC236}">
                    <a16:creationId xmlns:a16="http://schemas.microsoft.com/office/drawing/2014/main" id="{DC034DA4-6052-46B5-9BC1-43BE9D0CE50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id="{B4F83258-0F86-46A2-A26C-AA29896BF8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02986637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864712"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6176" indent="-216176" algn="l" defTabSz="864712" rtl="0" eaLnBrk="1" latinLnBrk="0" hangingPunct="1">
        <a:lnSpc>
          <a:spcPct val="90000"/>
        </a:lnSpc>
        <a:spcBef>
          <a:spcPts val="947"/>
        </a:spcBef>
        <a:buFont typeface="Arial" panose="020B0604020202020204" pitchFamily="34" charset="0"/>
        <a:buChar char="•"/>
        <a:defRPr sz="2800" kern="1200">
          <a:solidFill>
            <a:schemeClr val="tx1"/>
          </a:solidFill>
          <a:latin typeface="+mn-lt"/>
          <a:ea typeface="+mn-ea"/>
          <a:cs typeface="+mn-cs"/>
        </a:defRPr>
      </a:lvl1pPr>
      <a:lvl2pPr marL="648532" indent="-216176" algn="l" defTabSz="864712" rtl="0" eaLnBrk="1" latinLnBrk="0" hangingPunct="1">
        <a:lnSpc>
          <a:spcPct val="90000"/>
        </a:lnSpc>
        <a:spcBef>
          <a:spcPts val="475"/>
        </a:spcBef>
        <a:buFont typeface="Arial" panose="020B0604020202020204" pitchFamily="34" charset="0"/>
        <a:buChar char="•"/>
        <a:defRPr sz="2400" kern="1200">
          <a:solidFill>
            <a:schemeClr val="tx1"/>
          </a:solidFill>
          <a:latin typeface="+mn-lt"/>
          <a:ea typeface="+mn-ea"/>
          <a:cs typeface="+mn-cs"/>
        </a:defRPr>
      </a:lvl2pPr>
      <a:lvl3pPr marL="1080881" indent="-216176" algn="l" defTabSz="864712"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3pPr>
      <a:lvl4pPr marL="1513218"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5599"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77898"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0282"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2634"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74964"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712" rtl="0" eaLnBrk="1" latinLnBrk="0" hangingPunct="1">
        <a:defRPr sz="1700" kern="1200">
          <a:solidFill>
            <a:schemeClr val="tx1"/>
          </a:solidFill>
          <a:latin typeface="+mn-lt"/>
          <a:ea typeface="+mn-ea"/>
          <a:cs typeface="+mn-cs"/>
        </a:defRPr>
      </a:lvl1pPr>
      <a:lvl2pPr marL="432354" algn="l" defTabSz="864712" rtl="0" eaLnBrk="1" latinLnBrk="0" hangingPunct="1">
        <a:defRPr sz="1700" kern="1200">
          <a:solidFill>
            <a:schemeClr val="tx1"/>
          </a:solidFill>
          <a:latin typeface="+mn-lt"/>
          <a:ea typeface="+mn-ea"/>
          <a:cs typeface="+mn-cs"/>
        </a:defRPr>
      </a:lvl2pPr>
      <a:lvl3pPr marL="864712" algn="l" defTabSz="864712" rtl="0" eaLnBrk="1" latinLnBrk="0" hangingPunct="1">
        <a:defRPr sz="1700" kern="1200">
          <a:solidFill>
            <a:schemeClr val="tx1"/>
          </a:solidFill>
          <a:latin typeface="+mn-lt"/>
          <a:ea typeface="+mn-ea"/>
          <a:cs typeface="+mn-cs"/>
        </a:defRPr>
      </a:lvl3pPr>
      <a:lvl4pPr marL="1297068" algn="l" defTabSz="864712" rtl="0" eaLnBrk="1" latinLnBrk="0" hangingPunct="1">
        <a:defRPr sz="1700" kern="1200">
          <a:solidFill>
            <a:schemeClr val="tx1"/>
          </a:solidFill>
          <a:latin typeface="+mn-lt"/>
          <a:ea typeface="+mn-ea"/>
          <a:cs typeface="+mn-cs"/>
        </a:defRPr>
      </a:lvl4pPr>
      <a:lvl5pPr marL="1729363" algn="l" defTabSz="864712" rtl="0" eaLnBrk="1" latinLnBrk="0" hangingPunct="1">
        <a:defRPr sz="1700" kern="1200">
          <a:solidFill>
            <a:schemeClr val="tx1"/>
          </a:solidFill>
          <a:latin typeface="+mn-lt"/>
          <a:ea typeface="+mn-ea"/>
          <a:cs typeface="+mn-cs"/>
        </a:defRPr>
      </a:lvl5pPr>
      <a:lvl6pPr marL="2161752" algn="l" defTabSz="864712" rtl="0" eaLnBrk="1" latinLnBrk="0" hangingPunct="1">
        <a:defRPr sz="1700" kern="1200">
          <a:solidFill>
            <a:schemeClr val="tx1"/>
          </a:solidFill>
          <a:latin typeface="+mn-lt"/>
          <a:ea typeface="+mn-ea"/>
          <a:cs typeface="+mn-cs"/>
        </a:defRPr>
      </a:lvl6pPr>
      <a:lvl7pPr marL="2594130" algn="l" defTabSz="864712" rtl="0" eaLnBrk="1" latinLnBrk="0" hangingPunct="1">
        <a:defRPr sz="1700" kern="1200">
          <a:solidFill>
            <a:schemeClr val="tx1"/>
          </a:solidFill>
          <a:latin typeface="+mn-lt"/>
          <a:ea typeface="+mn-ea"/>
          <a:cs typeface="+mn-cs"/>
        </a:defRPr>
      </a:lvl7pPr>
      <a:lvl8pPr marL="3026431" algn="l" defTabSz="864712" rtl="0" eaLnBrk="1" latinLnBrk="0" hangingPunct="1">
        <a:defRPr sz="1700" kern="1200">
          <a:solidFill>
            <a:schemeClr val="tx1"/>
          </a:solidFill>
          <a:latin typeface="+mn-lt"/>
          <a:ea typeface="+mn-ea"/>
          <a:cs typeface="+mn-cs"/>
        </a:defRPr>
      </a:lvl8pPr>
      <a:lvl9pPr marL="3458785" algn="l" defTabSz="86471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2055">
            <a:extLst>
              <a:ext uri="{FF2B5EF4-FFF2-40B4-BE49-F238E27FC236}">
                <a16:creationId xmlns:a16="http://schemas.microsoft.com/office/drawing/2014/main" id="{A87B0611-305B-4426-BE8B-6F3BDCAD2D30}"/>
              </a:ext>
            </a:extLst>
          </p:cNvPr>
          <p:cNvSpPr txBox="1"/>
          <p:nvPr/>
        </p:nvSpPr>
        <p:spPr>
          <a:xfrm>
            <a:off x="1800974" y="2295376"/>
            <a:ext cx="8170156" cy="935077"/>
          </a:xfrm>
          <a:prstGeom prst="rect">
            <a:avLst/>
          </a:prstGeom>
          <a:noFill/>
          <a:ln w="9525">
            <a:noFill/>
          </a:ln>
        </p:spPr>
        <p:txBody>
          <a:bodyPr wrap="square" lIns="91428" tIns="45714" rIns="91428" bIns="45714">
            <a:spAutoFit/>
          </a:bodyPr>
          <a:lstStyle/>
          <a:p>
            <a:pPr algn="ctr" defTabSz="1132030">
              <a:spcBef>
                <a:spcPct val="50000"/>
              </a:spcBef>
              <a:defRPr/>
            </a:pPr>
            <a:r>
              <a:rPr lang="en-US" altLang="zh-CN" sz="5400" b="1" dirty="0" err="1">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Moân</a:t>
            </a:r>
            <a:r>
              <a:rPr lang="en-US" altLang="zh-CN" sz="5400" b="1" dirty="0">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 </a:t>
            </a:r>
            <a:r>
              <a:rPr lang="en-US" altLang="zh-CN" sz="5400" b="1" dirty="0" err="1">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Tieáng</a:t>
            </a:r>
            <a:r>
              <a:rPr lang="en-US" altLang="zh-CN" sz="5400" b="1" dirty="0">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 </a:t>
            </a:r>
            <a:r>
              <a:rPr lang="en-US" altLang="zh-CN" sz="5400" b="1" dirty="0" err="1">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Vieät</a:t>
            </a:r>
            <a:endParaRPr lang="en-US" altLang="zh-CN" sz="5400" b="1" dirty="0">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endParaRPr>
          </a:p>
        </p:txBody>
      </p:sp>
      <p:sp>
        <p:nvSpPr>
          <p:cNvPr id="5" name="文本框 2054">
            <a:extLst>
              <a:ext uri="{FF2B5EF4-FFF2-40B4-BE49-F238E27FC236}">
                <a16:creationId xmlns:a16="http://schemas.microsoft.com/office/drawing/2014/main" id="{E62E1BCA-4734-49E1-AEF8-E8F2517250D0}"/>
              </a:ext>
            </a:extLst>
          </p:cNvPr>
          <p:cNvSpPr txBox="1"/>
          <p:nvPr/>
        </p:nvSpPr>
        <p:spPr>
          <a:xfrm>
            <a:off x="4215408" y="5085184"/>
            <a:ext cx="5589965" cy="584775"/>
          </a:xfrm>
          <a:prstGeom prst="rect">
            <a:avLst/>
          </a:prstGeom>
          <a:noFill/>
          <a:ln w="9525">
            <a:noFill/>
          </a:ln>
        </p:spPr>
        <p:txBody>
          <a:bodyPr wrap="square" lIns="91428" tIns="45714" rIns="91428" bIns="45714">
            <a:spAutoFit/>
          </a:bodyPr>
          <a:lstStyle/>
          <a:p>
            <a:pPr defTabSz="1132030">
              <a:spcBef>
                <a:spcPct val="50000"/>
              </a:spcBef>
              <a:defRPr/>
            </a:pPr>
            <a:r>
              <a:rPr lang="en-US" altLang="zh-CN" sz="3100" b="1" dirty="0" err="1">
                <a:solidFill>
                  <a:srgbClr val="3333FF"/>
                </a:solidFill>
                <a:latin typeface="VNI-Avo" pitchFamily="2" charset="0"/>
                <a:ea typeface="黑体" panose="02010609060101010101" pitchFamily="2" charset="-122"/>
              </a:rPr>
              <a:t>Giaùo</a:t>
            </a:r>
            <a:r>
              <a:rPr lang="en-US" altLang="zh-CN" sz="3100" b="1" dirty="0">
                <a:solidFill>
                  <a:srgbClr val="3333FF"/>
                </a:solidFill>
                <a:latin typeface="VNI-Avo" pitchFamily="2" charset="0"/>
                <a:ea typeface="黑体" panose="02010609060101010101" pitchFamily="2" charset="-122"/>
              </a:rPr>
              <a:t> </a:t>
            </a:r>
            <a:r>
              <a:rPr lang="en-US" altLang="zh-CN" sz="3100" b="1" dirty="0" err="1">
                <a:solidFill>
                  <a:srgbClr val="3333FF"/>
                </a:solidFill>
                <a:latin typeface="VNI-Avo" pitchFamily="2" charset="0"/>
                <a:ea typeface="黑体" panose="02010609060101010101" pitchFamily="2" charset="-122"/>
              </a:rPr>
              <a:t>vieân</a:t>
            </a:r>
            <a:r>
              <a:rPr lang="en-US" altLang="zh-CN" sz="3100" b="1" dirty="0">
                <a:solidFill>
                  <a:srgbClr val="3333FF"/>
                </a:solidFill>
                <a:latin typeface="VNI-Avo" pitchFamily="2" charset="0"/>
                <a:ea typeface="黑体" panose="02010609060101010101" pitchFamily="2" charset="-122"/>
              </a:rPr>
              <a:t>:</a:t>
            </a:r>
            <a:endParaRPr lang="zh-CN" altLang="en-US" sz="3100" b="1" dirty="0">
              <a:solidFill>
                <a:srgbClr val="3333FF"/>
              </a:solidFill>
              <a:latin typeface="VNI-Avo" pitchFamily="2" charset="0"/>
              <a:ea typeface="黑体" panose="02010609060101010101" pitchFamily="2" charset="-122"/>
            </a:endParaRPr>
          </a:p>
        </p:txBody>
      </p:sp>
    </p:spTree>
    <p:extLst>
      <p:ext uri="{BB962C8B-B14F-4D97-AF65-F5344CB8AC3E}">
        <p14:creationId xmlns:p14="http://schemas.microsoft.com/office/powerpoint/2010/main" val="38135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847" y="0"/>
            <a:ext cx="12299340" cy="6858000"/>
          </a:xfrm>
        </p:spPr>
      </p:pic>
      <p:pic>
        <p:nvPicPr>
          <p:cNvPr id="4" name="图片 37896" descr="1-26"/>
          <p:cNvPicPr>
            <a:picLocks noChangeAspect="1"/>
          </p:cNvPicPr>
          <p:nvPr/>
        </p:nvPicPr>
        <p:blipFill>
          <a:blip r:embed="rId3"/>
          <a:stretch>
            <a:fillRect/>
          </a:stretch>
        </p:blipFill>
        <p:spPr>
          <a:xfrm>
            <a:off x="324013" y="2219190"/>
            <a:ext cx="4598742" cy="3529532"/>
          </a:xfrm>
          <a:prstGeom prst="rect">
            <a:avLst/>
          </a:prstGeom>
          <a:noFill/>
          <a:ln w="9525">
            <a:noFill/>
          </a:ln>
        </p:spPr>
      </p:pic>
      <p:pic>
        <p:nvPicPr>
          <p:cNvPr id="5" name="图片 37893" descr="1-28"/>
          <p:cNvPicPr>
            <a:picLocks noChangeAspect="1"/>
          </p:cNvPicPr>
          <p:nvPr/>
        </p:nvPicPr>
        <p:blipFill>
          <a:blip r:embed="rId4"/>
          <a:stretch>
            <a:fillRect/>
          </a:stretch>
        </p:blipFill>
        <p:spPr>
          <a:xfrm>
            <a:off x="-266893" y="4158537"/>
            <a:ext cx="3093089" cy="2867744"/>
          </a:xfrm>
          <a:prstGeom prst="rect">
            <a:avLst/>
          </a:prstGeom>
          <a:noFill/>
          <a:ln w="9525">
            <a:noFill/>
          </a:ln>
        </p:spPr>
      </p:pic>
      <p:pic>
        <p:nvPicPr>
          <p:cNvPr id="6" name="图片 37894" descr="1-29"/>
          <p:cNvPicPr>
            <a:picLocks noChangeAspect="1"/>
          </p:cNvPicPr>
          <p:nvPr/>
        </p:nvPicPr>
        <p:blipFill>
          <a:blip r:embed="rId5"/>
          <a:stretch>
            <a:fillRect/>
          </a:stretch>
        </p:blipFill>
        <p:spPr>
          <a:xfrm>
            <a:off x="3735717" y="182651"/>
            <a:ext cx="8210956" cy="6894767"/>
          </a:xfrm>
          <a:prstGeom prst="rect">
            <a:avLst/>
          </a:prstGeom>
          <a:noFill/>
          <a:ln w="9525">
            <a:noFill/>
          </a:ln>
        </p:spPr>
      </p:pic>
      <p:pic>
        <p:nvPicPr>
          <p:cNvPr id="7" name="图片 37895" descr="1-27"/>
          <p:cNvPicPr>
            <a:picLocks noChangeAspect="1"/>
          </p:cNvPicPr>
          <p:nvPr/>
        </p:nvPicPr>
        <p:blipFill>
          <a:blip r:embed="rId6"/>
          <a:stretch>
            <a:fillRect/>
          </a:stretch>
        </p:blipFill>
        <p:spPr>
          <a:xfrm>
            <a:off x="539120" y="390980"/>
            <a:ext cx="3553046" cy="3239055"/>
          </a:xfrm>
          <a:prstGeom prst="rect">
            <a:avLst/>
          </a:prstGeom>
          <a:noFill/>
          <a:ln w="9525">
            <a:noFill/>
          </a:ln>
        </p:spPr>
      </p:pic>
      <p:sp>
        <p:nvSpPr>
          <p:cNvPr id="8" name="Rectangle 7"/>
          <p:cNvSpPr/>
          <p:nvPr/>
        </p:nvSpPr>
        <p:spPr>
          <a:xfrm>
            <a:off x="4946809" y="2998914"/>
            <a:ext cx="4587774" cy="1970079"/>
          </a:xfrm>
          <a:prstGeom prst="rect">
            <a:avLst/>
          </a:prstGeom>
          <a:noFill/>
        </p:spPr>
        <p:txBody>
          <a:bodyPr wrap="none" lIns="122227" tIns="61113" rIns="122227" bIns="61113">
            <a:spAutoFit/>
            <a:scene3d>
              <a:camera prst="orthographicFront"/>
              <a:lightRig rig="soft" dir="t">
                <a:rot lat="0" lon="0" rev="15600000"/>
              </a:lightRig>
            </a:scene3d>
            <a:sp3d extrusionH="57150" prstMaterial="softEdge">
              <a:bevelT w="25400" h="38100"/>
            </a:sp3d>
          </a:bodyPr>
          <a:lstStyle/>
          <a:p>
            <a:pPr algn="ctr" defTabSz="956161"/>
            <a:r>
              <a:rPr lang="en-US" sz="6600" b="1" dirty="0" err="1">
                <a:ln/>
                <a:solidFill>
                  <a:srgbClr val="FF0000"/>
                </a:solidFill>
                <a:latin typeface="VNI-Avo" pitchFamily="2" charset="0"/>
                <a:ea typeface="宋体"/>
              </a:rPr>
              <a:t>Thöïc</a:t>
            </a:r>
            <a:r>
              <a:rPr lang="en-US" sz="6600" b="1" dirty="0">
                <a:ln/>
                <a:solidFill>
                  <a:srgbClr val="FF0000"/>
                </a:solidFill>
                <a:latin typeface="VNI-Avo" pitchFamily="2" charset="0"/>
                <a:ea typeface="宋体"/>
              </a:rPr>
              <a:t> </a:t>
            </a:r>
            <a:r>
              <a:rPr lang="en-US" sz="6600" b="1" dirty="0" err="1">
                <a:ln/>
                <a:solidFill>
                  <a:srgbClr val="FF0000"/>
                </a:solidFill>
                <a:latin typeface="VNI-Avo" pitchFamily="2" charset="0"/>
                <a:ea typeface="宋体"/>
              </a:rPr>
              <a:t>haønh</a:t>
            </a:r>
            <a:endParaRPr lang="en-US" sz="6600" b="1" dirty="0">
              <a:ln/>
              <a:solidFill>
                <a:srgbClr val="FF0000"/>
              </a:solidFill>
              <a:latin typeface="VNI-Avo" pitchFamily="2" charset="0"/>
              <a:ea typeface="宋体"/>
            </a:endParaRPr>
          </a:p>
          <a:p>
            <a:pPr algn="ctr" defTabSz="956161"/>
            <a:r>
              <a:rPr lang="en-US" sz="5400" b="1" dirty="0">
                <a:ln/>
                <a:solidFill>
                  <a:srgbClr val="FF0000"/>
                </a:solidFill>
                <a:latin typeface="VNI-Avo" pitchFamily="2" charset="0"/>
                <a:ea typeface="宋体"/>
              </a:rPr>
              <a:t>VBT</a:t>
            </a:r>
          </a:p>
        </p:txBody>
      </p:sp>
    </p:spTree>
    <p:extLst>
      <p:ext uri="{BB962C8B-B14F-4D97-AF65-F5344CB8AC3E}">
        <p14:creationId xmlns:p14="http://schemas.microsoft.com/office/powerpoint/2010/main" val="5371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07"/>
            <a:ext cx="12192000" cy="6858000"/>
          </a:xfrm>
          <a:prstGeom prst="rect">
            <a:avLst/>
          </a:prstGeom>
        </p:spPr>
      </p:pic>
      <p:pic>
        <p:nvPicPr>
          <p:cNvPr id="4"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9330"/>
            <a:ext cx="4325233" cy="4436377"/>
          </a:xfrm>
          <a:prstGeom prst="rect">
            <a:avLst/>
          </a:prstGeom>
        </p:spPr>
      </p:pic>
      <p:sp>
        <p:nvSpPr>
          <p:cNvPr id="5" name="TextBox 1"/>
          <p:cNvSpPr txBox="1"/>
          <p:nvPr/>
        </p:nvSpPr>
        <p:spPr>
          <a:xfrm>
            <a:off x="2600125" y="2121705"/>
            <a:ext cx="8127348" cy="1600008"/>
          </a:xfrm>
          <a:prstGeom prst="rect">
            <a:avLst/>
          </a:prstGeom>
          <a:noFill/>
        </p:spPr>
        <p:txBody>
          <a:bodyPr wrap="square" lIns="121496" tIns="60747" rIns="121496" bIns="60747" rtlCol="0">
            <a:spAutoFit/>
          </a:bodyPr>
          <a:lstStyle/>
          <a:p>
            <a:pPr algn="ctr" defTabSz="864712" fontAlgn="base">
              <a:spcBef>
                <a:spcPct val="0"/>
              </a:spcBef>
              <a:spcAft>
                <a:spcPct val="0"/>
              </a:spcAft>
            </a:pPr>
            <a:r>
              <a:rPr lang="en-US" altLang="zh-CN" sz="9600" b="1" dirty="0" smtClean="0">
                <a:solidFill>
                  <a:srgbClr val="FF0000"/>
                </a:solidFill>
                <a:latin typeface="VNI-Avo" pitchFamily="2" charset="0"/>
                <a:ea typeface="方正稚艺简体" panose="03000509000000000000" pitchFamily="65" charset="-122"/>
                <a:cs typeface="Times New Roman" pitchFamily="18" charset="0"/>
                <a:sym typeface="+mn-lt"/>
              </a:rPr>
              <a:t>KHÔÛI ÑOÄNG</a:t>
            </a:r>
            <a:endParaRPr lang="zh-CN" altLang="en-US" sz="9600" b="1" dirty="0">
              <a:solidFill>
                <a:srgbClr val="FF0000"/>
              </a:solidFill>
              <a:latin typeface="VNI-Avo" pitchFamily="2" charset="0"/>
              <a:ea typeface="方正稚艺简体" panose="03000509000000000000" pitchFamily="65" charset="-122"/>
              <a:cs typeface="Times New Roman" pitchFamily="18" charset="0"/>
              <a:sym typeface="+mn-lt"/>
            </a:endParaRPr>
          </a:p>
        </p:txBody>
      </p:sp>
    </p:spTree>
    <p:extLst>
      <p:ext uri="{BB962C8B-B14F-4D97-AF65-F5344CB8AC3E}">
        <p14:creationId xmlns:p14="http://schemas.microsoft.com/office/powerpoint/2010/main" val="219175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1700"/>
                                  </p:stCondLst>
                                  <p:iterate type="lt">
                                    <p:tmPct val="23333"/>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4823340120348586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3923" y="343381"/>
            <a:ext cx="10572000" cy="5941738"/>
          </a:xfrm>
        </p:spPr>
      </p:pic>
    </p:spTree>
    <p:extLst>
      <p:ext uri="{BB962C8B-B14F-4D97-AF65-F5344CB8AC3E}">
        <p14:creationId xmlns:p14="http://schemas.microsoft.com/office/powerpoint/2010/main" val="906056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782" y="77710"/>
            <a:ext cx="11248102" cy="6690881"/>
          </a:xfrm>
          <a:prstGeom prst="rect">
            <a:avLst/>
          </a:prstGeom>
        </p:spPr>
      </p:pic>
      <p:sp>
        <p:nvSpPr>
          <p:cNvPr id="3" name="TextBox 2"/>
          <p:cNvSpPr txBox="1"/>
          <p:nvPr/>
        </p:nvSpPr>
        <p:spPr>
          <a:xfrm>
            <a:off x="4513007" y="4513007"/>
            <a:ext cx="3362632" cy="646331"/>
          </a:xfrm>
          <a:prstGeom prst="rect">
            <a:avLst/>
          </a:prstGeom>
          <a:noFill/>
        </p:spPr>
        <p:txBody>
          <a:bodyPr wrap="square" rtlCol="0">
            <a:spAutoFit/>
          </a:bodyPr>
          <a:lstStyle/>
          <a:p>
            <a:r>
              <a:rPr lang="vi-VN" sz="3600" b="1" dirty="0">
                <a:solidFill>
                  <a:srgbClr val="FF0000"/>
                </a:solidFill>
                <a:latin typeface="HP001 4 hàng" panose="020B0603050302020204" pitchFamily="34" charset="-93"/>
              </a:rPr>
              <a:t>x</a:t>
            </a:r>
            <a:r>
              <a:rPr lang="vi-VN" sz="3600" b="1" dirty="0" smtClean="0">
                <a:solidFill>
                  <a:srgbClr val="FF0000"/>
                </a:solidFill>
                <a:latin typeface="HP001 4 hàng" panose="020B0603050302020204" pitchFamily="34" charset="-93"/>
              </a:rPr>
              <a:t>anh</a:t>
            </a:r>
            <a:endParaRPr lang="vi-VN" sz="3600" b="1" dirty="0">
              <a:solidFill>
                <a:srgbClr val="FF0000"/>
              </a:solidFill>
              <a:latin typeface="HP001 4 hàng" panose="020B0603050302020204" pitchFamily="34" charset="-93"/>
            </a:endParaRPr>
          </a:p>
        </p:txBody>
      </p:sp>
      <p:sp>
        <p:nvSpPr>
          <p:cNvPr id="8" name="TextBox 7"/>
          <p:cNvSpPr txBox="1"/>
          <p:nvPr/>
        </p:nvSpPr>
        <p:spPr>
          <a:xfrm>
            <a:off x="4832555" y="5248807"/>
            <a:ext cx="3362632" cy="646331"/>
          </a:xfrm>
          <a:prstGeom prst="rect">
            <a:avLst/>
          </a:prstGeom>
          <a:noFill/>
        </p:spPr>
        <p:txBody>
          <a:bodyPr wrap="square" rtlCol="0">
            <a:spAutoFit/>
          </a:bodyPr>
          <a:lstStyle/>
          <a:p>
            <a:r>
              <a:rPr lang="vi-VN" sz="3600" b="1" dirty="0">
                <a:solidFill>
                  <a:srgbClr val="FF0000"/>
                </a:solidFill>
                <a:latin typeface="HP001 4 hàng" panose="020B0603050302020204" pitchFamily="34" charset="-93"/>
              </a:rPr>
              <a:t>b</a:t>
            </a:r>
            <a:r>
              <a:rPr lang="vi-VN" sz="3600" b="1" dirty="0" smtClean="0">
                <a:solidFill>
                  <a:srgbClr val="FF0000"/>
                </a:solidFill>
                <a:latin typeface="HP001 4 hàng" panose="020B0603050302020204" pitchFamily="34" charset="-93"/>
              </a:rPr>
              <a:t>ồi đắp</a:t>
            </a:r>
            <a:endParaRPr lang="vi-VN" sz="3600" b="1" dirty="0">
              <a:solidFill>
                <a:srgbClr val="FF0000"/>
              </a:solidFill>
              <a:latin typeface="HP001 4 hàng" panose="020B0603050302020204" pitchFamily="34" charset="-93"/>
            </a:endParaRPr>
          </a:p>
        </p:txBody>
      </p:sp>
      <p:sp>
        <p:nvSpPr>
          <p:cNvPr id="9" name="TextBox 8"/>
          <p:cNvSpPr txBox="1"/>
          <p:nvPr/>
        </p:nvSpPr>
        <p:spPr>
          <a:xfrm>
            <a:off x="4513007" y="5969049"/>
            <a:ext cx="3362632" cy="646331"/>
          </a:xfrm>
          <a:prstGeom prst="rect">
            <a:avLst/>
          </a:prstGeom>
          <a:noFill/>
        </p:spPr>
        <p:txBody>
          <a:bodyPr wrap="square" rtlCol="0">
            <a:spAutoFit/>
          </a:bodyPr>
          <a:lstStyle/>
          <a:p>
            <a:r>
              <a:rPr lang="vi-VN" sz="3600" b="1" dirty="0" smtClean="0">
                <a:solidFill>
                  <a:srgbClr val="FF0000"/>
                </a:solidFill>
                <a:latin typeface="HP001 4 hàng" panose="020B0603050302020204" pitchFamily="34" charset="-93"/>
              </a:rPr>
              <a:t>cá</a:t>
            </a:r>
            <a:endParaRPr lang="vi-VN" sz="3600" b="1" dirty="0">
              <a:solidFill>
                <a:srgbClr val="FF0000"/>
              </a:solidFill>
              <a:latin typeface="HP001 4 hàng" panose="020B0603050302020204" pitchFamily="34" charset="-93"/>
            </a:endParaRPr>
          </a:p>
        </p:txBody>
      </p:sp>
    </p:spTree>
    <p:extLst>
      <p:ext uri="{BB962C8B-B14F-4D97-AF65-F5344CB8AC3E}">
        <p14:creationId xmlns:p14="http://schemas.microsoft.com/office/powerpoint/2010/main" val="53482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6025"/>
          <a:stretch/>
        </p:blipFill>
        <p:spPr>
          <a:xfrm>
            <a:off x="-383459" y="1903411"/>
            <a:ext cx="14099457" cy="2536722"/>
          </a:xfrm>
          <a:prstGeom prst="rect">
            <a:avLst/>
          </a:prstGeom>
        </p:spPr>
      </p:pic>
      <p:sp>
        <p:nvSpPr>
          <p:cNvPr id="11" name="TextBox 10"/>
          <p:cNvSpPr txBox="1"/>
          <p:nvPr/>
        </p:nvSpPr>
        <p:spPr>
          <a:xfrm>
            <a:off x="1174956" y="2581837"/>
            <a:ext cx="9945328" cy="1754326"/>
          </a:xfrm>
          <a:prstGeom prst="rect">
            <a:avLst/>
          </a:prstGeom>
          <a:noFill/>
        </p:spPr>
        <p:txBody>
          <a:bodyPr wrap="square" rtlCol="0">
            <a:spAutoFit/>
          </a:bodyPr>
          <a:lstStyle/>
          <a:p>
            <a:pPr>
              <a:lnSpc>
                <a:spcPct val="150000"/>
              </a:lnSpc>
            </a:pPr>
            <a:r>
              <a:rPr lang="vi-VN" sz="3600" b="1" dirty="0" smtClean="0">
                <a:solidFill>
                  <a:srgbClr val="FF0000"/>
                </a:solidFill>
                <a:latin typeface="HP001 4 hàng" panose="020B0603050302020204" pitchFamily="34" charset="-93"/>
              </a:rPr>
              <a:t>Nước ta có rất nhiều bãi biển đẹp.</a:t>
            </a:r>
          </a:p>
          <a:p>
            <a:pPr>
              <a:lnSpc>
                <a:spcPct val="150000"/>
              </a:lnSpc>
            </a:pPr>
            <a:r>
              <a:rPr lang="vi-VN" sz="3600" b="1" dirty="0" smtClean="0">
                <a:solidFill>
                  <a:srgbClr val="FF0000"/>
                </a:solidFill>
                <a:latin typeface="HP001 4 hàng" panose="020B0603050302020204" pitchFamily="34" charset="-93"/>
              </a:rPr>
              <a:t>Trường Sa là một quần đảo lớn của nước ta.</a:t>
            </a:r>
            <a:endParaRPr lang="vi-VN" sz="3600" b="1" dirty="0">
              <a:solidFill>
                <a:srgbClr val="FF0000"/>
              </a:solidFill>
              <a:latin typeface="HP001 4 hàng" panose="020B0603050302020204" pitchFamily="34" charset="-93"/>
            </a:endParaRPr>
          </a:p>
        </p:txBody>
      </p:sp>
    </p:spTree>
    <p:extLst>
      <p:ext uri="{BB962C8B-B14F-4D97-AF65-F5344CB8AC3E}">
        <p14:creationId xmlns:p14="http://schemas.microsoft.com/office/powerpoint/2010/main" val="11257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76" y="963561"/>
            <a:ext cx="12154124" cy="4946292"/>
          </a:xfrm>
          <a:prstGeom prst="rect">
            <a:avLst/>
          </a:prstGeom>
        </p:spPr>
      </p:pic>
      <p:sp>
        <p:nvSpPr>
          <p:cNvPr id="9" name="TextBox 8"/>
          <p:cNvSpPr txBox="1"/>
          <p:nvPr/>
        </p:nvSpPr>
        <p:spPr>
          <a:xfrm>
            <a:off x="1240597" y="2826709"/>
            <a:ext cx="9945328" cy="2554545"/>
          </a:xfrm>
          <a:prstGeom prst="rect">
            <a:avLst/>
          </a:prstGeom>
          <a:noFill/>
        </p:spPr>
        <p:txBody>
          <a:bodyPr wrap="square" rtlCol="0">
            <a:spAutoFit/>
          </a:bodyPr>
          <a:lstStyle/>
          <a:p>
            <a:r>
              <a:rPr lang="vi-VN" sz="4000" b="1" dirty="0" smtClean="0">
                <a:solidFill>
                  <a:srgbClr val="FF0000"/>
                </a:solidFill>
                <a:latin typeface="HP001 4 hàng" panose="020B0603050302020204" pitchFamily="34" charset="-93"/>
              </a:rPr>
              <a:t>Khi đi biển em thích nhất là chơi trò vẽ tranh trên cát. Em cùng chị đã vẽ rất nhiều các loài cá. Em rất vui khi được đi biển chơi.</a:t>
            </a:r>
          </a:p>
        </p:txBody>
      </p:sp>
    </p:spTree>
    <p:extLst>
      <p:ext uri="{BB962C8B-B14F-4D97-AF65-F5344CB8AC3E}">
        <p14:creationId xmlns:p14="http://schemas.microsoft.com/office/powerpoint/2010/main" val="11997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882" y="1380714"/>
            <a:ext cx="5672950" cy="581873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44" y="2429331"/>
            <a:ext cx="4325233" cy="4436377"/>
          </a:xfrm>
          <a:prstGeom prst="rect">
            <a:avLst/>
          </a:prstGeom>
        </p:spPr>
      </p:pic>
      <p:sp>
        <p:nvSpPr>
          <p:cNvPr id="28" name="TextBox 1"/>
          <p:cNvSpPr txBox="1"/>
          <p:nvPr/>
        </p:nvSpPr>
        <p:spPr>
          <a:xfrm>
            <a:off x="6377775" y="2831195"/>
            <a:ext cx="4718396" cy="1171116"/>
          </a:xfrm>
          <a:prstGeom prst="rect">
            <a:avLst/>
          </a:prstGeom>
          <a:noFill/>
        </p:spPr>
        <p:txBody>
          <a:bodyPr wrap="square" lIns="121496" tIns="60747" rIns="121496" bIns="60747" rtlCol="0">
            <a:spAutoFit/>
          </a:bodyPr>
          <a:lstStyle/>
          <a:p>
            <a:pPr algn="ctr" defTabSz="864712" fontAlgn="base">
              <a:spcBef>
                <a:spcPct val="0"/>
              </a:spcBef>
              <a:spcAft>
                <a:spcPct val="0"/>
              </a:spcAft>
              <a:defRPr/>
            </a:pPr>
            <a:r>
              <a:rPr lang="en-US" altLang="zh-CN" sz="6700" b="1">
                <a:solidFill>
                  <a:srgbClr val="FFFF00"/>
                </a:solidFill>
                <a:latin typeface="Times New Roman" pitchFamily="18" charset="0"/>
                <a:ea typeface="方正稚艺简体" panose="03000509000000000000" pitchFamily="65" charset="-122"/>
                <a:cs typeface="Times New Roman" pitchFamily="18" charset="0"/>
                <a:sym typeface="+mn-lt"/>
              </a:rPr>
              <a:t>CỦNG CỐ</a:t>
            </a:r>
            <a:endParaRPr lang="zh-CN" altLang="en-US" sz="6700" b="1" dirty="0">
              <a:solidFill>
                <a:srgbClr val="FFFF00"/>
              </a:solidFill>
              <a:latin typeface="Times New Roman" pitchFamily="18" charset="0"/>
              <a:ea typeface="方正稚艺简体" panose="03000509000000000000" pitchFamily="65" charset="-122"/>
              <a:cs typeface="Times New Roman" pitchFamily="18" charset="0"/>
              <a:sym typeface="+mn-lt"/>
            </a:endParaRPr>
          </a:p>
        </p:txBody>
      </p:sp>
    </p:spTree>
    <p:extLst>
      <p:ext uri="{BB962C8B-B14F-4D97-AF65-F5344CB8AC3E}">
        <p14:creationId xmlns:p14="http://schemas.microsoft.com/office/powerpoint/2010/main" val="226625640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2" fill="hold" grpId="0" nodeType="withEffect">
                                  <p:stCondLst>
                                    <p:cond delay="1700"/>
                                  </p:stCondLst>
                                  <p:iterate type="lt">
                                    <p:tmPct val="23333"/>
                                  </p:iterate>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73</Words>
  <Application>Microsoft Office PowerPoint</Application>
  <PresentationFormat>Widescreen</PresentationFormat>
  <Paragraphs>13</Paragraphs>
  <Slides>8</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vt:i4>
      </vt:variant>
    </vt:vector>
  </HeadingPairs>
  <TitlesOfParts>
    <vt:vector size="20" baseType="lpstr">
      <vt:lpstr>宋体</vt:lpstr>
      <vt:lpstr>Arial</vt:lpstr>
      <vt:lpstr>Calibri</vt:lpstr>
      <vt:lpstr>Calibri Light</vt:lpstr>
      <vt:lpstr>等线</vt:lpstr>
      <vt:lpstr>HP001 4 hàng</vt:lpstr>
      <vt:lpstr>黑体</vt:lpstr>
      <vt:lpstr>Times New Roman</vt:lpstr>
      <vt:lpstr>VNI-Avo</vt:lpstr>
      <vt:lpstr>方正稚艺简体</vt:lpstr>
      <vt:lpstr>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Nguyên Nghĩa</dc:creator>
  <cp:lastModifiedBy>chi minh</cp:lastModifiedBy>
  <cp:revision>9</cp:revision>
  <dcterms:created xsi:type="dcterms:W3CDTF">2021-04-10T04:30:26Z</dcterms:created>
  <dcterms:modified xsi:type="dcterms:W3CDTF">2022-04-28T01:52:28Z</dcterms:modified>
</cp:coreProperties>
</file>