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007577146" r:id="rId2"/>
    <p:sldId id="295" r:id="rId3"/>
    <p:sldId id="263" r:id="rId4"/>
    <p:sldId id="341" r:id="rId5"/>
    <p:sldId id="343" r:id="rId6"/>
    <p:sldId id="345" r:id="rId7"/>
    <p:sldId id="344" r:id="rId8"/>
    <p:sldId id="296" r:id="rId9"/>
    <p:sldId id="297" r:id="rId10"/>
    <p:sldId id="346" r:id="rId11"/>
    <p:sldId id="264" r:id="rId12"/>
    <p:sldId id="347" r:id="rId13"/>
    <p:sldId id="360" r:id="rId14"/>
    <p:sldId id="318" r:id="rId15"/>
    <p:sldId id="320" r:id="rId16"/>
    <p:sldId id="321" r:id="rId17"/>
    <p:sldId id="322" r:id="rId18"/>
    <p:sldId id="324" r:id="rId19"/>
    <p:sldId id="348" r:id="rId20"/>
    <p:sldId id="325" r:id="rId21"/>
    <p:sldId id="349" r:id="rId22"/>
    <p:sldId id="359" r:id="rId23"/>
    <p:sldId id="350" r:id="rId24"/>
    <p:sldId id="351" r:id="rId25"/>
    <p:sldId id="353" r:id="rId26"/>
    <p:sldId id="307" r:id="rId27"/>
    <p:sldId id="308" r:id="rId28"/>
    <p:sldId id="356" r:id="rId29"/>
    <p:sldId id="355" r:id="rId30"/>
    <p:sldId id="267" r:id="rId31"/>
    <p:sldId id="357" r:id="rId32"/>
    <p:sldId id="358" r:id="rId33"/>
    <p:sldId id="2007577147" r:id="rId34"/>
  </p:sldIdLst>
  <p:sldSz cx="18288000" cy="10287000"/>
  <p:notesSz cx="6858000" cy="9144000"/>
  <p:embeddedFontLst>
    <p:embeddedFont>
      <p:font typeface=".VnHelvetInsH" panose="020B7200000000000000" pitchFamily="34" charset="0"/>
      <p:regular r:id="rId36"/>
    </p:embeddedFont>
    <p:embeddedFont>
      <p:font typeface="#9Slide03 AllRoundGothic" panose="020B0604020202020204" charset="0"/>
      <p:regular r:id="rId37"/>
    </p:embeddedFont>
    <p:embeddedFont>
      <p:font typeface="宋体" panose="02010600030101010101" pitchFamily="2" charset="-122"/>
      <p:regular r:id="rId38"/>
    </p:embeddedFont>
    <p:embeddedFont>
      <p:font typeface=".VnTimeH" panose="020B7200000000000000" pitchFamily="34" charset="0"/>
      <p:regular r:id="rId39"/>
      <p:bold r:id="rId40"/>
      <p:italic r:id="rId41"/>
      <p:boldItalic r:id="rId42"/>
    </p:embeddedFont>
    <p:embeddedFont>
      <p:font typeface="宋体" panose="02010600030101010101" pitchFamily="2" charset="-122"/>
      <p:regular r:id="rId38"/>
    </p:embeddedFont>
    <p:embeddedFont>
      <p:font typeface="Impact" panose="020B0806030902050204" pitchFamily="34" charset="0"/>
      <p:regular r:id="rId43"/>
    </p:embeddedFont>
    <p:embeddedFont>
      <p:font typeface="#9Slide03 Quicksand" panose="020B0604020202020204" charset="0"/>
      <p:regular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#9Slide03 Quicksand Bold" panose="020B0604020202020204" charset="0"/>
      <p:bold r:id="rId47"/>
    </p:embeddedFont>
    <p:embeddedFont>
      <p:font typeface="VNI-Times" panose="020B0604020202020204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.VnTime" panose="020B7200000000000000"/>
      <p:regular r:id="rId56"/>
      <p:bold r:id="rId57"/>
      <p:italic r:id="rId58"/>
      <p:boldItalic r:id="rId59"/>
    </p:embeddedFont>
    <p:embeddedFont>
      <p:font typeface="HP001 4 hàng" panose="020B0603050302020204" pitchFamily="34" charset="0"/>
      <p:regular r:id="rId6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 Ha" initials="TH" lastIdx="1" clrIdx="0">
    <p:extLst>
      <p:ext uri="{19B8F6BF-5375-455C-9EA6-DF929625EA0E}">
        <p15:presenceInfo xmlns:p15="http://schemas.microsoft.com/office/powerpoint/2012/main" userId="7f87e14dbe4b8e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E80"/>
    <a:srgbClr val="FF4B4B"/>
    <a:srgbClr val="57D1D7"/>
    <a:srgbClr val="2A913E"/>
    <a:srgbClr val="152A69"/>
    <a:srgbClr val="C0E2EB"/>
    <a:srgbClr val="6471C0"/>
    <a:srgbClr val="F2BCD6"/>
    <a:srgbClr val="C9FFFC"/>
    <a:srgbClr val="E77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3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4420E-ECFF-4483-B887-DA0A5820BD08}" type="datetimeFigureOut">
              <a:rPr lang="en-US" smtClean="0"/>
              <a:t>23/03/2023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71FA5-AC16-4B21-A033-842868553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463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71FA5-AC16-4B21-A033-8428685538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9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71FA5-AC16-4B21-A033-8428685538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0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71FA5-AC16-4B21-A033-8428685538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78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38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259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059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82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28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71FA5-AC16-4B21-A033-8428685538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12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74639"/>
            <a:ext cx="20574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" y="6916388"/>
            <a:ext cx="18288023" cy="33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3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0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0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5" indent="-342905" algn="l" defTabSz="91441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0" indent="-285753" algn="l" defTabSz="91441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55.png"/><Relationship Id="rId4" Type="http://schemas.openxmlformats.org/officeDocument/2006/relationships/image" Target="../media/image67.sv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67.svg"/><Relationship Id="rId7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7.sv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7.svg"/><Relationship Id="rId7" Type="http://schemas.openxmlformats.org/officeDocument/2006/relationships/image" Target="../media/image77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79.sv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7.svg"/><Relationship Id="rId7" Type="http://schemas.openxmlformats.org/officeDocument/2006/relationships/image" Target="../media/image77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79.sv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69.png"/><Relationship Id="rId26" Type="http://schemas.openxmlformats.org/officeDocument/2006/relationships/image" Target="../media/image74.png"/><Relationship Id="rId3" Type="http://schemas.openxmlformats.org/officeDocument/2006/relationships/image" Target="../media/image67.svg"/><Relationship Id="rId21" Type="http://schemas.openxmlformats.org/officeDocument/2006/relationships/image" Target="../media/image90.svg"/><Relationship Id="rId7" Type="http://schemas.openxmlformats.org/officeDocument/2006/relationships/image" Target="../media/image82.svg"/><Relationship Id="rId12" Type="http://schemas.openxmlformats.org/officeDocument/2006/relationships/image" Target="../media/image84.svg"/><Relationship Id="rId17" Type="http://schemas.openxmlformats.org/officeDocument/2006/relationships/image" Target="../media/image86.svg"/><Relationship Id="rId25" Type="http://schemas.openxmlformats.org/officeDocument/2006/relationships/image" Target="../media/image92.svg"/><Relationship Id="rId2" Type="http://schemas.openxmlformats.org/officeDocument/2006/relationships/image" Target="../media/image50.png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24" Type="http://schemas.openxmlformats.org/officeDocument/2006/relationships/image" Target="../media/image73.png"/><Relationship Id="rId5" Type="http://schemas.openxmlformats.org/officeDocument/2006/relationships/image" Target="../media/image18.svg"/><Relationship Id="rId15" Type="http://schemas.openxmlformats.org/officeDocument/2006/relationships/image" Target="../media/image67.png"/><Relationship Id="rId23" Type="http://schemas.openxmlformats.org/officeDocument/2006/relationships/image" Target="../media/image72.png"/><Relationship Id="rId28" Type="http://schemas.openxmlformats.org/officeDocument/2006/relationships/image" Target="../media/image75.png"/><Relationship Id="rId10" Type="http://schemas.openxmlformats.org/officeDocument/2006/relationships/image" Target="../media/image64.png"/><Relationship Id="rId19" Type="http://schemas.openxmlformats.org/officeDocument/2006/relationships/image" Target="../media/image88.sv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14" Type="http://schemas.openxmlformats.org/officeDocument/2006/relationships/image" Target="../media/image8.svg"/><Relationship Id="rId22" Type="http://schemas.openxmlformats.org/officeDocument/2006/relationships/image" Target="../media/image71.png"/><Relationship Id="rId27" Type="http://schemas.openxmlformats.org/officeDocument/2006/relationships/image" Target="../media/image9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1.svg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5.svg"/><Relationship Id="rId12" Type="http://schemas.openxmlformats.org/officeDocument/2006/relationships/image" Target="../media/image19.png"/><Relationship Id="rId17" Type="http://schemas.openxmlformats.org/officeDocument/2006/relationships/image" Target="../media/image35.svg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microsoft.com/office/2007/relationships/hdphoto" Target="../media/hdphoto1.wdp"/><Relationship Id="rId15" Type="http://schemas.openxmlformats.org/officeDocument/2006/relationships/image" Target="../media/image33.svg"/><Relationship Id="rId10" Type="http://schemas.openxmlformats.org/officeDocument/2006/relationships/image" Target="../media/image18.png"/><Relationship Id="rId19" Type="http://schemas.openxmlformats.org/officeDocument/2006/relationships/image" Target="../media/image37.svg"/><Relationship Id="rId4" Type="http://schemas.openxmlformats.org/officeDocument/2006/relationships/image" Target="../media/image15.png"/><Relationship Id="rId9" Type="http://schemas.openxmlformats.org/officeDocument/2006/relationships/image" Target="../media/image27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51.png"/><Relationship Id="rId4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audio" Target="../media/audio2.wav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00.svg"/><Relationship Id="rId10" Type="http://schemas.openxmlformats.org/officeDocument/2006/relationships/image" Target="../media/image72.svg"/><Relationship Id="rId4" Type="http://schemas.openxmlformats.org/officeDocument/2006/relationships/image" Target="../media/image80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69.png"/><Relationship Id="rId26" Type="http://schemas.openxmlformats.org/officeDocument/2006/relationships/image" Target="../media/image74.png"/><Relationship Id="rId3" Type="http://schemas.openxmlformats.org/officeDocument/2006/relationships/image" Target="../media/image67.svg"/><Relationship Id="rId21" Type="http://schemas.openxmlformats.org/officeDocument/2006/relationships/image" Target="../media/image90.svg"/><Relationship Id="rId7" Type="http://schemas.openxmlformats.org/officeDocument/2006/relationships/image" Target="../media/image82.svg"/><Relationship Id="rId12" Type="http://schemas.openxmlformats.org/officeDocument/2006/relationships/image" Target="../media/image84.svg"/><Relationship Id="rId17" Type="http://schemas.openxmlformats.org/officeDocument/2006/relationships/image" Target="../media/image86.svg"/><Relationship Id="rId25" Type="http://schemas.openxmlformats.org/officeDocument/2006/relationships/image" Target="../media/image92.svg"/><Relationship Id="rId2" Type="http://schemas.openxmlformats.org/officeDocument/2006/relationships/image" Target="../media/image50.png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24" Type="http://schemas.openxmlformats.org/officeDocument/2006/relationships/image" Target="../media/image73.png"/><Relationship Id="rId5" Type="http://schemas.openxmlformats.org/officeDocument/2006/relationships/image" Target="../media/image18.svg"/><Relationship Id="rId15" Type="http://schemas.openxmlformats.org/officeDocument/2006/relationships/image" Target="../media/image67.png"/><Relationship Id="rId23" Type="http://schemas.openxmlformats.org/officeDocument/2006/relationships/image" Target="../media/image72.png"/><Relationship Id="rId28" Type="http://schemas.openxmlformats.org/officeDocument/2006/relationships/image" Target="../media/image75.png"/><Relationship Id="rId10" Type="http://schemas.openxmlformats.org/officeDocument/2006/relationships/image" Target="../media/image64.png"/><Relationship Id="rId19" Type="http://schemas.openxmlformats.org/officeDocument/2006/relationships/image" Target="../media/image88.sv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14" Type="http://schemas.openxmlformats.org/officeDocument/2006/relationships/image" Target="../media/image8.svg"/><Relationship Id="rId22" Type="http://schemas.openxmlformats.org/officeDocument/2006/relationships/image" Target="../media/image71.png"/><Relationship Id="rId27" Type="http://schemas.openxmlformats.org/officeDocument/2006/relationships/image" Target="../media/image9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18" Type="http://schemas.openxmlformats.org/officeDocument/2006/relationships/image" Target="../media/image88.svg"/><Relationship Id="rId26" Type="http://schemas.openxmlformats.org/officeDocument/2006/relationships/image" Target="../media/image94.svg"/><Relationship Id="rId3" Type="http://schemas.openxmlformats.org/officeDocument/2006/relationships/image" Target="../media/image82.png"/><Relationship Id="rId21" Type="http://schemas.openxmlformats.org/officeDocument/2006/relationships/image" Target="../media/image93.png"/><Relationship Id="rId7" Type="http://schemas.openxmlformats.org/officeDocument/2006/relationships/image" Target="../media/image82.svg"/><Relationship Id="rId12" Type="http://schemas.openxmlformats.org/officeDocument/2006/relationships/image" Target="../media/image8.svg"/><Relationship Id="rId17" Type="http://schemas.openxmlformats.org/officeDocument/2006/relationships/image" Target="../media/image69.png"/><Relationship Id="rId25" Type="http://schemas.openxmlformats.org/officeDocument/2006/relationships/image" Target="../media/image96.png"/><Relationship Id="rId2" Type="http://schemas.openxmlformats.org/officeDocument/2006/relationships/audio" Target="../media/audio2.wav"/><Relationship Id="rId16" Type="http://schemas.openxmlformats.org/officeDocument/2006/relationships/image" Target="../media/image91.png"/><Relationship Id="rId20" Type="http://schemas.openxmlformats.org/officeDocument/2006/relationships/image" Target="../media/image90.svg"/><Relationship Id="rId29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24" Type="http://schemas.openxmlformats.org/officeDocument/2006/relationships/image" Target="../media/image92.svg"/><Relationship Id="rId5" Type="http://schemas.openxmlformats.org/officeDocument/2006/relationships/image" Target="../media/image18.svg"/><Relationship Id="rId15" Type="http://schemas.openxmlformats.org/officeDocument/2006/relationships/image" Target="../media/image86.svg"/><Relationship Id="rId23" Type="http://schemas.openxmlformats.org/officeDocument/2006/relationships/image" Target="../media/image95.png"/><Relationship Id="rId28" Type="http://schemas.openxmlformats.org/officeDocument/2006/relationships/image" Target="../media/image53.png"/><Relationship Id="rId10" Type="http://schemas.openxmlformats.org/officeDocument/2006/relationships/image" Target="../media/image87.png"/><Relationship Id="rId19" Type="http://schemas.openxmlformats.org/officeDocument/2006/relationships/image" Target="../media/image92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Relationship Id="rId14" Type="http://schemas.openxmlformats.org/officeDocument/2006/relationships/image" Target="../media/image90.png"/><Relationship Id="rId22" Type="http://schemas.openxmlformats.org/officeDocument/2006/relationships/image" Target="../media/image94.png"/><Relationship Id="rId27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5.gif"/><Relationship Id="rId5" Type="http://schemas.openxmlformats.org/officeDocument/2006/relationships/image" Target="../media/image104.wmf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06.png"/><Relationship Id="rId4" Type="http://schemas.openxmlformats.org/officeDocument/2006/relationships/image" Target="../media/image107.png"/><Relationship Id="rId9" Type="http://schemas.openxmlformats.org/officeDocument/2006/relationships/image" Target="../media/image11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0.png"/><Relationship Id="rId3" Type="http://schemas.openxmlformats.org/officeDocument/2006/relationships/audio" Target="../media/audio4.wav"/><Relationship Id="rId7" Type="http://schemas.openxmlformats.org/officeDocument/2006/relationships/image" Target="../media/image111.png"/><Relationship Id="rId12" Type="http://schemas.openxmlformats.org/officeDocument/2006/relationships/image" Target="../media/image1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11" Type="http://schemas.openxmlformats.org/officeDocument/2006/relationships/image" Target="../media/image114.gif"/><Relationship Id="rId5" Type="http://schemas.openxmlformats.org/officeDocument/2006/relationships/audio" Target="../media/audio6.wav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113.jpeg"/><Relationship Id="rId14" Type="http://schemas.openxmlformats.org/officeDocument/2006/relationships/image" Target="../media/image11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18.svg"/><Relationship Id="rId10" Type="http://schemas.openxmlformats.org/officeDocument/2006/relationships/image" Target="../media/image113.jpeg"/><Relationship Id="rId4" Type="http://schemas.openxmlformats.org/officeDocument/2006/relationships/audio" Target="../media/audio4.wav"/><Relationship Id="rId9" Type="http://schemas.openxmlformats.org/officeDocument/2006/relationships/image" Target="../media/image112.png"/><Relationship Id="rId1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18.svg"/><Relationship Id="rId10" Type="http://schemas.openxmlformats.org/officeDocument/2006/relationships/image" Target="../media/image113.jpeg"/><Relationship Id="rId4" Type="http://schemas.openxmlformats.org/officeDocument/2006/relationships/audio" Target="../media/audio4.wav"/><Relationship Id="rId9" Type="http://schemas.openxmlformats.org/officeDocument/2006/relationships/image" Target="../media/image112.png"/><Relationship Id="rId1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18.svg"/><Relationship Id="rId10" Type="http://schemas.openxmlformats.org/officeDocument/2006/relationships/image" Target="../media/image113.jpeg"/><Relationship Id="rId4" Type="http://schemas.openxmlformats.org/officeDocument/2006/relationships/audio" Target="../media/audio4.wav"/><Relationship Id="rId9" Type="http://schemas.openxmlformats.org/officeDocument/2006/relationships/image" Target="../media/image112.png"/><Relationship Id="rId1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0.png"/><Relationship Id="rId3" Type="http://schemas.openxmlformats.org/officeDocument/2006/relationships/audio" Target="../media/audio4.wav"/><Relationship Id="rId7" Type="http://schemas.openxmlformats.org/officeDocument/2006/relationships/image" Target="../media/image111.png"/><Relationship Id="rId12" Type="http://schemas.openxmlformats.org/officeDocument/2006/relationships/image" Target="../media/image1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11" Type="http://schemas.openxmlformats.org/officeDocument/2006/relationships/image" Target="../media/image114.gif"/><Relationship Id="rId5" Type="http://schemas.openxmlformats.org/officeDocument/2006/relationships/audio" Target="../media/audio6.wav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113.jpeg"/><Relationship Id="rId14" Type="http://schemas.openxmlformats.org/officeDocument/2006/relationships/image" Target="../media/image11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sv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1.svg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5.svg"/><Relationship Id="rId12" Type="http://schemas.openxmlformats.org/officeDocument/2006/relationships/image" Target="../media/image19.png"/><Relationship Id="rId17" Type="http://schemas.openxmlformats.org/officeDocument/2006/relationships/image" Target="../media/image35.svg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9.svg"/><Relationship Id="rId5" Type="http://schemas.microsoft.com/office/2007/relationships/hdphoto" Target="../media/hdphoto1.wdp"/><Relationship Id="rId15" Type="http://schemas.openxmlformats.org/officeDocument/2006/relationships/image" Target="../media/image33.svg"/><Relationship Id="rId10" Type="http://schemas.openxmlformats.org/officeDocument/2006/relationships/image" Target="../media/image18.png"/><Relationship Id="rId19" Type="http://schemas.openxmlformats.org/officeDocument/2006/relationships/image" Target="../media/image37.svg"/><Relationship Id="rId4" Type="http://schemas.openxmlformats.org/officeDocument/2006/relationships/image" Target="../media/image15.png"/><Relationship Id="rId9" Type="http://schemas.openxmlformats.org/officeDocument/2006/relationships/image" Target="../media/image27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7.svg"/><Relationship Id="rId10" Type="http://schemas.openxmlformats.org/officeDocument/2006/relationships/image" Target="../media/image72.sv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D1D7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>
            <a:extLst>
              <a:ext uri="{FF2B5EF4-FFF2-40B4-BE49-F238E27FC236}">
                <a16:creationId xmlns:a16="http://schemas.microsoft.com/office/drawing/2014/main" id="{D14C9CB9-D362-4777-B3A3-EE5199219D12}"/>
              </a:ext>
            </a:extLst>
          </p:cNvPr>
          <p:cNvSpPr txBox="1"/>
          <p:nvPr/>
        </p:nvSpPr>
        <p:spPr>
          <a:xfrm>
            <a:off x="2126753" y="3700358"/>
            <a:ext cx="13849173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Chủ</a:t>
            </a:r>
            <a:r>
              <a:rPr lang="en-US" sz="6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đề</a:t>
            </a:r>
            <a:r>
              <a:rPr lang="en-US" sz="6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: </a:t>
            </a:r>
            <a:r>
              <a:rPr lang="en-US" sz="6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Bảo</a:t>
            </a:r>
            <a:r>
              <a:rPr lang="en-US" sz="6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quản</a:t>
            </a:r>
            <a:r>
              <a:rPr lang="en-US" sz="6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đồ</a:t>
            </a:r>
            <a:r>
              <a:rPr lang="en-US" sz="6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dùng</a:t>
            </a:r>
            <a:r>
              <a:rPr lang="en-US" sz="6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6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nhân</a:t>
            </a:r>
            <a:r>
              <a:rPr lang="en-US" sz="6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gia</a:t>
            </a:r>
            <a:r>
              <a:rPr lang="en-US" sz="6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đình</a:t>
            </a:r>
            <a:endParaRPr lang="en-US" sz="60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  <a:p>
            <a:pPr algn="ctr">
              <a:lnSpc>
                <a:spcPts val="4950"/>
              </a:lnSpc>
            </a:pPr>
            <a:endParaRPr lang="en-US" sz="4400" dirty="0">
              <a:solidFill>
                <a:srgbClr val="152A69"/>
              </a:solidFill>
              <a:latin typeface="#9Slide03 Quicksand" panose="00000500000000000000" pitchFamily="2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4630400" y="3685694"/>
            <a:ext cx="4046415" cy="6693695"/>
            <a:chOff x="0" y="0"/>
            <a:chExt cx="5814444" cy="889385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955847" y="789589"/>
              <a:ext cx="2858597" cy="810426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75798" y="3408278"/>
              <a:ext cx="3760100" cy="53855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2565946">
              <a:off x="2313820" y="280764"/>
              <a:ext cx="1284055" cy="116732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7383328"/>
              <a:ext cx="963026" cy="97186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816343" y="4749848"/>
            <a:ext cx="3929360" cy="5558933"/>
            <a:chOff x="0" y="0"/>
            <a:chExt cx="6349884" cy="846016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282956" cy="846016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904292" y="2630313"/>
              <a:ext cx="2888722" cy="524355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190890" y="803949"/>
              <a:ext cx="1092066" cy="9927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840736">
              <a:off x="5184308" y="6230215"/>
              <a:ext cx="1045909" cy="1116990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1301777">
            <a:off x="253581" y="-23629"/>
            <a:ext cx="2997744" cy="29977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b="46557"/>
          <a:stretch>
            <a:fillRect/>
          </a:stretch>
        </p:blipFill>
        <p:spPr>
          <a:xfrm>
            <a:off x="13127316" y="1028701"/>
            <a:ext cx="4131984" cy="2153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00BD2A-F6DA-4565-B720-01D59FBD3468}"/>
              </a:ext>
            </a:extLst>
          </p:cNvPr>
          <p:cNvSpPr txBox="1"/>
          <p:nvPr/>
        </p:nvSpPr>
        <p:spPr>
          <a:xfrm>
            <a:off x="6400800" y="2352147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2A913E"/>
                </a:solidFill>
                <a:latin typeface="#9Slide03 AllRoundGothic" panose="020B0703020202020104" pitchFamily="34" charset="0"/>
              </a:rPr>
              <a:t>Tuần</a:t>
            </a:r>
            <a:r>
              <a:rPr lang="en-US" sz="7200" b="1" dirty="0">
                <a:solidFill>
                  <a:srgbClr val="2A913E"/>
                </a:solidFill>
                <a:latin typeface="#9Slide03 AllRoundGothic" panose="020B0703020202020104" pitchFamily="34" charset="0"/>
              </a:rPr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41171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81200" y="493035"/>
            <a:ext cx="15697200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445987">
            <a:off x="15493722" y="5958396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762934">
            <a:off x="1543173" y="319976"/>
            <a:ext cx="2348424" cy="768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075BA6-2AF1-41FC-8B59-17841F696D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66" y="5143500"/>
            <a:ext cx="6087705" cy="51155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04CCD7-3388-421A-BA79-25D470A7BE65}"/>
              </a:ext>
            </a:extLst>
          </p:cNvPr>
          <p:cNvSpPr txBox="1"/>
          <p:nvPr/>
        </p:nvSpPr>
        <p:spPr>
          <a:xfrm>
            <a:off x="3504117" y="2135672"/>
            <a:ext cx="13200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#9Slide03 Quicksand" panose="00000500000000000000" pitchFamily="2" charset="0"/>
              </a:rPr>
              <a:t>a) </a:t>
            </a:r>
            <a:r>
              <a:rPr lang="en-US" sz="4400" dirty="0" err="1">
                <a:latin typeface="#9Slide03 Quicksand" panose="00000500000000000000" pitchFamily="2" charset="0"/>
              </a:rPr>
              <a:t>Bạn</a:t>
            </a:r>
            <a:r>
              <a:rPr lang="en-US" sz="4400" dirty="0">
                <a:latin typeface="#9Slide03 Quicksand" panose="00000500000000000000" pitchFamily="2" charset="0"/>
              </a:rPr>
              <a:t> Na </a:t>
            </a:r>
            <a:r>
              <a:rPr lang="en-US" sz="4400" dirty="0" err="1">
                <a:latin typeface="#9Slide03 Quicksand" panose="00000500000000000000" pitchFamily="2" charset="0"/>
              </a:rPr>
              <a:t>đã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làm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gì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với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chiếc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áo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khoác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của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mình</a:t>
            </a:r>
            <a:r>
              <a:rPr lang="en-US" sz="4400" dirty="0">
                <a:latin typeface="#9Slide03 Quicksand" panose="00000500000000000000" pitchFamily="2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A7458F-A562-485A-92D9-C165558990AB}"/>
              </a:ext>
            </a:extLst>
          </p:cNvPr>
          <p:cNvSpPr txBox="1"/>
          <p:nvPr/>
        </p:nvSpPr>
        <p:spPr>
          <a:xfrm>
            <a:off x="3527461" y="3049660"/>
            <a:ext cx="13200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#9Slide03 Quicksand" panose="00000500000000000000" pitchFamily="2" charset="0"/>
              </a:rPr>
              <a:t>b) </a:t>
            </a:r>
            <a:r>
              <a:rPr lang="en-US" sz="4400" dirty="0" err="1">
                <a:latin typeface="#9Slide03 Quicksand" panose="00000500000000000000" pitchFamily="2" charset="0"/>
              </a:rPr>
              <a:t>Việc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làm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đó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đã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dẫn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đến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hậu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quả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gì</a:t>
            </a:r>
            <a:r>
              <a:rPr lang="en-US" sz="4400" dirty="0">
                <a:latin typeface="#9Slide03 Quicksand" panose="00000500000000000000" pitchFamily="2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6CBC06-7EDB-433E-9BE0-798D28A17AC8}"/>
              </a:ext>
            </a:extLst>
          </p:cNvPr>
          <p:cNvSpPr txBox="1"/>
          <p:nvPr/>
        </p:nvSpPr>
        <p:spPr>
          <a:xfrm>
            <a:off x="3550805" y="3963648"/>
            <a:ext cx="13200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#9Slide03 Quicksand" panose="00000500000000000000" pitchFamily="2" charset="0"/>
              </a:rPr>
              <a:t>c) </a:t>
            </a:r>
            <a:r>
              <a:rPr lang="en-US" sz="4400" dirty="0" err="1">
                <a:latin typeface="#9Slide03 Quicksand" panose="00000500000000000000" pitchFamily="2" charset="0"/>
              </a:rPr>
              <a:t>Em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rút</a:t>
            </a:r>
            <a:r>
              <a:rPr lang="en-US" sz="4400" dirty="0">
                <a:latin typeface="#9Slide03 Quicksand" panose="00000500000000000000" pitchFamily="2" charset="0"/>
              </a:rPr>
              <a:t> ra </a:t>
            </a:r>
            <a:r>
              <a:rPr lang="en-US" sz="4400" dirty="0" err="1">
                <a:latin typeface="#9Slide03 Quicksand" panose="00000500000000000000" pitchFamily="2" charset="0"/>
              </a:rPr>
              <a:t>được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điều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gì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về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việc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giữ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gìn</a:t>
            </a:r>
            <a:r>
              <a:rPr lang="en-US" sz="4400" dirty="0">
                <a:latin typeface="#9Slide03 Quicksand" panose="00000500000000000000" pitchFamily="2" charset="0"/>
              </a:rPr>
              <a:t>, </a:t>
            </a:r>
            <a:r>
              <a:rPr lang="en-US" sz="4400" dirty="0" err="1">
                <a:latin typeface="#9Slide03 Quicksand" panose="00000500000000000000" pitchFamily="2" charset="0"/>
              </a:rPr>
              <a:t>bảo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quản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đồ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dùng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cá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nhân</a:t>
            </a:r>
            <a:r>
              <a:rPr lang="en-US" sz="4400" dirty="0">
                <a:latin typeface="#9Slide03 Quicksand" panose="00000500000000000000" pitchFamily="2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9987DA-790A-4324-A6CD-1DD37AC04E0C}"/>
              </a:ext>
            </a:extLst>
          </p:cNvPr>
          <p:cNvSpPr txBox="1"/>
          <p:nvPr/>
        </p:nvSpPr>
        <p:spPr>
          <a:xfrm>
            <a:off x="8337024" y="1000992"/>
            <a:ext cx="8433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3 Quicksand" panose="00000500000000000000" pitchFamily="2" charset="0"/>
              </a:rPr>
              <a:t>Câu</a:t>
            </a:r>
            <a:r>
              <a:rPr lang="en-US" sz="5400" dirty="0">
                <a:latin typeface="#9Slide03 Quicksand" panose="00000500000000000000" pitchFamily="2" charset="0"/>
              </a:rPr>
              <a:t> </a:t>
            </a:r>
            <a:r>
              <a:rPr lang="en-US" sz="5400" dirty="0" err="1">
                <a:latin typeface="#9Slide03 Quicksand" panose="00000500000000000000" pitchFamily="2" charset="0"/>
              </a:rPr>
              <a:t>hỏi</a:t>
            </a:r>
            <a:endParaRPr lang="en-US" sz="54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737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-22860" y="-22860"/>
            <a:ext cx="18288000" cy="102803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92D385-8D08-453A-860B-D0234B7518CE}"/>
              </a:ext>
            </a:extLst>
          </p:cNvPr>
          <p:cNvSpPr txBox="1"/>
          <p:nvPr/>
        </p:nvSpPr>
        <p:spPr>
          <a:xfrm>
            <a:off x="10111740" y="2199151"/>
            <a:ext cx="815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400" dirty="0" err="1">
                <a:latin typeface="#9Slide03 Quicksand Bold" panose="00000800000000000000" pitchFamily="2" charset="0"/>
              </a:rPr>
              <a:t>Bạn</a:t>
            </a:r>
            <a:r>
              <a:rPr lang="en-US" sz="4400" dirty="0">
                <a:latin typeface="#9Slide03 Quicksand Bold" panose="00000800000000000000" pitchFamily="2" charset="0"/>
              </a:rPr>
              <a:t> Na </a:t>
            </a:r>
            <a:r>
              <a:rPr lang="en-US" sz="4400" dirty="0" err="1">
                <a:latin typeface="#9Slide03 Quicksand Bold" panose="00000800000000000000" pitchFamily="2" charset="0"/>
              </a:rPr>
              <a:t>đã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làm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gì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với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chiếc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áo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khoác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của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mình</a:t>
            </a:r>
            <a:r>
              <a:rPr lang="en-US" sz="4400" dirty="0">
                <a:latin typeface="#9Slide03 Quicksand Bold" panose="00000800000000000000" pitchFamily="2" charset="0"/>
              </a:rPr>
              <a:t>?</a:t>
            </a:r>
          </a:p>
          <a:p>
            <a:endParaRPr lang="en-US" sz="4400" dirty="0">
              <a:latin typeface="#9Slide03 Quicksand Bold" panose="000008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0F37FD-33CA-4EA6-9961-FC7AF48565B4}"/>
              </a:ext>
            </a:extLst>
          </p:cNvPr>
          <p:cNvSpPr txBox="1"/>
          <p:nvPr/>
        </p:nvSpPr>
        <p:spPr>
          <a:xfrm>
            <a:off x="10165080" y="4420225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Bạn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Na </a:t>
            </a: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vứt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chiếc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gốc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cây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.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9B8B6212-8D1B-43D6-A197-5CB750AA05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97473">
            <a:off x="-16007" y="8964448"/>
            <a:ext cx="1232340" cy="12076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96295C-203F-4CF2-A306-F680E0E754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116" t="32293" r="34773" b="9374"/>
          <a:stretch/>
        </p:blipFill>
        <p:spPr>
          <a:xfrm>
            <a:off x="304800" y="342900"/>
            <a:ext cx="9667359" cy="8401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394124">
            <a:off x="16374361" y="337867"/>
            <a:ext cx="2096743" cy="562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-22860" y="-22860"/>
            <a:ext cx="18288000" cy="10280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090928">
            <a:off x="16336148" y="646904"/>
            <a:ext cx="2096743" cy="562195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9B8B6212-8D1B-43D6-A197-5CB750AA05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97473">
            <a:off x="159488" y="9062496"/>
            <a:ext cx="1057023" cy="1035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B7C3CF-9358-4BCE-B9CC-6B77A7D8CD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399" t="32293" r="34779" b="11562"/>
          <a:stretch/>
        </p:blipFill>
        <p:spPr>
          <a:xfrm>
            <a:off x="304800" y="571500"/>
            <a:ext cx="9356150" cy="8173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B3EB18-1D33-46EF-92C0-49C6132DEA8C}"/>
              </a:ext>
            </a:extLst>
          </p:cNvPr>
          <p:cNvSpPr txBox="1"/>
          <p:nvPr/>
        </p:nvSpPr>
        <p:spPr>
          <a:xfrm>
            <a:off x="10363200" y="3039396"/>
            <a:ext cx="65733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400" dirty="0" err="1">
                <a:latin typeface="#9Slide03 Quicksand Bold" panose="00000800000000000000" pitchFamily="2" charset="0"/>
              </a:rPr>
              <a:t>Việc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làm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đó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đã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dẫn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đến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hậu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quả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gì</a:t>
            </a:r>
            <a:r>
              <a:rPr lang="en-US" sz="4400" dirty="0"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13E0E2-F7CA-4299-82A3-1B7DAE89C113}"/>
              </a:ext>
            </a:extLst>
          </p:cNvPr>
          <p:cNvSpPr txBox="1"/>
          <p:nvPr/>
        </p:nvSpPr>
        <p:spPr>
          <a:xfrm>
            <a:off x="10393680" y="5363972"/>
            <a:ext cx="65733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Việc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làm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khiến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Na </a:t>
            </a: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bị</a:t>
            </a:r>
            <a:r>
              <a:rPr lang="en-US" sz="44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Quicksand Bold" panose="00000800000000000000" pitchFamily="2" charset="0"/>
              </a:rPr>
              <a:t>ốm</a:t>
            </a:r>
            <a:endParaRPr lang="en-US" sz="4400" dirty="0">
              <a:solidFill>
                <a:srgbClr val="FF0000"/>
              </a:solidFill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8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-22860" y="-22860"/>
            <a:ext cx="18288000" cy="10280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090928">
            <a:off x="16336148" y="646904"/>
            <a:ext cx="2096743" cy="562195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9B8B6212-8D1B-43D6-A197-5CB750AA05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97473">
            <a:off x="16856007" y="9218321"/>
            <a:ext cx="1057023" cy="10358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C8F6C961-B560-4AD8-B5FE-15D3C6F65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" y="4254523"/>
            <a:ext cx="3196158" cy="60668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loud Callout 1">
            <a:extLst>
              <a:ext uri="{FF2B5EF4-FFF2-40B4-BE49-F238E27FC236}">
                <a16:creationId xmlns:a16="http://schemas.microsoft.com/office/drawing/2014/main" id="{2F506CBD-5FE0-4C7A-B95B-79D5DD307450}"/>
              </a:ext>
            </a:extLst>
          </p:cNvPr>
          <p:cNvSpPr/>
          <p:nvPr/>
        </p:nvSpPr>
        <p:spPr>
          <a:xfrm>
            <a:off x="3733800" y="1181100"/>
            <a:ext cx="9829800" cy="4806340"/>
          </a:xfrm>
          <a:prstGeom prst="cloudCallout">
            <a:avLst>
              <a:gd name="adj1" fmla="val -58255"/>
              <a:gd name="adj2" fmla="val 420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270510" algn="l"/>
              </a:tabLst>
            </a:pPr>
            <a:r>
              <a:rPr lang="en-US" sz="4000" dirty="0" err="1">
                <a:latin typeface="#9Slide03 Quicksand" panose="00000500000000000000" pitchFamily="2" charset="0"/>
              </a:rPr>
              <a:t>Em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rút</a:t>
            </a:r>
            <a:r>
              <a:rPr lang="en-US" sz="4000" dirty="0">
                <a:latin typeface="#9Slide03 Quicksand" panose="00000500000000000000" pitchFamily="2" charset="0"/>
              </a:rPr>
              <a:t> ra </a:t>
            </a:r>
            <a:r>
              <a:rPr lang="en-US" sz="4000" dirty="0" err="1">
                <a:latin typeface="#9Slide03 Quicksand" panose="00000500000000000000" pitchFamily="2" charset="0"/>
              </a:rPr>
              <a:t>được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điều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gì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về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việc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giữ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gìn</a:t>
            </a:r>
            <a:r>
              <a:rPr lang="en-US" sz="4000" dirty="0">
                <a:latin typeface="#9Slide03 Quicksand" panose="00000500000000000000" pitchFamily="2" charset="0"/>
              </a:rPr>
              <a:t>, </a:t>
            </a:r>
            <a:r>
              <a:rPr lang="en-US" sz="4000" dirty="0" err="1">
                <a:latin typeface="#9Slide03 Quicksand" panose="00000500000000000000" pitchFamily="2" charset="0"/>
              </a:rPr>
              <a:t>bảo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quản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đồ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dùng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cá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nhân</a:t>
            </a:r>
            <a:r>
              <a:rPr lang="en-US" sz="4000" dirty="0">
                <a:latin typeface="#9Slide03 Quicksand" panose="00000500000000000000" pitchFamily="2" charset="0"/>
              </a:rPr>
              <a:t>?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100075" y="6468248"/>
            <a:ext cx="3156914" cy="315691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69547"/>
            <a:ext cx="3196158" cy="60668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4164203" y="260960"/>
            <a:ext cx="12106166" cy="6207288"/>
          </a:xfrm>
          <a:prstGeom prst="cloudCallout">
            <a:avLst>
              <a:gd name="adj1" fmla="val -58255"/>
              <a:gd name="adj2" fmla="val 420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270510" algn="l"/>
              </a:tabLst>
            </a:pPr>
            <a:r>
              <a:rPr lang="en-US" sz="5400" dirty="0">
                <a:latin typeface="UTM Avo" panose="02040603050506020204" pitchFamily="18" charset="0"/>
              </a:rPr>
              <a:t>Theo </a:t>
            </a:r>
            <a:r>
              <a:rPr lang="en-US" sz="5400" dirty="0" err="1">
                <a:latin typeface="UTM Avo" panose="02040603050506020204" pitchFamily="18" charset="0"/>
              </a:rPr>
              <a:t>em</a:t>
            </a:r>
            <a:r>
              <a:rPr lang="en-US" sz="5400" dirty="0">
                <a:latin typeface="UTM Avo" panose="02040603050506020204" pitchFamily="18" charset="0"/>
              </a:rPr>
              <a:t>, </a:t>
            </a:r>
            <a:r>
              <a:rPr lang="en-US" sz="5400" dirty="0" err="1">
                <a:latin typeface="UTM Avo" panose="02040603050506020204" pitchFamily="18" charset="0"/>
              </a:rPr>
              <a:t>bạn</a:t>
            </a:r>
            <a:r>
              <a:rPr lang="en-US" sz="5400" dirty="0">
                <a:latin typeface="UTM Avo" panose="02040603050506020204" pitchFamily="18" charset="0"/>
              </a:rPr>
              <a:t> Na </a:t>
            </a:r>
            <a:r>
              <a:rPr lang="en-US" sz="5400" dirty="0" err="1">
                <a:latin typeface="UTM Avo" panose="02040603050506020204" pitchFamily="18" charset="0"/>
              </a:rPr>
              <a:t>sẽ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cảm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thấy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như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thế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nào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trước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sự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việc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đã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xảy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ra</a:t>
            </a:r>
            <a:r>
              <a:rPr lang="en-US" sz="5400" dirty="0">
                <a:latin typeface="UTM Avo" panose="02040603050506020204" pitchFamily="18" charset="0"/>
              </a:rPr>
              <a:t>? </a:t>
            </a:r>
            <a:r>
              <a:rPr lang="en-US" sz="5400" dirty="0" err="1">
                <a:latin typeface="UTM Avo" panose="02040603050506020204" pitchFamily="18" charset="0"/>
              </a:rPr>
              <a:t>Vì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sao</a:t>
            </a:r>
            <a:r>
              <a:rPr lang="en-US" sz="54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70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100075" y="6468248"/>
            <a:ext cx="3156914" cy="315691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69547"/>
            <a:ext cx="3196158" cy="60668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3962400" y="239587"/>
            <a:ext cx="12106166" cy="6207288"/>
          </a:xfrm>
          <a:prstGeom prst="cloudCallout">
            <a:avLst>
              <a:gd name="adj1" fmla="val -58255"/>
              <a:gd name="adj2" fmla="val 420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270510" algn="l"/>
              </a:tabLst>
            </a:pP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Na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sẽ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thấy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rất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buồn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vì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mải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chơi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và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không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cẩn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thận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nên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đã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làm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mất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chiếc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áo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khoác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mẹ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mới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mua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cho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mà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bạn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rất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thích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76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Callout 25"/>
          <p:cNvSpPr/>
          <p:nvPr/>
        </p:nvSpPr>
        <p:spPr>
          <a:xfrm>
            <a:off x="4164203" y="260960"/>
            <a:ext cx="12106166" cy="6207288"/>
          </a:xfrm>
          <a:prstGeom prst="cloudCallout">
            <a:avLst>
              <a:gd name="adj1" fmla="val -58255"/>
              <a:gd name="adj2" fmla="val 420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270510" algn="l"/>
              </a:tabLst>
            </a:pPr>
            <a:r>
              <a:rPr lang="en-US" sz="4800" dirty="0" err="1">
                <a:latin typeface="UTM Avo" panose="02040603050506020204" pitchFamily="18" charset="0"/>
              </a:rPr>
              <a:t>Nếu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em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bố</a:t>
            </a:r>
            <a:r>
              <a:rPr lang="en-US" sz="4800" dirty="0">
                <a:latin typeface="UTM Avo" panose="02040603050506020204" pitchFamily="18" charset="0"/>
              </a:rPr>
              <a:t> (</a:t>
            </a:r>
            <a:r>
              <a:rPr lang="en-US" sz="4800" dirty="0" err="1">
                <a:latin typeface="UTM Avo" panose="02040603050506020204" pitchFamily="18" charset="0"/>
              </a:rPr>
              <a:t>mẹ</a:t>
            </a:r>
            <a:r>
              <a:rPr lang="en-US" sz="4800" dirty="0">
                <a:latin typeface="UTM Avo" panose="02040603050506020204" pitchFamily="18" charset="0"/>
              </a:rPr>
              <a:t>) </a:t>
            </a:r>
            <a:r>
              <a:rPr lang="en-US" sz="4800" dirty="0" err="1">
                <a:latin typeface="UTM Avo" panose="02040603050506020204" pitchFamily="18" charset="0"/>
              </a:rPr>
              <a:t>của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bạn</a:t>
            </a:r>
            <a:r>
              <a:rPr lang="en-US" sz="4800" dirty="0">
                <a:latin typeface="UTM Avo" panose="02040603050506020204" pitchFamily="18" charset="0"/>
              </a:rPr>
              <a:t> Na, </a:t>
            </a:r>
            <a:r>
              <a:rPr lang="en-US" sz="4800" dirty="0" err="1">
                <a:latin typeface="UTM Avo" panose="02040603050506020204" pitchFamily="18" charset="0"/>
              </a:rPr>
              <a:t>em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sẽ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cảm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thấy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như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thế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nào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trước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câu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trả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lời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việc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của</a:t>
            </a:r>
            <a:r>
              <a:rPr lang="en-US" sz="4800" dirty="0">
                <a:latin typeface="UTM Avo" panose="02040603050506020204" pitchFamily="18" charset="0"/>
              </a:rPr>
              <a:t> Na? </a:t>
            </a:r>
            <a:r>
              <a:rPr lang="en-US" sz="4800" dirty="0" err="1">
                <a:latin typeface="UTM Avo" panose="02040603050506020204" pitchFamily="18" charset="0"/>
              </a:rPr>
              <a:t>Vì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sao</a:t>
            </a:r>
            <a:r>
              <a:rPr lang="en-US" sz="48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CFF0AB3D-0CEA-4258-9FEB-E4146395C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48100"/>
            <a:ext cx="3196158" cy="6066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76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100075" y="6468248"/>
            <a:ext cx="3156914" cy="3156914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1" name="Cloud Callout 10"/>
          <p:cNvSpPr/>
          <p:nvPr/>
        </p:nvSpPr>
        <p:spPr>
          <a:xfrm>
            <a:off x="4164203" y="260960"/>
            <a:ext cx="12106166" cy="6207288"/>
          </a:xfrm>
          <a:prstGeom prst="cloudCallout">
            <a:avLst>
              <a:gd name="adj1" fmla="val -58255"/>
              <a:gd name="adj2" fmla="val 420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270510" algn="l"/>
              </a:tabLst>
            </a:pP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Bố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mẹ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Na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sẽ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thấy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rất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buồn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và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lo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lắng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UTM Avo" panose="02040603050506020204" pitchFamily="18" charset="0"/>
              </a:rPr>
              <a:t>vì</a:t>
            </a:r>
            <a:r>
              <a:rPr lang="en-US" sz="4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bạn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bị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ốm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bố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mẹ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mất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thêm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tiền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của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thời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gian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bởi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việc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UTM Avo" panose="02040603050506020204" pitchFamily="18" charset="0"/>
              </a:rPr>
              <a:t>này</a:t>
            </a:r>
            <a:r>
              <a:rPr lang="en-US" sz="4400" dirty="0">
                <a:solidFill>
                  <a:srgbClr val="7030A0"/>
                </a:solidFill>
                <a:latin typeface="UTM Avo" panose="02040603050506020204" pitchFamily="18" charset="0"/>
              </a:rPr>
              <a:t>.</a:t>
            </a:r>
            <a:endParaRPr lang="en-US" sz="4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DF5846B4-5A6A-4FDF-B9FD-CCF69664A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684" y="4249396"/>
            <a:ext cx="3196158" cy="6066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0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Callout 10"/>
          <p:cNvSpPr/>
          <p:nvPr/>
        </p:nvSpPr>
        <p:spPr>
          <a:xfrm>
            <a:off x="4164203" y="260960"/>
            <a:ext cx="12106166" cy="6207288"/>
          </a:xfrm>
          <a:prstGeom prst="cloudCallout">
            <a:avLst>
              <a:gd name="adj1" fmla="val -58255"/>
              <a:gd name="adj2" fmla="val 420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bao </a:t>
            </a:r>
            <a:r>
              <a:rPr lang="en-US" sz="4400" dirty="0" err="1">
                <a:latin typeface="UTM Avo" panose="02040603050506020204" pitchFamily="18" charset="0"/>
              </a:rPr>
              <a:t>giờ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để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quên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áo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giống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như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</a:rPr>
              <a:t> Na </a:t>
            </a:r>
            <a:r>
              <a:rPr lang="en-US" sz="4400" dirty="0" err="1">
                <a:latin typeface="UTM Avo" panose="02040603050506020204" pitchFamily="18" charset="0"/>
              </a:rPr>
              <a:t>trong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câu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chuyện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trên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chưa</a:t>
            </a:r>
            <a:r>
              <a:rPr lang="en-US" sz="4400" dirty="0">
                <a:latin typeface="UTM Avo" panose="02040603050506020204" pitchFamily="18" charset="0"/>
              </a:rPr>
              <a:t>? </a:t>
            </a:r>
            <a:r>
              <a:rPr lang="en-US" sz="4400" dirty="0" err="1">
                <a:latin typeface="UTM Avo" panose="02040603050506020204" pitchFamily="18" charset="0"/>
              </a:rPr>
              <a:t>Sự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việc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diễn</a:t>
            </a:r>
            <a:r>
              <a:rPr lang="en-US" sz="4400" dirty="0">
                <a:latin typeface="UTM Avo" panose="02040603050506020204" pitchFamily="18" charset="0"/>
              </a:rPr>
              <a:t> ra </a:t>
            </a:r>
            <a:r>
              <a:rPr lang="en-US" sz="4400" dirty="0" err="1">
                <a:latin typeface="UTM Avo" panose="02040603050506020204" pitchFamily="18" charset="0"/>
              </a:rPr>
              <a:t>như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thế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nào</a:t>
            </a:r>
            <a:r>
              <a:rPr lang="en-US" sz="4400" dirty="0">
                <a:latin typeface="UTM Avo" panose="02040603050506020204" pitchFamily="18" charset="0"/>
              </a:rPr>
              <a:t>? </a:t>
            </a:r>
            <a:r>
              <a:rPr lang="en-US" sz="4400" dirty="0" err="1">
                <a:latin typeface="UTM Avo" panose="02040603050506020204" pitchFamily="18" charset="0"/>
              </a:rPr>
              <a:t>Chuyện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gì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xảy</a:t>
            </a:r>
            <a:r>
              <a:rPr lang="en-US" sz="4400" dirty="0">
                <a:latin typeface="UTM Avo" panose="02040603050506020204" pitchFamily="18" charset="0"/>
              </a:rPr>
              <a:t> ra </a:t>
            </a:r>
            <a:r>
              <a:rPr lang="en-US" sz="4400" dirty="0" err="1">
                <a:latin typeface="UTM Avo" panose="02040603050506020204" pitchFamily="18" charset="0"/>
              </a:rPr>
              <a:t>sau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đó</a:t>
            </a:r>
            <a:r>
              <a:rPr lang="en-US" sz="44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91FF0156-3BC2-45D8-BF30-DED2BEA3C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111" y="4182040"/>
            <a:ext cx="3196158" cy="6066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8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1004331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829515" y="1858929"/>
            <a:ext cx="13098683" cy="7330175"/>
            <a:chOff x="1760" y="20434"/>
            <a:chExt cx="1745507" cy="1688333"/>
          </a:xfrm>
        </p:grpSpPr>
        <p:sp>
          <p:nvSpPr>
            <p:cNvPr id="4" name="Freeform 4"/>
            <p:cNvSpPr/>
            <p:nvPr/>
          </p:nvSpPr>
          <p:spPr>
            <a:xfrm>
              <a:off x="1760" y="20434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15" name="Group 18">
            <a:extLst>
              <a:ext uri="{FF2B5EF4-FFF2-40B4-BE49-F238E27FC236}">
                <a16:creationId xmlns:a16="http://schemas.microsoft.com/office/drawing/2014/main" id="{FDAC7FE4-0B44-48EF-B115-D1BEC9808C48}"/>
              </a:ext>
            </a:extLst>
          </p:cNvPr>
          <p:cNvGrpSpPr/>
          <p:nvPr/>
        </p:nvGrpSpPr>
        <p:grpSpPr>
          <a:xfrm rot="-10800000">
            <a:off x="-545933" y="-3014091"/>
            <a:ext cx="8422948" cy="4206106"/>
            <a:chOff x="0" y="0"/>
            <a:chExt cx="11230598" cy="5608142"/>
          </a:xfrm>
        </p:grpSpPr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BA43D7D8-B8FD-44C1-B1E4-917859E49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458450"/>
              <a:ext cx="1490573" cy="1490573"/>
            </a:xfrm>
            <a:prstGeom prst="rect">
              <a:avLst/>
            </a:prstGeom>
          </p:spPr>
        </p:pic>
        <p:pic>
          <p:nvPicPr>
            <p:cNvPr id="17" name="Picture 20">
              <a:extLst>
                <a:ext uri="{FF2B5EF4-FFF2-40B4-BE49-F238E27FC236}">
                  <a16:creationId xmlns:a16="http://schemas.microsoft.com/office/drawing/2014/main" id="{E2E8C4B0-BEA3-4C19-9C2E-046998D9C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528916" y="227459"/>
              <a:ext cx="1490573" cy="1490573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9EE365D2-AB2F-44CE-BFF7-E3A596776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8175195" y="1676730"/>
              <a:ext cx="1132274" cy="1592713"/>
            </a:xfrm>
            <a:prstGeom prst="rect">
              <a:avLst/>
            </a:prstGeom>
          </p:spPr>
        </p:pic>
        <p:pic>
          <p:nvPicPr>
            <p:cNvPr id="19" name="Picture 22">
              <a:extLst>
                <a:ext uri="{FF2B5EF4-FFF2-40B4-BE49-F238E27FC236}">
                  <a16:creationId xmlns:a16="http://schemas.microsoft.com/office/drawing/2014/main" id="{AFD25CD3-4439-44A3-9303-3A2D5D195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9952076" y="4000331"/>
              <a:ext cx="1042305" cy="1466158"/>
            </a:xfrm>
            <a:prstGeom prst="rect">
              <a:avLst/>
            </a:prstGeom>
          </p:spPr>
        </p:pic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5298B4D5-F413-4586-A740-B865CC685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241090" y="97616"/>
              <a:ext cx="955054" cy="1343426"/>
            </a:xfrm>
            <a:prstGeom prst="rect">
              <a:avLst/>
            </a:prstGeom>
          </p:spPr>
        </p:pic>
        <p:pic>
          <p:nvPicPr>
            <p:cNvPr id="21" name="Picture 24">
              <a:extLst>
                <a:ext uri="{FF2B5EF4-FFF2-40B4-BE49-F238E27FC236}">
                  <a16:creationId xmlns:a16="http://schemas.microsoft.com/office/drawing/2014/main" id="{ED4F7E62-DD05-42D1-B3C7-51A0DB51A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4468160">
              <a:off x="1908652" y="-35742"/>
              <a:ext cx="1074535" cy="1511494"/>
            </a:xfrm>
            <a:prstGeom prst="rect">
              <a:avLst/>
            </a:prstGeom>
          </p:spPr>
        </p:pic>
        <p:pic>
          <p:nvPicPr>
            <p:cNvPr id="22" name="Picture 25">
              <a:extLst>
                <a:ext uri="{FF2B5EF4-FFF2-40B4-BE49-F238E27FC236}">
                  <a16:creationId xmlns:a16="http://schemas.microsoft.com/office/drawing/2014/main" id="{2C7F4FDF-9BA3-406C-87EE-47DCF9E51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926869">
              <a:off x="5887342" y="1490410"/>
              <a:ext cx="1720534" cy="1202223"/>
            </a:xfrm>
            <a:prstGeom prst="rect">
              <a:avLst/>
            </a:prstGeom>
          </p:spPr>
        </p:pic>
        <p:pic>
          <p:nvPicPr>
            <p:cNvPr id="23" name="Picture 26">
              <a:extLst>
                <a:ext uri="{FF2B5EF4-FFF2-40B4-BE49-F238E27FC236}">
                  <a16:creationId xmlns:a16="http://schemas.microsoft.com/office/drawing/2014/main" id="{4F4CCAE1-FAE2-4E8E-A470-0A93DFA6F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741332" y="293739"/>
              <a:ext cx="656424" cy="596749"/>
            </a:xfrm>
            <a:prstGeom prst="rect">
              <a:avLst/>
            </a:prstGeom>
          </p:spPr>
        </p:pic>
        <p:pic>
          <p:nvPicPr>
            <p:cNvPr id="24" name="Picture 27">
              <a:extLst>
                <a:ext uri="{FF2B5EF4-FFF2-40B4-BE49-F238E27FC236}">
                  <a16:creationId xmlns:a16="http://schemas.microsoft.com/office/drawing/2014/main" id="{95CB4873-FD51-499F-85D2-23A7594AB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852424" y="438848"/>
              <a:ext cx="841377" cy="764888"/>
            </a:xfrm>
            <a:prstGeom prst="rect">
              <a:avLst/>
            </a:prstGeom>
          </p:spPr>
        </p:pic>
        <p:pic>
          <p:nvPicPr>
            <p:cNvPr id="25" name="Picture 28">
              <a:extLst>
                <a:ext uri="{FF2B5EF4-FFF2-40B4-BE49-F238E27FC236}">
                  <a16:creationId xmlns:a16="http://schemas.microsoft.com/office/drawing/2014/main" id="{1B0F7678-7E3A-4D2F-8AD9-A12DF8B5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659354" y="2045697"/>
              <a:ext cx="656424" cy="596749"/>
            </a:xfrm>
            <a:prstGeom prst="rect">
              <a:avLst/>
            </a:prstGeom>
          </p:spPr>
        </p:pic>
        <p:pic>
          <p:nvPicPr>
            <p:cNvPr id="26" name="Picture 29">
              <a:extLst>
                <a:ext uri="{FF2B5EF4-FFF2-40B4-BE49-F238E27FC236}">
                  <a16:creationId xmlns:a16="http://schemas.microsoft.com/office/drawing/2014/main" id="{E156685E-E06C-47F9-83E7-932ACE6D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-3217402">
              <a:off x="3342898" y="319529"/>
              <a:ext cx="656424" cy="596749"/>
            </a:xfrm>
            <a:prstGeom prst="rect">
              <a:avLst/>
            </a:prstGeom>
          </p:spPr>
        </p:pic>
        <p:pic>
          <p:nvPicPr>
            <p:cNvPr id="27" name="Picture 30">
              <a:extLst>
                <a:ext uri="{FF2B5EF4-FFF2-40B4-BE49-F238E27FC236}">
                  <a16:creationId xmlns:a16="http://schemas.microsoft.com/office/drawing/2014/main" id="{F77B6274-6B1E-49EE-B22A-A9E9847A3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654865" y="1041383"/>
              <a:ext cx="1483135" cy="1062464"/>
            </a:xfrm>
            <a:prstGeom prst="rect">
              <a:avLst/>
            </a:prstGeom>
          </p:spPr>
        </p:pic>
        <p:pic>
          <p:nvPicPr>
            <p:cNvPr id="28" name="Picture 31">
              <a:extLst>
                <a:ext uri="{FF2B5EF4-FFF2-40B4-BE49-F238E27FC236}">
                  <a16:creationId xmlns:a16="http://schemas.microsoft.com/office/drawing/2014/main" id="{C2B866D0-5D93-4670-8851-65189AA68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669662" flipH="1">
              <a:off x="8529524" y="3239572"/>
              <a:ext cx="1483135" cy="1062464"/>
            </a:xfrm>
            <a:prstGeom prst="rect">
              <a:avLst/>
            </a:prstGeom>
          </p:spPr>
        </p:pic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1781222D-9F7D-4CE1-9E4E-DC2BBC343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10079641" y="2916001"/>
              <a:ext cx="472276" cy="892618"/>
            </a:xfrm>
            <a:prstGeom prst="rect">
              <a:avLst/>
            </a:prstGeom>
          </p:spPr>
        </p:pic>
        <p:pic>
          <p:nvPicPr>
            <p:cNvPr id="30" name="Picture 33">
              <a:extLst>
                <a:ext uri="{FF2B5EF4-FFF2-40B4-BE49-F238E27FC236}">
                  <a16:creationId xmlns:a16="http://schemas.microsoft.com/office/drawing/2014/main" id="{D790DF13-56F5-43EA-83BD-D45B68DA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7594497">
              <a:off x="6229025" y="659432"/>
              <a:ext cx="428704" cy="810264"/>
            </a:xfrm>
            <a:prstGeom prst="rect">
              <a:avLst/>
            </a:prstGeom>
          </p:spPr>
        </p:pic>
        <p:pic>
          <p:nvPicPr>
            <p:cNvPr id="31" name="Picture 34">
              <a:extLst>
                <a:ext uri="{FF2B5EF4-FFF2-40B4-BE49-F238E27FC236}">
                  <a16:creationId xmlns:a16="http://schemas.microsoft.com/office/drawing/2014/main" id="{A0702685-A5FA-4637-9253-C3478B440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8326425" y="876041"/>
              <a:ext cx="428704" cy="810264"/>
            </a:xfrm>
            <a:prstGeom prst="rect">
              <a:avLst/>
            </a:prstGeom>
          </p:spPr>
        </p:pic>
        <p:pic>
          <p:nvPicPr>
            <p:cNvPr id="32" name="Picture 35">
              <a:extLst>
                <a:ext uri="{FF2B5EF4-FFF2-40B4-BE49-F238E27FC236}">
                  <a16:creationId xmlns:a16="http://schemas.microsoft.com/office/drawing/2014/main" id="{8CF614BB-6DF2-40AD-B680-566F5A065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-5649620">
              <a:off x="1745458" y="1188438"/>
              <a:ext cx="358284" cy="677169"/>
            </a:xfrm>
            <a:prstGeom prst="rect">
              <a:avLst/>
            </a:prstGeom>
          </p:spPr>
        </p:pic>
        <p:pic>
          <p:nvPicPr>
            <p:cNvPr id="33" name="Picture 36">
              <a:extLst>
                <a:ext uri="{FF2B5EF4-FFF2-40B4-BE49-F238E27FC236}">
                  <a16:creationId xmlns:a16="http://schemas.microsoft.com/office/drawing/2014/main" id="{AF4B8223-49D3-48C3-A9CB-0259135E5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9056806" y="1478704"/>
              <a:ext cx="180870" cy="169360"/>
            </a:xfrm>
            <a:prstGeom prst="rect">
              <a:avLst/>
            </a:prstGeom>
          </p:spPr>
        </p:pic>
        <p:pic>
          <p:nvPicPr>
            <p:cNvPr id="34" name="Picture 37">
              <a:extLst>
                <a:ext uri="{FF2B5EF4-FFF2-40B4-BE49-F238E27FC236}">
                  <a16:creationId xmlns:a16="http://schemas.microsoft.com/office/drawing/2014/main" id="{33471AC0-6AAB-4EA1-AB3B-E1778DF8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2445919" y="1602078"/>
              <a:ext cx="180870" cy="169360"/>
            </a:xfrm>
            <a:prstGeom prst="rect">
              <a:avLst/>
            </a:prstGeom>
          </p:spPr>
        </p:pic>
        <p:pic>
          <p:nvPicPr>
            <p:cNvPr id="35" name="Picture 38">
              <a:extLst>
                <a:ext uri="{FF2B5EF4-FFF2-40B4-BE49-F238E27FC236}">
                  <a16:creationId xmlns:a16="http://schemas.microsoft.com/office/drawing/2014/main" id="{FC5FCBB9-7C18-4454-9F9D-5568620AD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5512931" y="1232366"/>
              <a:ext cx="180870" cy="169360"/>
            </a:xfrm>
            <a:prstGeom prst="rect">
              <a:avLst/>
            </a:prstGeom>
          </p:spPr>
        </p:pic>
        <p:pic>
          <p:nvPicPr>
            <p:cNvPr id="36" name="Picture 39">
              <a:extLst>
                <a:ext uri="{FF2B5EF4-FFF2-40B4-BE49-F238E27FC236}">
                  <a16:creationId xmlns:a16="http://schemas.microsoft.com/office/drawing/2014/main" id="{15670AEB-30D2-4813-B87C-4AAED0D94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2914557" y="1327312"/>
              <a:ext cx="180870" cy="169360"/>
            </a:xfrm>
            <a:prstGeom prst="rect">
              <a:avLst/>
            </a:prstGeom>
          </p:spPr>
        </p:pic>
        <p:pic>
          <p:nvPicPr>
            <p:cNvPr id="37" name="Picture 40">
              <a:extLst>
                <a:ext uri="{FF2B5EF4-FFF2-40B4-BE49-F238E27FC236}">
                  <a16:creationId xmlns:a16="http://schemas.microsoft.com/office/drawing/2014/main" id="{6829D853-16DA-46A6-BF44-8BD7E7964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7718617" y="1645576"/>
              <a:ext cx="180870" cy="169360"/>
            </a:xfrm>
            <a:prstGeom prst="rect">
              <a:avLst/>
            </a:prstGeom>
          </p:spPr>
        </p:pic>
        <p:pic>
          <p:nvPicPr>
            <p:cNvPr id="38" name="Picture 41">
              <a:extLst>
                <a:ext uri="{FF2B5EF4-FFF2-40B4-BE49-F238E27FC236}">
                  <a16:creationId xmlns:a16="http://schemas.microsoft.com/office/drawing/2014/main" id="{388EAAAC-8657-4410-B649-FD068896D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315467" y="2731271"/>
              <a:ext cx="180259" cy="168788"/>
            </a:xfrm>
            <a:prstGeom prst="rect">
              <a:avLst/>
            </a:prstGeom>
          </p:spPr>
        </p:pic>
      </p:grpSp>
      <p:grpSp>
        <p:nvGrpSpPr>
          <p:cNvPr id="39" name="Group 42">
            <a:extLst>
              <a:ext uri="{FF2B5EF4-FFF2-40B4-BE49-F238E27FC236}">
                <a16:creationId xmlns:a16="http://schemas.microsoft.com/office/drawing/2014/main" id="{2EABD798-2F5E-4F57-80F8-653DA9B26076}"/>
              </a:ext>
            </a:extLst>
          </p:cNvPr>
          <p:cNvGrpSpPr/>
          <p:nvPr/>
        </p:nvGrpSpPr>
        <p:grpSpPr>
          <a:xfrm>
            <a:off x="6744873" y="-3014091"/>
            <a:ext cx="7242515" cy="4206106"/>
            <a:chOff x="0" y="0"/>
            <a:chExt cx="9656687" cy="5608142"/>
          </a:xfrm>
        </p:grpSpPr>
        <p:pic>
          <p:nvPicPr>
            <p:cNvPr id="40" name="Picture 43">
              <a:extLst>
                <a:ext uri="{FF2B5EF4-FFF2-40B4-BE49-F238E27FC236}">
                  <a16:creationId xmlns:a16="http://schemas.microsoft.com/office/drawing/2014/main" id="{8B32D082-EF6C-4F1F-B86A-7E63014F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7773295">
              <a:off x="1923129" y="2338699"/>
              <a:ext cx="1132274" cy="1592713"/>
            </a:xfrm>
            <a:prstGeom prst="rect">
              <a:avLst/>
            </a:prstGeom>
          </p:spPr>
        </p:pic>
        <p:pic>
          <p:nvPicPr>
            <p:cNvPr id="41" name="Picture 44">
              <a:extLst>
                <a:ext uri="{FF2B5EF4-FFF2-40B4-BE49-F238E27FC236}">
                  <a16:creationId xmlns:a16="http://schemas.microsoft.com/office/drawing/2014/main" id="{20B17828-0232-4D89-84B3-F7A091381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9483203">
              <a:off x="236216" y="141652"/>
              <a:ext cx="1042305" cy="1466158"/>
            </a:xfrm>
            <a:prstGeom prst="rect">
              <a:avLst/>
            </a:prstGeom>
          </p:spPr>
        </p:pic>
        <p:pic>
          <p:nvPicPr>
            <p:cNvPr id="42" name="Picture 45">
              <a:extLst>
                <a:ext uri="{FF2B5EF4-FFF2-40B4-BE49-F238E27FC236}">
                  <a16:creationId xmlns:a16="http://schemas.microsoft.com/office/drawing/2014/main" id="{D36722B8-EC64-4D52-8A0A-48D52F7BC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514604">
              <a:off x="3034455" y="4167100"/>
              <a:ext cx="955054" cy="1343426"/>
            </a:xfrm>
            <a:prstGeom prst="rect">
              <a:avLst/>
            </a:prstGeom>
          </p:spPr>
        </p:pic>
        <p:pic>
          <p:nvPicPr>
            <p:cNvPr id="43" name="Picture 46">
              <a:extLst>
                <a:ext uri="{FF2B5EF4-FFF2-40B4-BE49-F238E27FC236}">
                  <a16:creationId xmlns:a16="http://schemas.microsoft.com/office/drawing/2014/main" id="{92C9BBA1-5B50-43E0-A1CA-C945ACB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6331839">
              <a:off x="8247411" y="4132390"/>
              <a:ext cx="1074535" cy="1511494"/>
            </a:xfrm>
            <a:prstGeom prst="rect">
              <a:avLst/>
            </a:prstGeom>
          </p:spPr>
        </p:pic>
        <p:pic>
          <p:nvPicPr>
            <p:cNvPr id="44" name="Picture 47">
              <a:extLst>
                <a:ext uri="{FF2B5EF4-FFF2-40B4-BE49-F238E27FC236}">
                  <a16:creationId xmlns:a16="http://schemas.microsoft.com/office/drawing/2014/main" id="{CB3E4A0F-049E-459E-8EEC-98C564081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9873130">
              <a:off x="3622722" y="2915509"/>
              <a:ext cx="1720534" cy="1202223"/>
            </a:xfrm>
            <a:prstGeom prst="rect">
              <a:avLst/>
            </a:prstGeom>
          </p:spPr>
        </p:pic>
        <p:pic>
          <p:nvPicPr>
            <p:cNvPr id="45" name="Picture 48">
              <a:extLst>
                <a:ext uri="{FF2B5EF4-FFF2-40B4-BE49-F238E27FC236}">
                  <a16:creationId xmlns:a16="http://schemas.microsoft.com/office/drawing/2014/main" id="{1F79C7A7-0755-4EEE-BDAD-D30C4934B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832842" y="4717653"/>
              <a:ext cx="656424" cy="596749"/>
            </a:xfrm>
            <a:prstGeom prst="rect">
              <a:avLst/>
            </a:prstGeom>
          </p:spPr>
        </p:pic>
        <p:pic>
          <p:nvPicPr>
            <p:cNvPr id="46" name="Picture 49">
              <a:extLst>
                <a:ext uri="{FF2B5EF4-FFF2-40B4-BE49-F238E27FC236}">
                  <a16:creationId xmlns:a16="http://schemas.microsoft.com/office/drawing/2014/main" id="{477E4182-4016-4A5F-B561-005BA2BD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536797" y="4404406"/>
              <a:ext cx="841377" cy="764888"/>
            </a:xfrm>
            <a:prstGeom prst="rect">
              <a:avLst/>
            </a:prstGeom>
          </p:spPr>
        </p:pic>
        <p:pic>
          <p:nvPicPr>
            <p:cNvPr id="47" name="Picture 50">
              <a:extLst>
                <a:ext uri="{FF2B5EF4-FFF2-40B4-BE49-F238E27FC236}">
                  <a16:creationId xmlns:a16="http://schemas.microsoft.com/office/drawing/2014/main" id="{49967BB7-3F81-469E-A5AD-F2C5B5A64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914819" y="2965695"/>
              <a:ext cx="656424" cy="596749"/>
            </a:xfrm>
            <a:prstGeom prst="rect">
              <a:avLst/>
            </a:prstGeom>
          </p:spPr>
        </p:pic>
        <p:pic>
          <p:nvPicPr>
            <p:cNvPr id="48" name="Picture 51">
              <a:extLst>
                <a:ext uri="{FF2B5EF4-FFF2-40B4-BE49-F238E27FC236}">
                  <a16:creationId xmlns:a16="http://schemas.microsoft.com/office/drawing/2014/main" id="{B117EA9E-CBB8-46F3-9270-E6FE62674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7582597">
              <a:off x="7231276" y="4691863"/>
              <a:ext cx="656424" cy="596749"/>
            </a:xfrm>
            <a:prstGeom prst="rect">
              <a:avLst/>
            </a:prstGeom>
          </p:spPr>
        </p:pic>
        <p:pic>
          <p:nvPicPr>
            <p:cNvPr id="49" name="Picture 52">
              <a:extLst>
                <a:ext uri="{FF2B5EF4-FFF2-40B4-BE49-F238E27FC236}">
                  <a16:creationId xmlns:a16="http://schemas.microsoft.com/office/drawing/2014/main" id="{C638CEDE-B0E0-4AF6-AA04-4EF3966F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9625664">
              <a:off x="6092598" y="3504294"/>
              <a:ext cx="1483135" cy="1062464"/>
            </a:xfrm>
            <a:prstGeom prst="rect">
              <a:avLst/>
            </a:prstGeom>
          </p:spPr>
        </p:pic>
        <p:pic>
          <p:nvPicPr>
            <p:cNvPr id="50" name="Picture 53">
              <a:extLst>
                <a:ext uri="{FF2B5EF4-FFF2-40B4-BE49-F238E27FC236}">
                  <a16:creationId xmlns:a16="http://schemas.microsoft.com/office/drawing/2014/main" id="{217C51B2-AB03-498E-B8B7-E28543E35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10130337" flipH="1">
              <a:off x="1217938" y="1306106"/>
              <a:ext cx="1483135" cy="1062464"/>
            </a:xfrm>
            <a:prstGeom prst="rect">
              <a:avLst/>
            </a:prstGeom>
          </p:spPr>
        </p:pic>
        <p:pic>
          <p:nvPicPr>
            <p:cNvPr id="51" name="Picture 54">
              <a:extLst>
                <a:ext uri="{FF2B5EF4-FFF2-40B4-BE49-F238E27FC236}">
                  <a16:creationId xmlns:a16="http://schemas.microsoft.com/office/drawing/2014/main" id="{D5448533-619A-4045-BE11-DDC3A01D3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7703464">
              <a:off x="678681" y="1799523"/>
              <a:ext cx="472276" cy="892618"/>
            </a:xfrm>
            <a:prstGeom prst="rect">
              <a:avLst/>
            </a:prstGeom>
          </p:spPr>
        </p:pic>
        <p:pic>
          <p:nvPicPr>
            <p:cNvPr id="52" name="Picture 55">
              <a:extLst>
                <a:ext uri="{FF2B5EF4-FFF2-40B4-BE49-F238E27FC236}">
                  <a16:creationId xmlns:a16="http://schemas.microsoft.com/office/drawing/2014/main" id="{C8F82723-35FE-454F-B438-4D278F2D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-3205502">
              <a:off x="4572869" y="4138445"/>
              <a:ext cx="428704" cy="810264"/>
            </a:xfrm>
            <a:prstGeom prst="rect">
              <a:avLst/>
            </a:prstGeom>
          </p:spPr>
        </p:pic>
        <p:pic>
          <p:nvPicPr>
            <p:cNvPr id="53" name="Picture 56">
              <a:extLst>
                <a:ext uri="{FF2B5EF4-FFF2-40B4-BE49-F238E27FC236}">
                  <a16:creationId xmlns:a16="http://schemas.microsoft.com/office/drawing/2014/main" id="{D4674C90-B295-4584-9E5D-5E3F7F921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4216183">
              <a:off x="2475469" y="3921836"/>
              <a:ext cx="428704" cy="810264"/>
            </a:xfrm>
            <a:prstGeom prst="rect">
              <a:avLst/>
            </a:prstGeom>
          </p:spPr>
        </p:pic>
        <p:pic>
          <p:nvPicPr>
            <p:cNvPr id="54" name="Picture 57">
              <a:extLst>
                <a:ext uri="{FF2B5EF4-FFF2-40B4-BE49-F238E27FC236}">
                  <a16:creationId xmlns:a16="http://schemas.microsoft.com/office/drawing/2014/main" id="{DAE158DF-FFB1-417E-A97B-D3F518E2B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5150379">
              <a:off x="9126856" y="3742534"/>
              <a:ext cx="358284" cy="677169"/>
            </a:xfrm>
            <a:prstGeom prst="rect">
              <a:avLst/>
            </a:prstGeom>
          </p:spPr>
        </p:pic>
        <p:pic>
          <p:nvPicPr>
            <p:cNvPr id="55" name="Picture 58">
              <a:extLst>
                <a:ext uri="{FF2B5EF4-FFF2-40B4-BE49-F238E27FC236}">
                  <a16:creationId xmlns:a16="http://schemas.microsoft.com/office/drawing/2014/main" id="{2D645C2F-3F02-4696-97F1-B4CCE947A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8301361">
              <a:off x="1992922" y="3960078"/>
              <a:ext cx="180870" cy="169360"/>
            </a:xfrm>
            <a:prstGeom prst="rect">
              <a:avLst/>
            </a:prstGeom>
          </p:spPr>
        </p:pic>
        <p:pic>
          <p:nvPicPr>
            <p:cNvPr id="56" name="Picture 59">
              <a:extLst>
                <a:ext uri="{FF2B5EF4-FFF2-40B4-BE49-F238E27FC236}">
                  <a16:creationId xmlns:a16="http://schemas.microsoft.com/office/drawing/2014/main" id="{E8A9D6BC-BC0D-401A-80AC-F68C68EE4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8603809" y="3836704"/>
              <a:ext cx="180870" cy="169360"/>
            </a:xfrm>
            <a:prstGeom prst="rect">
              <a:avLst/>
            </a:prstGeom>
          </p:spPr>
        </p:pic>
        <p:pic>
          <p:nvPicPr>
            <p:cNvPr id="57" name="Picture 60">
              <a:extLst>
                <a:ext uri="{FF2B5EF4-FFF2-40B4-BE49-F238E27FC236}">
                  <a16:creationId xmlns:a16="http://schemas.microsoft.com/office/drawing/2014/main" id="{5D36E446-D691-4892-A527-BC993D042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536797" y="4206416"/>
              <a:ext cx="180870" cy="169360"/>
            </a:xfrm>
            <a:prstGeom prst="rect">
              <a:avLst/>
            </a:prstGeom>
          </p:spPr>
        </p:pic>
        <p:pic>
          <p:nvPicPr>
            <p:cNvPr id="58" name="Picture 61">
              <a:extLst>
                <a:ext uri="{FF2B5EF4-FFF2-40B4-BE49-F238E27FC236}">
                  <a16:creationId xmlns:a16="http://schemas.microsoft.com/office/drawing/2014/main" id="{1BAD10D1-C839-4ACD-B781-48D055983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8135171" y="4111470"/>
              <a:ext cx="180870" cy="169360"/>
            </a:xfrm>
            <a:prstGeom prst="rect">
              <a:avLst/>
            </a:prstGeom>
          </p:spPr>
        </p:pic>
        <p:pic>
          <p:nvPicPr>
            <p:cNvPr id="59" name="Picture 62">
              <a:extLst>
                <a:ext uri="{FF2B5EF4-FFF2-40B4-BE49-F238E27FC236}">
                  <a16:creationId xmlns:a16="http://schemas.microsoft.com/office/drawing/2014/main" id="{5BFEE79B-E6B6-4F99-AD5A-946AECF6B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31112" y="3793205"/>
              <a:ext cx="180870" cy="169360"/>
            </a:xfrm>
            <a:prstGeom prst="rect">
              <a:avLst/>
            </a:prstGeom>
          </p:spPr>
        </p:pic>
        <p:pic>
          <p:nvPicPr>
            <p:cNvPr id="60" name="Picture 63">
              <a:extLst>
                <a:ext uri="{FF2B5EF4-FFF2-40B4-BE49-F238E27FC236}">
                  <a16:creationId xmlns:a16="http://schemas.microsoft.com/office/drawing/2014/main" id="{816A300C-5BAA-4A14-94A1-81AA32CE3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734872" y="2708083"/>
              <a:ext cx="180259" cy="168788"/>
            </a:xfrm>
            <a:prstGeom prst="rect">
              <a:avLst/>
            </a:prstGeom>
          </p:spPr>
        </p:pic>
      </p:grpSp>
      <p:grpSp>
        <p:nvGrpSpPr>
          <p:cNvPr id="61" name="Group 64">
            <a:extLst>
              <a:ext uri="{FF2B5EF4-FFF2-40B4-BE49-F238E27FC236}">
                <a16:creationId xmlns:a16="http://schemas.microsoft.com/office/drawing/2014/main" id="{3AB215D8-F2C9-4C6D-ABCC-936891B70348}"/>
              </a:ext>
            </a:extLst>
          </p:cNvPr>
          <p:cNvGrpSpPr/>
          <p:nvPr/>
        </p:nvGrpSpPr>
        <p:grpSpPr>
          <a:xfrm>
            <a:off x="12654855" y="-3014091"/>
            <a:ext cx="7242515" cy="4206106"/>
            <a:chOff x="0" y="0"/>
            <a:chExt cx="9656687" cy="5608142"/>
          </a:xfrm>
        </p:grpSpPr>
        <p:pic>
          <p:nvPicPr>
            <p:cNvPr id="62" name="Picture 65">
              <a:extLst>
                <a:ext uri="{FF2B5EF4-FFF2-40B4-BE49-F238E27FC236}">
                  <a16:creationId xmlns:a16="http://schemas.microsoft.com/office/drawing/2014/main" id="{6833CC06-9472-4C71-942F-6F7105E7F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7773295">
              <a:off x="1923129" y="2338699"/>
              <a:ext cx="1132274" cy="1592713"/>
            </a:xfrm>
            <a:prstGeom prst="rect">
              <a:avLst/>
            </a:prstGeom>
          </p:spPr>
        </p:pic>
        <p:pic>
          <p:nvPicPr>
            <p:cNvPr id="63" name="Picture 66">
              <a:extLst>
                <a:ext uri="{FF2B5EF4-FFF2-40B4-BE49-F238E27FC236}">
                  <a16:creationId xmlns:a16="http://schemas.microsoft.com/office/drawing/2014/main" id="{0A024659-06AA-48A9-ABA3-1FF66396C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9483203">
              <a:off x="236216" y="141652"/>
              <a:ext cx="1042305" cy="1466158"/>
            </a:xfrm>
            <a:prstGeom prst="rect">
              <a:avLst/>
            </a:prstGeom>
          </p:spPr>
        </p:pic>
        <p:pic>
          <p:nvPicPr>
            <p:cNvPr id="64" name="Picture 67">
              <a:extLst>
                <a:ext uri="{FF2B5EF4-FFF2-40B4-BE49-F238E27FC236}">
                  <a16:creationId xmlns:a16="http://schemas.microsoft.com/office/drawing/2014/main" id="{84D33CCB-E653-4D39-8A60-8B5A7889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514604">
              <a:off x="3034455" y="4167100"/>
              <a:ext cx="955054" cy="1343426"/>
            </a:xfrm>
            <a:prstGeom prst="rect">
              <a:avLst/>
            </a:prstGeom>
          </p:spPr>
        </p:pic>
        <p:pic>
          <p:nvPicPr>
            <p:cNvPr id="65" name="Picture 68">
              <a:extLst>
                <a:ext uri="{FF2B5EF4-FFF2-40B4-BE49-F238E27FC236}">
                  <a16:creationId xmlns:a16="http://schemas.microsoft.com/office/drawing/2014/main" id="{3ED2E1A3-C809-4A88-B366-8BC0C8F3F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6331839">
              <a:off x="8247411" y="4132390"/>
              <a:ext cx="1074535" cy="1511494"/>
            </a:xfrm>
            <a:prstGeom prst="rect">
              <a:avLst/>
            </a:prstGeom>
          </p:spPr>
        </p:pic>
        <p:pic>
          <p:nvPicPr>
            <p:cNvPr id="66" name="Picture 69">
              <a:extLst>
                <a:ext uri="{FF2B5EF4-FFF2-40B4-BE49-F238E27FC236}">
                  <a16:creationId xmlns:a16="http://schemas.microsoft.com/office/drawing/2014/main" id="{C3572A11-5704-485D-B155-1C5D3E45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9873130">
              <a:off x="3622722" y="2915509"/>
              <a:ext cx="1720534" cy="1202223"/>
            </a:xfrm>
            <a:prstGeom prst="rect">
              <a:avLst/>
            </a:prstGeom>
          </p:spPr>
        </p:pic>
        <p:pic>
          <p:nvPicPr>
            <p:cNvPr id="67" name="Picture 70">
              <a:extLst>
                <a:ext uri="{FF2B5EF4-FFF2-40B4-BE49-F238E27FC236}">
                  <a16:creationId xmlns:a16="http://schemas.microsoft.com/office/drawing/2014/main" id="{EF7DEA8D-66D6-4D86-8C48-A23890F02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832842" y="4717653"/>
              <a:ext cx="656424" cy="596749"/>
            </a:xfrm>
            <a:prstGeom prst="rect">
              <a:avLst/>
            </a:prstGeom>
          </p:spPr>
        </p:pic>
        <p:pic>
          <p:nvPicPr>
            <p:cNvPr id="68" name="Picture 71">
              <a:extLst>
                <a:ext uri="{FF2B5EF4-FFF2-40B4-BE49-F238E27FC236}">
                  <a16:creationId xmlns:a16="http://schemas.microsoft.com/office/drawing/2014/main" id="{0386FBA0-AD58-4AD4-A70C-75F160F5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536797" y="4404406"/>
              <a:ext cx="841377" cy="764888"/>
            </a:xfrm>
            <a:prstGeom prst="rect">
              <a:avLst/>
            </a:prstGeom>
          </p:spPr>
        </p:pic>
        <p:pic>
          <p:nvPicPr>
            <p:cNvPr id="69" name="Picture 72">
              <a:extLst>
                <a:ext uri="{FF2B5EF4-FFF2-40B4-BE49-F238E27FC236}">
                  <a16:creationId xmlns:a16="http://schemas.microsoft.com/office/drawing/2014/main" id="{06489E01-20B9-47E7-BE32-C69CCF08B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914819" y="2965695"/>
              <a:ext cx="656424" cy="596749"/>
            </a:xfrm>
            <a:prstGeom prst="rect">
              <a:avLst/>
            </a:prstGeom>
          </p:spPr>
        </p:pic>
        <p:pic>
          <p:nvPicPr>
            <p:cNvPr id="70" name="Picture 73">
              <a:extLst>
                <a:ext uri="{FF2B5EF4-FFF2-40B4-BE49-F238E27FC236}">
                  <a16:creationId xmlns:a16="http://schemas.microsoft.com/office/drawing/2014/main" id="{A28FDB49-A009-4497-967A-D4EE5EC0C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7582597">
              <a:off x="7231276" y="4691863"/>
              <a:ext cx="656424" cy="596749"/>
            </a:xfrm>
            <a:prstGeom prst="rect">
              <a:avLst/>
            </a:prstGeom>
          </p:spPr>
        </p:pic>
        <p:pic>
          <p:nvPicPr>
            <p:cNvPr id="71" name="Picture 74">
              <a:extLst>
                <a:ext uri="{FF2B5EF4-FFF2-40B4-BE49-F238E27FC236}">
                  <a16:creationId xmlns:a16="http://schemas.microsoft.com/office/drawing/2014/main" id="{0A1D9257-5FE8-4B1C-9E75-859C1A126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9625664">
              <a:off x="6092598" y="3504294"/>
              <a:ext cx="1483135" cy="1062464"/>
            </a:xfrm>
            <a:prstGeom prst="rect">
              <a:avLst/>
            </a:prstGeom>
          </p:spPr>
        </p:pic>
        <p:pic>
          <p:nvPicPr>
            <p:cNvPr id="72" name="Picture 75">
              <a:extLst>
                <a:ext uri="{FF2B5EF4-FFF2-40B4-BE49-F238E27FC236}">
                  <a16:creationId xmlns:a16="http://schemas.microsoft.com/office/drawing/2014/main" id="{7B0BD0BF-2598-4754-B1FA-7A20864C6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10130337" flipH="1">
              <a:off x="1217938" y="1306106"/>
              <a:ext cx="1483135" cy="1062464"/>
            </a:xfrm>
            <a:prstGeom prst="rect">
              <a:avLst/>
            </a:prstGeom>
          </p:spPr>
        </p:pic>
        <p:pic>
          <p:nvPicPr>
            <p:cNvPr id="73" name="Picture 76">
              <a:extLst>
                <a:ext uri="{FF2B5EF4-FFF2-40B4-BE49-F238E27FC236}">
                  <a16:creationId xmlns:a16="http://schemas.microsoft.com/office/drawing/2014/main" id="{903A8B8B-C68F-4FE3-BC30-9E540C069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7703464">
              <a:off x="678681" y="1799523"/>
              <a:ext cx="472276" cy="892618"/>
            </a:xfrm>
            <a:prstGeom prst="rect">
              <a:avLst/>
            </a:prstGeom>
          </p:spPr>
        </p:pic>
        <p:pic>
          <p:nvPicPr>
            <p:cNvPr id="74" name="Picture 77">
              <a:extLst>
                <a:ext uri="{FF2B5EF4-FFF2-40B4-BE49-F238E27FC236}">
                  <a16:creationId xmlns:a16="http://schemas.microsoft.com/office/drawing/2014/main" id="{93E4565F-7396-42F1-9B0B-1BF142012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-3205502">
              <a:off x="4572869" y="4138445"/>
              <a:ext cx="428704" cy="810264"/>
            </a:xfrm>
            <a:prstGeom prst="rect">
              <a:avLst/>
            </a:prstGeom>
          </p:spPr>
        </p:pic>
        <p:pic>
          <p:nvPicPr>
            <p:cNvPr id="75" name="Picture 78">
              <a:extLst>
                <a:ext uri="{FF2B5EF4-FFF2-40B4-BE49-F238E27FC236}">
                  <a16:creationId xmlns:a16="http://schemas.microsoft.com/office/drawing/2014/main" id="{EEE67173-356E-4892-8D6C-9C80D313E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4216183">
              <a:off x="2475469" y="3921836"/>
              <a:ext cx="428704" cy="810264"/>
            </a:xfrm>
            <a:prstGeom prst="rect">
              <a:avLst/>
            </a:prstGeom>
          </p:spPr>
        </p:pic>
        <p:pic>
          <p:nvPicPr>
            <p:cNvPr id="76" name="Picture 79">
              <a:extLst>
                <a:ext uri="{FF2B5EF4-FFF2-40B4-BE49-F238E27FC236}">
                  <a16:creationId xmlns:a16="http://schemas.microsoft.com/office/drawing/2014/main" id="{6D822004-F400-48A8-BC22-A936536C2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5150379">
              <a:off x="9126856" y="3742534"/>
              <a:ext cx="358284" cy="677169"/>
            </a:xfrm>
            <a:prstGeom prst="rect">
              <a:avLst/>
            </a:prstGeom>
          </p:spPr>
        </p:pic>
        <p:pic>
          <p:nvPicPr>
            <p:cNvPr id="77" name="Picture 80">
              <a:extLst>
                <a:ext uri="{FF2B5EF4-FFF2-40B4-BE49-F238E27FC236}">
                  <a16:creationId xmlns:a16="http://schemas.microsoft.com/office/drawing/2014/main" id="{D4B51237-FB1B-41F4-A7D3-3E4A48226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8301361">
              <a:off x="1992922" y="3960078"/>
              <a:ext cx="180870" cy="169360"/>
            </a:xfrm>
            <a:prstGeom prst="rect">
              <a:avLst/>
            </a:prstGeom>
          </p:spPr>
        </p:pic>
        <p:pic>
          <p:nvPicPr>
            <p:cNvPr id="78" name="Picture 81">
              <a:extLst>
                <a:ext uri="{FF2B5EF4-FFF2-40B4-BE49-F238E27FC236}">
                  <a16:creationId xmlns:a16="http://schemas.microsoft.com/office/drawing/2014/main" id="{6C5C2B6F-305E-47CA-AA02-783564269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8603809" y="3836704"/>
              <a:ext cx="180870" cy="169360"/>
            </a:xfrm>
            <a:prstGeom prst="rect">
              <a:avLst/>
            </a:prstGeom>
          </p:spPr>
        </p:pic>
        <p:pic>
          <p:nvPicPr>
            <p:cNvPr id="79" name="Picture 82">
              <a:extLst>
                <a:ext uri="{FF2B5EF4-FFF2-40B4-BE49-F238E27FC236}">
                  <a16:creationId xmlns:a16="http://schemas.microsoft.com/office/drawing/2014/main" id="{33829071-3639-4D0C-9B3A-D7856F1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536797" y="4206416"/>
              <a:ext cx="180870" cy="169360"/>
            </a:xfrm>
            <a:prstGeom prst="rect">
              <a:avLst/>
            </a:prstGeom>
          </p:spPr>
        </p:pic>
        <p:pic>
          <p:nvPicPr>
            <p:cNvPr id="80" name="Picture 83">
              <a:extLst>
                <a:ext uri="{FF2B5EF4-FFF2-40B4-BE49-F238E27FC236}">
                  <a16:creationId xmlns:a16="http://schemas.microsoft.com/office/drawing/2014/main" id="{72538FC6-BB68-4331-84EE-208FF350B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8135171" y="4111470"/>
              <a:ext cx="180870" cy="169360"/>
            </a:xfrm>
            <a:prstGeom prst="rect">
              <a:avLst/>
            </a:prstGeom>
          </p:spPr>
        </p:pic>
        <p:pic>
          <p:nvPicPr>
            <p:cNvPr id="81" name="Picture 84">
              <a:extLst>
                <a:ext uri="{FF2B5EF4-FFF2-40B4-BE49-F238E27FC236}">
                  <a16:creationId xmlns:a16="http://schemas.microsoft.com/office/drawing/2014/main" id="{96A72222-FEC4-4A53-8FCB-CF53EAA71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31112" y="3793205"/>
              <a:ext cx="180870" cy="169360"/>
            </a:xfrm>
            <a:prstGeom prst="rect">
              <a:avLst/>
            </a:prstGeom>
          </p:spPr>
        </p:pic>
        <p:pic>
          <p:nvPicPr>
            <p:cNvPr id="82" name="Picture 85">
              <a:extLst>
                <a:ext uri="{FF2B5EF4-FFF2-40B4-BE49-F238E27FC236}">
                  <a16:creationId xmlns:a16="http://schemas.microsoft.com/office/drawing/2014/main" id="{BEC5AA86-361A-4B82-A3A5-62F470E21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734872" y="2708083"/>
              <a:ext cx="180259" cy="168788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1CE20D2-41BF-4EF4-AAE0-FA994000FA50}"/>
              </a:ext>
            </a:extLst>
          </p:cNvPr>
          <p:cNvSpPr txBox="1"/>
          <p:nvPr/>
        </p:nvSpPr>
        <p:spPr>
          <a:xfrm>
            <a:off x="4276019" y="3234659"/>
            <a:ext cx="10295192" cy="302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Cần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phải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biết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giữ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gìn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bảo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quản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đồ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dùng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nhân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cẩn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thận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không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để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tuỳ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tiện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mọi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nơi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mọi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chỗ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,...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>
            <a:extLst>
              <a:ext uri="{FF2B5EF4-FFF2-40B4-BE49-F238E27FC236}">
                <a16:creationId xmlns:a16="http://schemas.microsoft.com/office/drawing/2014/main" id="{0C7B34BB-BD0F-42DA-8E1C-29E0DC5E8AF6}"/>
              </a:ext>
            </a:extLst>
          </p:cNvPr>
          <p:cNvGrpSpPr/>
          <p:nvPr/>
        </p:nvGrpSpPr>
        <p:grpSpPr>
          <a:xfrm>
            <a:off x="3733800" y="-1562100"/>
            <a:ext cx="10820400" cy="9448800"/>
            <a:chOff x="3084810" y="-335112"/>
            <a:chExt cx="5809496" cy="5760000"/>
          </a:xfrm>
        </p:grpSpPr>
        <p:grpSp>
          <p:nvGrpSpPr>
            <p:cNvPr id="3" name="组合 16">
              <a:extLst>
                <a:ext uri="{FF2B5EF4-FFF2-40B4-BE49-F238E27FC236}">
                  <a16:creationId xmlns:a16="http://schemas.microsoft.com/office/drawing/2014/main" id="{4113CF1F-C3F7-4F32-A0DF-986BDDC62DAF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>
                <a:extLst>
                  <a:ext uri="{FF2B5EF4-FFF2-40B4-BE49-F238E27FC236}">
                    <a16:creationId xmlns:a16="http://schemas.microsoft.com/office/drawing/2014/main" id="{4B84835A-35C3-499C-BE2C-757C34156167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>
                <a:extLst>
                  <a:ext uri="{FF2B5EF4-FFF2-40B4-BE49-F238E27FC236}">
                    <a16:creationId xmlns:a16="http://schemas.microsoft.com/office/drawing/2014/main" id="{3B7F4C13-0E4B-42CE-B4A2-186ED4F4A9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67BD27C2-9C9F-4992-A4C6-4F457CC0A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7" name="文本框 17">
            <a:extLst>
              <a:ext uri="{FF2B5EF4-FFF2-40B4-BE49-F238E27FC236}">
                <a16:creationId xmlns:a16="http://schemas.microsoft.com/office/drawing/2014/main" id="{F7D47046-9D96-48BC-A9B5-58856071876D}"/>
              </a:ext>
            </a:extLst>
          </p:cNvPr>
          <p:cNvSpPr txBox="1"/>
          <p:nvPr/>
        </p:nvSpPr>
        <p:spPr>
          <a:xfrm>
            <a:off x="4502912" y="3647966"/>
            <a:ext cx="9620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Quicksand Bold" panose="00000800000000000000" pitchFamily="2" charset="0"/>
              </a:rPr>
              <a:t>Khởi</a:t>
            </a:r>
            <a:r>
              <a:rPr lang="en-US" altLang="zh-CN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Quicksand Bold" panose="00000800000000000000" pitchFamily="2" charset="0"/>
              </a:rPr>
              <a:t>động</a:t>
            </a:r>
            <a:endParaRPr lang="zh-CN" alt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97D2E51-310B-4390-B988-8920E30C8C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18359" y="6224153"/>
            <a:ext cx="1324190" cy="132419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5A9CFAC-DFAA-42EC-8B32-F333EDEB95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450387" y="6657415"/>
            <a:ext cx="1324190" cy="132419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9C33ADAB-08D3-4280-8DD8-FEC885F1B4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927946" y="6706210"/>
            <a:ext cx="1324190" cy="1324190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D9A691C7-4732-42D3-B05B-0EA5FB3A79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124145" y="6657415"/>
            <a:ext cx="1324190" cy="1324190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0A43BAE3-C4A3-4D79-9C35-6C2AD5485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995102" y="6330581"/>
            <a:ext cx="1289062" cy="1289062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F9D4ADC2-179B-4BDD-AFF4-0CCCE6A77F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265851" y="6596825"/>
            <a:ext cx="1324190" cy="1324190"/>
          </a:xfrm>
          <a:prstGeom prst="rect">
            <a:avLst/>
          </a:prstGeom>
        </p:spPr>
      </p:pic>
      <p:pic>
        <p:nvPicPr>
          <p:cNvPr id="14" name="Picture 25">
            <a:extLst>
              <a:ext uri="{FF2B5EF4-FFF2-40B4-BE49-F238E27FC236}">
                <a16:creationId xmlns:a16="http://schemas.microsoft.com/office/drawing/2014/main" id="{C933B2F5-F1C4-4AD1-8CFA-9B2741BC485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728667" y="6896384"/>
            <a:ext cx="1324190" cy="132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3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Box 157">
            <a:extLst>
              <a:ext uri="{FF2B5EF4-FFF2-40B4-BE49-F238E27FC236}">
                <a16:creationId xmlns:a16="http://schemas.microsoft.com/office/drawing/2014/main" id="{CAE01BDF-464C-4C86-BBDA-B0542B002CFA}"/>
              </a:ext>
            </a:extLst>
          </p:cNvPr>
          <p:cNvSpPr txBox="1"/>
          <p:nvPr/>
        </p:nvSpPr>
        <p:spPr>
          <a:xfrm>
            <a:off x="304800" y="285165"/>
            <a:ext cx="15276380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2.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Tìm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hiểu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một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số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việc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cần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làm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để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bảo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quản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đồ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dùng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nhân</a:t>
            </a:r>
            <a:endParaRPr lang="en-US" sz="4000" b="1" dirty="0">
              <a:solidFill>
                <a:srgbClr val="FF4B4B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1D4D15-7B06-4717-9B71-F96CDC927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29" t="37501" r="28916" b="9375"/>
          <a:stretch/>
        </p:blipFill>
        <p:spPr>
          <a:xfrm>
            <a:off x="762000" y="1223130"/>
            <a:ext cx="8648543" cy="388619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CEA972-7196-42DF-AFBC-2D1825835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78" t="38541" r="31486" b="9376"/>
          <a:stretch/>
        </p:blipFill>
        <p:spPr>
          <a:xfrm>
            <a:off x="9783956" y="1225918"/>
            <a:ext cx="7764346" cy="388341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739913AA-F47F-47C5-AF5A-5C773B403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3" t="36907" r="17206" b="8717"/>
          <a:stretch/>
        </p:blipFill>
        <p:spPr>
          <a:xfrm>
            <a:off x="685990" y="5339409"/>
            <a:ext cx="8800561" cy="448064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7FC3C7FE-DB7A-4A77-957B-B3A9272863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31" t="36459" r="23167" b="9376"/>
          <a:stretch/>
        </p:blipFill>
        <p:spPr>
          <a:xfrm>
            <a:off x="9822424" y="5353348"/>
            <a:ext cx="7779586" cy="446670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2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-165951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52600" y="1866901"/>
            <a:ext cx="15697912" cy="7252616"/>
            <a:chOff x="-271580" y="732979"/>
            <a:chExt cx="18243609" cy="12076272"/>
          </a:xfrm>
        </p:grpSpPr>
        <p:grpSp>
          <p:nvGrpSpPr>
            <p:cNvPr id="4" name="Group 4"/>
            <p:cNvGrpSpPr/>
            <p:nvPr/>
          </p:nvGrpSpPr>
          <p:grpSpPr>
            <a:xfrm>
              <a:off x="-271580" y="999707"/>
              <a:ext cx="17931505" cy="11809544"/>
              <a:chOff x="-163720" y="432883"/>
              <a:chExt cx="10809882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163720" y="432883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58728" y="732979"/>
              <a:ext cx="17913301" cy="11727398"/>
              <a:chOff x="-167834" y="442953"/>
              <a:chExt cx="10825342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67834" y="442953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762934">
            <a:off x="16059420" y="9122443"/>
            <a:ext cx="2348424" cy="768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075BA6-2AF1-41FC-8B59-17841F696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6987"/>
            <a:ext cx="6172200" cy="53797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CED514-38FA-4867-B4D4-CFF704D0DFB1}"/>
              </a:ext>
            </a:extLst>
          </p:cNvPr>
          <p:cNvSpPr txBox="1"/>
          <p:nvPr/>
        </p:nvSpPr>
        <p:spPr>
          <a:xfrm>
            <a:off x="152400" y="730620"/>
            <a:ext cx="17059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4B4B"/>
                </a:solidFill>
                <a:latin typeface="#9Slide03 Quicksand" panose="00000500000000000000" pitchFamily="2" charset="0"/>
              </a:rPr>
              <a:t>3.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Trao</a:t>
            </a:r>
            <a:r>
              <a:rPr lang="en-US" sz="44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đổi</a:t>
            </a:r>
            <a:r>
              <a:rPr lang="en-US" sz="44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về</a:t>
            </a:r>
            <a:r>
              <a:rPr lang="en-US" sz="44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sự</a:t>
            </a:r>
            <a:r>
              <a:rPr lang="en-US" sz="44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cần</a:t>
            </a:r>
            <a:r>
              <a:rPr lang="en-US" sz="44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thiết</a:t>
            </a:r>
            <a:r>
              <a:rPr lang="en-US" sz="44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phải</a:t>
            </a:r>
            <a:r>
              <a:rPr lang="en-US" sz="44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bảo</a:t>
            </a:r>
            <a:r>
              <a:rPr lang="en-US" sz="44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quản</a:t>
            </a:r>
            <a:r>
              <a:rPr lang="en-US" sz="44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đồ</a:t>
            </a:r>
            <a:r>
              <a:rPr lang="en-US" sz="44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dùng</a:t>
            </a:r>
            <a:r>
              <a:rPr lang="en-US" sz="44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4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nhân</a:t>
            </a:r>
            <a:endParaRPr lang="en-US" sz="4400" b="1" dirty="0">
              <a:solidFill>
                <a:srgbClr val="FF4B4B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92F4FD-E752-4C5B-AE45-5C051452D8E0}"/>
              </a:ext>
            </a:extLst>
          </p:cNvPr>
          <p:cNvSpPr txBox="1"/>
          <p:nvPr/>
        </p:nvSpPr>
        <p:spPr>
          <a:xfrm>
            <a:off x="2581297" y="2757516"/>
            <a:ext cx="14630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LcParenR"/>
            </a:pPr>
            <a:r>
              <a:rPr lang="en-US" sz="4000" dirty="0" err="1">
                <a:latin typeface="#9Slide03 Quicksand Bold" panose="00000800000000000000" pitchFamily="2" charset="0"/>
              </a:rPr>
              <a:t>Việc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bảo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quản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đồ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dùng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cá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nhân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mang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đến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lợi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ích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gì</a:t>
            </a:r>
            <a:r>
              <a:rPr lang="en-US" sz="4000" dirty="0">
                <a:latin typeface="#9Slide03 Quicksand Bold" panose="00000800000000000000" pitchFamily="2" charset="0"/>
              </a:rPr>
              <a:t>?</a:t>
            </a:r>
          </a:p>
          <a:p>
            <a:pPr algn="just"/>
            <a:endParaRPr lang="en-US" sz="4000" dirty="0">
              <a:latin typeface="#9Slide03 Quicksand Bold" panose="00000800000000000000" pitchFamily="2" charset="0"/>
            </a:endParaRPr>
          </a:p>
          <a:p>
            <a:pPr algn="just"/>
            <a:r>
              <a:rPr lang="en-US" sz="4000" dirty="0">
                <a:latin typeface="#9Slide03 Quicksand Bold" panose="00000800000000000000" pitchFamily="2" charset="0"/>
              </a:rPr>
              <a:t>b) </a:t>
            </a:r>
            <a:r>
              <a:rPr lang="en-US" sz="4000" dirty="0" err="1">
                <a:latin typeface="#9Slide03 Quicksand Bold" panose="00000800000000000000" pitchFamily="2" charset="0"/>
              </a:rPr>
              <a:t>Việc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không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bảo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quản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đồ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dùng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cá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nhân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dẫn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đến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điều</a:t>
            </a:r>
            <a:r>
              <a:rPr lang="en-US" sz="4000" dirty="0"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latin typeface="#9Slide03 Quicksand Bold" panose="00000800000000000000" pitchFamily="2" charset="0"/>
              </a:rPr>
              <a:t>gì</a:t>
            </a:r>
            <a:r>
              <a:rPr lang="en-US" sz="4000" dirty="0">
                <a:latin typeface="#9Slide03 Quicksand Bold" panose="00000800000000000000" pitchFamily="2" charset="0"/>
              </a:rPr>
              <a:t>?</a:t>
            </a:r>
          </a:p>
          <a:p>
            <a:endParaRPr lang="en-US" sz="40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93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DF47FD18-CB4A-4E77-82C3-0CBE5E76BCEB}"/>
              </a:ext>
            </a:extLst>
          </p:cNvPr>
          <p:cNvSpPr txBox="1"/>
          <p:nvPr/>
        </p:nvSpPr>
        <p:spPr>
          <a:xfrm>
            <a:off x="6854531" y="165154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Thảo</a:t>
            </a:r>
            <a:r>
              <a:rPr 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luận</a:t>
            </a:r>
            <a:endParaRPr lang="en-US" sz="48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8CBFB6-61B7-4691-8829-E7DC56BAF453}"/>
              </a:ext>
            </a:extLst>
          </p:cNvPr>
          <p:cNvGrpSpPr/>
          <p:nvPr/>
        </p:nvGrpSpPr>
        <p:grpSpPr>
          <a:xfrm>
            <a:off x="739760" y="996152"/>
            <a:ext cx="7086600" cy="6990306"/>
            <a:chOff x="914400" y="1608733"/>
            <a:chExt cx="7086600" cy="8123727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8745EBAB-5E82-48F3-9D61-CBAAD4BD9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14400" y="1608733"/>
              <a:ext cx="7086600" cy="8123727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471CD69-5E13-4810-AABF-F5A7579C84B3}"/>
                </a:ext>
              </a:extLst>
            </p:cNvPr>
            <p:cNvSpPr/>
            <p:nvPr/>
          </p:nvSpPr>
          <p:spPr>
            <a:xfrm>
              <a:off x="1409700" y="2193108"/>
              <a:ext cx="6172200" cy="7086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97FE6A4-DDDC-4D86-9D2C-66752B7B173B}"/>
              </a:ext>
            </a:extLst>
          </p:cNvPr>
          <p:cNvGrpSpPr/>
          <p:nvPr/>
        </p:nvGrpSpPr>
        <p:grpSpPr>
          <a:xfrm>
            <a:off x="8750285" y="1101654"/>
            <a:ext cx="6818120" cy="6990306"/>
            <a:chOff x="8448580" y="1768039"/>
            <a:chExt cx="6572439" cy="8018224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6F6F861D-EAA9-4584-89A1-ADF9B37EB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448580" y="1768039"/>
              <a:ext cx="6572439" cy="8018224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8A16E80-4BEB-4621-8691-2244AF312AD9}"/>
                </a:ext>
              </a:extLst>
            </p:cNvPr>
            <p:cNvSpPr/>
            <p:nvPr/>
          </p:nvSpPr>
          <p:spPr>
            <a:xfrm>
              <a:off x="8838606" y="2558194"/>
              <a:ext cx="5867994" cy="68525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0075BA6-2AF1-41FC-8B59-17841F696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527" y="7200901"/>
            <a:ext cx="3540662" cy="30861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92DBB8B-FA70-4C5D-9721-1A4F885785B3}"/>
              </a:ext>
            </a:extLst>
          </p:cNvPr>
          <p:cNvSpPr txBox="1"/>
          <p:nvPr/>
        </p:nvSpPr>
        <p:spPr>
          <a:xfrm>
            <a:off x="1235060" y="1619874"/>
            <a:ext cx="58604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#9Slide03 Quicksand" panose="00000500000000000000" pitchFamily="2" charset="0"/>
              </a:rPr>
              <a:t>Phiếu</a:t>
            </a:r>
            <a:r>
              <a:rPr lang="en-US" sz="4000" b="1" dirty="0">
                <a:latin typeface="#9Slide03 Quicksand" panose="00000500000000000000" pitchFamily="2" charset="0"/>
              </a:rPr>
              <a:t> </a:t>
            </a:r>
            <a:r>
              <a:rPr lang="en-US" sz="4000" b="1" dirty="0" err="1">
                <a:latin typeface="#9Slide03 Quicksand" panose="00000500000000000000" pitchFamily="2" charset="0"/>
              </a:rPr>
              <a:t>thảo</a:t>
            </a:r>
            <a:r>
              <a:rPr lang="en-US" sz="4000" b="1" dirty="0">
                <a:latin typeface="#9Slide03 Quicksand" panose="00000500000000000000" pitchFamily="2" charset="0"/>
              </a:rPr>
              <a:t> </a:t>
            </a:r>
            <a:r>
              <a:rPr lang="en-US" sz="4000" b="1" dirty="0" err="1">
                <a:latin typeface="#9Slide03 Quicksand" panose="00000500000000000000" pitchFamily="2" charset="0"/>
              </a:rPr>
              <a:t>luận</a:t>
            </a:r>
            <a:r>
              <a:rPr lang="en-US" sz="4000" b="1" dirty="0">
                <a:latin typeface="#9Slide03 Quicksand" panose="00000500000000000000" pitchFamily="2" charset="0"/>
              </a:rPr>
              <a:t> 1</a:t>
            </a:r>
          </a:p>
          <a:p>
            <a:endParaRPr lang="en-US" sz="4000" b="1" dirty="0">
              <a:latin typeface="#9Slide03 Quicksand" panose="00000500000000000000" pitchFamily="2" charset="0"/>
            </a:endParaRPr>
          </a:p>
          <a:p>
            <a:pPr marL="342900" indent="-342900">
              <a:buAutoNum type="alphaLcParenR"/>
            </a:pPr>
            <a:r>
              <a:rPr lang="en-US" sz="4000" dirty="0" err="1">
                <a:latin typeface="#9Slide03 Quicksand" panose="00000500000000000000" pitchFamily="2" charset="0"/>
              </a:rPr>
              <a:t>Việc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giữ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gìn</a:t>
            </a:r>
            <a:r>
              <a:rPr lang="en-US" sz="4000" dirty="0">
                <a:latin typeface="#9Slide03 Quicksand" panose="00000500000000000000" pitchFamily="2" charset="0"/>
              </a:rPr>
              <a:t>, </a:t>
            </a:r>
            <a:r>
              <a:rPr lang="en-US" sz="4000" dirty="0" err="1">
                <a:latin typeface="#9Slide03 Quicksand" panose="00000500000000000000" pitchFamily="2" charset="0"/>
              </a:rPr>
              <a:t>bảo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quản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đồ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dùng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cá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nhân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đã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nêu</a:t>
            </a:r>
            <a:r>
              <a:rPr lang="en-US" sz="4000" dirty="0">
                <a:latin typeface="#9Slide03 Quicksand" panose="00000500000000000000" pitchFamily="2" charset="0"/>
              </a:rPr>
              <a:t> ở </a:t>
            </a:r>
            <a:r>
              <a:rPr lang="en-US" sz="4000" dirty="0" err="1">
                <a:latin typeface="#9Slide03 Quicksand" panose="00000500000000000000" pitchFamily="2" charset="0"/>
              </a:rPr>
              <a:t>hoạt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động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khám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phá</a:t>
            </a:r>
            <a:r>
              <a:rPr lang="en-US" sz="4000" dirty="0">
                <a:latin typeface="#9Slide03 Quicksand" panose="00000500000000000000" pitchFamily="2" charset="0"/>
              </a:rPr>
              <a:t> 2 </a:t>
            </a:r>
            <a:r>
              <a:rPr lang="en-US" sz="4000" dirty="0" err="1">
                <a:latin typeface="#9Slide03 Quicksand" panose="00000500000000000000" pitchFamily="2" charset="0"/>
              </a:rPr>
              <a:t>mang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đến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những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lợi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ích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gì</a:t>
            </a:r>
            <a:r>
              <a:rPr lang="en-US" sz="4000" dirty="0">
                <a:latin typeface="#9Slide03 Quicksand" panose="00000500000000000000" pitchFamily="2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sz="4000" dirty="0" err="1">
                <a:latin typeface="#9Slide03 Quicksand" panose="00000500000000000000" pitchFamily="2" charset="0"/>
              </a:rPr>
              <a:t>Nêu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lợi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ích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chung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của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việc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giữ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gìn</a:t>
            </a:r>
            <a:r>
              <a:rPr lang="en-US" sz="4000" dirty="0">
                <a:latin typeface="#9Slide03 Quicksand" panose="00000500000000000000" pitchFamily="2" charset="0"/>
              </a:rPr>
              <a:t>, </a:t>
            </a:r>
            <a:r>
              <a:rPr lang="en-US" sz="4000" dirty="0" err="1">
                <a:latin typeface="#9Slide03 Quicksand" panose="00000500000000000000" pitchFamily="2" charset="0"/>
              </a:rPr>
              <a:t>bảo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quản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đồ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dùng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cá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nhân</a:t>
            </a:r>
            <a:r>
              <a:rPr lang="en-US" sz="4000" dirty="0">
                <a:latin typeface="#9Slide03 Quicksand" panose="00000500000000000000" pitchFamily="2" charset="0"/>
              </a:rPr>
              <a:t>?</a:t>
            </a:r>
          </a:p>
        </p:txBody>
      </p:sp>
      <p:pic>
        <p:nvPicPr>
          <p:cNvPr id="38" name="Picture 6">
            <a:extLst>
              <a:ext uri="{FF2B5EF4-FFF2-40B4-BE49-F238E27FC236}">
                <a16:creationId xmlns:a16="http://schemas.microsoft.com/office/drawing/2014/main" id="{CC2A2017-51B6-48FE-8AA1-C38C1FD55B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088099" y="704132"/>
            <a:ext cx="739200" cy="994034"/>
          </a:xfrm>
          <a:prstGeom prst="rect">
            <a:avLst/>
          </a:prstGeom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ADDFAE6B-5806-48F4-B61E-DDD9D5469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054901" y="744559"/>
            <a:ext cx="739200" cy="99403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AC9381A-F19B-44E6-AD68-666E14B988DD}"/>
              </a:ext>
            </a:extLst>
          </p:cNvPr>
          <p:cNvSpPr txBox="1"/>
          <p:nvPr/>
        </p:nvSpPr>
        <p:spPr>
          <a:xfrm>
            <a:off x="9268323" y="1738593"/>
            <a:ext cx="58604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#9Slide03 Quicksand" panose="00000500000000000000" pitchFamily="2" charset="0"/>
              </a:rPr>
              <a:t>Phiếu</a:t>
            </a:r>
            <a:r>
              <a:rPr lang="en-US" sz="4000" b="1" dirty="0">
                <a:latin typeface="#9Slide03 Quicksand" panose="00000500000000000000" pitchFamily="2" charset="0"/>
              </a:rPr>
              <a:t> </a:t>
            </a:r>
            <a:r>
              <a:rPr lang="en-US" sz="4000" b="1" dirty="0" err="1">
                <a:latin typeface="#9Slide03 Quicksand" panose="00000500000000000000" pitchFamily="2" charset="0"/>
              </a:rPr>
              <a:t>thảo</a:t>
            </a:r>
            <a:r>
              <a:rPr lang="en-US" sz="4000" b="1" dirty="0">
                <a:latin typeface="#9Slide03 Quicksand" panose="00000500000000000000" pitchFamily="2" charset="0"/>
              </a:rPr>
              <a:t> </a:t>
            </a:r>
            <a:r>
              <a:rPr lang="en-US" sz="4000" b="1" dirty="0" err="1">
                <a:latin typeface="#9Slide03 Quicksand" panose="00000500000000000000" pitchFamily="2" charset="0"/>
              </a:rPr>
              <a:t>luận</a:t>
            </a:r>
            <a:r>
              <a:rPr lang="en-US" sz="4000" b="1" dirty="0">
                <a:latin typeface="#9Slide03 Quicksand" panose="00000500000000000000" pitchFamily="2" charset="0"/>
              </a:rPr>
              <a:t> 2</a:t>
            </a:r>
          </a:p>
          <a:p>
            <a:endParaRPr lang="en-US" sz="4000" b="1" dirty="0">
              <a:latin typeface="#9Slide03 Quicksand" panose="00000500000000000000" pitchFamily="2" charset="0"/>
            </a:endParaRPr>
          </a:p>
          <a:p>
            <a:pPr marL="342900" indent="-342900">
              <a:buAutoNum type="alphaLcParenR"/>
            </a:pPr>
            <a:r>
              <a:rPr lang="en-US" sz="4000" dirty="0" err="1">
                <a:latin typeface="#9Slide03 Quicksand" panose="00000500000000000000" pitchFamily="2" charset="0"/>
              </a:rPr>
              <a:t>Việc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không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giữ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gìn</a:t>
            </a:r>
            <a:r>
              <a:rPr lang="en-US" sz="4000" dirty="0">
                <a:latin typeface="#9Slide03 Quicksand" panose="00000500000000000000" pitchFamily="2" charset="0"/>
              </a:rPr>
              <a:t>, </a:t>
            </a:r>
            <a:r>
              <a:rPr lang="en-US" sz="4000" dirty="0" err="1">
                <a:latin typeface="#9Slide03 Quicksand" panose="00000500000000000000" pitchFamily="2" charset="0"/>
              </a:rPr>
              <a:t>bảo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quản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đồ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dùng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cá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nhân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mang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đến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những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tác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hại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gì</a:t>
            </a:r>
            <a:r>
              <a:rPr lang="en-US" sz="4000" dirty="0">
                <a:latin typeface="#9Slide03 Quicksand" panose="00000500000000000000" pitchFamily="2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sz="4000" dirty="0" err="1">
                <a:latin typeface="#9Slide03 Quicksand" panose="00000500000000000000" pitchFamily="2" charset="0"/>
              </a:rPr>
              <a:t>Nêu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tác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hại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chung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của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việc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không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giữ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gìn</a:t>
            </a:r>
            <a:r>
              <a:rPr lang="en-US" sz="4000" dirty="0">
                <a:latin typeface="#9Slide03 Quicksand" panose="00000500000000000000" pitchFamily="2" charset="0"/>
              </a:rPr>
              <a:t>, </a:t>
            </a:r>
            <a:r>
              <a:rPr lang="en-US" sz="4000" dirty="0" err="1">
                <a:latin typeface="#9Slide03 Quicksand" panose="00000500000000000000" pitchFamily="2" charset="0"/>
              </a:rPr>
              <a:t>bảo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quản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đồ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dùng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cá</a:t>
            </a:r>
            <a:r>
              <a:rPr lang="en-US" sz="4000" dirty="0">
                <a:latin typeface="#9Slide03 Quicksand" panose="00000500000000000000" pitchFamily="2" charset="0"/>
              </a:rPr>
              <a:t> </a:t>
            </a:r>
            <a:r>
              <a:rPr lang="en-US" sz="4000" dirty="0" err="1">
                <a:latin typeface="#9Slide03 Quicksand" panose="00000500000000000000" pitchFamily="2" charset="0"/>
              </a:rPr>
              <a:t>nhân</a:t>
            </a:r>
            <a:r>
              <a:rPr lang="en-US" sz="4000" dirty="0">
                <a:latin typeface="#9Slide03 Quicksand" panose="00000500000000000000" pitchFamily="2" charset="0"/>
              </a:rPr>
              <a:t>?</a:t>
            </a:r>
          </a:p>
        </p:txBody>
      </p:sp>
      <p:graphicFrame>
        <p:nvGraphicFramePr>
          <p:cNvPr id="41" name="Table 9">
            <a:extLst>
              <a:ext uri="{FF2B5EF4-FFF2-40B4-BE49-F238E27FC236}">
                <a16:creationId xmlns:a16="http://schemas.microsoft.com/office/drawing/2014/main" id="{93F9C10B-FB56-4E76-8430-880FA051C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4921"/>
              </p:ext>
            </p:extLst>
          </p:nvPr>
        </p:nvGraphicFramePr>
        <p:xfrm>
          <a:off x="1828800" y="8420504"/>
          <a:ext cx="12420600" cy="1855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600">
                  <a:extLst>
                    <a:ext uri="{9D8B030D-6E8A-4147-A177-3AD203B41FA5}">
                      <a16:colId xmlns:a16="http://schemas.microsoft.com/office/drawing/2014/main" val="127175129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7734918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39354896"/>
                    </a:ext>
                  </a:extLst>
                </a:gridCol>
              </a:tblGrid>
              <a:tr h="60268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Trình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bày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Trả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lời</a:t>
                      </a:r>
                      <a:endParaRPr lang="en-US" sz="36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Thảo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luận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nhóm</a:t>
                      </a:r>
                      <a:endParaRPr lang="en-US" sz="36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444535"/>
                  </a:ext>
                </a:extLst>
              </a:tr>
              <a:tr h="121564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Tự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tin?</a:t>
                      </a:r>
                    </a:p>
                  </a:txBody>
                  <a:tcPr>
                    <a:solidFill>
                      <a:srgbClr val="F2BC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Rõ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ràng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,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hợp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lý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?</a:t>
                      </a:r>
                    </a:p>
                  </a:txBody>
                  <a:tcPr>
                    <a:solidFill>
                      <a:srgbClr val="F2BC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Tập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trung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,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sôi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nổi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, </a:t>
                      </a:r>
                    </a:p>
                  </a:txBody>
                  <a:tcPr>
                    <a:solidFill>
                      <a:srgbClr val="F2B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597807"/>
                  </a:ext>
                </a:extLst>
              </a:tr>
            </a:tbl>
          </a:graphicData>
        </a:graphic>
      </p:graphicFrame>
      <p:pic>
        <p:nvPicPr>
          <p:cNvPr id="42" name="Picture 4">
            <a:extLst>
              <a:ext uri="{FF2B5EF4-FFF2-40B4-BE49-F238E27FC236}">
                <a16:creationId xmlns:a16="http://schemas.microsoft.com/office/drawing/2014/main" id="{0C25A1A3-D7CE-49D6-B62A-795BCB14C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820366" y="9508879"/>
            <a:ext cx="689862" cy="736835"/>
          </a:xfrm>
          <a:prstGeom prst="rect">
            <a:avLst/>
          </a:prstGeom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6FFC7D50-0484-4783-A94A-F2CA838C30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96062" y="9539391"/>
            <a:ext cx="689862" cy="736835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208D99B1-EDB6-46F0-B88E-3309CD174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365039" y="9539390"/>
            <a:ext cx="689862" cy="7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4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1004331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09472" y="1858927"/>
            <a:ext cx="16013495" cy="7826024"/>
            <a:chOff x="1760" y="20434"/>
            <a:chExt cx="1745507" cy="1688333"/>
          </a:xfrm>
        </p:grpSpPr>
        <p:sp>
          <p:nvSpPr>
            <p:cNvPr id="4" name="Freeform 4"/>
            <p:cNvSpPr/>
            <p:nvPr/>
          </p:nvSpPr>
          <p:spPr>
            <a:xfrm>
              <a:off x="1760" y="20434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15" name="Group 18">
            <a:extLst>
              <a:ext uri="{FF2B5EF4-FFF2-40B4-BE49-F238E27FC236}">
                <a16:creationId xmlns:a16="http://schemas.microsoft.com/office/drawing/2014/main" id="{FDAC7FE4-0B44-48EF-B115-D1BEC9808C48}"/>
              </a:ext>
            </a:extLst>
          </p:cNvPr>
          <p:cNvGrpSpPr/>
          <p:nvPr/>
        </p:nvGrpSpPr>
        <p:grpSpPr>
          <a:xfrm rot="-10800000">
            <a:off x="-545933" y="-3014091"/>
            <a:ext cx="8422948" cy="4206106"/>
            <a:chOff x="0" y="0"/>
            <a:chExt cx="11230598" cy="5608142"/>
          </a:xfrm>
        </p:grpSpPr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BA43D7D8-B8FD-44C1-B1E4-917859E49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458450"/>
              <a:ext cx="1490573" cy="1490573"/>
            </a:xfrm>
            <a:prstGeom prst="rect">
              <a:avLst/>
            </a:prstGeom>
          </p:spPr>
        </p:pic>
        <p:pic>
          <p:nvPicPr>
            <p:cNvPr id="17" name="Picture 20">
              <a:extLst>
                <a:ext uri="{FF2B5EF4-FFF2-40B4-BE49-F238E27FC236}">
                  <a16:creationId xmlns:a16="http://schemas.microsoft.com/office/drawing/2014/main" id="{E2E8C4B0-BEA3-4C19-9C2E-046998D9C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528916" y="227459"/>
              <a:ext cx="1490573" cy="1490573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9EE365D2-AB2F-44CE-BFF7-E3A596776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8175195" y="1676730"/>
              <a:ext cx="1132274" cy="1592713"/>
            </a:xfrm>
            <a:prstGeom prst="rect">
              <a:avLst/>
            </a:prstGeom>
          </p:spPr>
        </p:pic>
        <p:pic>
          <p:nvPicPr>
            <p:cNvPr id="19" name="Picture 22">
              <a:extLst>
                <a:ext uri="{FF2B5EF4-FFF2-40B4-BE49-F238E27FC236}">
                  <a16:creationId xmlns:a16="http://schemas.microsoft.com/office/drawing/2014/main" id="{AFD25CD3-4439-44A3-9303-3A2D5D195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9952076" y="4000331"/>
              <a:ext cx="1042305" cy="1466158"/>
            </a:xfrm>
            <a:prstGeom prst="rect">
              <a:avLst/>
            </a:prstGeom>
          </p:spPr>
        </p:pic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5298B4D5-F413-4586-A740-B865CC685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241090" y="97616"/>
              <a:ext cx="955054" cy="1343426"/>
            </a:xfrm>
            <a:prstGeom prst="rect">
              <a:avLst/>
            </a:prstGeom>
          </p:spPr>
        </p:pic>
        <p:pic>
          <p:nvPicPr>
            <p:cNvPr id="21" name="Picture 24">
              <a:extLst>
                <a:ext uri="{FF2B5EF4-FFF2-40B4-BE49-F238E27FC236}">
                  <a16:creationId xmlns:a16="http://schemas.microsoft.com/office/drawing/2014/main" id="{ED4F7E62-DD05-42D1-B3C7-51A0DB51A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4468160">
              <a:off x="1908652" y="-35742"/>
              <a:ext cx="1074535" cy="1511494"/>
            </a:xfrm>
            <a:prstGeom prst="rect">
              <a:avLst/>
            </a:prstGeom>
          </p:spPr>
        </p:pic>
        <p:pic>
          <p:nvPicPr>
            <p:cNvPr id="22" name="Picture 25">
              <a:extLst>
                <a:ext uri="{FF2B5EF4-FFF2-40B4-BE49-F238E27FC236}">
                  <a16:creationId xmlns:a16="http://schemas.microsoft.com/office/drawing/2014/main" id="{2C7F4FDF-9BA3-406C-87EE-47DCF9E51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926869">
              <a:off x="5887342" y="1490410"/>
              <a:ext cx="1720534" cy="1202223"/>
            </a:xfrm>
            <a:prstGeom prst="rect">
              <a:avLst/>
            </a:prstGeom>
          </p:spPr>
        </p:pic>
        <p:pic>
          <p:nvPicPr>
            <p:cNvPr id="23" name="Picture 26">
              <a:extLst>
                <a:ext uri="{FF2B5EF4-FFF2-40B4-BE49-F238E27FC236}">
                  <a16:creationId xmlns:a16="http://schemas.microsoft.com/office/drawing/2014/main" id="{4F4CCAE1-FAE2-4E8E-A470-0A93DFA6F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741332" y="293739"/>
              <a:ext cx="656424" cy="596749"/>
            </a:xfrm>
            <a:prstGeom prst="rect">
              <a:avLst/>
            </a:prstGeom>
          </p:spPr>
        </p:pic>
        <p:pic>
          <p:nvPicPr>
            <p:cNvPr id="24" name="Picture 27">
              <a:extLst>
                <a:ext uri="{FF2B5EF4-FFF2-40B4-BE49-F238E27FC236}">
                  <a16:creationId xmlns:a16="http://schemas.microsoft.com/office/drawing/2014/main" id="{95CB4873-FD51-499F-85D2-23A7594AB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852424" y="438848"/>
              <a:ext cx="841377" cy="764888"/>
            </a:xfrm>
            <a:prstGeom prst="rect">
              <a:avLst/>
            </a:prstGeom>
          </p:spPr>
        </p:pic>
        <p:pic>
          <p:nvPicPr>
            <p:cNvPr id="25" name="Picture 28">
              <a:extLst>
                <a:ext uri="{FF2B5EF4-FFF2-40B4-BE49-F238E27FC236}">
                  <a16:creationId xmlns:a16="http://schemas.microsoft.com/office/drawing/2014/main" id="{1B0F7678-7E3A-4D2F-8AD9-A12DF8B5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659354" y="2045697"/>
              <a:ext cx="656424" cy="596749"/>
            </a:xfrm>
            <a:prstGeom prst="rect">
              <a:avLst/>
            </a:prstGeom>
          </p:spPr>
        </p:pic>
        <p:pic>
          <p:nvPicPr>
            <p:cNvPr id="26" name="Picture 29">
              <a:extLst>
                <a:ext uri="{FF2B5EF4-FFF2-40B4-BE49-F238E27FC236}">
                  <a16:creationId xmlns:a16="http://schemas.microsoft.com/office/drawing/2014/main" id="{E156685E-E06C-47F9-83E7-932ACE6D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-3217402">
              <a:off x="3342898" y="319529"/>
              <a:ext cx="656424" cy="596749"/>
            </a:xfrm>
            <a:prstGeom prst="rect">
              <a:avLst/>
            </a:prstGeom>
          </p:spPr>
        </p:pic>
        <p:pic>
          <p:nvPicPr>
            <p:cNvPr id="27" name="Picture 30">
              <a:extLst>
                <a:ext uri="{FF2B5EF4-FFF2-40B4-BE49-F238E27FC236}">
                  <a16:creationId xmlns:a16="http://schemas.microsoft.com/office/drawing/2014/main" id="{F77B6274-6B1E-49EE-B22A-A9E9847A3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654865" y="1041383"/>
              <a:ext cx="1483135" cy="1062464"/>
            </a:xfrm>
            <a:prstGeom prst="rect">
              <a:avLst/>
            </a:prstGeom>
          </p:spPr>
        </p:pic>
        <p:pic>
          <p:nvPicPr>
            <p:cNvPr id="28" name="Picture 31">
              <a:extLst>
                <a:ext uri="{FF2B5EF4-FFF2-40B4-BE49-F238E27FC236}">
                  <a16:creationId xmlns:a16="http://schemas.microsoft.com/office/drawing/2014/main" id="{C2B866D0-5D93-4670-8851-65189AA68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669662" flipH="1">
              <a:off x="8529524" y="3239572"/>
              <a:ext cx="1483135" cy="1062464"/>
            </a:xfrm>
            <a:prstGeom prst="rect">
              <a:avLst/>
            </a:prstGeom>
          </p:spPr>
        </p:pic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1781222D-9F7D-4CE1-9E4E-DC2BBC343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10079641" y="2916001"/>
              <a:ext cx="472276" cy="892618"/>
            </a:xfrm>
            <a:prstGeom prst="rect">
              <a:avLst/>
            </a:prstGeom>
          </p:spPr>
        </p:pic>
        <p:pic>
          <p:nvPicPr>
            <p:cNvPr id="30" name="Picture 33">
              <a:extLst>
                <a:ext uri="{FF2B5EF4-FFF2-40B4-BE49-F238E27FC236}">
                  <a16:creationId xmlns:a16="http://schemas.microsoft.com/office/drawing/2014/main" id="{D790DF13-56F5-43EA-83BD-D45B68DA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7594497">
              <a:off x="6229025" y="659432"/>
              <a:ext cx="428704" cy="810264"/>
            </a:xfrm>
            <a:prstGeom prst="rect">
              <a:avLst/>
            </a:prstGeom>
          </p:spPr>
        </p:pic>
        <p:pic>
          <p:nvPicPr>
            <p:cNvPr id="31" name="Picture 34">
              <a:extLst>
                <a:ext uri="{FF2B5EF4-FFF2-40B4-BE49-F238E27FC236}">
                  <a16:creationId xmlns:a16="http://schemas.microsoft.com/office/drawing/2014/main" id="{A0702685-A5FA-4637-9253-C3478B440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8326425" y="876041"/>
              <a:ext cx="428704" cy="810264"/>
            </a:xfrm>
            <a:prstGeom prst="rect">
              <a:avLst/>
            </a:prstGeom>
          </p:spPr>
        </p:pic>
        <p:pic>
          <p:nvPicPr>
            <p:cNvPr id="32" name="Picture 35">
              <a:extLst>
                <a:ext uri="{FF2B5EF4-FFF2-40B4-BE49-F238E27FC236}">
                  <a16:creationId xmlns:a16="http://schemas.microsoft.com/office/drawing/2014/main" id="{8CF614BB-6DF2-40AD-B680-566F5A065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-5649620">
              <a:off x="1745458" y="1188438"/>
              <a:ext cx="358284" cy="677169"/>
            </a:xfrm>
            <a:prstGeom prst="rect">
              <a:avLst/>
            </a:prstGeom>
          </p:spPr>
        </p:pic>
        <p:pic>
          <p:nvPicPr>
            <p:cNvPr id="33" name="Picture 36">
              <a:extLst>
                <a:ext uri="{FF2B5EF4-FFF2-40B4-BE49-F238E27FC236}">
                  <a16:creationId xmlns:a16="http://schemas.microsoft.com/office/drawing/2014/main" id="{AF4B8223-49D3-48C3-A9CB-0259135E5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9056806" y="1478704"/>
              <a:ext cx="180870" cy="169360"/>
            </a:xfrm>
            <a:prstGeom prst="rect">
              <a:avLst/>
            </a:prstGeom>
          </p:spPr>
        </p:pic>
        <p:pic>
          <p:nvPicPr>
            <p:cNvPr id="34" name="Picture 37">
              <a:extLst>
                <a:ext uri="{FF2B5EF4-FFF2-40B4-BE49-F238E27FC236}">
                  <a16:creationId xmlns:a16="http://schemas.microsoft.com/office/drawing/2014/main" id="{33471AC0-6AAB-4EA1-AB3B-E1778DF8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2445919" y="1602078"/>
              <a:ext cx="180870" cy="169360"/>
            </a:xfrm>
            <a:prstGeom prst="rect">
              <a:avLst/>
            </a:prstGeom>
          </p:spPr>
        </p:pic>
        <p:pic>
          <p:nvPicPr>
            <p:cNvPr id="35" name="Picture 38">
              <a:extLst>
                <a:ext uri="{FF2B5EF4-FFF2-40B4-BE49-F238E27FC236}">
                  <a16:creationId xmlns:a16="http://schemas.microsoft.com/office/drawing/2014/main" id="{FC5FCBB9-7C18-4454-9F9D-5568620AD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5512931" y="1232366"/>
              <a:ext cx="180870" cy="169360"/>
            </a:xfrm>
            <a:prstGeom prst="rect">
              <a:avLst/>
            </a:prstGeom>
          </p:spPr>
        </p:pic>
        <p:pic>
          <p:nvPicPr>
            <p:cNvPr id="36" name="Picture 39">
              <a:extLst>
                <a:ext uri="{FF2B5EF4-FFF2-40B4-BE49-F238E27FC236}">
                  <a16:creationId xmlns:a16="http://schemas.microsoft.com/office/drawing/2014/main" id="{15670AEB-30D2-4813-B87C-4AAED0D94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2914557" y="1327312"/>
              <a:ext cx="180870" cy="169360"/>
            </a:xfrm>
            <a:prstGeom prst="rect">
              <a:avLst/>
            </a:prstGeom>
          </p:spPr>
        </p:pic>
        <p:pic>
          <p:nvPicPr>
            <p:cNvPr id="37" name="Picture 40">
              <a:extLst>
                <a:ext uri="{FF2B5EF4-FFF2-40B4-BE49-F238E27FC236}">
                  <a16:creationId xmlns:a16="http://schemas.microsoft.com/office/drawing/2014/main" id="{6829D853-16DA-46A6-BF44-8BD7E7964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7718617" y="1645576"/>
              <a:ext cx="180870" cy="169360"/>
            </a:xfrm>
            <a:prstGeom prst="rect">
              <a:avLst/>
            </a:prstGeom>
          </p:spPr>
        </p:pic>
        <p:pic>
          <p:nvPicPr>
            <p:cNvPr id="38" name="Picture 41">
              <a:extLst>
                <a:ext uri="{FF2B5EF4-FFF2-40B4-BE49-F238E27FC236}">
                  <a16:creationId xmlns:a16="http://schemas.microsoft.com/office/drawing/2014/main" id="{388EAAAC-8657-4410-B649-FD068896D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0315467" y="2731271"/>
              <a:ext cx="180259" cy="168788"/>
            </a:xfrm>
            <a:prstGeom prst="rect">
              <a:avLst/>
            </a:prstGeom>
          </p:spPr>
        </p:pic>
      </p:grpSp>
      <p:grpSp>
        <p:nvGrpSpPr>
          <p:cNvPr id="39" name="Group 42">
            <a:extLst>
              <a:ext uri="{FF2B5EF4-FFF2-40B4-BE49-F238E27FC236}">
                <a16:creationId xmlns:a16="http://schemas.microsoft.com/office/drawing/2014/main" id="{2EABD798-2F5E-4F57-80F8-653DA9B26076}"/>
              </a:ext>
            </a:extLst>
          </p:cNvPr>
          <p:cNvGrpSpPr/>
          <p:nvPr/>
        </p:nvGrpSpPr>
        <p:grpSpPr>
          <a:xfrm>
            <a:off x="6744873" y="-3014091"/>
            <a:ext cx="7242515" cy="4206106"/>
            <a:chOff x="0" y="0"/>
            <a:chExt cx="9656687" cy="5608142"/>
          </a:xfrm>
        </p:grpSpPr>
        <p:pic>
          <p:nvPicPr>
            <p:cNvPr id="40" name="Picture 43">
              <a:extLst>
                <a:ext uri="{FF2B5EF4-FFF2-40B4-BE49-F238E27FC236}">
                  <a16:creationId xmlns:a16="http://schemas.microsoft.com/office/drawing/2014/main" id="{8B32D082-EF6C-4F1F-B86A-7E63014F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7773295">
              <a:off x="1923129" y="2338699"/>
              <a:ext cx="1132274" cy="1592713"/>
            </a:xfrm>
            <a:prstGeom prst="rect">
              <a:avLst/>
            </a:prstGeom>
          </p:spPr>
        </p:pic>
        <p:pic>
          <p:nvPicPr>
            <p:cNvPr id="41" name="Picture 44">
              <a:extLst>
                <a:ext uri="{FF2B5EF4-FFF2-40B4-BE49-F238E27FC236}">
                  <a16:creationId xmlns:a16="http://schemas.microsoft.com/office/drawing/2014/main" id="{20B17828-0232-4D89-84B3-F7A091381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9483203">
              <a:off x="236216" y="141652"/>
              <a:ext cx="1042305" cy="1466158"/>
            </a:xfrm>
            <a:prstGeom prst="rect">
              <a:avLst/>
            </a:prstGeom>
          </p:spPr>
        </p:pic>
        <p:pic>
          <p:nvPicPr>
            <p:cNvPr id="42" name="Picture 45">
              <a:extLst>
                <a:ext uri="{FF2B5EF4-FFF2-40B4-BE49-F238E27FC236}">
                  <a16:creationId xmlns:a16="http://schemas.microsoft.com/office/drawing/2014/main" id="{D36722B8-EC64-4D52-8A0A-48D52F7BC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514604">
              <a:off x="3034455" y="4167100"/>
              <a:ext cx="955054" cy="1343426"/>
            </a:xfrm>
            <a:prstGeom prst="rect">
              <a:avLst/>
            </a:prstGeom>
          </p:spPr>
        </p:pic>
        <p:pic>
          <p:nvPicPr>
            <p:cNvPr id="43" name="Picture 46">
              <a:extLst>
                <a:ext uri="{FF2B5EF4-FFF2-40B4-BE49-F238E27FC236}">
                  <a16:creationId xmlns:a16="http://schemas.microsoft.com/office/drawing/2014/main" id="{92C9BBA1-5B50-43E0-A1CA-C945ACB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6331839">
              <a:off x="8247411" y="4132390"/>
              <a:ext cx="1074535" cy="1511494"/>
            </a:xfrm>
            <a:prstGeom prst="rect">
              <a:avLst/>
            </a:prstGeom>
          </p:spPr>
        </p:pic>
        <p:pic>
          <p:nvPicPr>
            <p:cNvPr id="44" name="Picture 47">
              <a:extLst>
                <a:ext uri="{FF2B5EF4-FFF2-40B4-BE49-F238E27FC236}">
                  <a16:creationId xmlns:a16="http://schemas.microsoft.com/office/drawing/2014/main" id="{CB3E4A0F-049E-459E-8EEC-98C564081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9873130">
              <a:off x="3622722" y="2915509"/>
              <a:ext cx="1720534" cy="1202223"/>
            </a:xfrm>
            <a:prstGeom prst="rect">
              <a:avLst/>
            </a:prstGeom>
          </p:spPr>
        </p:pic>
        <p:pic>
          <p:nvPicPr>
            <p:cNvPr id="45" name="Picture 48">
              <a:extLst>
                <a:ext uri="{FF2B5EF4-FFF2-40B4-BE49-F238E27FC236}">
                  <a16:creationId xmlns:a16="http://schemas.microsoft.com/office/drawing/2014/main" id="{1F79C7A7-0755-4EEE-BDAD-D30C4934B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832842" y="4717653"/>
              <a:ext cx="656424" cy="596749"/>
            </a:xfrm>
            <a:prstGeom prst="rect">
              <a:avLst/>
            </a:prstGeom>
          </p:spPr>
        </p:pic>
        <p:pic>
          <p:nvPicPr>
            <p:cNvPr id="46" name="Picture 49">
              <a:extLst>
                <a:ext uri="{FF2B5EF4-FFF2-40B4-BE49-F238E27FC236}">
                  <a16:creationId xmlns:a16="http://schemas.microsoft.com/office/drawing/2014/main" id="{477E4182-4016-4A5F-B561-005BA2BD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536797" y="4404406"/>
              <a:ext cx="841377" cy="764888"/>
            </a:xfrm>
            <a:prstGeom prst="rect">
              <a:avLst/>
            </a:prstGeom>
          </p:spPr>
        </p:pic>
        <p:pic>
          <p:nvPicPr>
            <p:cNvPr id="47" name="Picture 50">
              <a:extLst>
                <a:ext uri="{FF2B5EF4-FFF2-40B4-BE49-F238E27FC236}">
                  <a16:creationId xmlns:a16="http://schemas.microsoft.com/office/drawing/2014/main" id="{49967BB7-3F81-469E-A5AD-F2C5B5A64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914819" y="2965695"/>
              <a:ext cx="656424" cy="596749"/>
            </a:xfrm>
            <a:prstGeom prst="rect">
              <a:avLst/>
            </a:prstGeom>
          </p:spPr>
        </p:pic>
        <p:pic>
          <p:nvPicPr>
            <p:cNvPr id="48" name="Picture 51">
              <a:extLst>
                <a:ext uri="{FF2B5EF4-FFF2-40B4-BE49-F238E27FC236}">
                  <a16:creationId xmlns:a16="http://schemas.microsoft.com/office/drawing/2014/main" id="{B117EA9E-CBB8-46F3-9270-E6FE62674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7582597">
              <a:off x="7231276" y="4691863"/>
              <a:ext cx="656424" cy="596749"/>
            </a:xfrm>
            <a:prstGeom prst="rect">
              <a:avLst/>
            </a:prstGeom>
          </p:spPr>
        </p:pic>
        <p:pic>
          <p:nvPicPr>
            <p:cNvPr id="49" name="Picture 52">
              <a:extLst>
                <a:ext uri="{FF2B5EF4-FFF2-40B4-BE49-F238E27FC236}">
                  <a16:creationId xmlns:a16="http://schemas.microsoft.com/office/drawing/2014/main" id="{C638CEDE-B0E0-4AF6-AA04-4EF3966F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9625664">
              <a:off x="6092598" y="3504294"/>
              <a:ext cx="1483135" cy="1062464"/>
            </a:xfrm>
            <a:prstGeom prst="rect">
              <a:avLst/>
            </a:prstGeom>
          </p:spPr>
        </p:pic>
        <p:pic>
          <p:nvPicPr>
            <p:cNvPr id="50" name="Picture 53">
              <a:extLst>
                <a:ext uri="{FF2B5EF4-FFF2-40B4-BE49-F238E27FC236}">
                  <a16:creationId xmlns:a16="http://schemas.microsoft.com/office/drawing/2014/main" id="{217C51B2-AB03-498E-B8B7-E28543E35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10130337" flipH="1">
              <a:off x="1217938" y="1306106"/>
              <a:ext cx="1483135" cy="1062464"/>
            </a:xfrm>
            <a:prstGeom prst="rect">
              <a:avLst/>
            </a:prstGeom>
          </p:spPr>
        </p:pic>
        <p:pic>
          <p:nvPicPr>
            <p:cNvPr id="51" name="Picture 54">
              <a:extLst>
                <a:ext uri="{FF2B5EF4-FFF2-40B4-BE49-F238E27FC236}">
                  <a16:creationId xmlns:a16="http://schemas.microsoft.com/office/drawing/2014/main" id="{D5448533-619A-4045-BE11-DDC3A01D3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7703464">
              <a:off x="678681" y="1799523"/>
              <a:ext cx="472276" cy="892618"/>
            </a:xfrm>
            <a:prstGeom prst="rect">
              <a:avLst/>
            </a:prstGeom>
          </p:spPr>
        </p:pic>
        <p:pic>
          <p:nvPicPr>
            <p:cNvPr id="52" name="Picture 55">
              <a:extLst>
                <a:ext uri="{FF2B5EF4-FFF2-40B4-BE49-F238E27FC236}">
                  <a16:creationId xmlns:a16="http://schemas.microsoft.com/office/drawing/2014/main" id="{C8F82723-35FE-454F-B438-4D278F2D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-3205502">
              <a:off x="4572869" y="4138445"/>
              <a:ext cx="428704" cy="810264"/>
            </a:xfrm>
            <a:prstGeom prst="rect">
              <a:avLst/>
            </a:prstGeom>
          </p:spPr>
        </p:pic>
        <p:pic>
          <p:nvPicPr>
            <p:cNvPr id="53" name="Picture 56">
              <a:extLst>
                <a:ext uri="{FF2B5EF4-FFF2-40B4-BE49-F238E27FC236}">
                  <a16:creationId xmlns:a16="http://schemas.microsoft.com/office/drawing/2014/main" id="{D4674C90-B295-4584-9E5D-5E3F7F921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4216183">
              <a:off x="2475469" y="3921836"/>
              <a:ext cx="428704" cy="810264"/>
            </a:xfrm>
            <a:prstGeom prst="rect">
              <a:avLst/>
            </a:prstGeom>
          </p:spPr>
        </p:pic>
        <p:pic>
          <p:nvPicPr>
            <p:cNvPr id="54" name="Picture 57">
              <a:extLst>
                <a:ext uri="{FF2B5EF4-FFF2-40B4-BE49-F238E27FC236}">
                  <a16:creationId xmlns:a16="http://schemas.microsoft.com/office/drawing/2014/main" id="{DAE158DF-FFB1-417E-A97B-D3F518E2B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5150379">
              <a:off x="9126856" y="3742534"/>
              <a:ext cx="358284" cy="677169"/>
            </a:xfrm>
            <a:prstGeom prst="rect">
              <a:avLst/>
            </a:prstGeom>
          </p:spPr>
        </p:pic>
        <p:pic>
          <p:nvPicPr>
            <p:cNvPr id="55" name="Picture 58">
              <a:extLst>
                <a:ext uri="{FF2B5EF4-FFF2-40B4-BE49-F238E27FC236}">
                  <a16:creationId xmlns:a16="http://schemas.microsoft.com/office/drawing/2014/main" id="{2D645C2F-3F02-4696-97F1-B4CCE947A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8301361">
              <a:off x="1992922" y="3960078"/>
              <a:ext cx="180870" cy="169360"/>
            </a:xfrm>
            <a:prstGeom prst="rect">
              <a:avLst/>
            </a:prstGeom>
          </p:spPr>
        </p:pic>
        <p:pic>
          <p:nvPicPr>
            <p:cNvPr id="56" name="Picture 59">
              <a:extLst>
                <a:ext uri="{FF2B5EF4-FFF2-40B4-BE49-F238E27FC236}">
                  <a16:creationId xmlns:a16="http://schemas.microsoft.com/office/drawing/2014/main" id="{E8A9D6BC-BC0D-401A-80AC-F68C68EE4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8603809" y="3836704"/>
              <a:ext cx="180870" cy="169360"/>
            </a:xfrm>
            <a:prstGeom prst="rect">
              <a:avLst/>
            </a:prstGeom>
          </p:spPr>
        </p:pic>
        <p:pic>
          <p:nvPicPr>
            <p:cNvPr id="57" name="Picture 60">
              <a:extLst>
                <a:ext uri="{FF2B5EF4-FFF2-40B4-BE49-F238E27FC236}">
                  <a16:creationId xmlns:a16="http://schemas.microsoft.com/office/drawing/2014/main" id="{5D36E446-D691-4892-A527-BC993D042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536797" y="4206416"/>
              <a:ext cx="180870" cy="169360"/>
            </a:xfrm>
            <a:prstGeom prst="rect">
              <a:avLst/>
            </a:prstGeom>
          </p:spPr>
        </p:pic>
        <p:pic>
          <p:nvPicPr>
            <p:cNvPr id="58" name="Picture 61">
              <a:extLst>
                <a:ext uri="{FF2B5EF4-FFF2-40B4-BE49-F238E27FC236}">
                  <a16:creationId xmlns:a16="http://schemas.microsoft.com/office/drawing/2014/main" id="{1BAD10D1-C839-4ACD-B781-48D055983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8135171" y="4111470"/>
              <a:ext cx="180870" cy="169360"/>
            </a:xfrm>
            <a:prstGeom prst="rect">
              <a:avLst/>
            </a:prstGeom>
          </p:spPr>
        </p:pic>
        <p:pic>
          <p:nvPicPr>
            <p:cNvPr id="59" name="Picture 62">
              <a:extLst>
                <a:ext uri="{FF2B5EF4-FFF2-40B4-BE49-F238E27FC236}">
                  <a16:creationId xmlns:a16="http://schemas.microsoft.com/office/drawing/2014/main" id="{5BFEE79B-E6B6-4F99-AD5A-946AECF6B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31112" y="3793205"/>
              <a:ext cx="180870" cy="169360"/>
            </a:xfrm>
            <a:prstGeom prst="rect">
              <a:avLst/>
            </a:prstGeom>
          </p:spPr>
        </p:pic>
        <p:pic>
          <p:nvPicPr>
            <p:cNvPr id="60" name="Picture 63">
              <a:extLst>
                <a:ext uri="{FF2B5EF4-FFF2-40B4-BE49-F238E27FC236}">
                  <a16:creationId xmlns:a16="http://schemas.microsoft.com/office/drawing/2014/main" id="{816A300C-5BAA-4A14-94A1-81AA32CE3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734872" y="2708083"/>
              <a:ext cx="180259" cy="168788"/>
            </a:xfrm>
            <a:prstGeom prst="rect">
              <a:avLst/>
            </a:prstGeom>
          </p:spPr>
        </p:pic>
      </p:grpSp>
      <p:grpSp>
        <p:nvGrpSpPr>
          <p:cNvPr id="61" name="Group 64">
            <a:extLst>
              <a:ext uri="{FF2B5EF4-FFF2-40B4-BE49-F238E27FC236}">
                <a16:creationId xmlns:a16="http://schemas.microsoft.com/office/drawing/2014/main" id="{3AB215D8-F2C9-4C6D-ABCC-936891B70348}"/>
              </a:ext>
            </a:extLst>
          </p:cNvPr>
          <p:cNvGrpSpPr/>
          <p:nvPr/>
        </p:nvGrpSpPr>
        <p:grpSpPr>
          <a:xfrm>
            <a:off x="12654855" y="-3014091"/>
            <a:ext cx="7242515" cy="4206106"/>
            <a:chOff x="0" y="0"/>
            <a:chExt cx="9656687" cy="5608142"/>
          </a:xfrm>
        </p:grpSpPr>
        <p:pic>
          <p:nvPicPr>
            <p:cNvPr id="62" name="Picture 65">
              <a:extLst>
                <a:ext uri="{FF2B5EF4-FFF2-40B4-BE49-F238E27FC236}">
                  <a16:creationId xmlns:a16="http://schemas.microsoft.com/office/drawing/2014/main" id="{6833CC06-9472-4C71-942F-6F7105E7F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7773295">
              <a:off x="1923129" y="2338699"/>
              <a:ext cx="1132274" cy="1592713"/>
            </a:xfrm>
            <a:prstGeom prst="rect">
              <a:avLst/>
            </a:prstGeom>
          </p:spPr>
        </p:pic>
        <p:pic>
          <p:nvPicPr>
            <p:cNvPr id="63" name="Picture 66">
              <a:extLst>
                <a:ext uri="{FF2B5EF4-FFF2-40B4-BE49-F238E27FC236}">
                  <a16:creationId xmlns:a16="http://schemas.microsoft.com/office/drawing/2014/main" id="{0A024659-06AA-48A9-ABA3-1FF66396C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9483203">
              <a:off x="236216" y="141652"/>
              <a:ext cx="1042305" cy="1466158"/>
            </a:xfrm>
            <a:prstGeom prst="rect">
              <a:avLst/>
            </a:prstGeom>
          </p:spPr>
        </p:pic>
        <p:pic>
          <p:nvPicPr>
            <p:cNvPr id="64" name="Picture 67">
              <a:extLst>
                <a:ext uri="{FF2B5EF4-FFF2-40B4-BE49-F238E27FC236}">
                  <a16:creationId xmlns:a16="http://schemas.microsoft.com/office/drawing/2014/main" id="{84D33CCB-E653-4D39-8A60-8B5A7889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514604">
              <a:off x="3034455" y="4167100"/>
              <a:ext cx="955054" cy="1343426"/>
            </a:xfrm>
            <a:prstGeom prst="rect">
              <a:avLst/>
            </a:prstGeom>
          </p:spPr>
        </p:pic>
        <p:pic>
          <p:nvPicPr>
            <p:cNvPr id="65" name="Picture 68">
              <a:extLst>
                <a:ext uri="{FF2B5EF4-FFF2-40B4-BE49-F238E27FC236}">
                  <a16:creationId xmlns:a16="http://schemas.microsoft.com/office/drawing/2014/main" id="{3ED2E1A3-C809-4A88-B366-8BC0C8F3F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6331839">
              <a:off x="8247411" y="4132390"/>
              <a:ext cx="1074535" cy="1511494"/>
            </a:xfrm>
            <a:prstGeom prst="rect">
              <a:avLst/>
            </a:prstGeom>
          </p:spPr>
        </p:pic>
        <p:pic>
          <p:nvPicPr>
            <p:cNvPr id="66" name="Picture 69">
              <a:extLst>
                <a:ext uri="{FF2B5EF4-FFF2-40B4-BE49-F238E27FC236}">
                  <a16:creationId xmlns:a16="http://schemas.microsoft.com/office/drawing/2014/main" id="{C3572A11-5704-485D-B155-1C5D3E45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9873130">
              <a:off x="3622722" y="2915509"/>
              <a:ext cx="1720534" cy="1202223"/>
            </a:xfrm>
            <a:prstGeom prst="rect">
              <a:avLst/>
            </a:prstGeom>
          </p:spPr>
        </p:pic>
        <p:pic>
          <p:nvPicPr>
            <p:cNvPr id="67" name="Picture 70">
              <a:extLst>
                <a:ext uri="{FF2B5EF4-FFF2-40B4-BE49-F238E27FC236}">
                  <a16:creationId xmlns:a16="http://schemas.microsoft.com/office/drawing/2014/main" id="{EF7DEA8D-66D6-4D86-8C48-A23890F02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832842" y="4717653"/>
              <a:ext cx="656424" cy="596749"/>
            </a:xfrm>
            <a:prstGeom prst="rect">
              <a:avLst/>
            </a:prstGeom>
          </p:spPr>
        </p:pic>
        <p:pic>
          <p:nvPicPr>
            <p:cNvPr id="68" name="Picture 71">
              <a:extLst>
                <a:ext uri="{FF2B5EF4-FFF2-40B4-BE49-F238E27FC236}">
                  <a16:creationId xmlns:a16="http://schemas.microsoft.com/office/drawing/2014/main" id="{0386FBA0-AD58-4AD4-A70C-75F160F5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536797" y="4404406"/>
              <a:ext cx="841377" cy="764888"/>
            </a:xfrm>
            <a:prstGeom prst="rect">
              <a:avLst/>
            </a:prstGeom>
          </p:spPr>
        </p:pic>
        <p:pic>
          <p:nvPicPr>
            <p:cNvPr id="69" name="Picture 72">
              <a:extLst>
                <a:ext uri="{FF2B5EF4-FFF2-40B4-BE49-F238E27FC236}">
                  <a16:creationId xmlns:a16="http://schemas.microsoft.com/office/drawing/2014/main" id="{06489E01-20B9-47E7-BE32-C69CCF08B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914819" y="2965695"/>
              <a:ext cx="656424" cy="596749"/>
            </a:xfrm>
            <a:prstGeom prst="rect">
              <a:avLst/>
            </a:prstGeom>
          </p:spPr>
        </p:pic>
        <p:pic>
          <p:nvPicPr>
            <p:cNvPr id="70" name="Picture 73">
              <a:extLst>
                <a:ext uri="{FF2B5EF4-FFF2-40B4-BE49-F238E27FC236}">
                  <a16:creationId xmlns:a16="http://schemas.microsoft.com/office/drawing/2014/main" id="{A28FDB49-A009-4497-967A-D4EE5EC0C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7582597">
              <a:off x="7231276" y="4691863"/>
              <a:ext cx="656424" cy="596749"/>
            </a:xfrm>
            <a:prstGeom prst="rect">
              <a:avLst/>
            </a:prstGeom>
          </p:spPr>
        </p:pic>
        <p:pic>
          <p:nvPicPr>
            <p:cNvPr id="71" name="Picture 74">
              <a:extLst>
                <a:ext uri="{FF2B5EF4-FFF2-40B4-BE49-F238E27FC236}">
                  <a16:creationId xmlns:a16="http://schemas.microsoft.com/office/drawing/2014/main" id="{0A1D9257-5FE8-4B1C-9E75-859C1A126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9625664">
              <a:off x="6092598" y="3504294"/>
              <a:ext cx="1483135" cy="1062464"/>
            </a:xfrm>
            <a:prstGeom prst="rect">
              <a:avLst/>
            </a:prstGeom>
          </p:spPr>
        </p:pic>
        <p:pic>
          <p:nvPicPr>
            <p:cNvPr id="72" name="Picture 75">
              <a:extLst>
                <a:ext uri="{FF2B5EF4-FFF2-40B4-BE49-F238E27FC236}">
                  <a16:creationId xmlns:a16="http://schemas.microsoft.com/office/drawing/2014/main" id="{7B0BD0BF-2598-4754-B1FA-7A20864C6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10130337" flipH="1">
              <a:off x="1217938" y="1306106"/>
              <a:ext cx="1483135" cy="1062464"/>
            </a:xfrm>
            <a:prstGeom prst="rect">
              <a:avLst/>
            </a:prstGeom>
          </p:spPr>
        </p:pic>
        <p:pic>
          <p:nvPicPr>
            <p:cNvPr id="73" name="Picture 76">
              <a:extLst>
                <a:ext uri="{FF2B5EF4-FFF2-40B4-BE49-F238E27FC236}">
                  <a16:creationId xmlns:a16="http://schemas.microsoft.com/office/drawing/2014/main" id="{903A8B8B-C68F-4FE3-BC30-9E540C069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7703464">
              <a:off x="678681" y="1799523"/>
              <a:ext cx="472276" cy="892618"/>
            </a:xfrm>
            <a:prstGeom prst="rect">
              <a:avLst/>
            </a:prstGeom>
          </p:spPr>
        </p:pic>
        <p:pic>
          <p:nvPicPr>
            <p:cNvPr id="74" name="Picture 77">
              <a:extLst>
                <a:ext uri="{FF2B5EF4-FFF2-40B4-BE49-F238E27FC236}">
                  <a16:creationId xmlns:a16="http://schemas.microsoft.com/office/drawing/2014/main" id="{93E4565F-7396-42F1-9B0B-1BF142012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-3205502">
              <a:off x="4572869" y="4138445"/>
              <a:ext cx="428704" cy="810264"/>
            </a:xfrm>
            <a:prstGeom prst="rect">
              <a:avLst/>
            </a:prstGeom>
          </p:spPr>
        </p:pic>
        <p:pic>
          <p:nvPicPr>
            <p:cNvPr id="75" name="Picture 78">
              <a:extLst>
                <a:ext uri="{FF2B5EF4-FFF2-40B4-BE49-F238E27FC236}">
                  <a16:creationId xmlns:a16="http://schemas.microsoft.com/office/drawing/2014/main" id="{EEE67173-356E-4892-8D6C-9C80D313E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4216183">
              <a:off x="2475469" y="3921836"/>
              <a:ext cx="428704" cy="810264"/>
            </a:xfrm>
            <a:prstGeom prst="rect">
              <a:avLst/>
            </a:prstGeom>
          </p:spPr>
        </p:pic>
        <p:pic>
          <p:nvPicPr>
            <p:cNvPr id="76" name="Picture 79">
              <a:extLst>
                <a:ext uri="{FF2B5EF4-FFF2-40B4-BE49-F238E27FC236}">
                  <a16:creationId xmlns:a16="http://schemas.microsoft.com/office/drawing/2014/main" id="{6D822004-F400-48A8-BC22-A936536C2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 rot="5150379">
              <a:off x="9126856" y="3742534"/>
              <a:ext cx="358284" cy="677169"/>
            </a:xfrm>
            <a:prstGeom prst="rect">
              <a:avLst/>
            </a:prstGeom>
          </p:spPr>
        </p:pic>
        <p:pic>
          <p:nvPicPr>
            <p:cNvPr id="77" name="Picture 80">
              <a:extLst>
                <a:ext uri="{FF2B5EF4-FFF2-40B4-BE49-F238E27FC236}">
                  <a16:creationId xmlns:a16="http://schemas.microsoft.com/office/drawing/2014/main" id="{D4B51237-FB1B-41F4-A7D3-3E4A48226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8301361">
              <a:off x="1992922" y="3960078"/>
              <a:ext cx="180870" cy="169360"/>
            </a:xfrm>
            <a:prstGeom prst="rect">
              <a:avLst/>
            </a:prstGeom>
          </p:spPr>
        </p:pic>
        <p:pic>
          <p:nvPicPr>
            <p:cNvPr id="78" name="Picture 81">
              <a:extLst>
                <a:ext uri="{FF2B5EF4-FFF2-40B4-BE49-F238E27FC236}">
                  <a16:creationId xmlns:a16="http://schemas.microsoft.com/office/drawing/2014/main" id="{6C5C2B6F-305E-47CA-AA02-783564269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8603809" y="3836704"/>
              <a:ext cx="180870" cy="169360"/>
            </a:xfrm>
            <a:prstGeom prst="rect">
              <a:avLst/>
            </a:prstGeom>
          </p:spPr>
        </p:pic>
        <p:pic>
          <p:nvPicPr>
            <p:cNvPr id="79" name="Picture 82">
              <a:extLst>
                <a:ext uri="{FF2B5EF4-FFF2-40B4-BE49-F238E27FC236}">
                  <a16:creationId xmlns:a16="http://schemas.microsoft.com/office/drawing/2014/main" id="{33829071-3639-4D0C-9B3A-D7856F1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536797" y="4206416"/>
              <a:ext cx="180870" cy="169360"/>
            </a:xfrm>
            <a:prstGeom prst="rect">
              <a:avLst/>
            </a:prstGeom>
          </p:spPr>
        </p:pic>
        <p:pic>
          <p:nvPicPr>
            <p:cNvPr id="80" name="Picture 83">
              <a:extLst>
                <a:ext uri="{FF2B5EF4-FFF2-40B4-BE49-F238E27FC236}">
                  <a16:creationId xmlns:a16="http://schemas.microsoft.com/office/drawing/2014/main" id="{72538FC6-BB68-4331-84EE-208FF350B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8135171" y="4111470"/>
              <a:ext cx="180870" cy="169360"/>
            </a:xfrm>
            <a:prstGeom prst="rect">
              <a:avLst/>
            </a:prstGeom>
          </p:spPr>
        </p:pic>
        <p:pic>
          <p:nvPicPr>
            <p:cNvPr id="81" name="Picture 84">
              <a:extLst>
                <a:ext uri="{FF2B5EF4-FFF2-40B4-BE49-F238E27FC236}">
                  <a16:creationId xmlns:a16="http://schemas.microsoft.com/office/drawing/2014/main" id="{96A72222-FEC4-4A53-8FCB-CF53EAA71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31112" y="3793205"/>
              <a:ext cx="180870" cy="169360"/>
            </a:xfrm>
            <a:prstGeom prst="rect">
              <a:avLst/>
            </a:prstGeom>
          </p:spPr>
        </p:pic>
        <p:pic>
          <p:nvPicPr>
            <p:cNvPr id="82" name="Picture 85">
              <a:extLst>
                <a:ext uri="{FF2B5EF4-FFF2-40B4-BE49-F238E27FC236}">
                  <a16:creationId xmlns:a16="http://schemas.microsoft.com/office/drawing/2014/main" id="{BEC5AA86-361A-4B82-A3A5-62F470E21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734872" y="2708083"/>
              <a:ext cx="180259" cy="168788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1CE20D2-41BF-4EF4-AAE0-FA994000FA50}"/>
              </a:ext>
            </a:extLst>
          </p:cNvPr>
          <p:cNvSpPr txBox="1"/>
          <p:nvPr/>
        </p:nvSpPr>
        <p:spPr>
          <a:xfrm>
            <a:off x="1901723" y="2818333"/>
            <a:ext cx="14682968" cy="4603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Việc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bảo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quản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đồ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dùng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nhân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sẽ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giúp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cho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các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đồ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dùng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luôn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sạch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sẽ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bền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đẹp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.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Ngoài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ra,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nó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còn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tiết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kiệm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tiền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công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sức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của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bố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mẹ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người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thân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.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Đồng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thời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giúp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chúng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ta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rèn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luyện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tính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ngăn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nắp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gọn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gàng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và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ý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thức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trách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nhiệm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trong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việc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bảo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quản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và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sử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dụng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đồ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dùng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nhân</a:t>
            </a:r>
            <a:r>
              <a:rPr lang="en-US" sz="40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2349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382F1F-9037-4928-B290-2CA0F5684DD8}"/>
              </a:ext>
            </a:extLst>
          </p:cNvPr>
          <p:cNvSpPr txBox="1"/>
          <p:nvPr/>
        </p:nvSpPr>
        <p:spPr>
          <a:xfrm>
            <a:off x="143774" y="194401"/>
            <a:ext cx="1668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4.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Thảo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luận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về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cách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bảo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quản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đồ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dùng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4000" b="1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b="1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nhân</a:t>
            </a:r>
            <a:endParaRPr lang="en-US" sz="4000" b="1" dirty="0">
              <a:solidFill>
                <a:srgbClr val="FF4B4B"/>
              </a:solidFill>
              <a:latin typeface="#9Slide03 Quicksand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3B56A-32A0-40DE-89E1-0D617ADC3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2" t="30209" r="28917" b="24238"/>
          <a:stretch/>
        </p:blipFill>
        <p:spPr>
          <a:xfrm>
            <a:off x="1600419" y="1332973"/>
            <a:ext cx="13555040" cy="5609301"/>
          </a:xfrm>
          <a:prstGeom prst="rect">
            <a:avLst/>
          </a:prstGeom>
        </p:spPr>
      </p:pic>
      <p:grpSp>
        <p:nvGrpSpPr>
          <p:cNvPr id="29" name="Group 18">
            <a:extLst>
              <a:ext uri="{FF2B5EF4-FFF2-40B4-BE49-F238E27FC236}">
                <a16:creationId xmlns:a16="http://schemas.microsoft.com/office/drawing/2014/main" id="{EF6FE9BD-77B3-45C8-9EB4-2FDA5A93AC58}"/>
              </a:ext>
            </a:extLst>
          </p:cNvPr>
          <p:cNvGrpSpPr/>
          <p:nvPr/>
        </p:nvGrpSpPr>
        <p:grpSpPr>
          <a:xfrm>
            <a:off x="14097000" y="0"/>
            <a:ext cx="4191000" cy="3390900"/>
            <a:chOff x="0" y="182737"/>
            <a:chExt cx="11019489" cy="5283752"/>
          </a:xfrm>
        </p:grpSpPr>
        <p:pic>
          <p:nvPicPr>
            <p:cNvPr id="30" name="Picture 19">
              <a:extLst>
                <a:ext uri="{FF2B5EF4-FFF2-40B4-BE49-F238E27FC236}">
                  <a16:creationId xmlns:a16="http://schemas.microsoft.com/office/drawing/2014/main" id="{B7DF2817-DABC-46CC-A733-401A6CD2B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458450"/>
              <a:ext cx="1490573" cy="1490573"/>
            </a:xfrm>
            <a:prstGeom prst="rect">
              <a:avLst/>
            </a:prstGeom>
          </p:spPr>
        </p:pic>
        <p:pic>
          <p:nvPicPr>
            <p:cNvPr id="31" name="Picture 20">
              <a:extLst>
                <a:ext uri="{FF2B5EF4-FFF2-40B4-BE49-F238E27FC236}">
                  <a16:creationId xmlns:a16="http://schemas.microsoft.com/office/drawing/2014/main" id="{10B3C681-78A0-4270-98E7-0F03E6069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528916" y="227459"/>
              <a:ext cx="1490573" cy="1490573"/>
            </a:xfrm>
            <a:prstGeom prst="rect">
              <a:avLst/>
            </a:prstGeom>
          </p:spPr>
        </p:pic>
        <p:pic>
          <p:nvPicPr>
            <p:cNvPr id="32" name="Picture 21">
              <a:extLst>
                <a:ext uri="{FF2B5EF4-FFF2-40B4-BE49-F238E27FC236}">
                  <a16:creationId xmlns:a16="http://schemas.microsoft.com/office/drawing/2014/main" id="{64794EB2-1CA5-4E5F-8227-7B13DC4B8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8175195" y="1676730"/>
              <a:ext cx="1132274" cy="1592713"/>
            </a:xfrm>
            <a:prstGeom prst="rect">
              <a:avLst/>
            </a:prstGeom>
          </p:spPr>
        </p:pic>
        <p:pic>
          <p:nvPicPr>
            <p:cNvPr id="33" name="Picture 22">
              <a:extLst>
                <a:ext uri="{FF2B5EF4-FFF2-40B4-BE49-F238E27FC236}">
                  <a16:creationId xmlns:a16="http://schemas.microsoft.com/office/drawing/2014/main" id="{BFBEB685-9A2A-4C67-9B98-EB5E3C99A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9952076" y="4000331"/>
              <a:ext cx="1042305" cy="1466158"/>
            </a:xfrm>
            <a:prstGeom prst="rect">
              <a:avLst/>
            </a:prstGeom>
          </p:spPr>
        </p:pic>
        <p:pic>
          <p:nvPicPr>
            <p:cNvPr id="34" name="Picture 23">
              <a:extLst>
                <a:ext uri="{FF2B5EF4-FFF2-40B4-BE49-F238E27FC236}">
                  <a16:creationId xmlns:a16="http://schemas.microsoft.com/office/drawing/2014/main" id="{FD5AAFF3-466D-451D-87C8-FA0545539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241090" y="97616"/>
              <a:ext cx="955054" cy="1343426"/>
            </a:xfrm>
            <a:prstGeom prst="rect">
              <a:avLst/>
            </a:prstGeom>
          </p:spPr>
        </p:pic>
        <p:pic>
          <p:nvPicPr>
            <p:cNvPr id="35" name="Picture 24">
              <a:extLst>
                <a:ext uri="{FF2B5EF4-FFF2-40B4-BE49-F238E27FC236}">
                  <a16:creationId xmlns:a16="http://schemas.microsoft.com/office/drawing/2014/main" id="{80844507-0DF3-4E40-BD3F-747F9A2E8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-4468160">
              <a:off x="1908652" y="-35742"/>
              <a:ext cx="1074535" cy="1511494"/>
            </a:xfrm>
            <a:prstGeom prst="rect">
              <a:avLst/>
            </a:prstGeom>
          </p:spPr>
        </p:pic>
        <p:pic>
          <p:nvPicPr>
            <p:cNvPr id="36" name="Picture 26">
              <a:extLst>
                <a:ext uri="{FF2B5EF4-FFF2-40B4-BE49-F238E27FC236}">
                  <a16:creationId xmlns:a16="http://schemas.microsoft.com/office/drawing/2014/main" id="{5733ADE6-41F6-43CC-90F1-CDB8B58B0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41332" y="293739"/>
              <a:ext cx="656424" cy="596749"/>
            </a:xfrm>
            <a:prstGeom prst="rect">
              <a:avLst/>
            </a:prstGeom>
          </p:spPr>
        </p:pic>
        <p:pic>
          <p:nvPicPr>
            <p:cNvPr id="37" name="Picture 27">
              <a:extLst>
                <a:ext uri="{FF2B5EF4-FFF2-40B4-BE49-F238E27FC236}">
                  <a16:creationId xmlns:a16="http://schemas.microsoft.com/office/drawing/2014/main" id="{B9D8F4BB-3926-4C9C-B7E6-83FE2F287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852424" y="438848"/>
              <a:ext cx="841377" cy="764888"/>
            </a:xfrm>
            <a:prstGeom prst="rect">
              <a:avLst/>
            </a:prstGeom>
          </p:spPr>
        </p:pic>
        <p:pic>
          <p:nvPicPr>
            <p:cNvPr id="38" name="Picture 28">
              <a:extLst>
                <a:ext uri="{FF2B5EF4-FFF2-40B4-BE49-F238E27FC236}">
                  <a16:creationId xmlns:a16="http://schemas.microsoft.com/office/drawing/2014/main" id="{050379FD-07DC-494A-8C20-72C3FF51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659354" y="2045697"/>
              <a:ext cx="656424" cy="596749"/>
            </a:xfrm>
            <a:prstGeom prst="rect">
              <a:avLst/>
            </a:prstGeom>
          </p:spPr>
        </p:pic>
        <p:pic>
          <p:nvPicPr>
            <p:cNvPr id="39" name="Picture 29">
              <a:extLst>
                <a:ext uri="{FF2B5EF4-FFF2-40B4-BE49-F238E27FC236}">
                  <a16:creationId xmlns:a16="http://schemas.microsoft.com/office/drawing/2014/main" id="{7897FB09-30C1-41DC-9E49-C6D4EA0EC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3217402">
              <a:off x="3342898" y="319529"/>
              <a:ext cx="656424" cy="596749"/>
            </a:xfrm>
            <a:prstGeom prst="rect">
              <a:avLst/>
            </a:prstGeom>
          </p:spPr>
        </p:pic>
        <p:pic>
          <p:nvPicPr>
            <p:cNvPr id="40" name="Picture 30">
              <a:extLst>
                <a:ext uri="{FF2B5EF4-FFF2-40B4-BE49-F238E27FC236}">
                  <a16:creationId xmlns:a16="http://schemas.microsoft.com/office/drawing/2014/main" id="{6BBBEEDC-DE45-4591-90A5-998AF9B0B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654865" y="1041383"/>
              <a:ext cx="1483135" cy="1062464"/>
            </a:xfrm>
            <a:prstGeom prst="rect">
              <a:avLst/>
            </a:prstGeom>
          </p:spPr>
        </p:pic>
        <p:pic>
          <p:nvPicPr>
            <p:cNvPr id="41" name="Picture 31">
              <a:extLst>
                <a:ext uri="{FF2B5EF4-FFF2-40B4-BE49-F238E27FC236}">
                  <a16:creationId xmlns:a16="http://schemas.microsoft.com/office/drawing/2014/main" id="{718E11BE-0C40-49E1-8AD7-BFC361E0C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-669662" flipH="1">
              <a:off x="8529524" y="3239572"/>
              <a:ext cx="1483135" cy="1062464"/>
            </a:xfrm>
            <a:prstGeom prst="rect">
              <a:avLst/>
            </a:prstGeom>
          </p:spPr>
        </p:pic>
        <p:pic>
          <p:nvPicPr>
            <p:cNvPr id="42" name="Picture 32">
              <a:extLst>
                <a:ext uri="{FF2B5EF4-FFF2-40B4-BE49-F238E27FC236}">
                  <a16:creationId xmlns:a16="http://schemas.microsoft.com/office/drawing/2014/main" id="{E314DB31-5835-42D8-AD5E-E84D2E674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10079641" y="2916001"/>
              <a:ext cx="472276" cy="892618"/>
            </a:xfrm>
            <a:prstGeom prst="rect">
              <a:avLst/>
            </a:prstGeom>
          </p:spPr>
        </p:pic>
        <p:pic>
          <p:nvPicPr>
            <p:cNvPr id="43" name="Picture 33">
              <a:extLst>
                <a:ext uri="{FF2B5EF4-FFF2-40B4-BE49-F238E27FC236}">
                  <a16:creationId xmlns:a16="http://schemas.microsoft.com/office/drawing/2014/main" id="{32E07795-B549-4D36-B010-C4CE92B5D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7594497">
              <a:off x="6229025" y="659432"/>
              <a:ext cx="428704" cy="810264"/>
            </a:xfrm>
            <a:prstGeom prst="rect">
              <a:avLst/>
            </a:prstGeom>
          </p:spPr>
        </p:pic>
        <p:pic>
          <p:nvPicPr>
            <p:cNvPr id="44" name="Picture 34">
              <a:extLst>
                <a:ext uri="{FF2B5EF4-FFF2-40B4-BE49-F238E27FC236}">
                  <a16:creationId xmlns:a16="http://schemas.microsoft.com/office/drawing/2014/main" id="{D3E85825-8ED2-4831-86F3-BE371FC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8326425" y="876041"/>
              <a:ext cx="428704" cy="810264"/>
            </a:xfrm>
            <a:prstGeom prst="rect">
              <a:avLst/>
            </a:prstGeom>
          </p:spPr>
        </p:pic>
        <p:pic>
          <p:nvPicPr>
            <p:cNvPr id="45" name="Picture 35">
              <a:extLst>
                <a:ext uri="{FF2B5EF4-FFF2-40B4-BE49-F238E27FC236}">
                  <a16:creationId xmlns:a16="http://schemas.microsoft.com/office/drawing/2014/main" id="{B231BD49-9819-439C-AAF3-09281D791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-5649620">
              <a:off x="1745458" y="1188438"/>
              <a:ext cx="358284" cy="677169"/>
            </a:xfrm>
            <a:prstGeom prst="rect">
              <a:avLst/>
            </a:prstGeom>
          </p:spPr>
        </p:pic>
        <p:pic>
          <p:nvPicPr>
            <p:cNvPr id="46" name="Picture 36">
              <a:extLst>
                <a:ext uri="{FF2B5EF4-FFF2-40B4-BE49-F238E27FC236}">
                  <a16:creationId xmlns:a16="http://schemas.microsoft.com/office/drawing/2014/main" id="{508D18F0-9ECB-435D-AC0C-B160B1F98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9056806" y="1478704"/>
              <a:ext cx="180870" cy="169360"/>
            </a:xfrm>
            <a:prstGeom prst="rect">
              <a:avLst/>
            </a:prstGeom>
          </p:spPr>
        </p:pic>
        <p:pic>
          <p:nvPicPr>
            <p:cNvPr id="47" name="Picture 37">
              <a:extLst>
                <a:ext uri="{FF2B5EF4-FFF2-40B4-BE49-F238E27FC236}">
                  <a16:creationId xmlns:a16="http://schemas.microsoft.com/office/drawing/2014/main" id="{6474AB0F-53F8-4442-A32B-34700F3A9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2445919" y="1602078"/>
              <a:ext cx="180870" cy="169360"/>
            </a:xfrm>
            <a:prstGeom prst="rect">
              <a:avLst/>
            </a:prstGeom>
          </p:spPr>
        </p:pic>
        <p:pic>
          <p:nvPicPr>
            <p:cNvPr id="48" name="Picture 38">
              <a:extLst>
                <a:ext uri="{FF2B5EF4-FFF2-40B4-BE49-F238E27FC236}">
                  <a16:creationId xmlns:a16="http://schemas.microsoft.com/office/drawing/2014/main" id="{51815EAC-F019-4BCA-81FE-A5011876B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5512931" y="1232366"/>
              <a:ext cx="180870" cy="169360"/>
            </a:xfrm>
            <a:prstGeom prst="rect">
              <a:avLst/>
            </a:prstGeom>
          </p:spPr>
        </p:pic>
        <p:pic>
          <p:nvPicPr>
            <p:cNvPr id="49" name="Picture 39">
              <a:extLst>
                <a:ext uri="{FF2B5EF4-FFF2-40B4-BE49-F238E27FC236}">
                  <a16:creationId xmlns:a16="http://schemas.microsoft.com/office/drawing/2014/main" id="{FCFEEA59-9696-4FEA-9F27-43EB239F3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2914557" y="1327312"/>
              <a:ext cx="180870" cy="169360"/>
            </a:xfrm>
            <a:prstGeom prst="rect">
              <a:avLst/>
            </a:prstGeom>
          </p:spPr>
        </p:pic>
        <p:pic>
          <p:nvPicPr>
            <p:cNvPr id="50" name="Picture 40">
              <a:extLst>
                <a:ext uri="{FF2B5EF4-FFF2-40B4-BE49-F238E27FC236}">
                  <a16:creationId xmlns:a16="http://schemas.microsoft.com/office/drawing/2014/main" id="{A72EAE1D-14F3-46B6-B38F-EC52E7A17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7718617" y="1645576"/>
              <a:ext cx="180870" cy="169360"/>
            </a:xfrm>
            <a:prstGeom prst="rect">
              <a:avLst/>
            </a:prstGeom>
          </p:spPr>
        </p:pic>
        <p:pic>
          <p:nvPicPr>
            <p:cNvPr id="51" name="Picture 41">
              <a:extLst>
                <a:ext uri="{FF2B5EF4-FFF2-40B4-BE49-F238E27FC236}">
                  <a16:creationId xmlns:a16="http://schemas.microsoft.com/office/drawing/2014/main" id="{D7BFAAA0-74FD-4A18-A7B3-251D7C01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10315467" y="2731271"/>
              <a:ext cx="180259" cy="168788"/>
            </a:xfrm>
            <a:prstGeom prst="rect">
              <a:avLst/>
            </a:prstGeom>
          </p:spPr>
        </p:pic>
        <p:pic>
          <p:nvPicPr>
            <p:cNvPr id="52" name="Picture 30">
              <a:extLst>
                <a:ext uri="{FF2B5EF4-FFF2-40B4-BE49-F238E27FC236}">
                  <a16:creationId xmlns:a16="http://schemas.microsoft.com/office/drawing/2014/main" id="{25D165C3-A403-4EFF-BD6F-41F4A58BA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49124" y="689690"/>
              <a:ext cx="1483136" cy="1062463"/>
            </a:xfrm>
            <a:prstGeom prst="rect">
              <a:avLst/>
            </a:prstGeom>
          </p:spPr>
        </p:pic>
      </p:grpSp>
      <p:graphicFrame>
        <p:nvGraphicFramePr>
          <p:cNvPr id="53" name="Table 9">
            <a:extLst>
              <a:ext uri="{FF2B5EF4-FFF2-40B4-BE49-F238E27FC236}">
                <a16:creationId xmlns:a16="http://schemas.microsoft.com/office/drawing/2014/main" id="{9F0834B1-7D46-4812-A24F-3C06A723B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912762"/>
              </p:ext>
            </p:extLst>
          </p:nvPr>
        </p:nvGraphicFramePr>
        <p:xfrm>
          <a:off x="2380968" y="8195124"/>
          <a:ext cx="12782832" cy="2091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600">
                  <a:extLst>
                    <a:ext uri="{9D8B030D-6E8A-4147-A177-3AD203B41FA5}">
                      <a16:colId xmlns:a16="http://schemas.microsoft.com/office/drawing/2014/main" val="1271751290"/>
                    </a:ext>
                  </a:extLst>
                </a:gridCol>
                <a:gridCol w="4424224">
                  <a:extLst>
                    <a:ext uri="{9D8B030D-6E8A-4147-A177-3AD203B41FA5}">
                      <a16:colId xmlns:a16="http://schemas.microsoft.com/office/drawing/2014/main" val="1077349182"/>
                    </a:ext>
                  </a:extLst>
                </a:gridCol>
                <a:gridCol w="4066008">
                  <a:extLst>
                    <a:ext uri="{9D8B030D-6E8A-4147-A177-3AD203B41FA5}">
                      <a16:colId xmlns:a16="http://schemas.microsoft.com/office/drawing/2014/main" val="3439354896"/>
                    </a:ext>
                  </a:extLst>
                </a:gridCol>
              </a:tblGrid>
              <a:tr h="72153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Sơ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đồ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tư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duy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Trình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bày</a:t>
                      </a:r>
                      <a:endParaRPr lang="en-US" sz="36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Thảo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luận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nhóm</a:t>
                      </a:r>
                      <a:endParaRPr lang="en-US" sz="36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444535"/>
                  </a:ext>
                </a:extLst>
              </a:tr>
              <a:tr h="137034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Đẹp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mắt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,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hợp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lý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?</a:t>
                      </a:r>
                    </a:p>
                  </a:txBody>
                  <a:tcPr>
                    <a:solidFill>
                      <a:srgbClr val="F2BC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Rõ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ràng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,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hấp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dẫn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?</a:t>
                      </a:r>
                    </a:p>
                  </a:txBody>
                  <a:tcPr>
                    <a:solidFill>
                      <a:srgbClr val="F2BC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Tập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trung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,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sôi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nổi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, </a:t>
                      </a:r>
                    </a:p>
                  </a:txBody>
                  <a:tcPr>
                    <a:solidFill>
                      <a:srgbClr val="F2B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597807"/>
                  </a:ext>
                </a:extLst>
              </a:tr>
            </a:tbl>
          </a:graphicData>
        </a:graphic>
      </p:graphicFrame>
      <p:pic>
        <p:nvPicPr>
          <p:cNvPr id="54" name="Picture 4">
            <a:extLst>
              <a:ext uri="{FF2B5EF4-FFF2-40B4-BE49-F238E27FC236}">
                <a16:creationId xmlns:a16="http://schemas.microsoft.com/office/drawing/2014/main" id="{D296BF56-ED43-44FD-83C3-778A4855472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4114800" y="9550164"/>
            <a:ext cx="689862" cy="736835"/>
          </a:xfrm>
          <a:prstGeom prst="rect">
            <a:avLst/>
          </a:prstGeom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D9D2AF38-E1EB-4136-A617-884FA1D0FF7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377939" y="9517455"/>
            <a:ext cx="689862" cy="736835"/>
          </a:xfrm>
          <a:prstGeom prst="rect">
            <a:avLst/>
          </a:prstGeom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C2DAE90F-C803-4F94-9FAF-B4014F4270F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2641078" y="9550163"/>
            <a:ext cx="689862" cy="7368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DA79F78-AA77-43C7-A7B7-D4762AC18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25" t="74789" r="65573" b="13055"/>
          <a:stretch/>
        </p:blipFill>
        <p:spPr>
          <a:xfrm>
            <a:off x="1336705" y="6624466"/>
            <a:ext cx="4038600" cy="149698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E182ADB-A560-459D-B8F7-376C7CB6E5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62" t="76556" r="48036" b="13055"/>
          <a:stretch/>
        </p:blipFill>
        <p:spPr>
          <a:xfrm>
            <a:off x="6226782" y="6915678"/>
            <a:ext cx="4038600" cy="12794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5CEE10-5724-4EEE-A5EA-1BB002291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99" t="74789" r="29761" b="13055"/>
          <a:stretch/>
        </p:blipFill>
        <p:spPr>
          <a:xfrm>
            <a:off x="11170829" y="6624466"/>
            <a:ext cx="4367870" cy="14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45E486-2FBB-416E-8E9A-D276D3217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6" y="6502573"/>
            <a:ext cx="7584771" cy="3212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61090E-0E58-4871-893B-12A76949E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971556"/>
            <a:ext cx="8704774" cy="28087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96A906-1391-4E81-9EEE-6916EA3C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179" y="6487705"/>
            <a:ext cx="8234266" cy="3650759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BE01B3E0-30DD-43E2-9CBB-19F767994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53" y="2217565"/>
            <a:ext cx="1083733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5BD180-6586-45A0-BEF0-18C05B06B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54864"/>
            <a:ext cx="7024620" cy="31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8062915" y="5036347"/>
            <a:ext cx="757238" cy="650081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CC6600"/>
              </a:gs>
              <a:gs pos="100000">
                <a:srgbClr val="5E2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700">
              <a:latin typeface="Arial" panose="020B0604020202020204" pitchFamily="34" charset="0"/>
            </a:endParaRPr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6400800" y="1371600"/>
            <a:ext cx="5143500" cy="5143500"/>
            <a:chOff x="567" y="845"/>
            <a:chExt cx="1987" cy="1987"/>
          </a:xfrm>
        </p:grpSpPr>
        <p:grpSp>
          <p:nvGrpSpPr>
            <p:cNvPr id="4111" name="Group 4"/>
            <p:cNvGrpSpPr>
              <a:grpSpLocks/>
            </p:cNvGrpSpPr>
            <p:nvPr/>
          </p:nvGrpSpPr>
          <p:grpSpPr bwMode="auto">
            <a:xfrm>
              <a:off x="567" y="845"/>
              <a:ext cx="1987" cy="1987"/>
              <a:chOff x="567" y="845"/>
              <a:chExt cx="1987" cy="1987"/>
            </a:xfrm>
          </p:grpSpPr>
          <p:sp>
            <p:nvSpPr>
              <p:cNvPr id="4113" name="Oval 5"/>
              <p:cNvSpPr>
                <a:spLocks noChangeArrowheads="1"/>
              </p:cNvSpPr>
              <p:nvPr/>
            </p:nvSpPr>
            <p:spPr bwMode="auto">
              <a:xfrm>
                <a:off x="567" y="845"/>
                <a:ext cx="1987" cy="1987"/>
              </a:xfrm>
              <a:prstGeom prst="ellipse">
                <a:avLst/>
              </a:prstGeom>
              <a:gradFill rotWithShape="1">
                <a:gsLst>
                  <a:gs pos="0">
                    <a:srgbClr val="76762F"/>
                  </a:gs>
                  <a:gs pos="50000">
                    <a:srgbClr val="FFFF66"/>
                  </a:gs>
                  <a:gs pos="100000">
                    <a:srgbClr val="76762F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3600">
                  <a:latin typeface="Arial" panose="020B0604020202020204" pitchFamily="34" charset="0"/>
                </a:endParaRPr>
              </a:p>
            </p:txBody>
          </p:sp>
          <p:sp>
            <p:nvSpPr>
              <p:cNvPr id="4114" name="Freeform 6"/>
              <p:cNvSpPr>
                <a:spLocks/>
              </p:cNvSpPr>
              <p:nvPr/>
            </p:nvSpPr>
            <p:spPr bwMode="auto">
              <a:xfrm rot="10800000">
                <a:off x="1375" y="1607"/>
                <a:ext cx="710" cy="66"/>
              </a:xfrm>
              <a:custGeom>
                <a:avLst/>
                <a:gdLst>
                  <a:gd name="T0" fmla="*/ 0 w 1440"/>
                  <a:gd name="T1" fmla="*/ 0 h 128"/>
                  <a:gd name="T2" fmla="*/ 0 w 1440"/>
                  <a:gd name="T3" fmla="*/ 1 h 128"/>
                  <a:gd name="T4" fmla="*/ 0 w 1440"/>
                  <a:gd name="T5" fmla="*/ 1 h 128"/>
                  <a:gd name="T6" fmla="*/ 0 w 1440"/>
                  <a:gd name="T7" fmla="*/ 1 h 128"/>
                  <a:gd name="T8" fmla="*/ 0 w 1440"/>
                  <a:gd name="T9" fmla="*/ 1 h 128"/>
                  <a:gd name="T10" fmla="*/ 0 w 1440"/>
                  <a:gd name="T11" fmla="*/ 1 h 128"/>
                  <a:gd name="T12" fmla="*/ 0 w 1440"/>
                  <a:gd name="T13" fmla="*/ 1 h 1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0"/>
                  <a:gd name="T22" fmla="*/ 0 h 128"/>
                  <a:gd name="T23" fmla="*/ 1440 w 1440"/>
                  <a:gd name="T24" fmla="*/ 128 h 1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0" h="128">
                    <a:moveTo>
                      <a:pt x="0" y="0"/>
                    </a:moveTo>
                    <a:lnTo>
                      <a:pt x="162" y="44"/>
                    </a:lnTo>
                    <a:lnTo>
                      <a:pt x="408" y="95"/>
                    </a:lnTo>
                    <a:lnTo>
                      <a:pt x="687" y="128"/>
                    </a:lnTo>
                    <a:lnTo>
                      <a:pt x="975" y="103"/>
                    </a:lnTo>
                    <a:lnTo>
                      <a:pt x="1204" y="61"/>
                    </a:lnTo>
                    <a:lnTo>
                      <a:pt x="1440" y="1"/>
                    </a:lnTo>
                  </a:path>
                </a:pathLst>
              </a:cu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115" name="CurvedRibbon3"/>
              <p:cNvSpPr>
                <a:spLocks noEditPoints="1" noChangeArrowheads="1"/>
              </p:cNvSpPr>
              <p:nvPr/>
            </p:nvSpPr>
            <p:spPr bwMode="auto">
              <a:xfrm>
                <a:off x="821" y="1135"/>
                <a:ext cx="1451" cy="1545"/>
              </a:xfrm>
              <a:custGeom>
                <a:avLst/>
                <a:gdLst>
                  <a:gd name="T0" fmla="*/ 1 w 21600"/>
                  <a:gd name="T1" fmla="*/ 6 h 21600"/>
                  <a:gd name="T2" fmla="*/ 3 w 21600"/>
                  <a:gd name="T3" fmla="*/ 0 h 21600"/>
                  <a:gd name="T4" fmla="*/ 6 w 21600"/>
                  <a:gd name="T5" fmla="*/ 6 h 21600"/>
                  <a:gd name="T6" fmla="*/ 3 w 21600"/>
                  <a:gd name="T7" fmla="*/ 1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156 w 21600"/>
                  <a:gd name="T13" fmla="*/ 3160 h 21600"/>
                  <a:gd name="T14" fmla="*/ 18444 w 21600"/>
                  <a:gd name="T15" fmla="*/ 184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 extrusionOk="0">
                    <a:moveTo>
                      <a:pt x="6877" y="16332"/>
                    </a:moveTo>
                    <a:lnTo>
                      <a:pt x="3445" y="15141"/>
                    </a:lnTo>
                    <a:lnTo>
                      <a:pt x="4842" y="19200"/>
                    </a:lnTo>
                    <a:cubicBezTo>
                      <a:pt x="2451" y="17503"/>
                      <a:pt x="895" y="14868"/>
                      <a:pt x="566" y="11955"/>
                    </a:cubicBezTo>
                    <a:lnTo>
                      <a:pt x="68" y="12010"/>
                    </a:lnTo>
                    <a:cubicBezTo>
                      <a:pt x="22" y="11608"/>
                      <a:pt x="0" y="1120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1204"/>
                      <a:pt x="21577" y="11608"/>
                      <a:pt x="21531" y="12010"/>
                    </a:cubicBezTo>
                    <a:lnTo>
                      <a:pt x="21033" y="11955"/>
                    </a:lnTo>
                    <a:cubicBezTo>
                      <a:pt x="20704" y="14868"/>
                      <a:pt x="19148" y="17503"/>
                      <a:pt x="16757" y="19200"/>
                    </a:cubicBezTo>
                    <a:lnTo>
                      <a:pt x="18155" y="15141"/>
                    </a:lnTo>
                    <a:lnTo>
                      <a:pt x="14723" y="16332"/>
                    </a:lnTo>
                    <a:cubicBezTo>
                      <a:pt x="16516" y="15060"/>
                      <a:pt x="17582" y="12998"/>
                      <a:pt x="17582" y="10800"/>
                    </a:cubicBezTo>
                    <a:cubicBezTo>
                      <a:pt x="17582" y="10101"/>
                      <a:pt x="17474" y="9406"/>
                      <a:pt x="17261" y="8741"/>
                    </a:cubicBezTo>
                    <a:lnTo>
                      <a:pt x="17740" y="8589"/>
                    </a:lnTo>
                    <a:cubicBezTo>
                      <a:pt x="16777" y="5567"/>
                      <a:pt x="13971" y="3516"/>
                      <a:pt x="10800" y="3516"/>
                    </a:cubicBezTo>
                    <a:cubicBezTo>
                      <a:pt x="7628" y="3515"/>
                      <a:pt x="4822" y="5567"/>
                      <a:pt x="3859" y="8589"/>
                    </a:cubicBezTo>
                    <a:lnTo>
                      <a:pt x="4338" y="8741"/>
                    </a:lnTo>
                    <a:cubicBezTo>
                      <a:pt x="4125" y="9406"/>
                      <a:pt x="4018" y="10101"/>
                      <a:pt x="4018" y="10799"/>
                    </a:cubicBezTo>
                    <a:cubicBezTo>
                      <a:pt x="4017" y="12998"/>
                      <a:pt x="5083" y="15060"/>
                      <a:pt x="6876" y="16332"/>
                    </a:cubicBezTo>
                    <a:lnTo>
                      <a:pt x="6877" y="16332"/>
                    </a:lnTo>
                    <a:close/>
                  </a:path>
                  <a:path w="21600" h="21600" fill="none" extrusionOk="0">
                    <a:moveTo>
                      <a:pt x="567" y="11955"/>
                    </a:moveTo>
                    <a:lnTo>
                      <a:pt x="3561" y="11616"/>
                    </a:lnTo>
                    <a:cubicBezTo>
                      <a:pt x="3531" y="11345"/>
                      <a:pt x="3516" y="11072"/>
                      <a:pt x="3516" y="10800"/>
                    </a:cubicBezTo>
                    <a:cubicBezTo>
                      <a:pt x="3515" y="10049"/>
                      <a:pt x="3631" y="9304"/>
                      <a:pt x="3859" y="8589"/>
                    </a:cubicBezTo>
                  </a:path>
                  <a:path w="21600" h="21600" fill="none" extrusionOk="0">
                    <a:moveTo>
                      <a:pt x="3561" y="11617"/>
                    </a:moveTo>
                    <a:lnTo>
                      <a:pt x="4337" y="8741"/>
                    </a:lnTo>
                  </a:path>
                  <a:path w="21600" h="21600" fill="none" extrusionOk="0">
                    <a:moveTo>
                      <a:pt x="21033" y="11955"/>
                    </a:moveTo>
                    <a:lnTo>
                      <a:pt x="18038" y="11616"/>
                    </a:lnTo>
                    <a:cubicBezTo>
                      <a:pt x="18068" y="11345"/>
                      <a:pt x="18084" y="11072"/>
                      <a:pt x="18084" y="10800"/>
                    </a:cubicBezTo>
                    <a:cubicBezTo>
                      <a:pt x="18084" y="10049"/>
                      <a:pt x="17968" y="9304"/>
                      <a:pt x="17740" y="8589"/>
                    </a:cubicBezTo>
                  </a:path>
                  <a:path w="21600" h="21600" fill="none" extrusionOk="0">
                    <a:moveTo>
                      <a:pt x="18039" y="11617"/>
                    </a:moveTo>
                    <a:lnTo>
                      <a:pt x="17263" y="8741"/>
                    </a:lnTo>
                  </a:path>
                </a:pathLst>
              </a:custGeom>
              <a:gradFill rotWithShape="1">
                <a:gsLst>
                  <a:gs pos="0">
                    <a:srgbClr val="FF9900"/>
                  </a:gs>
                  <a:gs pos="50000">
                    <a:srgbClr val="FFFF66"/>
                  </a:gs>
                  <a:gs pos="100000">
                    <a:srgbClr val="FF9900"/>
                  </a:gs>
                </a:gsLst>
                <a:lin ang="0" scaled="1"/>
              </a:gradFill>
              <a:ln w="190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116" name="WordArt 8"/>
              <p:cNvSpPr>
                <a:spLocks noChangeArrowheads="1" noChangeShapeType="1" noTextEdit="1"/>
              </p:cNvSpPr>
              <p:nvPr/>
            </p:nvSpPr>
            <p:spPr bwMode="auto">
              <a:xfrm>
                <a:off x="776" y="1045"/>
                <a:ext cx="1589" cy="1602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ArchUp">
                  <a:avLst>
                    <a:gd name="adj" fmla="val 9539852"/>
                  </a:avLst>
                </a:prstTxWarp>
              </a:bodyPr>
              <a:lstStyle/>
              <a:p>
                <a:pPr algn="ctr"/>
                <a:endParaRPr lang="en-US" sz="3000" b="1" kern="10">
                  <a:ln w="12700">
                    <a:solidFill>
                      <a:srgbClr val="FF00FF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effectLst>
                    <a:outerShdw dist="107763" dir="2700000" algn="ctr" rotWithShape="0">
                      <a:srgbClr val="C0C0C0">
                        <a:alpha val="5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117" name="WordArt 9"/>
              <p:cNvSpPr>
                <a:spLocks noChangeArrowheads="1" noChangeShapeType="1" noTextEdit="1"/>
              </p:cNvSpPr>
              <p:nvPr/>
            </p:nvSpPr>
            <p:spPr bwMode="auto">
              <a:xfrm>
                <a:off x="703" y="1125"/>
                <a:ext cx="1673" cy="160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spcFirstLastPara="1" wrap="none" fromWordArt="1">
                <a:prstTxWarp prst="textArchDown">
                  <a:avLst>
                    <a:gd name="adj" fmla="val 1186507"/>
                  </a:avLst>
                </a:prstTxWarp>
              </a:bodyPr>
              <a:lstStyle/>
              <a:p>
                <a:pPr algn="ctr"/>
                <a:endParaRPr lang="en-US" sz="3000" b="1" kern="10">
                  <a:solidFill>
                    <a:srgbClr val="8000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12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975" y="1298"/>
              <a:ext cx="1174" cy="107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endParaRPr lang="en-US" sz="2400" kern="10" dirty="0">
                <a:solidFill>
                  <a:srgbClr val="800000"/>
                </a:soli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4100" name="Oval 11"/>
          <p:cNvSpPr>
            <a:spLocks noChangeArrowheads="1"/>
          </p:cNvSpPr>
          <p:nvPr/>
        </p:nvSpPr>
        <p:spPr bwMode="auto">
          <a:xfrm>
            <a:off x="7955759" y="2812257"/>
            <a:ext cx="2307431" cy="2286000"/>
          </a:xfrm>
          <a:prstGeom prst="ellipse">
            <a:avLst/>
          </a:prstGeom>
          <a:gradFill rotWithShape="1">
            <a:gsLst>
              <a:gs pos="0">
                <a:srgbClr val="006600"/>
              </a:gs>
              <a:gs pos="100000">
                <a:srgbClr val="002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Arial" panose="020B0604020202020204" pitchFamily="34" charset="0"/>
            </a:endParaRPr>
          </a:p>
        </p:txBody>
      </p:sp>
      <p:pic>
        <p:nvPicPr>
          <p:cNvPr id="4101" name="Picture 12" descr="J01052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143502"/>
            <a:ext cx="129778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Picture 13" descr="GUESTAN"/>
          <p:cNvSpPr>
            <a:spLocks noChangeAspect="1" noChangeArrowheads="1"/>
          </p:cNvSpPr>
          <p:nvPr/>
        </p:nvSpPr>
        <p:spPr bwMode="auto">
          <a:xfrm rot="374333">
            <a:off x="8458202" y="3429000"/>
            <a:ext cx="20526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700"/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8193882" y="2895600"/>
            <a:ext cx="1619250" cy="161925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pic>
        <p:nvPicPr>
          <p:cNvPr id="4104" name="Picture 15" descr="TORC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97" y="2767015"/>
            <a:ext cx="650081" cy="248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1907384" y="6135587"/>
            <a:ext cx="14911388" cy="2836070"/>
          </a:xfrm>
          <a:prstGeom prst="ribbon">
            <a:avLst>
              <a:gd name="adj1" fmla="val 18236"/>
              <a:gd name="adj2" fmla="val 75000"/>
            </a:avLst>
          </a:prstGeom>
          <a:gradFill flip="none" rotWithShape="1">
            <a:gsLst>
              <a:gs pos="0">
                <a:srgbClr val="FF4B4B">
                  <a:shade val="30000"/>
                  <a:satMod val="115000"/>
                </a:srgbClr>
              </a:gs>
              <a:gs pos="50000">
                <a:srgbClr val="FF4B4B">
                  <a:shade val="67500"/>
                  <a:satMod val="115000"/>
                </a:srgbClr>
              </a:gs>
              <a:gs pos="100000">
                <a:srgbClr val="FF4B4B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RUNG CHUÔNG VÀNG </a:t>
            </a:r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3117273" y="-2398784"/>
            <a:ext cx="12053453" cy="11827452"/>
          </a:xfrm>
          <a:prstGeom prst="star32">
            <a:avLst>
              <a:gd name="adj" fmla="val 12005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pic>
        <p:nvPicPr>
          <p:cNvPr id="2" name="bensound-creativeminds">
            <a:hlinkClick r:id="" action="ppaction://media"/>
            <a:extLst>
              <a:ext uri="{FF2B5EF4-FFF2-40B4-BE49-F238E27FC236}">
                <a16:creationId xmlns:a16="http://schemas.microsoft.com/office/drawing/2014/main" id="{9D753D3B-5CF2-4C21-8B0F-AEC582B01D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804.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8154" y="921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9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705350" y="411957"/>
            <a:ext cx="8877300" cy="236934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600" b="1" dirty="0">
                <a:solidFill>
                  <a:srgbClr val="FFFF00"/>
                </a:solidFill>
                <a:latin typeface="#9Slide03 Quicksand Bold" panose="00000800000000000000" pitchFamily="2" charset="0"/>
              </a:rPr>
              <a:t>LUẬT CHƠI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514600"/>
            <a:ext cx="17602200" cy="77724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*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Mỗi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học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sinh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chuẩn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bị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các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thẻ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đáp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án</a:t>
            </a:r>
            <a:endParaRPr lang="en-US" altLang="en-US" sz="48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* Sau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khi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nêu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câu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hỏi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,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học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sinh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có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10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giây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để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suy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nghĩ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.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*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Hết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thời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gian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,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học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sinh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giơ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thẻ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đáp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án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*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Mỗi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câu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trả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lời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đúng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được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cộng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1 </a:t>
            </a:r>
            <a:r>
              <a:rPr lang="en-US" altLang="en-US" sz="48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sao</a:t>
            </a:r>
            <a:r>
              <a:rPr lang="en-US" altLang="en-US" sz="4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endParaRPr lang="en-US" altLang="en-US" sz="2800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A6485BE0-6584-4D25-A954-A1A50658F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336464"/>
            <a:ext cx="6858000" cy="3950536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C4E1687-A68C-4152-B2B7-7C27CC165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09652" y="8766186"/>
            <a:ext cx="1118296" cy="148643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859380B-0E48-4D05-B5C2-B01FA87FE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037444">
            <a:off x="15008457" y="133588"/>
            <a:ext cx="2604211" cy="2926080"/>
          </a:xfrm>
          <a:prstGeom prst="rect">
            <a:avLst/>
          </a:prstGeom>
        </p:spPr>
      </p:pic>
      <p:pic>
        <p:nvPicPr>
          <p:cNvPr id="2" name="bensound-littleidea">
            <a:hlinkClick r:id="" action="ppaction://media"/>
            <a:extLst>
              <a:ext uri="{FF2B5EF4-FFF2-40B4-BE49-F238E27FC236}">
                <a16:creationId xmlns:a16="http://schemas.microsoft.com/office/drawing/2014/main" id="{7EE9D566-3E05-4C1F-BAC5-64BD43BA94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377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95750" y="559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711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utoShape 51">
            <a:extLst>
              <a:ext uri="{FF2B5EF4-FFF2-40B4-BE49-F238E27FC236}">
                <a16:creationId xmlns:a16="http://schemas.microsoft.com/office/drawing/2014/main" id="{A79A32B3-0463-4D47-AB7A-5D175F8F9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1552575"/>
            <a:ext cx="12687300" cy="1447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6000" dirty="0" err="1">
                <a:solidFill>
                  <a:schemeClr val="bg1"/>
                </a:solidFill>
              </a:rPr>
              <a:t>Đồ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vật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nào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sau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đây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là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đồ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dùng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cá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6000" dirty="0" err="1">
                <a:solidFill>
                  <a:schemeClr val="bg1"/>
                </a:solidFill>
              </a:rPr>
              <a:t>nhân</a:t>
            </a:r>
            <a:r>
              <a:rPr lang="en-US" sz="6000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13315" name="Group 51">
            <a:extLst>
              <a:ext uri="{FF2B5EF4-FFF2-40B4-BE49-F238E27FC236}">
                <a16:creationId xmlns:a16="http://schemas.microsoft.com/office/drawing/2014/main" id="{1C1C3C37-1C0D-4C4F-AA2D-C491899DE229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-7144"/>
            <a:ext cx="481013" cy="10287002"/>
            <a:chOff x="202295" y="-322943"/>
            <a:chExt cx="319314" cy="7180943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7BFF3C7-4664-4CBD-8056-422860CD6E2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13362" name="Rectangle 10">
              <a:extLst>
                <a:ext uri="{FF2B5EF4-FFF2-40B4-BE49-F238E27FC236}">
                  <a16:creationId xmlns:a16="http://schemas.microsoft.com/office/drawing/2014/main" id="{9330DFB4-0A1C-422E-9042-D58A3DA2B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000">
                <a:latin typeface=".VnTime" panose="020B7200000000000000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C7EAADD9-95C6-4480-B034-424697EEAC44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115" name="AutoShape 51">
            <a:extLst>
              <a:ext uri="{FF2B5EF4-FFF2-40B4-BE49-F238E27FC236}">
                <a16:creationId xmlns:a16="http://schemas.microsoft.com/office/drawing/2014/main" id="{5309AF3B-1B5B-4B9E-955D-8B4269A87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533" y="3807624"/>
            <a:ext cx="9344025" cy="125253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3 Quicksand" panose="00000500000000000000" pitchFamily="2" charset="0"/>
                <a:ea typeface="Calibri" panose="020F0502020204030204" pitchFamily="34" charset="0"/>
              </a:rPr>
              <a:t>Cái</a:t>
            </a:r>
            <a:r>
              <a:rPr lang="en-US" sz="6000" b="1" dirty="0">
                <a:solidFill>
                  <a:schemeClr val="bg1"/>
                </a:solidFill>
                <a:latin typeface="#9Slide03 Quicksand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3 Quicksand" panose="00000500000000000000" pitchFamily="2" charset="0"/>
                <a:ea typeface="Calibri" panose="020F0502020204030204" pitchFamily="34" charset="0"/>
              </a:rPr>
              <a:t>giường</a:t>
            </a:r>
            <a:endParaRPr lang="en-US" sz="60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700" dirty="0">
              <a:latin typeface="Arial" panose="020B0604020202020204" pitchFamily="34" charset="0"/>
            </a:endParaRPr>
          </a:p>
        </p:txBody>
      </p:sp>
      <p:pic>
        <p:nvPicPr>
          <p:cNvPr id="116" name="Picture 37" descr="Blue_chapterlist">
            <a:extLst>
              <a:ext uri="{FF2B5EF4-FFF2-40B4-BE49-F238E27FC236}">
                <a16:creationId xmlns:a16="http://schemas.microsoft.com/office/drawing/2014/main" id="{99456006-06E0-4111-B546-2A536FF1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131" y="4407695"/>
            <a:ext cx="890589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6" descr="Classicmode">
            <a:extLst>
              <a:ext uri="{FF2B5EF4-FFF2-40B4-BE49-F238E27FC236}">
                <a16:creationId xmlns:a16="http://schemas.microsoft.com/office/drawing/2014/main" id="{AB773BDA-C091-4482-8B9F-9269EF32C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33" y="3736183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2287325-B203-41E9-B396-98B32AEA8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932" y="41838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19" name="WordArt 226">
            <a:extLst>
              <a:ext uri="{FF2B5EF4-FFF2-40B4-BE49-F238E27FC236}">
                <a16:creationId xmlns:a16="http://schemas.microsoft.com/office/drawing/2014/main" id="{E378C28E-3D0E-496D-8D03-3EA8FEF37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8495" y="4014788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120" name="AutoShape 51">
            <a:extLst>
              <a:ext uri="{FF2B5EF4-FFF2-40B4-BE49-F238E27FC236}">
                <a16:creationId xmlns:a16="http://schemas.microsoft.com/office/drawing/2014/main" id="{083E94A7-C04E-46C1-83C5-0173E7E40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576889"/>
            <a:ext cx="9394030" cy="120253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60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Điều</a:t>
            </a:r>
            <a:r>
              <a:rPr lang="en-US" sz="60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hòa</a:t>
            </a:r>
            <a:endParaRPr lang="en-US" altLang="en-US" sz="2700" dirty="0">
              <a:latin typeface="Arial" panose="020B0604020202020204" pitchFamily="34" charset="0"/>
            </a:endParaRPr>
          </a:p>
        </p:txBody>
      </p:sp>
      <p:pic>
        <p:nvPicPr>
          <p:cNvPr id="121" name="Picture 37" descr="Blue_chapterlist">
            <a:extLst>
              <a:ext uri="{FF2B5EF4-FFF2-40B4-BE49-F238E27FC236}">
                <a16:creationId xmlns:a16="http://schemas.microsoft.com/office/drawing/2014/main" id="{9D9679CA-C9A6-4BF7-8918-8399334C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6" y="5893595"/>
            <a:ext cx="890589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39" descr="Classicmode">
            <a:extLst>
              <a:ext uri="{FF2B5EF4-FFF2-40B4-BE49-F238E27FC236}">
                <a16:creationId xmlns:a16="http://schemas.microsoft.com/office/drawing/2014/main" id="{3F0FB932-8E44-40F2-BD3F-38B5CE82D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8" y="5398295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33AE57C-D064-4212-9702-2ADEF31F5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0357" y="5426870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24" name="WordArt 226">
            <a:extLst>
              <a:ext uri="{FF2B5EF4-FFF2-40B4-BE49-F238E27FC236}">
                <a16:creationId xmlns:a16="http://schemas.microsoft.com/office/drawing/2014/main" id="{52D2A7D5-B4AA-40EA-99F1-A1CE18140D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9920" y="5676900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25" name="AutoShape 51">
            <a:extLst>
              <a:ext uri="{FF2B5EF4-FFF2-40B4-BE49-F238E27FC236}">
                <a16:creationId xmlns:a16="http://schemas.microsoft.com/office/drawing/2014/main" id="{DD6E0ECD-2225-40A2-BCA0-79F44DFC7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7224714"/>
            <a:ext cx="9394030" cy="120253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60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              </a:t>
            </a:r>
            <a:r>
              <a:rPr lang="en-US" sz="60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Quạt</a:t>
            </a:r>
            <a:r>
              <a:rPr lang="en-US" sz="60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trần</a:t>
            </a:r>
            <a:endParaRPr lang="en-US" sz="72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26" name="Picture 37" descr="Blue_chapterlist">
            <a:extLst>
              <a:ext uri="{FF2B5EF4-FFF2-40B4-BE49-F238E27FC236}">
                <a16:creationId xmlns:a16="http://schemas.microsoft.com/office/drawing/2014/main" id="{8343CE41-0155-4D82-9294-2006E6F65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6" y="7379495"/>
            <a:ext cx="890589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39" descr="Classicmode">
            <a:extLst>
              <a:ext uri="{FF2B5EF4-FFF2-40B4-BE49-F238E27FC236}">
                <a16:creationId xmlns:a16="http://schemas.microsoft.com/office/drawing/2014/main" id="{53944078-28F9-4224-92FF-7B1F2BC3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8" y="7046120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5F4CE22-AEC4-46A5-BD08-85220928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0357" y="71556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29" name="WordArt 226">
            <a:extLst>
              <a:ext uri="{FF2B5EF4-FFF2-40B4-BE49-F238E27FC236}">
                <a16:creationId xmlns:a16="http://schemas.microsoft.com/office/drawing/2014/main" id="{7295C4B0-91A5-4AB5-A39C-D92EBE886E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9920" y="73247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30" name="AutoShape 51">
            <a:extLst>
              <a:ext uri="{FF2B5EF4-FFF2-40B4-BE49-F238E27FC236}">
                <a16:creationId xmlns:a16="http://schemas.microsoft.com/office/drawing/2014/main" id="{5FC1E832-BBDC-4177-8BDE-2B330163D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8843963"/>
            <a:ext cx="9329737" cy="12001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60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Cái</a:t>
            </a:r>
            <a:r>
              <a:rPr lang="en-US" sz="60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mũ</a:t>
            </a:r>
            <a:endParaRPr lang="en-US" sz="60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1" name="Picture 37" descr="Blue_chapterlist">
            <a:extLst>
              <a:ext uri="{FF2B5EF4-FFF2-40B4-BE49-F238E27FC236}">
                <a16:creationId xmlns:a16="http://schemas.microsoft.com/office/drawing/2014/main" id="{000F8B0A-20E0-4667-8D48-8BA5E1FBB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6" y="8865395"/>
            <a:ext cx="890589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39" descr="Classicmode">
            <a:extLst>
              <a:ext uri="{FF2B5EF4-FFF2-40B4-BE49-F238E27FC236}">
                <a16:creationId xmlns:a16="http://schemas.microsoft.com/office/drawing/2014/main" id="{7F1D6065-9229-4225-88D2-E19865F5F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8" y="8741570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A0A4A31-D303-4AEF-921A-B65E96894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0357" y="86415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34" name="WordArt 226">
            <a:extLst>
              <a:ext uri="{FF2B5EF4-FFF2-40B4-BE49-F238E27FC236}">
                <a16:creationId xmlns:a16="http://schemas.microsoft.com/office/drawing/2014/main" id="{E4960349-5F68-45E8-89C3-F5C65D1B05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9920" y="902017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135" name="AutoShape 27">
            <a:extLst>
              <a:ext uri="{FF2B5EF4-FFF2-40B4-BE49-F238E27FC236}">
                <a16:creationId xmlns:a16="http://schemas.microsoft.com/office/drawing/2014/main" id="{D3700487-3835-4DC6-9657-2E8380CB0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90663"/>
            <a:ext cx="2314575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sp>
        <p:nvSpPr>
          <p:cNvPr id="136" name="WordArt 28">
            <a:extLst>
              <a:ext uri="{FF2B5EF4-FFF2-40B4-BE49-F238E27FC236}">
                <a16:creationId xmlns:a16="http://schemas.microsoft.com/office/drawing/2014/main" id="{2883D62A-149A-48FB-AE32-58A54D85E7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36070" y="2083595"/>
            <a:ext cx="1171575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54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1</a:t>
            </a:r>
          </a:p>
        </p:txBody>
      </p:sp>
      <p:pic>
        <p:nvPicPr>
          <p:cNvPr id="13338" name="Picture 29" descr="Picture1">
            <a:extLst>
              <a:ext uri="{FF2B5EF4-FFF2-40B4-BE49-F238E27FC236}">
                <a16:creationId xmlns:a16="http://schemas.microsoft.com/office/drawing/2014/main" id="{6C3B4E21-9714-4CDC-A4E5-37D157587C77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6" y="1112045"/>
            <a:ext cx="13716002" cy="1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9" name="WordArt 30">
            <a:extLst>
              <a:ext uri="{FF2B5EF4-FFF2-40B4-BE49-F238E27FC236}">
                <a16:creationId xmlns:a16="http://schemas.microsoft.com/office/drawing/2014/main" id="{6D51F525-7C3A-4510-9B67-D8A3012061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43526" y="40482"/>
            <a:ext cx="896064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sp>
        <p:nvSpPr>
          <p:cNvPr id="145" name="WordArt 37">
            <a:extLst>
              <a:ext uri="{FF2B5EF4-FFF2-40B4-BE49-F238E27FC236}">
                <a16:creationId xmlns:a16="http://schemas.microsoft.com/office/drawing/2014/main" id="{EBD71D83-C8F3-4E92-809E-F9E3CD27D9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71770" y="671155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46" name="WordArt 38">
            <a:extLst>
              <a:ext uri="{FF2B5EF4-FFF2-40B4-BE49-F238E27FC236}">
                <a16:creationId xmlns:a16="http://schemas.microsoft.com/office/drawing/2014/main" id="{867FC9B8-D10A-4223-A916-10EA299FB6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300512" y="6674646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47" name="WordArt 39">
            <a:extLst>
              <a:ext uri="{FF2B5EF4-FFF2-40B4-BE49-F238E27FC236}">
                <a16:creationId xmlns:a16="http://schemas.microsoft.com/office/drawing/2014/main" id="{970CBCC0-697E-49C7-A929-6538044212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08954" y="6637738"/>
            <a:ext cx="1100137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48" name="WordArt 40">
            <a:extLst>
              <a:ext uri="{FF2B5EF4-FFF2-40B4-BE49-F238E27FC236}">
                <a16:creationId xmlns:a16="http://schemas.microsoft.com/office/drawing/2014/main" id="{FB8276A7-A60C-415F-A4D4-3A8300E310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86059" y="6674646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49" name="WordArt 41">
            <a:extLst>
              <a:ext uri="{FF2B5EF4-FFF2-40B4-BE49-F238E27FC236}">
                <a16:creationId xmlns:a16="http://schemas.microsoft.com/office/drawing/2014/main" id="{818C68A0-F194-4A5E-858B-4683AD6F0E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08954" y="6711553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50" name="WordArt 42">
            <a:extLst>
              <a:ext uri="{FF2B5EF4-FFF2-40B4-BE49-F238E27FC236}">
                <a16:creationId xmlns:a16="http://schemas.microsoft.com/office/drawing/2014/main" id="{9AD0C77F-BAC6-4402-8C7F-67EA43A722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73249" y="667464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51" name="WordArt 43">
            <a:extLst>
              <a:ext uri="{FF2B5EF4-FFF2-40B4-BE49-F238E27FC236}">
                <a16:creationId xmlns:a16="http://schemas.microsoft.com/office/drawing/2014/main" id="{66E4E122-47AB-42C0-A9B4-1AF69E2F19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530216" y="6656191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52" name="WordArt 44">
            <a:extLst>
              <a:ext uri="{FF2B5EF4-FFF2-40B4-BE49-F238E27FC236}">
                <a16:creationId xmlns:a16="http://schemas.microsoft.com/office/drawing/2014/main" id="{307D90EB-9F88-4422-B31C-B62BB4F900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501461" y="664696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53" name="WordArt 45">
            <a:extLst>
              <a:ext uri="{FF2B5EF4-FFF2-40B4-BE49-F238E27FC236}">
                <a16:creationId xmlns:a16="http://schemas.microsoft.com/office/drawing/2014/main" id="{3E201D61-E58D-4F2B-AD12-C3E6466C4A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41902" y="6600826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54" name="WordArt 46">
            <a:extLst>
              <a:ext uri="{FF2B5EF4-FFF2-40B4-BE49-F238E27FC236}">
                <a16:creationId xmlns:a16="http://schemas.microsoft.com/office/drawing/2014/main" id="{5FA7E829-09AA-40BD-9AA2-EDA6109E8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567223" y="6599636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55" name="WordArt 47">
            <a:extLst>
              <a:ext uri="{FF2B5EF4-FFF2-40B4-BE49-F238E27FC236}">
                <a16:creationId xmlns:a16="http://schemas.microsoft.com/office/drawing/2014/main" id="{C3FD20C8-D861-4CD1-BEAC-C88665AD1B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93760" y="6608862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8">
            <a:extLst>
              <a:ext uri="{FF2B5EF4-FFF2-40B4-BE49-F238E27FC236}">
                <a16:creationId xmlns:a16="http://schemas.microsoft.com/office/drawing/2014/main" id="{49CE7749-95C9-4CC6-9075-D72D4E3E43DA}"/>
              </a:ext>
            </a:extLst>
          </p:cNvPr>
          <p:cNvGrpSpPr>
            <a:grpSpLocks/>
          </p:cNvGrpSpPr>
          <p:nvPr/>
        </p:nvGrpSpPr>
        <p:grpSpPr bwMode="auto">
          <a:xfrm>
            <a:off x="13373100" y="3771900"/>
            <a:ext cx="2628900" cy="2628900"/>
            <a:chOff x="4320" y="2928"/>
            <a:chExt cx="1104" cy="1104"/>
          </a:xfrm>
        </p:grpSpPr>
        <p:sp>
          <p:nvSpPr>
            <p:cNvPr id="13359" name="AutoShape 49">
              <a:extLst>
                <a:ext uri="{FF2B5EF4-FFF2-40B4-BE49-F238E27FC236}">
                  <a16:creationId xmlns:a16="http://schemas.microsoft.com/office/drawing/2014/main" id="{E3935B69-3A21-4BD5-BD2D-8E24C2AD7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360" name="WordArt 50">
              <a:extLst>
                <a:ext uri="{FF2B5EF4-FFF2-40B4-BE49-F238E27FC236}">
                  <a16:creationId xmlns:a16="http://schemas.microsoft.com/office/drawing/2014/main" id="{D5FD14C4-DFC7-49BF-AFE5-843AB2DA78C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13358" name="Picture 51" descr="people008">
            <a:extLst>
              <a:ext uri="{FF2B5EF4-FFF2-40B4-BE49-F238E27FC236}">
                <a16:creationId xmlns:a16="http://schemas.microsoft.com/office/drawing/2014/main" id="{138B2F2F-E79E-4CA2-AAB9-E57B958FA1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840" y="7780518"/>
            <a:ext cx="2099159" cy="247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>
            <a:extLst>
              <a:ext uri="{FF2B5EF4-FFF2-40B4-BE49-F238E27FC236}">
                <a16:creationId xmlns:a16="http://schemas.microsoft.com/office/drawing/2014/main" id="{22C7FE42-FE71-4570-BECF-A24685E6AA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3037444">
            <a:off x="345468" y="-197502"/>
            <a:ext cx="2274776" cy="25559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52778E-6 4.44444E-6 L 1.52778E-6 -0.07207 " pathEditMode="relative" rAng="0" ptsTypes="AA">
                                      <p:cBhvr>
                                        <p:cTn id="2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8" grpId="0" animBg="1"/>
      <p:bldP spid="120" grpId="0" animBg="1"/>
      <p:bldP spid="123" grpId="0" animBg="1"/>
      <p:bldP spid="128" grpId="0" animBg="1"/>
      <p:bldP spid="130" grpId="0" animBg="1"/>
      <p:bldP spid="130" grpId="1" animBg="1"/>
      <p:bldP spid="133" grpId="0" animBg="1"/>
      <p:bldP spid="135" grpId="0" animBg="1"/>
      <p:bldP spid="13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A79580E2-3EE0-4B9D-A223-451E99DEE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148" y="1716286"/>
            <a:ext cx="14192251" cy="168651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Việc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sau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đây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cần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làm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để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bảo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quản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dùng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  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cá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nhân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?</a:t>
            </a:r>
            <a:endParaRPr lang="en-US" altLang="en-US" sz="72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grpSp>
        <p:nvGrpSpPr>
          <p:cNvPr id="11267" name="Group 51">
            <a:extLst>
              <a:ext uri="{FF2B5EF4-FFF2-40B4-BE49-F238E27FC236}">
                <a16:creationId xmlns:a16="http://schemas.microsoft.com/office/drawing/2014/main" id="{3D1B4EAA-D2A9-49FC-A565-740BAFB07FF1}"/>
              </a:ext>
            </a:extLst>
          </p:cNvPr>
          <p:cNvGrpSpPr>
            <a:grpSpLocks/>
          </p:cNvGrpSpPr>
          <p:nvPr/>
        </p:nvGrpSpPr>
        <p:grpSpPr bwMode="auto">
          <a:xfrm>
            <a:off x="1695451" y="20242"/>
            <a:ext cx="481013" cy="107442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343D92-39BC-40EC-9D9D-96BE733A3784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11314" name="Rectangle 10">
              <a:extLst>
                <a:ext uri="{FF2B5EF4-FFF2-40B4-BE49-F238E27FC236}">
                  <a16:creationId xmlns:a16="http://schemas.microsoft.com/office/drawing/2014/main" id="{4165703C-DF4D-48BF-806D-0B70F0F3E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BCF699-7341-4418-8596-57B9CDD15923}"/>
                </a:ext>
              </a:extLst>
            </p:cNvPr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E0129D26-86F1-4351-B268-4A1A6F029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2" y="4043390"/>
            <a:ext cx="9409509" cy="117174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Ấn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ngòi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bút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thật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mạnh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viết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02147539-22DB-4EBD-9E74-50039986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03" y="4114800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152BB57-9156-432D-A40C-59884359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94" y="4067219"/>
            <a:ext cx="2250282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758A2F19-5079-4394-A9DA-2138E06C1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428" y="4229101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8DDFC099-F8FF-4F44-AB04-4015CB161B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55108" y="4315524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8FE4CF8D-7550-4B99-8C08-8208026B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409" y="5667836"/>
            <a:ext cx="9451009" cy="100843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Vẽ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lung tung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vào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sách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2C90FBE8-49F5-456C-BDA0-F638E9BE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78" y="5837518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BD733D5A-0A8D-4839-AF8B-B990CB01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06" y="5581678"/>
            <a:ext cx="2250282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D179C2C0-EE65-4D4E-87E3-2207C4275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841" y="5715001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11AEE883-69E1-4EED-A080-ABD7EC4337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99368" y="5865034"/>
            <a:ext cx="748874" cy="67019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87E43390-0496-4157-9A5C-5D2509CEA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783" y="7183925"/>
            <a:ext cx="9784850" cy="114146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Cất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bút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vào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hộp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dùng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đến</a:t>
            </a:r>
            <a:endParaRPr lang="en-US" altLang="en-US" sz="60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6B05AB9-E7AC-4083-8157-F364B69FE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22" y="7383967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1845CD54-98DD-4066-AEED-C49B2DEA5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15" y="7047162"/>
            <a:ext cx="2250282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DEAC7545-DB6D-4359-A2E4-2129F6EBA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318" y="7201931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623336F-86AA-42D7-8EF6-87196579FA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5181" y="7326960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id="{21EB62DB-DDA4-4FDE-A781-8AC215D53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2" y="8620125"/>
            <a:ext cx="9592864" cy="9191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Vứt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chơi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bừa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bãi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7" name="Picture 37" descr="Blue_chapterlist">
            <a:extLst>
              <a:ext uri="{FF2B5EF4-FFF2-40B4-BE49-F238E27FC236}">
                <a16:creationId xmlns:a16="http://schemas.microsoft.com/office/drawing/2014/main" id="{459895B2-5E67-42DB-B860-E5D074FA9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85" y="8963083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>
            <a:extLst>
              <a:ext uri="{FF2B5EF4-FFF2-40B4-BE49-F238E27FC236}">
                <a16:creationId xmlns:a16="http://schemas.microsoft.com/office/drawing/2014/main" id="{D1FDE5ED-AC43-4268-BDB7-FED82C7A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32" y="8570714"/>
            <a:ext cx="2250282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BE4B941C-7DAD-47D5-85CE-2BEED4478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680" y="8680847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9F2F28A7-AFE1-4DCF-8E04-325DE90491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62588" y="8824303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10267" name="AutoShape 27">
            <a:extLst>
              <a:ext uri="{FF2B5EF4-FFF2-40B4-BE49-F238E27FC236}">
                <a16:creationId xmlns:a16="http://schemas.microsoft.com/office/drawing/2014/main" id="{63DA5AD8-F861-4D7D-B06D-6708A11A0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3" y="1734740"/>
            <a:ext cx="2314575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sp>
        <p:nvSpPr>
          <p:cNvPr id="10268" name="WordArt 28">
            <a:extLst>
              <a:ext uri="{FF2B5EF4-FFF2-40B4-BE49-F238E27FC236}">
                <a16:creationId xmlns:a16="http://schemas.microsoft.com/office/drawing/2014/main" id="{B10FEB8F-C226-46C1-8C3D-4F0E13F6EB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0525" y="2328865"/>
            <a:ext cx="1164431" cy="8739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54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2</a:t>
            </a:r>
          </a:p>
        </p:txBody>
      </p:sp>
      <p:pic>
        <p:nvPicPr>
          <p:cNvPr id="11290" name="Picture 29" descr="Picture1">
            <a:extLst>
              <a:ext uri="{FF2B5EF4-FFF2-40B4-BE49-F238E27FC236}">
                <a16:creationId xmlns:a16="http://schemas.microsoft.com/office/drawing/2014/main" id="{FD2B5066-FC1F-4127-BFAF-50134D8D6B5D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6" y="1197770"/>
            <a:ext cx="13716002" cy="1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WordArt 30">
            <a:extLst>
              <a:ext uri="{FF2B5EF4-FFF2-40B4-BE49-F238E27FC236}">
                <a16:creationId xmlns:a16="http://schemas.microsoft.com/office/drawing/2014/main" id="{2A2592B5-130D-40D2-8C8A-33C6F4DB3A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84057" y="19050"/>
            <a:ext cx="8960643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11292" name="Picture 31" descr="people008">
            <a:extLst>
              <a:ext uri="{FF2B5EF4-FFF2-40B4-BE49-F238E27FC236}">
                <a16:creationId xmlns:a16="http://schemas.microsoft.com/office/drawing/2014/main" id="{4EFE9679-7EE1-4F4F-8EA8-8A76118319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454" y="8126176"/>
            <a:ext cx="1739546" cy="20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8" name="WordArt 38">
            <a:extLst>
              <a:ext uri="{FF2B5EF4-FFF2-40B4-BE49-F238E27FC236}">
                <a16:creationId xmlns:a16="http://schemas.microsoft.com/office/drawing/2014/main" id="{0A5F4897-75D0-4781-A706-58C8B2DF0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17167" y="628828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0279" name="WordArt 39">
            <a:extLst>
              <a:ext uri="{FF2B5EF4-FFF2-40B4-BE49-F238E27FC236}">
                <a16:creationId xmlns:a16="http://schemas.microsoft.com/office/drawing/2014/main" id="{397253EE-2665-4DA5-AFBC-89C258703B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433822" y="6243638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280" name="WordArt 40">
            <a:extLst>
              <a:ext uri="{FF2B5EF4-FFF2-40B4-BE49-F238E27FC236}">
                <a16:creationId xmlns:a16="http://schemas.microsoft.com/office/drawing/2014/main" id="{CE83EE7C-67EC-4C0D-A0BA-11753B8B9A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44550" y="626983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281" name="WordArt 41">
            <a:extLst>
              <a:ext uri="{FF2B5EF4-FFF2-40B4-BE49-F238E27FC236}">
                <a16:creationId xmlns:a16="http://schemas.microsoft.com/office/drawing/2014/main" id="{32EA75C7-DFF2-49E6-A422-4ECF69A17D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88603" y="627906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0282" name="WordArt 42">
            <a:extLst>
              <a:ext uri="{FF2B5EF4-FFF2-40B4-BE49-F238E27FC236}">
                <a16:creationId xmlns:a16="http://schemas.microsoft.com/office/drawing/2014/main" id="{3127F8EC-162A-4966-9C48-4B591F2B73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00498" y="6266985"/>
            <a:ext cx="884575" cy="1117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283" name="WordArt 43">
            <a:extLst>
              <a:ext uri="{FF2B5EF4-FFF2-40B4-BE49-F238E27FC236}">
                <a16:creationId xmlns:a16="http://schemas.microsoft.com/office/drawing/2014/main" id="{70CEACEF-724E-429D-AF13-945EF566F4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615987" y="6336802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0284" name="WordArt 44">
            <a:extLst>
              <a:ext uri="{FF2B5EF4-FFF2-40B4-BE49-F238E27FC236}">
                <a16:creationId xmlns:a16="http://schemas.microsoft.com/office/drawing/2014/main" id="{29418633-A77F-471A-A7A4-F48DD658AD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2430" y="6212532"/>
            <a:ext cx="848914" cy="1214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0285" name="WordArt 45">
            <a:extLst>
              <a:ext uri="{FF2B5EF4-FFF2-40B4-BE49-F238E27FC236}">
                <a16:creationId xmlns:a16="http://schemas.microsoft.com/office/drawing/2014/main" id="{1797BD6C-9F0A-4005-AD16-4EB343140F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2430" y="6336802"/>
            <a:ext cx="964406" cy="11549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0286" name="WordArt 46">
            <a:extLst>
              <a:ext uri="{FF2B5EF4-FFF2-40B4-BE49-F238E27FC236}">
                <a16:creationId xmlns:a16="http://schemas.microsoft.com/office/drawing/2014/main" id="{6E94A9A0-359B-4026-A402-7A5F26C4A4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23145" y="631954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0287" name="WordArt 47">
            <a:extLst>
              <a:ext uri="{FF2B5EF4-FFF2-40B4-BE49-F238E27FC236}">
                <a16:creationId xmlns:a16="http://schemas.microsoft.com/office/drawing/2014/main" id="{EF64B621-37C9-49DD-9681-35E7814FE1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693379" y="6281887"/>
            <a:ext cx="1007269" cy="11358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0288" name="WordArt 48">
            <a:extLst>
              <a:ext uri="{FF2B5EF4-FFF2-40B4-BE49-F238E27FC236}">
                <a16:creationId xmlns:a16="http://schemas.microsoft.com/office/drawing/2014/main" id="{E521E576-F403-4802-9949-5DB0801207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42920" y="630094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1" name="Group 49">
            <a:extLst>
              <a:ext uri="{FF2B5EF4-FFF2-40B4-BE49-F238E27FC236}">
                <a16:creationId xmlns:a16="http://schemas.microsoft.com/office/drawing/2014/main" id="{2A5C19F7-CAF0-4433-8C5C-BFF0E231EBBD}"/>
              </a:ext>
            </a:extLst>
          </p:cNvPr>
          <p:cNvGrpSpPr>
            <a:grpSpLocks/>
          </p:cNvGrpSpPr>
          <p:nvPr/>
        </p:nvGrpSpPr>
        <p:grpSpPr bwMode="auto">
          <a:xfrm>
            <a:off x="14131526" y="3525485"/>
            <a:ext cx="2628900" cy="2286000"/>
            <a:chOff x="4320" y="2928"/>
            <a:chExt cx="1104" cy="1104"/>
          </a:xfrm>
        </p:grpSpPr>
        <p:sp>
          <p:nvSpPr>
            <p:cNvPr id="11311" name="AutoShape 50">
              <a:extLst>
                <a:ext uri="{FF2B5EF4-FFF2-40B4-BE49-F238E27FC236}">
                  <a16:creationId xmlns:a16="http://schemas.microsoft.com/office/drawing/2014/main" id="{19A8137A-3806-48AD-A230-FD0E43B0B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1312" name="WordArt 51">
              <a:extLst>
                <a:ext uri="{FF2B5EF4-FFF2-40B4-BE49-F238E27FC236}">
                  <a16:creationId xmlns:a16="http://schemas.microsoft.com/office/drawing/2014/main" id="{F8C38165-FBAC-4512-9496-3C9D0BA0390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52" name="Picture 3">
            <a:extLst>
              <a:ext uri="{FF2B5EF4-FFF2-40B4-BE49-F238E27FC236}">
                <a16:creationId xmlns:a16="http://schemas.microsoft.com/office/drawing/2014/main" id="{57F2DF81-FFBC-423F-9975-0C9E30B37C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037444">
            <a:off x="63134" y="-57922"/>
            <a:ext cx="2274776" cy="25559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-3.7037E-6 L -5.55556E-7 -0.07206 " pathEditMode="relative" rAng="0" ptsTypes="AA">
                                      <p:cBhvr>
                                        <p:cTn id="2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7" grpId="0" animBg="1"/>
      <p:bldP spid="9" grpId="0" animBg="1"/>
      <p:bldP spid="9" grpId="1" animBg="1"/>
      <p:bldP spid="13" grpId="0" animBg="1"/>
      <p:bldP spid="19" grpId="0" animBg="1"/>
      <p:bldP spid="10267" grpId="0" animBg="1"/>
      <p:bldP spid="1026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52940B3-FE02-4CE4-AB7F-2E9B861CC9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63210"/>
          <a:stretch/>
        </p:blipFill>
        <p:spPr>
          <a:xfrm>
            <a:off x="4517095" y="2271184"/>
            <a:ext cx="3140514" cy="25680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0DC32B-70AA-4A4E-9C3B-09AFDA210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80" y="2071672"/>
            <a:ext cx="2314190" cy="12658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7F3E98-26A9-4099-8F03-BD25DCF26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16" y="2180882"/>
            <a:ext cx="2465482" cy="16581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CE654F-1AAD-4E49-8580-15BFDCB27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275" y="1866900"/>
            <a:ext cx="2314190" cy="2093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FB641A-5A8B-4C9C-9618-9F8EC384F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63" y="1586825"/>
            <a:ext cx="2099932" cy="24721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E3A8D4-EAA2-496E-9208-A2F6270913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21" y="3529802"/>
            <a:ext cx="2731062" cy="22137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893AC2-8436-4F8B-8EFF-A68EBB51BF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996" y="3935002"/>
            <a:ext cx="3202380" cy="18085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A079E3D-843F-4988-8846-65C50441C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291" y="4121644"/>
            <a:ext cx="1959268" cy="18773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23A6D3A-E581-4E80-BD71-C44A04C6F4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15" y="4439765"/>
            <a:ext cx="2993004" cy="152704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178637-13B4-42B5-817B-08C8FE83A4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14" y="4715168"/>
            <a:ext cx="2866842" cy="15671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AD1F81F-B7C3-4FC9-B7AB-3B3B339FC8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73" y="6108195"/>
            <a:ext cx="2684272" cy="18726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5563A8B-A3B2-4926-9027-04A649A289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25" y="6298095"/>
            <a:ext cx="2264827" cy="181744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C73EAF9-9A3D-44E8-8FC8-5B3F2B711E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04" y="6280734"/>
            <a:ext cx="2800067" cy="153481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7F88402-774C-4BB8-9DA8-6478329681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390" y="5498745"/>
            <a:ext cx="2622828" cy="197050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3E3BDA3-EF79-49E7-B121-78CFCCCC5F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005" y="5867308"/>
            <a:ext cx="2642111" cy="18773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EBAF22E-6C58-41BA-A648-9921118709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710" y="5196846"/>
            <a:ext cx="2041388" cy="22189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7F4E6ED-4904-4BE2-8DD6-D9779544E2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49" y="7519787"/>
            <a:ext cx="3141090" cy="221898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446ABB7-FC8F-4FD9-90D9-E63DD13D21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62" y="7980811"/>
            <a:ext cx="2997324" cy="157743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890BF4-2F6C-4E57-8598-6BE2736EFE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859" y="7744648"/>
            <a:ext cx="3472914" cy="168149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DBAAC1D-A457-49A9-AE99-CC1E333691B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58" y="8181034"/>
            <a:ext cx="2982902" cy="132949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CCA335D-EF4E-4D8D-8AF9-53EFCA2480BE}"/>
              </a:ext>
            </a:extLst>
          </p:cNvPr>
          <p:cNvSpPr txBox="1"/>
          <p:nvPr/>
        </p:nvSpPr>
        <p:spPr>
          <a:xfrm>
            <a:off x="579242" y="559410"/>
            <a:ext cx="9366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#9Slide03 Quicksand Bold" panose="00000800000000000000" pitchFamily="2" charset="0"/>
              </a:rPr>
              <a:t>Trò</a:t>
            </a:r>
            <a:r>
              <a:rPr lang="en-US" sz="4400" b="1" dirty="0">
                <a:latin typeface="#9Slide03 Quicksand Bold" panose="00000800000000000000" pitchFamily="2" charset="0"/>
              </a:rPr>
              <a:t> </a:t>
            </a:r>
            <a:r>
              <a:rPr lang="en-US" sz="4400" b="1" dirty="0" err="1">
                <a:latin typeface="#9Slide03 Quicksand Bold" panose="00000800000000000000" pitchFamily="2" charset="0"/>
              </a:rPr>
              <a:t>chơi</a:t>
            </a:r>
            <a:r>
              <a:rPr lang="en-US" sz="4400" b="1" dirty="0">
                <a:latin typeface="#9Slide03 Quicksand Bold" panose="00000800000000000000" pitchFamily="2" charset="0"/>
              </a:rPr>
              <a:t> </a:t>
            </a:r>
            <a:r>
              <a:rPr lang="en-US" sz="4400" b="1" i="1" dirty="0" err="1">
                <a:latin typeface="#9Slide03 Quicksand Bold" panose="00000800000000000000" pitchFamily="2" charset="0"/>
              </a:rPr>
              <a:t>Thi</a:t>
            </a:r>
            <a:r>
              <a:rPr lang="en-US" sz="4400" b="1" i="1" dirty="0">
                <a:latin typeface="#9Slide03 Quicksand Bold" panose="00000800000000000000" pitchFamily="2" charset="0"/>
              </a:rPr>
              <a:t> </a:t>
            </a:r>
            <a:r>
              <a:rPr lang="en-US" sz="4400" b="1" i="1" dirty="0" err="1">
                <a:latin typeface="#9Slide03 Quicksand Bold" panose="00000800000000000000" pitchFamily="2" charset="0"/>
              </a:rPr>
              <a:t>tìm</a:t>
            </a:r>
            <a:r>
              <a:rPr lang="en-US" sz="4400" b="1" i="1" dirty="0">
                <a:latin typeface="#9Slide03 Quicksand Bold" panose="00000800000000000000" pitchFamily="2" charset="0"/>
              </a:rPr>
              <a:t> </a:t>
            </a:r>
            <a:r>
              <a:rPr lang="en-US" sz="4400" b="1" i="1" dirty="0" err="1">
                <a:latin typeface="#9Slide03 Quicksand Bold" panose="00000800000000000000" pitchFamily="2" charset="0"/>
              </a:rPr>
              <a:t>đồ</a:t>
            </a:r>
            <a:r>
              <a:rPr lang="en-US" sz="4400" b="1" i="1" dirty="0">
                <a:latin typeface="#9Slide03 Quicksand Bold" panose="00000800000000000000" pitchFamily="2" charset="0"/>
              </a:rPr>
              <a:t> </a:t>
            </a:r>
            <a:r>
              <a:rPr lang="en-US" sz="4400" b="1" i="1" dirty="0" err="1">
                <a:latin typeface="#9Slide03 Quicksand Bold" panose="00000800000000000000" pitchFamily="2" charset="0"/>
              </a:rPr>
              <a:t>dùng</a:t>
            </a:r>
            <a:r>
              <a:rPr lang="en-US" sz="4400" b="1" i="1" dirty="0">
                <a:latin typeface="#9Slide03 Quicksand Bold" panose="00000800000000000000" pitchFamily="2" charset="0"/>
              </a:rPr>
              <a:t> </a:t>
            </a:r>
            <a:r>
              <a:rPr lang="en-US" sz="4400" b="1" i="1" dirty="0" err="1">
                <a:latin typeface="#9Slide03 Quicksand Bold" panose="00000800000000000000" pitchFamily="2" charset="0"/>
              </a:rPr>
              <a:t>cá</a:t>
            </a:r>
            <a:r>
              <a:rPr lang="en-US" sz="4400" b="1" i="1" dirty="0">
                <a:latin typeface="#9Slide03 Quicksand Bold" panose="00000800000000000000" pitchFamily="2" charset="0"/>
              </a:rPr>
              <a:t> </a:t>
            </a:r>
            <a:r>
              <a:rPr lang="en-US" sz="4400" b="1" i="1" dirty="0" err="1">
                <a:latin typeface="#9Slide03 Quicksand Bold" panose="00000800000000000000" pitchFamily="2" charset="0"/>
              </a:rPr>
              <a:t>nhân</a:t>
            </a:r>
            <a:endParaRPr lang="en-US" sz="4400" b="1" i="1" dirty="0">
              <a:latin typeface="#9Slide03 Quicksand Bold" panose="000008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11762 0.0317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7" y="159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3.08642E-6 L 0.1803 -0.0317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5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1">
            <a:extLst>
              <a:ext uri="{FF2B5EF4-FFF2-40B4-BE49-F238E27FC236}">
                <a16:creationId xmlns:a16="http://schemas.microsoft.com/office/drawing/2014/main" id="{E6450C55-E408-48E5-BC6F-5757B7FE0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182" y="1600200"/>
            <a:ext cx="11580018" cy="200896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Theo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việc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bảo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quản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chơi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cẩn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thận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  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sẽ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mang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lại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?</a:t>
            </a:r>
            <a:endParaRPr lang="en-US" altLang="en-US" sz="5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grpSp>
        <p:nvGrpSpPr>
          <p:cNvPr id="15363" name="Group 51">
            <a:extLst>
              <a:ext uri="{FF2B5EF4-FFF2-40B4-BE49-F238E27FC236}">
                <a16:creationId xmlns:a16="http://schemas.microsoft.com/office/drawing/2014/main" id="{20FFF6AD-3159-4C92-BBAC-43A4BF5CDA69}"/>
              </a:ext>
            </a:extLst>
          </p:cNvPr>
          <p:cNvGrpSpPr>
            <a:grpSpLocks/>
          </p:cNvGrpSpPr>
          <p:nvPr/>
        </p:nvGrpSpPr>
        <p:grpSpPr bwMode="auto">
          <a:xfrm>
            <a:off x="2581276" y="21432"/>
            <a:ext cx="481013" cy="10287000"/>
            <a:chOff x="202295" y="-322943"/>
            <a:chExt cx="319314" cy="718094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7452F0A-9D0D-4009-A5F0-E2EBC5F4E53B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15410" name="Rectangle 10">
              <a:extLst>
                <a:ext uri="{FF2B5EF4-FFF2-40B4-BE49-F238E27FC236}">
                  <a16:creationId xmlns:a16="http://schemas.microsoft.com/office/drawing/2014/main" id="{D58E1784-E8B0-4CC6-B7C5-FFFB51EB8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000">
                <a:latin typeface=".VnTime" panose="020B7200000000000000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633D7EC-3313-4D80-AB1D-910E7E3ADCE1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57" name="AutoShape 51">
            <a:extLst>
              <a:ext uri="{FF2B5EF4-FFF2-40B4-BE49-F238E27FC236}">
                <a16:creationId xmlns:a16="http://schemas.microsoft.com/office/drawing/2014/main" id="{69017662-F933-49B2-A9D5-AB6E04EAA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678" y="4131456"/>
            <a:ext cx="9112797" cy="101204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Bạn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bè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luôn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yêu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quý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</a:p>
        </p:txBody>
      </p:sp>
      <p:pic>
        <p:nvPicPr>
          <p:cNvPr id="58" name="Picture 37" descr="Blue_chapterlist">
            <a:extLst>
              <a:ext uri="{FF2B5EF4-FFF2-40B4-BE49-F238E27FC236}">
                <a16:creationId xmlns:a16="http://schemas.microsoft.com/office/drawing/2014/main" id="{15299B65-C4CF-4FBA-84BD-84B26E28C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33" y="4407695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 descr="Classicmode">
            <a:extLst>
              <a:ext uri="{FF2B5EF4-FFF2-40B4-BE49-F238E27FC236}">
                <a16:creationId xmlns:a16="http://schemas.microsoft.com/office/drawing/2014/main" id="{44F54F5F-1851-4BB7-805F-A0EF344A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33" y="4074320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F2A9BBD7-1E9A-4264-96B3-70EEA4D7C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832" y="41838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61" name="WordArt 226">
            <a:extLst>
              <a:ext uri="{FF2B5EF4-FFF2-40B4-BE49-F238E27FC236}">
                <a16:creationId xmlns:a16="http://schemas.microsoft.com/office/drawing/2014/main" id="{3EE85675-649E-4E35-BB3A-E8919570E4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31395" y="43529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62" name="AutoShape 51">
            <a:extLst>
              <a:ext uri="{FF2B5EF4-FFF2-40B4-BE49-F238E27FC236}">
                <a16:creationId xmlns:a16="http://schemas.microsoft.com/office/drawing/2014/main" id="{A6138E76-E9CD-46E4-B813-0C1B89006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9145" y="5733443"/>
            <a:ext cx="8984625" cy="95662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Giúp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chơi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luôn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mới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bền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đẹp</a:t>
            </a:r>
            <a:endParaRPr lang="en-US" sz="4400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37" descr="Blue_chapterlist">
            <a:extLst>
              <a:ext uri="{FF2B5EF4-FFF2-40B4-BE49-F238E27FC236}">
                <a16:creationId xmlns:a16="http://schemas.microsoft.com/office/drawing/2014/main" id="{8D474E6C-E8E2-4960-AFAC-EC82E8BF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58" y="5893595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9" descr="Classicmode">
            <a:extLst>
              <a:ext uri="{FF2B5EF4-FFF2-40B4-BE49-F238E27FC236}">
                <a16:creationId xmlns:a16="http://schemas.microsoft.com/office/drawing/2014/main" id="{310460FA-EF81-4A72-8EEF-D5F5CB978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958" y="5560220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F0C78096-A0EA-480D-9815-F6B51FF6F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257" y="56697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66" name="WordArt 226">
            <a:extLst>
              <a:ext uri="{FF2B5EF4-FFF2-40B4-BE49-F238E27FC236}">
                <a16:creationId xmlns:a16="http://schemas.microsoft.com/office/drawing/2014/main" id="{40E8492C-DADD-44ED-98AC-6BE91CE039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2820" y="58388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7" name="AutoShape 51">
            <a:extLst>
              <a:ext uri="{FF2B5EF4-FFF2-40B4-BE49-F238E27FC236}">
                <a16:creationId xmlns:a16="http://schemas.microsoft.com/office/drawing/2014/main" id="{B1856106-FC23-404E-B9AE-8731630CB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182" y="7155658"/>
            <a:ext cx="9218804" cy="103822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Được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bố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mẹ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mua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cho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chơi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mới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68" name="Picture 37" descr="Blue_chapterlist">
            <a:extLst>
              <a:ext uri="{FF2B5EF4-FFF2-40B4-BE49-F238E27FC236}">
                <a16:creationId xmlns:a16="http://schemas.microsoft.com/office/drawing/2014/main" id="{999CFF53-E7C0-4635-827D-54F932A5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58" y="7379495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9" descr="Classicmode">
            <a:extLst>
              <a:ext uri="{FF2B5EF4-FFF2-40B4-BE49-F238E27FC236}">
                <a16:creationId xmlns:a16="http://schemas.microsoft.com/office/drawing/2014/main" id="{A449C5D8-5921-402A-B3F2-4F787288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958" y="7046120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53146E7F-51FF-4F43-B31F-BFC29DFD3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257" y="71556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71" name="WordArt 226">
            <a:extLst>
              <a:ext uri="{FF2B5EF4-FFF2-40B4-BE49-F238E27FC236}">
                <a16:creationId xmlns:a16="http://schemas.microsoft.com/office/drawing/2014/main" id="{69EDF0E0-5723-4AF2-BA84-76C67A986E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2820" y="73247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72" name="AutoShape 51">
            <a:extLst>
              <a:ext uri="{FF2B5EF4-FFF2-40B4-BE49-F238E27FC236}">
                <a16:creationId xmlns:a16="http://schemas.microsoft.com/office/drawing/2014/main" id="{85FBC76D-5F8E-4A55-AED3-73F1AF222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8572500"/>
            <a:ext cx="9129712" cy="98822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/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 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Cả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B, C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đều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đúng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73" name="Picture 37" descr="Blue_chapterlist">
            <a:extLst>
              <a:ext uri="{FF2B5EF4-FFF2-40B4-BE49-F238E27FC236}">
                <a16:creationId xmlns:a16="http://schemas.microsoft.com/office/drawing/2014/main" id="{40D12D94-0EF2-4401-B2CE-BC5A85A5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58" y="8865395"/>
            <a:ext cx="890588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9" descr="Classicmode">
            <a:extLst>
              <a:ext uri="{FF2B5EF4-FFF2-40B4-BE49-F238E27FC236}">
                <a16:creationId xmlns:a16="http://schemas.microsoft.com/office/drawing/2014/main" id="{7AE23055-F0CB-49E0-A370-463FD4380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958" y="8532020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CBB3030B-6B5A-444B-8699-29E3ED3FA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257" y="86415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76" name="WordArt 226">
            <a:extLst>
              <a:ext uri="{FF2B5EF4-FFF2-40B4-BE49-F238E27FC236}">
                <a16:creationId xmlns:a16="http://schemas.microsoft.com/office/drawing/2014/main" id="{BBCD38B8-1D34-4B76-BC83-B01D62371D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2820" y="88106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77" name="AutoShape 27">
            <a:extLst>
              <a:ext uri="{FF2B5EF4-FFF2-40B4-BE49-F238E27FC236}">
                <a16:creationId xmlns:a16="http://schemas.microsoft.com/office/drawing/2014/main" id="{90D35D94-7B35-4FF6-BD84-7D013F58C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2770" y="1547813"/>
            <a:ext cx="2314575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sp>
        <p:nvSpPr>
          <p:cNvPr id="78" name="WordArt 28">
            <a:extLst>
              <a:ext uri="{FF2B5EF4-FFF2-40B4-BE49-F238E27FC236}">
                <a16:creationId xmlns:a16="http://schemas.microsoft.com/office/drawing/2014/main" id="{6A2F299A-DB17-4C4C-98D1-DC2F8D2063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9038" y="2100263"/>
            <a:ext cx="10287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54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3</a:t>
            </a:r>
          </a:p>
        </p:txBody>
      </p:sp>
      <p:pic>
        <p:nvPicPr>
          <p:cNvPr id="15386" name="Picture 29" descr="Picture1">
            <a:extLst>
              <a:ext uri="{FF2B5EF4-FFF2-40B4-BE49-F238E27FC236}">
                <a16:creationId xmlns:a16="http://schemas.microsoft.com/office/drawing/2014/main" id="{D10673BA-AB44-4784-9B13-5156999497BC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6" y="1133476"/>
            <a:ext cx="13716002" cy="14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7" name="WordArt 30">
            <a:extLst>
              <a:ext uri="{FF2B5EF4-FFF2-40B4-BE49-F238E27FC236}">
                <a16:creationId xmlns:a16="http://schemas.microsoft.com/office/drawing/2014/main" id="{B91066EB-4B37-4449-A51C-01D9347BF6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43451" y="40482"/>
            <a:ext cx="896064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15388" name="Picture 31" descr="people008">
            <a:extLst>
              <a:ext uri="{FF2B5EF4-FFF2-40B4-BE49-F238E27FC236}">
                <a16:creationId xmlns:a16="http://schemas.microsoft.com/office/drawing/2014/main" id="{93ADF546-A336-4969-BBB0-3E2C0EE31A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121" y="8226661"/>
            <a:ext cx="1716880" cy="201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WordArt 38">
            <a:extLst>
              <a:ext uri="{FF2B5EF4-FFF2-40B4-BE49-F238E27FC236}">
                <a16:creationId xmlns:a16="http://schemas.microsoft.com/office/drawing/2014/main" id="{E27A2EE3-70C5-4745-A088-321C67B1D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44612" y="472440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89" name="WordArt 39">
            <a:extLst>
              <a:ext uri="{FF2B5EF4-FFF2-40B4-BE49-F238E27FC236}">
                <a16:creationId xmlns:a16="http://schemas.microsoft.com/office/drawing/2014/main" id="{7809C3A1-A32D-4D54-ACB4-25301F9DA9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3409" y="473241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0" name="WordArt 40">
            <a:extLst>
              <a:ext uri="{FF2B5EF4-FFF2-40B4-BE49-F238E27FC236}">
                <a16:creationId xmlns:a16="http://schemas.microsoft.com/office/drawing/2014/main" id="{80088758-B4F2-4663-B7DD-693A65B186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81042" y="4682556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1" name="WordArt 41">
            <a:extLst>
              <a:ext uri="{FF2B5EF4-FFF2-40B4-BE49-F238E27FC236}">
                <a16:creationId xmlns:a16="http://schemas.microsoft.com/office/drawing/2014/main" id="{7FD54BB2-0132-480D-8E23-A709FB2096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200932" y="465955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92" name="WordArt 42">
            <a:extLst>
              <a:ext uri="{FF2B5EF4-FFF2-40B4-BE49-F238E27FC236}">
                <a16:creationId xmlns:a16="http://schemas.microsoft.com/office/drawing/2014/main" id="{2CB28D3B-F032-4BB9-9D61-519A13F89E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79645" y="4695681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93" name="WordArt 43">
            <a:extLst>
              <a:ext uri="{FF2B5EF4-FFF2-40B4-BE49-F238E27FC236}">
                <a16:creationId xmlns:a16="http://schemas.microsoft.com/office/drawing/2014/main" id="{E3A40C97-FE1F-4B6B-A1C5-713E292CE1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96340" y="4753119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94" name="WordArt 44">
            <a:extLst>
              <a:ext uri="{FF2B5EF4-FFF2-40B4-BE49-F238E27FC236}">
                <a16:creationId xmlns:a16="http://schemas.microsoft.com/office/drawing/2014/main" id="{FFDA69DF-A6E1-4393-9F6E-77CCF99CE2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64347" y="4706033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95" name="WordArt 45">
            <a:extLst>
              <a:ext uri="{FF2B5EF4-FFF2-40B4-BE49-F238E27FC236}">
                <a16:creationId xmlns:a16="http://schemas.microsoft.com/office/drawing/2014/main" id="{7E94FDD0-85CD-420A-B67D-AC8863660C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64347" y="4693431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96" name="WordArt 46">
            <a:extLst>
              <a:ext uri="{FF2B5EF4-FFF2-40B4-BE49-F238E27FC236}">
                <a16:creationId xmlns:a16="http://schemas.microsoft.com/office/drawing/2014/main" id="{6F8B58B8-6346-4B03-BE9A-7BFAEEE8CF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97986" y="462342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97" name="WordArt 47">
            <a:extLst>
              <a:ext uri="{FF2B5EF4-FFF2-40B4-BE49-F238E27FC236}">
                <a16:creationId xmlns:a16="http://schemas.microsoft.com/office/drawing/2014/main" id="{5A74CA25-AF6C-49F1-9265-76DDCFC1DA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62950" y="4667568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98" name="WordArt 48">
            <a:extLst>
              <a:ext uri="{FF2B5EF4-FFF2-40B4-BE49-F238E27FC236}">
                <a16:creationId xmlns:a16="http://schemas.microsoft.com/office/drawing/2014/main" id="{94B7604B-B24C-4D93-9A75-7E71C373BF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06213" y="4565989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>
            <a:extLst>
              <a:ext uri="{FF2B5EF4-FFF2-40B4-BE49-F238E27FC236}">
                <a16:creationId xmlns:a16="http://schemas.microsoft.com/office/drawing/2014/main" id="{599A81F4-41A7-4901-B424-88A2755877AB}"/>
              </a:ext>
            </a:extLst>
          </p:cNvPr>
          <p:cNvGrpSpPr>
            <a:grpSpLocks/>
          </p:cNvGrpSpPr>
          <p:nvPr/>
        </p:nvGrpSpPr>
        <p:grpSpPr bwMode="auto">
          <a:xfrm>
            <a:off x="13942220" y="6160983"/>
            <a:ext cx="2628900" cy="1769270"/>
            <a:chOff x="4676" y="2921"/>
            <a:chExt cx="1104" cy="1104"/>
          </a:xfrm>
        </p:grpSpPr>
        <p:sp>
          <p:nvSpPr>
            <p:cNvPr id="15407" name="AutoShape 50">
              <a:extLst>
                <a:ext uri="{FF2B5EF4-FFF2-40B4-BE49-F238E27FC236}">
                  <a16:creationId xmlns:a16="http://schemas.microsoft.com/office/drawing/2014/main" id="{0130F4CA-BBAA-420F-A814-5195A8B4A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" y="292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5408" name="WordArt 51">
              <a:extLst>
                <a:ext uri="{FF2B5EF4-FFF2-40B4-BE49-F238E27FC236}">
                  <a16:creationId xmlns:a16="http://schemas.microsoft.com/office/drawing/2014/main" id="{C36B976D-7883-442E-8EB2-48CF3BA6DE6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982" y="313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5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3" name="Picture 3">
            <a:extLst>
              <a:ext uri="{FF2B5EF4-FFF2-40B4-BE49-F238E27FC236}">
                <a16:creationId xmlns:a16="http://schemas.microsoft.com/office/drawing/2014/main" id="{70077CD9-264D-4A31-A2A5-CE07DE9DC0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037444">
            <a:off x="241431" y="-127080"/>
            <a:ext cx="2274776" cy="25559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94444E-7 1.97531E-6 L -6.94444E-7 -0.07207 " pathEditMode="relative" rAng="0" ptsTypes="AA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2" grpId="0" animBg="1"/>
      <p:bldP spid="62" grpId="1" animBg="1"/>
      <p:bldP spid="65" grpId="0" animBg="1"/>
      <p:bldP spid="70" grpId="0" animBg="1"/>
      <p:bldP spid="75" grpId="0" animBg="1"/>
      <p:bldP spid="77" grpId="0" animBg="1"/>
      <p:bldP spid="7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A79580E2-3EE0-4B9D-A223-451E99DEE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149" y="1716286"/>
            <a:ext cx="14047472" cy="168985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Điều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sẽ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xảy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ra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nếu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cất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dùng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cá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nhân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vào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đúng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vị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trí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?</a:t>
            </a:r>
            <a:endParaRPr lang="en-US" altLang="en-US" sz="72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grpSp>
        <p:nvGrpSpPr>
          <p:cNvPr id="11267" name="Group 51">
            <a:extLst>
              <a:ext uri="{FF2B5EF4-FFF2-40B4-BE49-F238E27FC236}">
                <a16:creationId xmlns:a16="http://schemas.microsoft.com/office/drawing/2014/main" id="{3D1B4EAA-D2A9-49FC-A565-740BAFB07FF1}"/>
              </a:ext>
            </a:extLst>
          </p:cNvPr>
          <p:cNvGrpSpPr>
            <a:grpSpLocks/>
          </p:cNvGrpSpPr>
          <p:nvPr/>
        </p:nvGrpSpPr>
        <p:grpSpPr bwMode="auto">
          <a:xfrm>
            <a:off x="1695451" y="20242"/>
            <a:ext cx="481013" cy="107442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343D92-39BC-40EC-9D9D-96BE733A3784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11314" name="Rectangle 10">
              <a:extLst>
                <a:ext uri="{FF2B5EF4-FFF2-40B4-BE49-F238E27FC236}">
                  <a16:creationId xmlns:a16="http://schemas.microsoft.com/office/drawing/2014/main" id="{4165703C-DF4D-48BF-806D-0B70F0F3E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BCF699-7341-4418-8596-57B9CDD15923}"/>
                </a:ext>
              </a:extLst>
            </p:cNvPr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E0129D26-86F1-4351-B268-4A1A6F029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2" y="4043390"/>
            <a:ext cx="9409509" cy="117174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Rất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dễ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dàng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dùng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02147539-22DB-4EBD-9E74-50039986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03" y="4114800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152BB57-9156-432D-A40C-59884359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94" y="4067219"/>
            <a:ext cx="2250282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758A2F19-5079-4394-A9DA-2138E06C1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428" y="4229101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8DDFC099-F8FF-4F44-AB04-4015CB161B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55108" y="4315524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8FE4CF8D-7550-4B99-8C08-8208026B2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783" y="5555482"/>
            <a:ext cx="9451009" cy="100843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Tăng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cường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sức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khỏe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cho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bản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thân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2C90FBE8-49F5-456C-BDA0-F638E9BE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78" y="5837518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BD733D5A-0A8D-4839-AF8B-B990CB01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06" y="5581678"/>
            <a:ext cx="2250282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D179C2C0-EE65-4D4E-87E3-2207C4275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841" y="5715001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11AEE883-69E1-4EED-A080-ABD7EC4337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99368" y="5865034"/>
            <a:ext cx="748874" cy="67019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87E43390-0496-4157-9A5C-5D2509CEA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035" y="7136646"/>
            <a:ext cx="9784850" cy="114146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sz="36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sz="36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Gây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mất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thời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gian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kiếm</a:t>
            </a:r>
            <a:endParaRPr lang="en-US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6B05AB9-E7AC-4083-8157-F364B69FE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22" y="7383967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1845CD54-98DD-4066-AEED-C49B2DEA5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15" y="7047162"/>
            <a:ext cx="2250282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DEAC7545-DB6D-4359-A2E4-2129F6EBA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318" y="7201931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623336F-86AA-42D7-8EF6-87196579FA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55181" y="7326960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id="{21EB62DB-DDA4-4FDE-A781-8AC215D53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2" y="8620125"/>
            <a:ext cx="9592864" cy="9191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Tạo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tâm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lý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thoải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mái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endParaRPr lang="en-US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 lvl="0">
              <a:buNone/>
            </a:pP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7" name="Picture 37" descr="Blue_chapterlist">
            <a:extLst>
              <a:ext uri="{FF2B5EF4-FFF2-40B4-BE49-F238E27FC236}">
                <a16:creationId xmlns:a16="http://schemas.microsoft.com/office/drawing/2014/main" id="{459895B2-5E67-42DB-B860-E5D074FA9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785" y="8963083"/>
            <a:ext cx="890588" cy="52625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>
            <a:extLst>
              <a:ext uri="{FF2B5EF4-FFF2-40B4-BE49-F238E27FC236}">
                <a16:creationId xmlns:a16="http://schemas.microsoft.com/office/drawing/2014/main" id="{D1FDE5ED-AC43-4268-BDB7-FED82C7A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32" y="8570714"/>
            <a:ext cx="2250282" cy="12025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BE4B941C-7DAD-47D5-85CE-2BEED4478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680" y="8680847"/>
            <a:ext cx="1226345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9F2F28A7-AFE1-4DCF-8E04-325DE90491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62588" y="8824303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10267" name="AutoShape 27">
            <a:extLst>
              <a:ext uri="{FF2B5EF4-FFF2-40B4-BE49-F238E27FC236}">
                <a16:creationId xmlns:a16="http://schemas.microsoft.com/office/drawing/2014/main" id="{63DA5AD8-F861-4D7D-B06D-6708A11A0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3" y="1734740"/>
            <a:ext cx="2314575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sp>
        <p:nvSpPr>
          <p:cNvPr id="10268" name="WordArt 28">
            <a:extLst>
              <a:ext uri="{FF2B5EF4-FFF2-40B4-BE49-F238E27FC236}">
                <a16:creationId xmlns:a16="http://schemas.microsoft.com/office/drawing/2014/main" id="{B10FEB8F-C226-46C1-8C3D-4F0E13F6EB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0525" y="2328865"/>
            <a:ext cx="1164431" cy="8739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54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4</a:t>
            </a:r>
          </a:p>
        </p:txBody>
      </p:sp>
      <p:pic>
        <p:nvPicPr>
          <p:cNvPr id="11290" name="Picture 29" descr="Picture1">
            <a:extLst>
              <a:ext uri="{FF2B5EF4-FFF2-40B4-BE49-F238E27FC236}">
                <a16:creationId xmlns:a16="http://schemas.microsoft.com/office/drawing/2014/main" id="{FD2B5066-FC1F-4127-BFAF-50134D8D6B5D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6" y="1197770"/>
            <a:ext cx="13716002" cy="1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WordArt 30">
            <a:extLst>
              <a:ext uri="{FF2B5EF4-FFF2-40B4-BE49-F238E27FC236}">
                <a16:creationId xmlns:a16="http://schemas.microsoft.com/office/drawing/2014/main" id="{2A2592B5-130D-40D2-8C8A-33C6F4DB3A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84057" y="19050"/>
            <a:ext cx="8960643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11292" name="Picture 31" descr="people008">
            <a:extLst>
              <a:ext uri="{FF2B5EF4-FFF2-40B4-BE49-F238E27FC236}">
                <a16:creationId xmlns:a16="http://schemas.microsoft.com/office/drawing/2014/main" id="{4EFE9679-7EE1-4F4F-8EA8-8A76118319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454" y="8126176"/>
            <a:ext cx="1739546" cy="20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8" name="WordArt 38">
            <a:extLst>
              <a:ext uri="{FF2B5EF4-FFF2-40B4-BE49-F238E27FC236}">
                <a16:creationId xmlns:a16="http://schemas.microsoft.com/office/drawing/2014/main" id="{0A5F4897-75D0-4781-A706-58C8B2DF0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17167" y="628828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0279" name="WordArt 39">
            <a:extLst>
              <a:ext uri="{FF2B5EF4-FFF2-40B4-BE49-F238E27FC236}">
                <a16:creationId xmlns:a16="http://schemas.microsoft.com/office/drawing/2014/main" id="{397253EE-2665-4DA5-AFBC-89C258703B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433822" y="6243638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280" name="WordArt 40">
            <a:extLst>
              <a:ext uri="{FF2B5EF4-FFF2-40B4-BE49-F238E27FC236}">
                <a16:creationId xmlns:a16="http://schemas.microsoft.com/office/drawing/2014/main" id="{CE83EE7C-67EC-4C0D-A0BA-11753B8B9A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44550" y="626983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281" name="WordArt 41">
            <a:extLst>
              <a:ext uri="{FF2B5EF4-FFF2-40B4-BE49-F238E27FC236}">
                <a16:creationId xmlns:a16="http://schemas.microsoft.com/office/drawing/2014/main" id="{32EA75C7-DFF2-49E6-A422-4ECF69A17D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88603" y="627906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0282" name="WordArt 42">
            <a:extLst>
              <a:ext uri="{FF2B5EF4-FFF2-40B4-BE49-F238E27FC236}">
                <a16:creationId xmlns:a16="http://schemas.microsoft.com/office/drawing/2014/main" id="{3127F8EC-162A-4966-9C48-4B591F2B73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00498" y="6266985"/>
            <a:ext cx="884575" cy="1117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283" name="WordArt 43">
            <a:extLst>
              <a:ext uri="{FF2B5EF4-FFF2-40B4-BE49-F238E27FC236}">
                <a16:creationId xmlns:a16="http://schemas.microsoft.com/office/drawing/2014/main" id="{70CEACEF-724E-429D-AF13-945EF566F4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615987" y="6336802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0284" name="WordArt 44">
            <a:extLst>
              <a:ext uri="{FF2B5EF4-FFF2-40B4-BE49-F238E27FC236}">
                <a16:creationId xmlns:a16="http://schemas.microsoft.com/office/drawing/2014/main" id="{29418633-A77F-471A-A7A4-F48DD658AD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2430" y="6212532"/>
            <a:ext cx="848914" cy="1214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0285" name="WordArt 45">
            <a:extLst>
              <a:ext uri="{FF2B5EF4-FFF2-40B4-BE49-F238E27FC236}">
                <a16:creationId xmlns:a16="http://schemas.microsoft.com/office/drawing/2014/main" id="{1797BD6C-9F0A-4005-AD16-4EB343140F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2430" y="6336802"/>
            <a:ext cx="964406" cy="11549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0286" name="WordArt 46">
            <a:extLst>
              <a:ext uri="{FF2B5EF4-FFF2-40B4-BE49-F238E27FC236}">
                <a16:creationId xmlns:a16="http://schemas.microsoft.com/office/drawing/2014/main" id="{6E94A9A0-359B-4026-A402-7A5F26C4A4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23145" y="631954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0287" name="WordArt 47">
            <a:extLst>
              <a:ext uri="{FF2B5EF4-FFF2-40B4-BE49-F238E27FC236}">
                <a16:creationId xmlns:a16="http://schemas.microsoft.com/office/drawing/2014/main" id="{EF64B621-37C9-49DD-9681-35E7814FE1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693379" y="6281887"/>
            <a:ext cx="1007269" cy="11358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0288" name="WordArt 48">
            <a:extLst>
              <a:ext uri="{FF2B5EF4-FFF2-40B4-BE49-F238E27FC236}">
                <a16:creationId xmlns:a16="http://schemas.microsoft.com/office/drawing/2014/main" id="{E521E576-F403-4802-9949-5DB0801207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42920" y="6300940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1" name="Group 49">
            <a:extLst>
              <a:ext uri="{FF2B5EF4-FFF2-40B4-BE49-F238E27FC236}">
                <a16:creationId xmlns:a16="http://schemas.microsoft.com/office/drawing/2014/main" id="{2A5C19F7-CAF0-4433-8C5C-BFF0E231EBBD}"/>
              </a:ext>
            </a:extLst>
          </p:cNvPr>
          <p:cNvGrpSpPr>
            <a:grpSpLocks/>
          </p:cNvGrpSpPr>
          <p:nvPr/>
        </p:nvGrpSpPr>
        <p:grpSpPr bwMode="auto">
          <a:xfrm>
            <a:off x="14131526" y="3525485"/>
            <a:ext cx="2628900" cy="2286000"/>
            <a:chOff x="4320" y="2928"/>
            <a:chExt cx="1104" cy="1104"/>
          </a:xfrm>
        </p:grpSpPr>
        <p:sp>
          <p:nvSpPr>
            <p:cNvPr id="11311" name="AutoShape 50">
              <a:extLst>
                <a:ext uri="{FF2B5EF4-FFF2-40B4-BE49-F238E27FC236}">
                  <a16:creationId xmlns:a16="http://schemas.microsoft.com/office/drawing/2014/main" id="{19A8137A-3806-48AD-A230-FD0E43B0B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1312" name="WordArt 51">
              <a:extLst>
                <a:ext uri="{FF2B5EF4-FFF2-40B4-BE49-F238E27FC236}">
                  <a16:creationId xmlns:a16="http://schemas.microsoft.com/office/drawing/2014/main" id="{F8C38165-FBAC-4512-9496-3C9D0BA0390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52" name="Picture 3">
            <a:extLst>
              <a:ext uri="{FF2B5EF4-FFF2-40B4-BE49-F238E27FC236}">
                <a16:creationId xmlns:a16="http://schemas.microsoft.com/office/drawing/2014/main" id="{57F2DF81-FFBC-423F-9975-0C9E30B37C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037444">
            <a:off x="63134" y="-57922"/>
            <a:ext cx="2274776" cy="2555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576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1.60494E-6 L 2.08333E-6 -0.07207 " pathEditMode="relative" rAng="0" ptsTypes="AA">
                                      <p:cBhvr>
                                        <p:cTn id="2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7" grpId="0" animBg="1"/>
      <p:bldP spid="9" grpId="0" animBg="1"/>
      <p:bldP spid="9" grpId="1" animBg="1"/>
      <p:bldP spid="13" grpId="0" animBg="1"/>
      <p:bldP spid="19" grpId="0" animBg="1"/>
      <p:bldP spid="10267" grpId="0" animBg="1"/>
      <p:bldP spid="1026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utoShape 51">
            <a:extLst>
              <a:ext uri="{FF2B5EF4-FFF2-40B4-BE49-F238E27FC236}">
                <a16:creationId xmlns:a16="http://schemas.microsoft.com/office/drawing/2014/main" id="{A79A32B3-0463-4D47-AB7A-5D175F8F9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1552574"/>
            <a:ext cx="12382500" cy="173831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Theo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cách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bảo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quản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dùng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cá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nhân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</a:p>
          <a:p>
            <a:pPr>
              <a:buNone/>
            </a:pP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sau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đây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là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đúng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?</a:t>
            </a:r>
          </a:p>
        </p:txBody>
      </p:sp>
      <p:grpSp>
        <p:nvGrpSpPr>
          <p:cNvPr id="13315" name="Group 51">
            <a:extLst>
              <a:ext uri="{FF2B5EF4-FFF2-40B4-BE49-F238E27FC236}">
                <a16:creationId xmlns:a16="http://schemas.microsoft.com/office/drawing/2014/main" id="{1C1C3C37-1C0D-4C4F-AA2D-C491899DE229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-7144"/>
            <a:ext cx="481013" cy="10287002"/>
            <a:chOff x="202295" y="-322943"/>
            <a:chExt cx="319314" cy="7180943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7BFF3C7-4664-4CBD-8056-422860CD6E21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latin typeface=".VnTime" pitchFamily="34" charset="0"/>
              </a:endParaRPr>
            </a:p>
          </p:txBody>
        </p:sp>
        <p:sp>
          <p:nvSpPr>
            <p:cNvPr id="13362" name="Rectangle 10">
              <a:extLst>
                <a:ext uri="{FF2B5EF4-FFF2-40B4-BE49-F238E27FC236}">
                  <a16:creationId xmlns:a16="http://schemas.microsoft.com/office/drawing/2014/main" id="{9330DFB4-0A1C-422E-9042-D58A3DA2B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000">
                <a:latin typeface=".VnTime" panose="020B7200000000000000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C7EAADD9-95C6-4480-B034-424697EEAC44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115" name="AutoShape 51">
            <a:extLst>
              <a:ext uri="{FF2B5EF4-FFF2-40B4-BE49-F238E27FC236}">
                <a16:creationId xmlns:a16="http://schemas.microsoft.com/office/drawing/2014/main" id="{5309AF3B-1B5B-4B9E-955D-8B4269A87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137" y="3826674"/>
            <a:ext cx="11022804" cy="110727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#9Slide03 Quicksand" panose="000005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Sử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dụng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dùng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cá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nhân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đúng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cách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sz="60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700" dirty="0">
              <a:latin typeface="Arial" panose="020B0604020202020204" pitchFamily="34" charset="0"/>
            </a:endParaRPr>
          </a:p>
        </p:txBody>
      </p:sp>
      <p:pic>
        <p:nvPicPr>
          <p:cNvPr id="116" name="Picture 37" descr="Blue_chapterlist">
            <a:extLst>
              <a:ext uri="{FF2B5EF4-FFF2-40B4-BE49-F238E27FC236}">
                <a16:creationId xmlns:a16="http://schemas.microsoft.com/office/drawing/2014/main" id="{99456006-06E0-4111-B546-2A536FF10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131" y="4407695"/>
            <a:ext cx="890589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6" descr="Classicmode">
            <a:extLst>
              <a:ext uri="{FF2B5EF4-FFF2-40B4-BE49-F238E27FC236}">
                <a16:creationId xmlns:a16="http://schemas.microsoft.com/office/drawing/2014/main" id="{AB773BDA-C091-4482-8B9F-9269EF32C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33" y="3736183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2287325-B203-41E9-B396-98B32AEA8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932" y="41838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19" name="WordArt 226">
            <a:extLst>
              <a:ext uri="{FF2B5EF4-FFF2-40B4-BE49-F238E27FC236}">
                <a16:creationId xmlns:a16="http://schemas.microsoft.com/office/drawing/2014/main" id="{E378C28E-3D0E-496D-8D03-3EA8FEF374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8495" y="4014788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120" name="AutoShape 51">
            <a:extLst>
              <a:ext uri="{FF2B5EF4-FFF2-40B4-BE49-F238E27FC236}">
                <a16:creationId xmlns:a16="http://schemas.microsoft.com/office/drawing/2014/main" id="{083E94A7-C04E-46C1-83C5-0173E7E40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576889"/>
            <a:ext cx="10822778" cy="11525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Vệ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sinh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sạch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sẽ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dùng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21" name="Picture 37" descr="Blue_chapterlist">
            <a:extLst>
              <a:ext uri="{FF2B5EF4-FFF2-40B4-BE49-F238E27FC236}">
                <a16:creationId xmlns:a16="http://schemas.microsoft.com/office/drawing/2014/main" id="{9D9679CA-C9A6-4BF7-8918-8399334C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6" y="5893595"/>
            <a:ext cx="890589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39" descr="Classicmode">
            <a:extLst>
              <a:ext uri="{FF2B5EF4-FFF2-40B4-BE49-F238E27FC236}">
                <a16:creationId xmlns:a16="http://schemas.microsoft.com/office/drawing/2014/main" id="{3F0FB932-8E44-40F2-BD3F-38B5CE82D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8" y="5398295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33AE57C-D064-4212-9702-2ADEF31F5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0357" y="5426870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24" name="WordArt 226">
            <a:extLst>
              <a:ext uri="{FF2B5EF4-FFF2-40B4-BE49-F238E27FC236}">
                <a16:creationId xmlns:a16="http://schemas.microsoft.com/office/drawing/2014/main" id="{52D2A7D5-B4AA-40EA-99F1-A1CE18140D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9920" y="5676900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25" name="AutoShape 51">
            <a:extLst>
              <a:ext uri="{FF2B5EF4-FFF2-40B4-BE49-F238E27FC236}">
                <a16:creationId xmlns:a16="http://schemas.microsoft.com/office/drawing/2014/main" id="{DD6E0ECD-2225-40A2-BCA0-79F44DFC7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2" y="7224714"/>
            <a:ext cx="10822779" cy="112394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60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Đánh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dấu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vào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dùng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để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tránh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thất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lạc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>
              <a:spcBef>
                <a:spcPct val="0"/>
              </a:spcBef>
              <a:buNone/>
            </a:pPr>
            <a:endParaRPr lang="en-US" sz="72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26" name="Picture 37" descr="Blue_chapterlist">
            <a:extLst>
              <a:ext uri="{FF2B5EF4-FFF2-40B4-BE49-F238E27FC236}">
                <a16:creationId xmlns:a16="http://schemas.microsoft.com/office/drawing/2014/main" id="{8343CE41-0155-4D82-9294-2006E6F65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6" y="7379495"/>
            <a:ext cx="890589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39" descr="Classicmode">
            <a:extLst>
              <a:ext uri="{FF2B5EF4-FFF2-40B4-BE49-F238E27FC236}">
                <a16:creationId xmlns:a16="http://schemas.microsoft.com/office/drawing/2014/main" id="{53944078-28F9-4224-92FF-7B1F2BC3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8" y="7046120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5F4CE22-AEC4-46A5-BD08-85220928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0357" y="71556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29" name="WordArt 226">
            <a:extLst>
              <a:ext uri="{FF2B5EF4-FFF2-40B4-BE49-F238E27FC236}">
                <a16:creationId xmlns:a16="http://schemas.microsoft.com/office/drawing/2014/main" id="{7295C4B0-91A5-4AB5-A39C-D92EBE886E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9920" y="732472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30" name="AutoShape 51">
            <a:extLst>
              <a:ext uri="{FF2B5EF4-FFF2-40B4-BE49-F238E27FC236}">
                <a16:creationId xmlns:a16="http://schemas.microsoft.com/office/drawing/2014/main" id="{5FC1E832-BBDC-4177-8BDE-2B330163D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8843963"/>
            <a:ext cx="10822778" cy="110013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lvl="0">
              <a:buNone/>
            </a:pP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Cả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3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đáp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án</a:t>
            </a:r>
            <a:r>
              <a:rPr lang="en-US" sz="4400" b="1" dirty="0">
                <a:solidFill>
                  <a:schemeClr val="bg1"/>
                </a:solidFill>
                <a:latin typeface="#9Slide03 Quicksand" panose="00000500000000000000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#9Slide03 Quicksand" panose="00000500000000000000" pitchFamily="2" charset="0"/>
              </a:rPr>
              <a:t>trên</a:t>
            </a:r>
            <a:endParaRPr lang="en-US" sz="4400" b="1" dirty="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1" name="Picture 37" descr="Blue_chapterlist">
            <a:extLst>
              <a:ext uri="{FF2B5EF4-FFF2-40B4-BE49-F238E27FC236}">
                <a16:creationId xmlns:a16="http://schemas.microsoft.com/office/drawing/2014/main" id="{000F8B0A-20E0-4667-8D48-8BA5E1FBB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56" y="8865395"/>
            <a:ext cx="890589" cy="5262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39" descr="Classicmode">
            <a:extLst>
              <a:ext uri="{FF2B5EF4-FFF2-40B4-BE49-F238E27FC236}">
                <a16:creationId xmlns:a16="http://schemas.microsoft.com/office/drawing/2014/main" id="{7F1D6065-9229-4225-88D2-E19865F5F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8" y="8741570"/>
            <a:ext cx="2250281" cy="12025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A0A4A31-D303-4AEF-921A-B65E96894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0357" y="8641558"/>
            <a:ext cx="1226343" cy="91916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.VnTime" panose="020B7200000000000000" pitchFamily="34" charset="0"/>
            </a:endParaRPr>
          </a:p>
        </p:txBody>
      </p:sp>
      <p:sp>
        <p:nvSpPr>
          <p:cNvPr id="134" name="WordArt 226">
            <a:extLst>
              <a:ext uri="{FF2B5EF4-FFF2-40B4-BE49-F238E27FC236}">
                <a16:creationId xmlns:a16="http://schemas.microsoft.com/office/drawing/2014/main" id="{E4960349-5F68-45E8-89C3-F5C65D1B05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59920" y="9020175"/>
            <a:ext cx="690563" cy="58102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135" name="AutoShape 27">
            <a:extLst>
              <a:ext uri="{FF2B5EF4-FFF2-40B4-BE49-F238E27FC236}">
                <a16:creationId xmlns:a16="http://schemas.microsoft.com/office/drawing/2014/main" id="{D3700487-3835-4DC6-9657-2E8380CB0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90663"/>
            <a:ext cx="2314575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sp>
        <p:nvSpPr>
          <p:cNvPr id="136" name="WordArt 28">
            <a:extLst>
              <a:ext uri="{FF2B5EF4-FFF2-40B4-BE49-F238E27FC236}">
                <a16:creationId xmlns:a16="http://schemas.microsoft.com/office/drawing/2014/main" id="{2883D62A-149A-48FB-AE32-58A54D85E7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36070" y="2083595"/>
            <a:ext cx="1171575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54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5</a:t>
            </a:r>
          </a:p>
        </p:txBody>
      </p:sp>
      <p:pic>
        <p:nvPicPr>
          <p:cNvPr id="13338" name="Picture 29" descr="Picture1">
            <a:extLst>
              <a:ext uri="{FF2B5EF4-FFF2-40B4-BE49-F238E27FC236}">
                <a16:creationId xmlns:a16="http://schemas.microsoft.com/office/drawing/2014/main" id="{6C3B4E21-9714-4CDC-A4E5-37D157587C77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6" y="1112045"/>
            <a:ext cx="13716002" cy="1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9" name="WordArt 30">
            <a:extLst>
              <a:ext uri="{FF2B5EF4-FFF2-40B4-BE49-F238E27FC236}">
                <a16:creationId xmlns:a16="http://schemas.microsoft.com/office/drawing/2014/main" id="{6D51F525-7C3A-4510-9B67-D8A3012061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43526" y="40482"/>
            <a:ext cx="896064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sp>
        <p:nvSpPr>
          <p:cNvPr id="145" name="WordArt 37">
            <a:extLst>
              <a:ext uri="{FF2B5EF4-FFF2-40B4-BE49-F238E27FC236}">
                <a16:creationId xmlns:a16="http://schemas.microsoft.com/office/drawing/2014/main" id="{EBD71D83-C8F3-4E92-809E-F9E3CD27D9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66226" y="6398896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46" name="WordArt 38">
            <a:extLst>
              <a:ext uri="{FF2B5EF4-FFF2-40B4-BE49-F238E27FC236}">
                <a16:creationId xmlns:a16="http://schemas.microsoft.com/office/drawing/2014/main" id="{867FC9B8-D10A-4223-A916-10EA299FB6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29691" y="6293323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47" name="WordArt 39">
            <a:extLst>
              <a:ext uri="{FF2B5EF4-FFF2-40B4-BE49-F238E27FC236}">
                <a16:creationId xmlns:a16="http://schemas.microsoft.com/office/drawing/2014/main" id="{970CBCC0-697E-49C7-A929-6538044212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82082" y="6346033"/>
            <a:ext cx="1100137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48" name="WordArt 40">
            <a:extLst>
              <a:ext uri="{FF2B5EF4-FFF2-40B4-BE49-F238E27FC236}">
                <a16:creationId xmlns:a16="http://schemas.microsoft.com/office/drawing/2014/main" id="{FB8276A7-A60C-415F-A4D4-3A8300E310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318472" y="638607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49" name="WordArt 41">
            <a:extLst>
              <a:ext uri="{FF2B5EF4-FFF2-40B4-BE49-F238E27FC236}">
                <a16:creationId xmlns:a16="http://schemas.microsoft.com/office/drawing/2014/main" id="{818C68A0-F194-4A5E-858B-4683AD6F0E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214245" y="6398743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50" name="WordArt 42">
            <a:extLst>
              <a:ext uri="{FF2B5EF4-FFF2-40B4-BE49-F238E27FC236}">
                <a16:creationId xmlns:a16="http://schemas.microsoft.com/office/drawing/2014/main" id="{9AD0C77F-BAC6-4402-8C7F-67EA43A722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434336" y="642829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51" name="WordArt 43">
            <a:extLst>
              <a:ext uri="{FF2B5EF4-FFF2-40B4-BE49-F238E27FC236}">
                <a16:creationId xmlns:a16="http://schemas.microsoft.com/office/drawing/2014/main" id="{66E4E122-47AB-42C0-A9B4-1AF69E2F19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401864" y="6369192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52" name="WordArt 44">
            <a:extLst>
              <a:ext uri="{FF2B5EF4-FFF2-40B4-BE49-F238E27FC236}">
                <a16:creationId xmlns:a16="http://schemas.microsoft.com/office/drawing/2014/main" id="{307D90EB-9F88-4422-B31C-B62BB4F900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422699" y="6436737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53" name="WordArt 45">
            <a:extLst>
              <a:ext uri="{FF2B5EF4-FFF2-40B4-BE49-F238E27FC236}">
                <a16:creationId xmlns:a16="http://schemas.microsoft.com/office/drawing/2014/main" id="{3E201D61-E58D-4F2B-AD12-C3E6466C4A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474935" y="6402964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54" name="WordArt 46">
            <a:extLst>
              <a:ext uri="{FF2B5EF4-FFF2-40B4-BE49-F238E27FC236}">
                <a16:creationId xmlns:a16="http://schemas.microsoft.com/office/drawing/2014/main" id="{5FA7E829-09AA-40BD-9AA2-EDA6109E8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466856" y="6419851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55" name="WordArt 47">
            <a:extLst>
              <a:ext uri="{FF2B5EF4-FFF2-40B4-BE49-F238E27FC236}">
                <a16:creationId xmlns:a16="http://schemas.microsoft.com/office/drawing/2014/main" id="{C3FD20C8-D861-4CD1-BEAC-C88665AD1B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450596" y="6402965"/>
            <a:ext cx="1000125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8">
            <a:extLst>
              <a:ext uri="{FF2B5EF4-FFF2-40B4-BE49-F238E27FC236}">
                <a16:creationId xmlns:a16="http://schemas.microsoft.com/office/drawing/2014/main" id="{49CE7749-95C9-4CC6-9075-D72D4E3E43DA}"/>
              </a:ext>
            </a:extLst>
          </p:cNvPr>
          <p:cNvGrpSpPr>
            <a:grpSpLocks/>
          </p:cNvGrpSpPr>
          <p:nvPr/>
        </p:nvGrpSpPr>
        <p:grpSpPr bwMode="auto">
          <a:xfrm>
            <a:off x="15317701" y="3257551"/>
            <a:ext cx="2628900" cy="2628900"/>
            <a:chOff x="4320" y="2928"/>
            <a:chExt cx="1104" cy="1104"/>
          </a:xfrm>
        </p:grpSpPr>
        <p:sp>
          <p:nvSpPr>
            <p:cNvPr id="13359" name="AutoShape 49">
              <a:extLst>
                <a:ext uri="{FF2B5EF4-FFF2-40B4-BE49-F238E27FC236}">
                  <a16:creationId xmlns:a16="http://schemas.microsoft.com/office/drawing/2014/main" id="{E3935B69-3A21-4BD5-BD2D-8E24C2AD7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9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360" name="WordArt 50">
              <a:extLst>
                <a:ext uri="{FF2B5EF4-FFF2-40B4-BE49-F238E27FC236}">
                  <a16:creationId xmlns:a16="http://schemas.microsoft.com/office/drawing/2014/main" id="{D5FD14C4-DFC7-49BF-AFE5-843AB2DA78C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13358" name="Picture 51" descr="people008">
            <a:extLst>
              <a:ext uri="{FF2B5EF4-FFF2-40B4-BE49-F238E27FC236}">
                <a16:creationId xmlns:a16="http://schemas.microsoft.com/office/drawing/2014/main" id="{138B2F2F-E79E-4CA2-AAB9-E57B958FA1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8840" y="7780518"/>
            <a:ext cx="2099159" cy="247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>
            <a:extLst>
              <a:ext uri="{FF2B5EF4-FFF2-40B4-BE49-F238E27FC236}">
                <a16:creationId xmlns:a16="http://schemas.microsoft.com/office/drawing/2014/main" id="{22C7FE42-FE71-4570-BECF-A24685E6AA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3037444">
            <a:off x="345468" y="-197502"/>
            <a:ext cx="2274776" cy="25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79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71605E-6 L 2.91667E-6 -0.07207 " pathEditMode="relative" rAng="0" ptsTypes="AA">
                                      <p:cBhvr>
                                        <p:cTn id="2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8" grpId="0" animBg="1"/>
      <p:bldP spid="120" grpId="0" animBg="1"/>
      <p:bldP spid="123" grpId="0" animBg="1"/>
      <p:bldP spid="128" grpId="0" animBg="1"/>
      <p:bldP spid="130" grpId="0" animBg="1"/>
      <p:bldP spid="130" grpId="1" animBg="1"/>
      <p:bldP spid="133" grpId="0" animBg="1"/>
      <p:bldP spid="135" grpId="0" animBg="1"/>
      <p:bldP spid="13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29943" y="-851998"/>
            <a:ext cx="8353895" cy="119909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05605" y="985192"/>
            <a:ext cx="12547530" cy="8390918"/>
            <a:chOff x="0" y="0"/>
            <a:chExt cx="29327444" cy="196121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27444" cy="19612163"/>
            </a:xfrm>
            <a:custGeom>
              <a:avLst/>
              <a:gdLst/>
              <a:ahLst/>
              <a:cxnLst/>
              <a:rect l="l" t="t" r="r" b="b"/>
              <a:pathLst>
                <a:path w="29327444" h="19612163">
                  <a:moveTo>
                    <a:pt x="28565444" y="0"/>
                  </a:moveTo>
                  <a:lnTo>
                    <a:pt x="0" y="0"/>
                  </a:lnTo>
                  <a:lnTo>
                    <a:pt x="0" y="19612163"/>
                  </a:lnTo>
                  <a:lnTo>
                    <a:pt x="29327444" y="19612163"/>
                  </a:lnTo>
                  <a:lnTo>
                    <a:pt x="29327444" y="0"/>
                  </a:lnTo>
                  <a:lnTo>
                    <a:pt x="28565444" y="0"/>
                  </a:lnTo>
                  <a:close/>
                  <a:moveTo>
                    <a:pt x="29003594" y="760730"/>
                  </a:moveTo>
                  <a:lnTo>
                    <a:pt x="29003594" y="19288314"/>
                  </a:lnTo>
                  <a:lnTo>
                    <a:pt x="28565444" y="19288314"/>
                  </a:lnTo>
                  <a:lnTo>
                    <a:pt x="28565444" y="19289584"/>
                  </a:lnTo>
                  <a:lnTo>
                    <a:pt x="760730" y="19289584"/>
                  </a:lnTo>
                  <a:lnTo>
                    <a:pt x="760730" y="19288314"/>
                  </a:lnTo>
                  <a:lnTo>
                    <a:pt x="323850" y="19288314"/>
                  </a:lnTo>
                  <a:lnTo>
                    <a:pt x="323850" y="323850"/>
                  </a:lnTo>
                  <a:lnTo>
                    <a:pt x="29003594" y="323850"/>
                  </a:lnTo>
                  <a:lnTo>
                    <a:pt x="29003594" y="760730"/>
                  </a:lnTo>
                  <a:close/>
                </a:path>
              </a:pathLst>
            </a:custGeom>
            <a:solidFill>
              <a:srgbClr val="B4D0AE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23850" y="323850"/>
              <a:ext cx="28679744" cy="18965734"/>
            </a:xfrm>
            <a:custGeom>
              <a:avLst/>
              <a:gdLst/>
              <a:ahLst/>
              <a:cxnLst/>
              <a:rect l="l" t="t" r="r" b="b"/>
              <a:pathLst>
                <a:path w="28679744" h="18965734">
                  <a:moveTo>
                    <a:pt x="28239055" y="0"/>
                  </a:moveTo>
                  <a:lnTo>
                    <a:pt x="0" y="0"/>
                  </a:lnTo>
                  <a:lnTo>
                    <a:pt x="0" y="18964463"/>
                  </a:lnTo>
                  <a:lnTo>
                    <a:pt x="436880" y="18964463"/>
                  </a:lnTo>
                  <a:lnTo>
                    <a:pt x="436880" y="18965734"/>
                  </a:lnTo>
                  <a:lnTo>
                    <a:pt x="28241594" y="18965734"/>
                  </a:lnTo>
                  <a:lnTo>
                    <a:pt x="28241594" y="18964463"/>
                  </a:lnTo>
                  <a:lnTo>
                    <a:pt x="28679744" y="18964463"/>
                  </a:lnTo>
                  <a:lnTo>
                    <a:pt x="286797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381251" y="5948795"/>
            <a:ext cx="4506619" cy="39581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11473297" y="493568"/>
            <a:ext cx="4506619" cy="39581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5987C6-7B67-4A65-A6A1-DCBDC12A1CB1}"/>
              </a:ext>
            </a:extLst>
          </p:cNvPr>
          <p:cNvSpPr/>
          <p:nvPr/>
        </p:nvSpPr>
        <p:spPr>
          <a:xfrm>
            <a:off x="4192500" y="3631410"/>
            <a:ext cx="946605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Xin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trân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ơn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! </a:t>
            </a:r>
          </a:p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quý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4B4B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cô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4B4B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5576083" y="3492902"/>
            <a:ext cx="6536162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106585" y="4381520"/>
            <a:ext cx="18423710" cy="5902128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E1D052-364B-4613-929C-A8A29128821F}"/>
              </a:ext>
            </a:extLst>
          </p:cNvPr>
          <p:cNvSpPr txBox="1"/>
          <p:nvPr/>
        </p:nvSpPr>
        <p:spPr>
          <a:xfrm>
            <a:off x="800421" y="2066353"/>
            <a:ext cx="15392400" cy="322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Bài</a:t>
            </a:r>
            <a:r>
              <a:rPr lang="en-US" sz="72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8: </a:t>
            </a:r>
            <a:r>
              <a:rPr lang="en-US" sz="72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Bảo</a:t>
            </a:r>
            <a:r>
              <a:rPr lang="en-US" sz="72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quản</a:t>
            </a:r>
            <a:r>
              <a:rPr lang="en-US" sz="72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đồ</a:t>
            </a:r>
            <a:r>
              <a:rPr lang="en-US" sz="72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dùng</a:t>
            </a:r>
            <a:r>
              <a:rPr lang="en-US" sz="72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cá</a:t>
            </a:r>
            <a:r>
              <a:rPr lang="en-US" sz="72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72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nhân</a:t>
            </a:r>
            <a:endParaRPr lang="en-US" sz="7200" dirty="0">
              <a:solidFill>
                <a:srgbClr val="FF4B4B"/>
              </a:solidFill>
              <a:latin typeface="#9Slide03 Quicksand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( </a:t>
            </a:r>
            <a:r>
              <a:rPr lang="en-US" sz="72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Tiết</a:t>
            </a:r>
            <a:r>
              <a:rPr lang="en-US" sz="72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1)</a:t>
            </a:r>
          </a:p>
        </p:txBody>
      </p:sp>
      <p:pic>
        <p:nvPicPr>
          <p:cNvPr id="30" name="Picture 8">
            <a:extLst>
              <a:ext uri="{FF2B5EF4-FFF2-40B4-BE49-F238E27FC236}">
                <a16:creationId xmlns:a16="http://schemas.microsoft.com/office/drawing/2014/main" id="{A0A2E3A3-91A7-4ADF-914F-9315784BA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94994" y="7640216"/>
            <a:ext cx="1854161" cy="181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7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>
            <a:extLst>
              <a:ext uri="{FF2B5EF4-FFF2-40B4-BE49-F238E27FC236}">
                <a16:creationId xmlns:a16="http://schemas.microsoft.com/office/drawing/2014/main" id="{0C7B34BB-BD0F-42DA-8E1C-29E0DC5E8AF6}"/>
              </a:ext>
            </a:extLst>
          </p:cNvPr>
          <p:cNvGrpSpPr/>
          <p:nvPr/>
        </p:nvGrpSpPr>
        <p:grpSpPr>
          <a:xfrm>
            <a:off x="3733800" y="-1562100"/>
            <a:ext cx="10820400" cy="9448800"/>
            <a:chOff x="3084810" y="-335112"/>
            <a:chExt cx="5809496" cy="5760000"/>
          </a:xfrm>
        </p:grpSpPr>
        <p:grpSp>
          <p:nvGrpSpPr>
            <p:cNvPr id="3" name="组合 16">
              <a:extLst>
                <a:ext uri="{FF2B5EF4-FFF2-40B4-BE49-F238E27FC236}">
                  <a16:creationId xmlns:a16="http://schemas.microsoft.com/office/drawing/2014/main" id="{4113CF1F-C3F7-4F32-A0DF-986BDDC62DAF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>
                <a:extLst>
                  <a:ext uri="{FF2B5EF4-FFF2-40B4-BE49-F238E27FC236}">
                    <a16:creationId xmlns:a16="http://schemas.microsoft.com/office/drawing/2014/main" id="{4B84835A-35C3-499C-BE2C-757C34156167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>
                <a:extLst>
                  <a:ext uri="{FF2B5EF4-FFF2-40B4-BE49-F238E27FC236}">
                    <a16:creationId xmlns:a16="http://schemas.microsoft.com/office/drawing/2014/main" id="{3B7F4C13-0E4B-42CE-B4A2-186ED4F4A9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67BD27C2-9C9F-4992-A4C6-4F457CC0A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7" name="文本框 17">
            <a:extLst>
              <a:ext uri="{FF2B5EF4-FFF2-40B4-BE49-F238E27FC236}">
                <a16:creationId xmlns:a16="http://schemas.microsoft.com/office/drawing/2014/main" id="{F7D47046-9D96-48BC-A9B5-58856071876D}"/>
              </a:ext>
            </a:extLst>
          </p:cNvPr>
          <p:cNvSpPr txBox="1"/>
          <p:nvPr/>
        </p:nvSpPr>
        <p:spPr>
          <a:xfrm>
            <a:off x="4502912" y="3647966"/>
            <a:ext cx="9620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Quicksand Bold" panose="00000800000000000000" pitchFamily="2" charset="0"/>
              </a:rPr>
              <a:t>Khám</a:t>
            </a:r>
            <a:r>
              <a:rPr lang="en-US" altLang="zh-CN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Quicksand Bold" panose="00000800000000000000" pitchFamily="2" charset="0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Quicksand Bold" panose="00000800000000000000" pitchFamily="2" charset="0"/>
              </a:rPr>
              <a:t>phá</a:t>
            </a:r>
            <a:endParaRPr lang="zh-CN" alt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Quicksand Bold" panose="00000800000000000000" pitchFamily="2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97D2E51-310B-4390-B988-8920E30C8C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18359" y="6224153"/>
            <a:ext cx="1324190" cy="132419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5A9CFAC-DFAA-42EC-8B32-F333EDEB95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450387" y="6657415"/>
            <a:ext cx="1324190" cy="132419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9C33ADAB-08D3-4280-8DD8-FEC885F1B4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927946" y="6706210"/>
            <a:ext cx="1324190" cy="1324190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D9A691C7-4732-42D3-B05B-0EA5FB3A79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124145" y="6657415"/>
            <a:ext cx="1324190" cy="1324190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0A43BAE3-C4A3-4D79-9C35-6C2AD5485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995102" y="6330581"/>
            <a:ext cx="1289062" cy="1289062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F9D4ADC2-179B-4BDD-AFF4-0CCCE6A77F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265851" y="6596825"/>
            <a:ext cx="1324190" cy="1324190"/>
          </a:xfrm>
          <a:prstGeom prst="rect">
            <a:avLst/>
          </a:prstGeom>
        </p:spPr>
      </p:pic>
      <p:pic>
        <p:nvPicPr>
          <p:cNvPr id="14" name="Picture 25">
            <a:extLst>
              <a:ext uri="{FF2B5EF4-FFF2-40B4-BE49-F238E27FC236}">
                <a16:creationId xmlns:a16="http://schemas.microsoft.com/office/drawing/2014/main" id="{C933B2F5-F1C4-4AD1-8CFA-9B2741BC485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728667" y="6896384"/>
            <a:ext cx="1324190" cy="132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768F4-7230-4C32-898D-AF12488A7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26" t="31250" r="33235" b="9882"/>
          <a:stretch/>
        </p:blipFill>
        <p:spPr>
          <a:xfrm>
            <a:off x="1295400" y="2097322"/>
            <a:ext cx="7476560" cy="4003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ED384-FF35-46E1-89B4-A9216C3AE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6" t="32293" r="34773" b="9374"/>
          <a:stretch/>
        </p:blipFill>
        <p:spPr>
          <a:xfrm>
            <a:off x="9151620" y="2097322"/>
            <a:ext cx="6240780" cy="4206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A07BB-982E-4982-B56C-60D4B78958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87" t="33627" r="33601" b="10417"/>
          <a:stretch/>
        </p:blipFill>
        <p:spPr>
          <a:xfrm>
            <a:off x="1795180" y="6101044"/>
            <a:ext cx="6477000" cy="4049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00E1E-10B0-44AD-A2C0-0E498105A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30" t="32293" r="34187" b="9374"/>
          <a:stretch/>
        </p:blipFill>
        <p:spPr>
          <a:xfrm>
            <a:off x="8915400" y="6237372"/>
            <a:ext cx="6477000" cy="40496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E7F6B8-74B9-4C42-A860-60BB27457A2B}"/>
              </a:ext>
            </a:extLst>
          </p:cNvPr>
          <p:cNvSpPr txBox="1"/>
          <p:nvPr/>
        </p:nvSpPr>
        <p:spPr>
          <a:xfrm>
            <a:off x="6629400" y="1086047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63B348"/>
                </a:solidFill>
                <a:latin typeface="#9Slide03 Quicksand Bold" panose="00000800000000000000" pitchFamily="2" charset="0"/>
              </a:rPr>
              <a:t>Chiếc</a:t>
            </a:r>
            <a:r>
              <a:rPr lang="en-US" sz="4800" b="1" dirty="0">
                <a:solidFill>
                  <a:srgbClr val="63B348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b="1" dirty="0" err="1">
                <a:solidFill>
                  <a:srgbClr val="63B348"/>
                </a:solidFill>
                <a:latin typeface="#9Slide03 Quicksand Bold" panose="00000800000000000000" pitchFamily="2" charset="0"/>
              </a:rPr>
              <a:t>áo</a:t>
            </a:r>
            <a:r>
              <a:rPr lang="en-US" sz="4800" b="1" dirty="0">
                <a:solidFill>
                  <a:srgbClr val="63B348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b="1" dirty="0" err="1">
                <a:solidFill>
                  <a:srgbClr val="63B348"/>
                </a:solidFill>
                <a:latin typeface="#9Slide03 Quicksand Bold" panose="00000800000000000000" pitchFamily="2" charset="0"/>
              </a:rPr>
              <a:t>khoác</a:t>
            </a:r>
            <a:endParaRPr lang="en-US" sz="4800" b="1" dirty="0">
              <a:solidFill>
                <a:srgbClr val="63B348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E6EB4-D65D-4237-84C5-28BA272EBA2F}"/>
              </a:ext>
            </a:extLst>
          </p:cNvPr>
          <p:cNvSpPr txBox="1"/>
          <p:nvPr/>
        </p:nvSpPr>
        <p:spPr>
          <a:xfrm>
            <a:off x="0" y="136328"/>
            <a:ext cx="11242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#9Slide03 Quicksand Bold" panose="00000800000000000000" pitchFamily="2" charset="0"/>
              </a:rPr>
              <a:t>1. </a:t>
            </a:r>
            <a:r>
              <a:rPr lang="en-US" sz="4400" dirty="0" err="1">
                <a:latin typeface="#9Slide03 Quicksand Bold" panose="00000800000000000000" pitchFamily="2" charset="0"/>
              </a:rPr>
              <a:t>Kể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chuyện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theo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tranh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và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trả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lời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câu</a:t>
            </a:r>
            <a:r>
              <a:rPr lang="en-US" sz="4400" dirty="0"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latin typeface="#9Slide03 Quicksand Bold" panose="00000800000000000000" pitchFamily="2" charset="0"/>
              </a:rPr>
              <a:t>hỏi</a:t>
            </a:r>
            <a:endParaRPr lang="en-US" sz="4400" dirty="0">
              <a:latin typeface="#9Slide03 Quicksand Bold" panose="00000800000000000000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D3D093-1C26-43AB-AE9E-F3AEB4A3BFD2}"/>
              </a:ext>
            </a:extLst>
          </p:cNvPr>
          <p:cNvCxnSpPr/>
          <p:nvPr/>
        </p:nvCxnSpPr>
        <p:spPr>
          <a:xfrm>
            <a:off x="609600" y="905769"/>
            <a:ext cx="5791200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CAC4A2-5B50-4247-AC59-38F6EE3C2751}"/>
              </a:ext>
            </a:extLst>
          </p:cNvPr>
          <p:cNvCxnSpPr>
            <a:cxnSpLocks/>
          </p:cNvCxnSpPr>
          <p:nvPr/>
        </p:nvCxnSpPr>
        <p:spPr>
          <a:xfrm>
            <a:off x="7391400" y="905769"/>
            <a:ext cx="3850780" cy="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18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73211" y="704263"/>
            <a:ext cx="15697200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762934">
            <a:off x="354528" y="460696"/>
            <a:ext cx="2348424" cy="768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075BA6-2AF1-41FC-8B59-17841F696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254" y="6922511"/>
            <a:ext cx="4148674" cy="34861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04CCD7-3388-421A-BA79-25D470A7BE65}"/>
              </a:ext>
            </a:extLst>
          </p:cNvPr>
          <p:cNvSpPr txBox="1"/>
          <p:nvPr/>
        </p:nvSpPr>
        <p:spPr>
          <a:xfrm>
            <a:off x="2015051" y="2241722"/>
            <a:ext cx="13200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#9Slide03 Quicksand" panose="00000500000000000000" pitchFamily="2" charset="0"/>
              </a:rPr>
              <a:t>a) </a:t>
            </a:r>
            <a:r>
              <a:rPr lang="en-US" sz="4400" dirty="0" err="1">
                <a:latin typeface="#9Slide03 Quicksand" panose="00000500000000000000" pitchFamily="2" charset="0"/>
              </a:rPr>
              <a:t>Bạn</a:t>
            </a:r>
            <a:r>
              <a:rPr lang="en-US" sz="4400" dirty="0">
                <a:latin typeface="#9Slide03 Quicksand" panose="00000500000000000000" pitchFamily="2" charset="0"/>
              </a:rPr>
              <a:t> Na </a:t>
            </a:r>
            <a:r>
              <a:rPr lang="en-US" sz="4400" dirty="0" err="1">
                <a:latin typeface="#9Slide03 Quicksand" panose="00000500000000000000" pitchFamily="2" charset="0"/>
              </a:rPr>
              <a:t>đã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làm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gì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với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chiếc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áo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khoác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của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mình</a:t>
            </a:r>
            <a:r>
              <a:rPr lang="en-US" sz="4400" dirty="0">
                <a:latin typeface="#9Slide03 Quicksand" panose="00000500000000000000" pitchFamily="2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A7458F-A562-485A-92D9-C165558990AB}"/>
              </a:ext>
            </a:extLst>
          </p:cNvPr>
          <p:cNvSpPr txBox="1"/>
          <p:nvPr/>
        </p:nvSpPr>
        <p:spPr>
          <a:xfrm>
            <a:off x="2015051" y="3047920"/>
            <a:ext cx="13200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#9Slide03 Quicksand" panose="00000500000000000000" pitchFamily="2" charset="0"/>
              </a:rPr>
              <a:t>b) </a:t>
            </a:r>
            <a:r>
              <a:rPr lang="en-US" sz="4400" dirty="0" err="1">
                <a:latin typeface="#9Slide03 Quicksand" panose="00000500000000000000" pitchFamily="2" charset="0"/>
              </a:rPr>
              <a:t>Việc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làm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đó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đã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dẫn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đến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hậu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quả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gì</a:t>
            </a:r>
            <a:r>
              <a:rPr lang="en-US" sz="4400" dirty="0">
                <a:latin typeface="#9Slide03 Quicksand" panose="00000500000000000000" pitchFamily="2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6CBC06-7EDB-433E-9BE0-798D28A17AC8}"/>
              </a:ext>
            </a:extLst>
          </p:cNvPr>
          <p:cNvSpPr txBox="1"/>
          <p:nvPr/>
        </p:nvSpPr>
        <p:spPr>
          <a:xfrm>
            <a:off x="1996466" y="3973939"/>
            <a:ext cx="13200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#9Slide03 Quicksand" panose="00000500000000000000" pitchFamily="2" charset="0"/>
              </a:rPr>
              <a:t>c) </a:t>
            </a:r>
            <a:r>
              <a:rPr lang="en-US" sz="4400" dirty="0" err="1">
                <a:latin typeface="#9Slide03 Quicksand" panose="00000500000000000000" pitchFamily="2" charset="0"/>
              </a:rPr>
              <a:t>Em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rút</a:t>
            </a:r>
            <a:r>
              <a:rPr lang="en-US" sz="4400" dirty="0">
                <a:latin typeface="#9Slide03 Quicksand" panose="00000500000000000000" pitchFamily="2" charset="0"/>
              </a:rPr>
              <a:t> ra </a:t>
            </a:r>
            <a:r>
              <a:rPr lang="en-US" sz="4400" dirty="0" err="1">
                <a:latin typeface="#9Slide03 Quicksand" panose="00000500000000000000" pitchFamily="2" charset="0"/>
              </a:rPr>
              <a:t>được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điều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gì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về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việc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giữ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gìn</a:t>
            </a:r>
            <a:r>
              <a:rPr lang="en-US" sz="4400" dirty="0">
                <a:latin typeface="#9Slide03 Quicksand" panose="00000500000000000000" pitchFamily="2" charset="0"/>
              </a:rPr>
              <a:t>, </a:t>
            </a:r>
            <a:r>
              <a:rPr lang="en-US" sz="4400" dirty="0" err="1">
                <a:latin typeface="#9Slide03 Quicksand" panose="00000500000000000000" pitchFamily="2" charset="0"/>
              </a:rPr>
              <a:t>bảo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quản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đồ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dùng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cá</a:t>
            </a:r>
            <a:r>
              <a:rPr lang="en-US" sz="4400" dirty="0">
                <a:latin typeface="#9Slide03 Quicksand" panose="00000500000000000000" pitchFamily="2" charset="0"/>
              </a:rPr>
              <a:t> </a:t>
            </a:r>
            <a:r>
              <a:rPr lang="en-US" sz="4400" dirty="0" err="1">
                <a:latin typeface="#9Slide03 Quicksand" panose="00000500000000000000" pitchFamily="2" charset="0"/>
              </a:rPr>
              <a:t>nhân</a:t>
            </a:r>
            <a:r>
              <a:rPr lang="en-US" sz="4400" dirty="0">
                <a:latin typeface="#9Slide03 Quicksand" panose="00000500000000000000" pitchFamily="2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9987DA-790A-4324-A6CD-1DD37AC04E0C}"/>
              </a:ext>
            </a:extLst>
          </p:cNvPr>
          <p:cNvSpPr txBox="1"/>
          <p:nvPr/>
        </p:nvSpPr>
        <p:spPr>
          <a:xfrm>
            <a:off x="7086600" y="1047046"/>
            <a:ext cx="8433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#9Slide03 Quicksand" panose="00000500000000000000" pitchFamily="2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Quicksand" panose="00000500000000000000" pitchFamily="2" charset="0"/>
              </a:rPr>
              <a:t>hỏi</a:t>
            </a:r>
            <a:endParaRPr lang="en-US" sz="5400" b="1" dirty="0">
              <a:solidFill>
                <a:srgbClr val="FF0000"/>
              </a:solidFill>
              <a:latin typeface="#9Slide03 Quicksand" panose="00000500000000000000" pitchFamily="2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73442A1-1A4F-4CB6-A17A-B5AC8D05A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141853"/>
              </p:ext>
            </p:extLst>
          </p:nvPr>
        </p:nvGraphicFramePr>
        <p:xfrm>
          <a:off x="2084254" y="6522302"/>
          <a:ext cx="12192000" cy="2717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7175129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7734918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39354896"/>
                    </a:ext>
                  </a:extLst>
                </a:gridCol>
              </a:tblGrid>
              <a:tr h="73167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Kể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chuyện</a:t>
                      </a:r>
                      <a:endParaRPr lang="en-US" sz="36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Trả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lời</a:t>
                      </a:r>
                      <a:endParaRPr lang="en-US" sz="36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Thảo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luận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nhóm</a:t>
                      </a:r>
                      <a:endParaRPr lang="en-US" sz="36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444535"/>
                  </a:ext>
                </a:extLst>
              </a:tr>
              <a:tr h="1985976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Đúng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nội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dung,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sinh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động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,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hấp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dẫn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?</a:t>
                      </a:r>
                    </a:p>
                  </a:txBody>
                  <a:tcPr>
                    <a:solidFill>
                      <a:srgbClr val="F2BC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Rõ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ràng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,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hợp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lý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?</a:t>
                      </a:r>
                    </a:p>
                  </a:txBody>
                  <a:tcPr>
                    <a:solidFill>
                      <a:srgbClr val="F2BC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Tập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trung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,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sôi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nổi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, </a:t>
                      </a:r>
                      <a:r>
                        <a:rPr lang="en-US" sz="3600" b="1" dirty="0" err="1">
                          <a:latin typeface="#9Slide03 Quicksand" panose="00000500000000000000" pitchFamily="2" charset="0"/>
                        </a:rPr>
                        <a:t>tự</a:t>
                      </a:r>
                      <a:r>
                        <a:rPr lang="en-US" sz="3600" b="1" dirty="0">
                          <a:latin typeface="#9Slide03 Quicksand" panose="00000500000000000000" pitchFamily="2" charset="0"/>
                        </a:rPr>
                        <a:t> tin?</a:t>
                      </a:r>
                    </a:p>
                  </a:txBody>
                  <a:tcPr>
                    <a:solidFill>
                      <a:srgbClr val="F2B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597807"/>
                  </a:ext>
                </a:extLst>
              </a:tr>
            </a:tbl>
          </a:graphicData>
        </a:graphic>
      </p:graphicFrame>
      <p:pic>
        <p:nvPicPr>
          <p:cNvPr id="25" name="Picture 4">
            <a:extLst>
              <a:ext uri="{FF2B5EF4-FFF2-40B4-BE49-F238E27FC236}">
                <a16:creationId xmlns:a16="http://schemas.microsoft.com/office/drawing/2014/main" id="{CF5DBBE9-BE2C-411A-A6D1-83BD7F9E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953000" y="8365250"/>
            <a:ext cx="689862" cy="736835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B9959FEE-50E3-4E4B-B43B-6F5D9877B6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906998" y="8412938"/>
            <a:ext cx="689862" cy="736835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25C9D66A-0CD5-40C8-AC5A-A4FB3EED40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147809" y="8500312"/>
            <a:ext cx="689862" cy="73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768F4-7230-4C32-898D-AF12488A7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26" t="31250" r="33235" b="9882"/>
          <a:stretch/>
        </p:blipFill>
        <p:spPr>
          <a:xfrm>
            <a:off x="1295400" y="2097322"/>
            <a:ext cx="7476560" cy="4003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ED384-FF35-46E1-89B4-A9216C3AE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6" t="32293" r="34773" b="9374"/>
          <a:stretch/>
        </p:blipFill>
        <p:spPr>
          <a:xfrm>
            <a:off x="9151620" y="2097322"/>
            <a:ext cx="6240780" cy="4206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A07BB-982E-4982-B56C-60D4B78958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87" t="33627" r="33601" b="10417"/>
          <a:stretch/>
        </p:blipFill>
        <p:spPr>
          <a:xfrm>
            <a:off x="1795180" y="6101044"/>
            <a:ext cx="6477000" cy="4049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00E1E-10B0-44AD-A2C0-0E498105A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30" t="32293" r="34187" b="9374"/>
          <a:stretch/>
        </p:blipFill>
        <p:spPr>
          <a:xfrm>
            <a:off x="8915400" y="6237372"/>
            <a:ext cx="6477000" cy="40496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E7F6B8-74B9-4C42-A860-60BB27457A2B}"/>
              </a:ext>
            </a:extLst>
          </p:cNvPr>
          <p:cNvSpPr txBox="1"/>
          <p:nvPr/>
        </p:nvSpPr>
        <p:spPr>
          <a:xfrm>
            <a:off x="6629400" y="1086047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63B348"/>
                </a:solidFill>
                <a:latin typeface="#9Slide03 Quicksand Bold" panose="00000800000000000000" pitchFamily="2" charset="0"/>
              </a:rPr>
              <a:t>Chiếc</a:t>
            </a:r>
            <a:r>
              <a:rPr lang="en-US" sz="4800" b="1" dirty="0">
                <a:solidFill>
                  <a:srgbClr val="63B348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b="1" dirty="0" err="1">
                <a:solidFill>
                  <a:srgbClr val="63B348"/>
                </a:solidFill>
                <a:latin typeface="#9Slide03 Quicksand Bold" panose="00000800000000000000" pitchFamily="2" charset="0"/>
              </a:rPr>
              <a:t>áo</a:t>
            </a:r>
            <a:r>
              <a:rPr lang="en-US" sz="4800" b="1" dirty="0">
                <a:solidFill>
                  <a:srgbClr val="63B348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800" b="1" dirty="0" err="1">
                <a:solidFill>
                  <a:srgbClr val="63B348"/>
                </a:solidFill>
                <a:latin typeface="#9Slide03 Quicksand Bold" panose="00000800000000000000" pitchFamily="2" charset="0"/>
              </a:rPr>
              <a:t>khoác</a:t>
            </a:r>
            <a:endParaRPr lang="en-US" sz="4800" b="1" dirty="0">
              <a:solidFill>
                <a:srgbClr val="63B348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E6EB4-D65D-4237-84C5-28BA272EBA2F}"/>
              </a:ext>
            </a:extLst>
          </p:cNvPr>
          <p:cNvSpPr txBox="1"/>
          <p:nvPr/>
        </p:nvSpPr>
        <p:spPr>
          <a:xfrm>
            <a:off x="0" y="136328"/>
            <a:ext cx="11242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1.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Kể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chuyện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theo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tranh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và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trả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lời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câu</a:t>
            </a:r>
            <a:r>
              <a:rPr lang="en-US" sz="4400" dirty="0">
                <a:solidFill>
                  <a:srgbClr val="FF4B4B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400" dirty="0" err="1">
                <a:solidFill>
                  <a:srgbClr val="FF4B4B"/>
                </a:solidFill>
                <a:latin typeface="#9Slide03 Quicksand Bold" panose="00000800000000000000" pitchFamily="2" charset="0"/>
              </a:rPr>
              <a:t>hỏi</a:t>
            </a:r>
            <a:endParaRPr lang="en-US" sz="4400" dirty="0">
              <a:solidFill>
                <a:srgbClr val="FF4B4B"/>
              </a:solidFill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WNUQfE1thHG7lEtYuMEWIv1FbpoLtrw">
            <a:hlinkClick r:id="" action="ppaction://media"/>
            <a:extLst>
              <a:ext uri="{FF2B5EF4-FFF2-40B4-BE49-F238E27FC236}">
                <a16:creationId xmlns:a16="http://schemas.microsoft.com/office/drawing/2014/main" id="{9B03077E-B2D7-4815-B60D-EEF13FDA5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1092</Words>
  <Application>Microsoft Office PowerPoint</Application>
  <PresentationFormat>Custom</PresentationFormat>
  <Paragraphs>210</Paragraphs>
  <Slides>33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Times New Roman</vt:lpstr>
      <vt:lpstr>.VnHelvetInsH</vt:lpstr>
      <vt:lpstr>#9Slide03 AllRoundGothic</vt:lpstr>
      <vt:lpstr>宋体</vt:lpstr>
      <vt:lpstr>Arial</vt:lpstr>
      <vt:lpstr>等线</vt:lpstr>
      <vt:lpstr>.VnTimeH</vt:lpstr>
      <vt:lpstr>宋体</vt:lpstr>
      <vt:lpstr>Impact</vt:lpstr>
      <vt:lpstr>UTM Avo</vt:lpstr>
      <vt:lpstr>Wingdings</vt:lpstr>
      <vt:lpstr>#9Slide03 Quicksand</vt:lpstr>
      <vt:lpstr>Tahoma</vt:lpstr>
      <vt:lpstr>#9Slide03 Quicksand Bold</vt:lpstr>
      <vt:lpstr>VNI-Times</vt:lpstr>
      <vt:lpstr>Calibri</vt:lpstr>
      <vt:lpstr>.VnTime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Sáng và Đầy nắng Bài học Tiếng Anh Bản thuyết trình Giáo dục</dc:title>
  <dc:creator>Admin</dc:creator>
  <cp:lastModifiedBy>Windows User</cp:lastModifiedBy>
  <cp:revision>100</cp:revision>
  <dcterms:created xsi:type="dcterms:W3CDTF">2006-08-16T00:00:00Z</dcterms:created>
  <dcterms:modified xsi:type="dcterms:W3CDTF">2023-03-23T03:35:32Z</dcterms:modified>
  <dc:identifier>DAEnLUlZHRg</dc:identifier>
</cp:coreProperties>
</file>