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</p:sldMasterIdLst>
  <p:notesMasterIdLst>
    <p:notesMasterId r:id="rId29"/>
  </p:notesMasterIdLst>
  <p:sldIdLst>
    <p:sldId id="264" r:id="rId8"/>
    <p:sldId id="662" r:id="rId9"/>
    <p:sldId id="661" r:id="rId10"/>
    <p:sldId id="262" r:id="rId11"/>
    <p:sldId id="660" r:id="rId12"/>
    <p:sldId id="429" r:id="rId13"/>
    <p:sldId id="367" r:id="rId14"/>
    <p:sldId id="2007577196" r:id="rId15"/>
    <p:sldId id="2007577174" r:id="rId16"/>
    <p:sldId id="285" r:id="rId17"/>
    <p:sldId id="2007577195" r:id="rId18"/>
    <p:sldId id="369" r:id="rId19"/>
    <p:sldId id="2007577091" r:id="rId20"/>
    <p:sldId id="2007577193" r:id="rId21"/>
    <p:sldId id="2007577197" r:id="rId22"/>
    <p:sldId id="2007577198" r:id="rId23"/>
    <p:sldId id="2007577199" r:id="rId24"/>
    <p:sldId id="2007577200" r:id="rId25"/>
    <p:sldId id="2007577201" r:id="rId26"/>
    <p:sldId id="2007577191" r:id="rId27"/>
    <p:sldId id="6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D697449-F883-4E76-B146-543075CF40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589135"/>
                <a:gd name="connsiteY0" fmla="*/ 1014728 h 2627875"/>
                <a:gd name="connsiteX1" fmla="*/ 1014728 w 9589135"/>
                <a:gd name="connsiteY1" fmla="*/ 0 h 2627875"/>
                <a:gd name="connsiteX2" fmla="*/ 1596242 w 9589135"/>
                <a:gd name="connsiteY2" fmla="*/ 0 h 2627875"/>
                <a:gd name="connsiteX3" fmla="*/ 2177756 w 9589135"/>
                <a:gd name="connsiteY3" fmla="*/ 0 h 2627875"/>
                <a:gd name="connsiteX4" fmla="*/ 2683673 w 9589135"/>
                <a:gd name="connsiteY4" fmla="*/ 0 h 2627875"/>
                <a:gd name="connsiteX5" fmla="*/ 3416380 w 9589135"/>
                <a:gd name="connsiteY5" fmla="*/ 0 h 2627875"/>
                <a:gd name="connsiteX6" fmla="*/ 4073490 w 9589135"/>
                <a:gd name="connsiteY6" fmla="*/ 0 h 2627875"/>
                <a:gd name="connsiteX7" fmla="*/ 4579407 w 9589135"/>
                <a:gd name="connsiteY7" fmla="*/ 0 h 2627875"/>
                <a:gd name="connsiteX8" fmla="*/ 5009728 w 9589135"/>
                <a:gd name="connsiteY8" fmla="*/ 0 h 2627875"/>
                <a:gd name="connsiteX9" fmla="*/ 5440048 w 9589135"/>
                <a:gd name="connsiteY9" fmla="*/ 0 h 2627875"/>
                <a:gd name="connsiteX10" fmla="*/ 5870368 w 9589135"/>
                <a:gd name="connsiteY10" fmla="*/ 0 h 2627875"/>
                <a:gd name="connsiteX11" fmla="*/ 6376285 w 9589135"/>
                <a:gd name="connsiteY11" fmla="*/ 0 h 2627875"/>
                <a:gd name="connsiteX12" fmla="*/ 6806605 w 9589135"/>
                <a:gd name="connsiteY12" fmla="*/ 0 h 2627875"/>
                <a:gd name="connsiteX13" fmla="*/ 7161329 w 9589135"/>
                <a:gd name="connsiteY13" fmla="*/ 0 h 2627875"/>
                <a:gd name="connsiteX14" fmla="*/ 7818439 w 9589135"/>
                <a:gd name="connsiteY14" fmla="*/ 0 h 2627875"/>
                <a:gd name="connsiteX15" fmla="*/ 8574407 w 9589135"/>
                <a:gd name="connsiteY15" fmla="*/ 0 h 2627875"/>
                <a:gd name="connsiteX16" fmla="*/ 9589135 w 9589135"/>
                <a:gd name="connsiteY16" fmla="*/ 1014728 h 2627875"/>
                <a:gd name="connsiteX17" fmla="*/ 9589135 w 9589135"/>
                <a:gd name="connsiteY17" fmla="*/ 1613147 h 2627875"/>
                <a:gd name="connsiteX18" fmla="*/ 8574407 w 9589135"/>
                <a:gd name="connsiteY18" fmla="*/ 2627875 h 2627875"/>
                <a:gd name="connsiteX19" fmla="*/ 7841700 w 9589135"/>
                <a:gd name="connsiteY19" fmla="*/ 2627875 h 2627875"/>
                <a:gd name="connsiteX20" fmla="*/ 7260186 w 9589135"/>
                <a:gd name="connsiteY20" fmla="*/ 2627875 h 2627875"/>
                <a:gd name="connsiteX21" fmla="*/ 6678672 w 9589135"/>
                <a:gd name="connsiteY21" fmla="*/ 2627875 h 2627875"/>
                <a:gd name="connsiteX22" fmla="*/ 6021562 w 9589135"/>
                <a:gd name="connsiteY22" fmla="*/ 2627875 h 2627875"/>
                <a:gd name="connsiteX23" fmla="*/ 5288854 w 9589135"/>
                <a:gd name="connsiteY23" fmla="*/ 2627875 h 2627875"/>
                <a:gd name="connsiteX24" fmla="*/ 4707340 w 9589135"/>
                <a:gd name="connsiteY24" fmla="*/ 2627875 h 2627875"/>
                <a:gd name="connsiteX25" fmla="*/ 4277020 w 9589135"/>
                <a:gd name="connsiteY25" fmla="*/ 2627875 h 2627875"/>
                <a:gd name="connsiteX26" fmla="*/ 3922297 w 9589135"/>
                <a:gd name="connsiteY26" fmla="*/ 2627875 h 2627875"/>
                <a:gd name="connsiteX27" fmla="*/ 3340783 w 9589135"/>
                <a:gd name="connsiteY27" fmla="*/ 2627875 h 2627875"/>
                <a:gd name="connsiteX28" fmla="*/ 2683673 w 9589135"/>
                <a:gd name="connsiteY28" fmla="*/ 2627875 h 2627875"/>
                <a:gd name="connsiteX29" fmla="*/ 2177756 w 9589135"/>
                <a:gd name="connsiteY29" fmla="*/ 2627875 h 2627875"/>
                <a:gd name="connsiteX30" fmla="*/ 1747435 w 9589135"/>
                <a:gd name="connsiteY30" fmla="*/ 2627875 h 2627875"/>
                <a:gd name="connsiteX31" fmla="*/ 1014728 w 9589135"/>
                <a:gd name="connsiteY31" fmla="*/ 2627875 h 2627875"/>
                <a:gd name="connsiteX32" fmla="*/ 0 w 9589135"/>
                <a:gd name="connsiteY32" fmla="*/ 1613147 h 2627875"/>
                <a:gd name="connsiteX33" fmla="*/ 0 w 9589135"/>
                <a:gd name="connsiteY33" fmla="*/ 1014728 h 26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89135" h="2627875" fill="none" extrusionOk="0">
                  <a:moveTo>
                    <a:pt x="0" y="1014728"/>
                  </a:moveTo>
                  <a:cubicBezTo>
                    <a:pt x="5768" y="551972"/>
                    <a:pt x="419362" y="13146"/>
                    <a:pt x="1014728" y="0"/>
                  </a:cubicBezTo>
                  <a:cubicBezTo>
                    <a:pt x="1145381" y="-66286"/>
                    <a:pt x="1409449" y="69120"/>
                    <a:pt x="1596242" y="0"/>
                  </a:cubicBezTo>
                  <a:cubicBezTo>
                    <a:pt x="1783035" y="-69120"/>
                    <a:pt x="1909965" y="11748"/>
                    <a:pt x="2177756" y="0"/>
                  </a:cubicBezTo>
                  <a:cubicBezTo>
                    <a:pt x="2445547" y="-11748"/>
                    <a:pt x="2571570" y="25349"/>
                    <a:pt x="2683673" y="0"/>
                  </a:cubicBezTo>
                  <a:cubicBezTo>
                    <a:pt x="2795776" y="-25349"/>
                    <a:pt x="3259550" y="57798"/>
                    <a:pt x="3416380" y="0"/>
                  </a:cubicBezTo>
                  <a:cubicBezTo>
                    <a:pt x="3573210" y="-57798"/>
                    <a:pt x="3789503" y="43835"/>
                    <a:pt x="4073490" y="0"/>
                  </a:cubicBezTo>
                  <a:cubicBezTo>
                    <a:pt x="4357477" y="-43835"/>
                    <a:pt x="4345095" y="54527"/>
                    <a:pt x="4579407" y="0"/>
                  </a:cubicBezTo>
                  <a:cubicBezTo>
                    <a:pt x="4813719" y="-54527"/>
                    <a:pt x="4900702" y="43520"/>
                    <a:pt x="5009728" y="0"/>
                  </a:cubicBezTo>
                  <a:cubicBezTo>
                    <a:pt x="5118754" y="-43520"/>
                    <a:pt x="5293820" y="3374"/>
                    <a:pt x="5440048" y="0"/>
                  </a:cubicBezTo>
                  <a:cubicBezTo>
                    <a:pt x="5586276" y="-3374"/>
                    <a:pt x="5676317" y="18758"/>
                    <a:pt x="5870368" y="0"/>
                  </a:cubicBezTo>
                  <a:cubicBezTo>
                    <a:pt x="6064419" y="-18758"/>
                    <a:pt x="6152582" y="2985"/>
                    <a:pt x="6376285" y="0"/>
                  </a:cubicBezTo>
                  <a:cubicBezTo>
                    <a:pt x="6599988" y="-2985"/>
                    <a:pt x="6683602" y="43333"/>
                    <a:pt x="6806605" y="0"/>
                  </a:cubicBezTo>
                  <a:cubicBezTo>
                    <a:pt x="6929608" y="-43333"/>
                    <a:pt x="7076275" y="25757"/>
                    <a:pt x="7161329" y="0"/>
                  </a:cubicBezTo>
                  <a:cubicBezTo>
                    <a:pt x="7246383" y="-25757"/>
                    <a:pt x="7541199" y="51552"/>
                    <a:pt x="7818439" y="0"/>
                  </a:cubicBezTo>
                  <a:cubicBezTo>
                    <a:pt x="8095679" y="-51552"/>
                    <a:pt x="8203079" y="54313"/>
                    <a:pt x="8574407" y="0"/>
                  </a:cubicBezTo>
                  <a:cubicBezTo>
                    <a:pt x="9235216" y="-109176"/>
                    <a:pt x="9531241" y="486326"/>
                    <a:pt x="9589135" y="1014728"/>
                  </a:cubicBezTo>
                  <a:cubicBezTo>
                    <a:pt x="9623053" y="1154734"/>
                    <a:pt x="9549240" y="1393114"/>
                    <a:pt x="9589135" y="1613147"/>
                  </a:cubicBezTo>
                  <a:cubicBezTo>
                    <a:pt x="9581154" y="2100058"/>
                    <a:pt x="9197907" y="2610260"/>
                    <a:pt x="8574407" y="2627875"/>
                  </a:cubicBezTo>
                  <a:cubicBezTo>
                    <a:pt x="8270147" y="2642431"/>
                    <a:pt x="8135970" y="2564127"/>
                    <a:pt x="7841700" y="2627875"/>
                  </a:cubicBezTo>
                  <a:cubicBezTo>
                    <a:pt x="7547430" y="2691623"/>
                    <a:pt x="7472237" y="2608254"/>
                    <a:pt x="7260186" y="2627875"/>
                  </a:cubicBezTo>
                  <a:cubicBezTo>
                    <a:pt x="7048135" y="2647496"/>
                    <a:pt x="6914227" y="2598610"/>
                    <a:pt x="6678672" y="2627875"/>
                  </a:cubicBezTo>
                  <a:cubicBezTo>
                    <a:pt x="6443117" y="2657140"/>
                    <a:pt x="6296783" y="2549597"/>
                    <a:pt x="6021562" y="2627875"/>
                  </a:cubicBezTo>
                  <a:cubicBezTo>
                    <a:pt x="5746341" y="2706153"/>
                    <a:pt x="5510946" y="2586166"/>
                    <a:pt x="5288854" y="2627875"/>
                  </a:cubicBezTo>
                  <a:cubicBezTo>
                    <a:pt x="5066762" y="2669584"/>
                    <a:pt x="4994968" y="2600613"/>
                    <a:pt x="4707340" y="2627875"/>
                  </a:cubicBezTo>
                  <a:cubicBezTo>
                    <a:pt x="4419712" y="2655137"/>
                    <a:pt x="4404216" y="2596897"/>
                    <a:pt x="4277020" y="2627875"/>
                  </a:cubicBezTo>
                  <a:cubicBezTo>
                    <a:pt x="4149824" y="2658853"/>
                    <a:pt x="4073467" y="2601730"/>
                    <a:pt x="3922297" y="2627875"/>
                  </a:cubicBezTo>
                  <a:cubicBezTo>
                    <a:pt x="3771127" y="2654020"/>
                    <a:pt x="3602513" y="2609974"/>
                    <a:pt x="3340783" y="2627875"/>
                  </a:cubicBezTo>
                  <a:cubicBezTo>
                    <a:pt x="3079053" y="2645776"/>
                    <a:pt x="3002532" y="2622762"/>
                    <a:pt x="2683673" y="2627875"/>
                  </a:cubicBezTo>
                  <a:cubicBezTo>
                    <a:pt x="2364814" y="2632988"/>
                    <a:pt x="2322684" y="2588577"/>
                    <a:pt x="2177756" y="2627875"/>
                  </a:cubicBezTo>
                  <a:cubicBezTo>
                    <a:pt x="2032828" y="2667173"/>
                    <a:pt x="1933249" y="2619201"/>
                    <a:pt x="1747435" y="2627875"/>
                  </a:cubicBezTo>
                  <a:cubicBezTo>
                    <a:pt x="1561621" y="2636549"/>
                    <a:pt x="1212694" y="2551411"/>
                    <a:pt x="1014728" y="2627875"/>
                  </a:cubicBezTo>
                  <a:cubicBezTo>
                    <a:pt x="333872" y="2623456"/>
                    <a:pt x="-96445" y="2184830"/>
                    <a:pt x="0" y="1613147"/>
                  </a:cubicBezTo>
                  <a:cubicBezTo>
                    <a:pt x="-25001" y="1369267"/>
                    <a:pt x="61821" y="1206045"/>
                    <a:pt x="0" y="1014728"/>
                  </a:cubicBezTo>
                  <a:close/>
                </a:path>
                <a:path w="9589135" h="2627875" stroke="0" extrusionOk="0">
                  <a:moveTo>
                    <a:pt x="0" y="1014728"/>
                  </a:moveTo>
                  <a:cubicBezTo>
                    <a:pt x="-77503" y="428570"/>
                    <a:pt x="473256" y="54563"/>
                    <a:pt x="1014728" y="0"/>
                  </a:cubicBezTo>
                  <a:cubicBezTo>
                    <a:pt x="1175052" y="-29809"/>
                    <a:pt x="1281539" y="1638"/>
                    <a:pt x="1520645" y="0"/>
                  </a:cubicBezTo>
                  <a:cubicBezTo>
                    <a:pt x="1759751" y="-1638"/>
                    <a:pt x="1854936" y="64438"/>
                    <a:pt x="2177756" y="0"/>
                  </a:cubicBezTo>
                  <a:cubicBezTo>
                    <a:pt x="2500576" y="-64438"/>
                    <a:pt x="2464498" y="8679"/>
                    <a:pt x="2683673" y="0"/>
                  </a:cubicBezTo>
                  <a:cubicBezTo>
                    <a:pt x="2902848" y="-8679"/>
                    <a:pt x="3127804" y="73064"/>
                    <a:pt x="3416380" y="0"/>
                  </a:cubicBezTo>
                  <a:cubicBezTo>
                    <a:pt x="3704956" y="-73064"/>
                    <a:pt x="3846707" y="38779"/>
                    <a:pt x="4073490" y="0"/>
                  </a:cubicBezTo>
                  <a:cubicBezTo>
                    <a:pt x="4300273" y="-38779"/>
                    <a:pt x="4499668" y="42294"/>
                    <a:pt x="4655004" y="0"/>
                  </a:cubicBezTo>
                  <a:cubicBezTo>
                    <a:pt x="4810340" y="-42294"/>
                    <a:pt x="5165347" y="6409"/>
                    <a:pt x="5312115" y="0"/>
                  </a:cubicBezTo>
                  <a:cubicBezTo>
                    <a:pt x="5458883" y="-6409"/>
                    <a:pt x="5785136" y="78066"/>
                    <a:pt x="5969225" y="0"/>
                  </a:cubicBezTo>
                  <a:cubicBezTo>
                    <a:pt x="6153314" y="-78066"/>
                    <a:pt x="6329446" y="45532"/>
                    <a:pt x="6475142" y="0"/>
                  </a:cubicBezTo>
                  <a:cubicBezTo>
                    <a:pt x="6620838" y="-45532"/>
                    <a:pt x="6697842" y="24650"/>
                    <a:pt x="6829866" y="0"/>
                  </a:cubicBezTo>
                  <a:cubicBezTo>
                    <a:pt x="6961890" y="-24650"/>
                    <a:pt x="7254428" y="26425"/>
                    <a:pt x="7486976" y="0"/>
                  </a:cubicBezTo>
                  <a:cubicBezTo>
                    <a:pt x="7719524" y="-26425"/>
                    <a:pt x="7760412" y="2426"/>
                    <a:pt x="7917296" y="0"/>
                  </a:cubicBezTo>
                  <a:cubicBezTo>
                    <a:pt x="8074180" y="-2426"/>
                    <a:pt x="8418589" y="37041"/>
                    <a:pt x="8574407" y="0"/>
                  </a:cubicBezTo>
                  <a:cubicBezTo>
                    <a:pt x="9194841" y="-104808"/>
                    <a:pt x="9597874" y="443469"/>
                    <a:pt x="9589135" y="1014728"/>
                  </a:cubicBezTo>
                  <a:cubicBezTo>
                    <a:pt x="9633677" y="1211367"/>
                    <a:pt x="9567598" y="1386594"/>
                    <a:pt x="9589135" y="1613147"/>
                  </a:cubicBezTo>
                  <a:cubicBezTo>
                    <a:pt x="9457258" y="2182055"/>
                    <a:pt x="9109470" y="2757814"/>
                    <a:pt x="8574407" y="2627875"/>
                  </a:cubicBezTo>
                  <a:cubicBezTo>
                    <a:pt x="8311860" y="2629243"/>
                    <a:pt x="8144311" y="2622236"/>
                    <a:pt x="7917296" y="2627875"/>
                  </a:cubicBezTo>
                  <a:cubicBezTo>
                    <a:pt x="7690281" y="2633514"/>
                    <a:pt x="7461290" y="2576909"/>
                    <a:pt x="7260186" y="2627875"/>
                  </a:cubicBezTo>
                  <a:cubicBezTo>
                    <a:pt x="7059082" y="2678841"/>
                    <a:pt x="6957809" y="2616937"/>
                    <a:pt x="6829866" y="2627875"/>
                  </a:cubicBezTo>
                  <a:cubicBezTo>
                    <a:pt x="6701923" y="2638813"/>
                    <a:pt x="6610094" y="2626194"/>
                    <a:pt x="6475142" y="2627875"/>
                  </a:cubicBezTo>
                  <a:cubicBezTo>
                    <a:pt x="6340190" y="2629556"/>
                    <a:pt x="6032462" y="2616175"/>
                    <a:pt x="5818032" y="2627875"/>
                  </a:cubicBezTo>
                  <a:cubicBezTo>
                    <a:pt x="5603602" y="2639575"/>
                    <a:pt x="5393330" y="2582155"/>
                    <a:pt x="5236518" y="2627875"/>
                  </a:cubicBezTo>
                  <a:cubicBezTo>
                    <a:pt x="5079706" y="2673595"/>
                    <a:pt x="5055618" y="2598208"/>
                    <a:pt x="4881795" y="2627875"/>
                  </a:cubicBezTo>
                  <a:cubicBezTo>
                    <a:pt x="4707972" y="2657542"/>
                    <a:pt x="4333484" y="2540972"/>
                    <a:pt x="4149087" y="2627875"/>
                  </a:cubicBezTo>
                  <a:cubicBezTo>
                    <a:pt x="3964690" y="2714778"/>
                    <a:pt x="3780795" y="2571808"/>
                    <a:pt x="3416380" y="2627875"/>
                  </a:cubicBezTo>
                  <a:cubicBezTo>
                    <a:pt x="3051965" y="2683942"/>
                    <a:pt x="3141844" y="2592889"/>
                    <a:pt x="3061656" y="2627875"/>
                  </a:cubicBezTo>
                  <a:cubicBezTo>
                    <a:pt x="2981468" y="2662861"/>
                    <a:pt x="2753313" y="2608968"/>
                    <a:pt x="2480143" y="2627875"/>
                  </a:cubicBezTo>
                  <a:cubicBezTo>
                    <a:pt x="2206973" y="2646782"/>
                    <a:pt x="2058314" y="2545188"/>
                    <a:pt x="1747435" y="2627875"/>
                  </a:cubicBezTo>
                  <a:cubicBezTo>
                    <a:pt x="1436556" y="2710562"/>
                    <a:pt x="1191120" y="2613252"/>
                    <a:pt x="1014728" y="2627875"/>
                  </a:cubicBezTo>
                  <a:cubicBezTo>
                    <a:pt x="343944" y="2673971"/>
                    <a:pt x="-52348" y="2221807"/>
                    <a:pt x="0" y="1613147"/>
                  </a:cubicBezTo>
                  <a:cubicBezTo>
                    <a:pt x="-40464" y="1405853"/>
                    <a:pt x="69872" y="1252799"/>
                    <a:pt x="0" y="101472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467849"/>
                <a:gd name="connsiteY0" fmla="*/ 670139 h 1735483"/>
                <a:gd name="connsiteX1" fmla="*/ 670139 w 9467849"/>
                <a:gd name="connsiteY1" fmla="*/ 0 h 1735483"/>
                <a:gd name="connsiteX2" fmla="*/ 1250680 w 9467849"/>
                <a:gd name="connsiteY2" fmla="*/ 0 h 1735483"/>
                <a:gd name="connsiteX3" fmla="*/ 1912496 w 9467849"/>
                <a:gd name="connsiteY3" fmla="*/ 0 h 1735483"/>
                <a:gd name="connsiteX4" fmla="*/ 2411761 w 9467849"/>
                <a:gd name="connsiteY4" fmla="*/ 0 h 1735483"/>
                <a:gd name="connsiteX5" fmla="*/ 2829751 w 9467849"/>
                <a:gd name="connsiteY5" fmla="*/ 0 h 1735483"/>
                <a:gd name="connsiteX6" fmla="*/ 3247740 w 9467849"/>
                <a:gd name="connsiteY6" fmla="*/ 0 h 1735483"/>
                <a:gd name="connsiteX7" fmla="*/ 3665729 w 9467849"/>
                <a:gd name="connsiteY7" fmla="*/ 0 h 1735483"/>
                <a:gd name="connsiteX8" fmla="*/ 4164995 w 9467849"/>
                <a:gd name="connsiteY8" fmla="*/ 0 h 1735483"/>
                <a:gd name="connsiteX9" fmla="*/ 4582984 w 9467849"/>
                <a:gd name="connsiteY9" fmla="*/ 0 h 1735483"/>
                <a:gd name="connsiteX10" fmla="*/ 4919698 w 9467849"/>
                <a:gd name="connsiteY10" fmla="*/ 0 h 1735483"/>
                <a:gd name="connsiteX11" fmla="*/ 5581514 w 9467849"/>
                <a:gd name="connsiteY11" fmla="*/ 0 h 1735483"/>
                <a:gd name="connsiteX12" fmla="*/ 5918228 w 9467849"/>
                <a:gd name="connsiteY12" fmla="*/ 0 h 1735483"/>
                <a:gd name="connsiteX13" fmla="*/ 6336217 w 9467849"/>
                <a:gd name="connsiteY13" fmla="*/ 0 h 1735483"/>
                <a:gd name="connsiteX14" fmla="*/ 6672931 w 9467849"/>
                <a:gd name="connsiteY14" fmla="*/ 0 h 1735483"/>
                <a:gd name="connsiteX15" fmla="*/ 7416023 w 9467849"/>
                <a:gd name="connsiteY15" fmla="*/ 0 h 1735483"/>
                <a:gd name="connsiteX16" fmla="*/ 7834012 w 9467849"/>
                <a:gd name="connsiteY16" fmla="*/ 0 h 1735483"/>
                <a:gd name="connsiteX17" fmla="*/ 8797710 w 9467849"/>
                <a:gd name="connsiteY17" fmla="*/ 0 h 1735483"/>
                <a:gd name="connsiteX18" fmla="*/ 9467849 w 9467849"/>
                <a:gd name="connsiteY18" fmla="*/ 670139 h 1735483"/>
                <a:gd name="connsiteX19" fmla="*/ 9467849 w 9467849"/>
                <a:gd name="connsiteY19" fmla="*/ 1065344 h 1735483"/>
                <a:gd name="connsiteX20" fmla="*/ 8797710 w 9467849"/>
                <a:gd name="connsiteY20" fmla="*/ 1735483 h 1735483"/>
                <a:gd name="connsiteX21" fmla="*/ 8217169 w 9467849"/>
                <a:gd name="connsiteY21" fmla="*/ 1735483 h 1735483"/>
                <a:gd name="connsiteX22" fmla="*/ 7799180 w 9467849"/>
                <a:gd name="connsiteY22" fmla="*/ 1735483 h 1735483"/>
                <a:gd name="connsiteX23" fmla="*/ 7462466 w 9467849"/>
                <a:gd name="connsiteY23" fmla="*/ 1735483 h 1735483"/>
                <a:gd name="connsiteX24" fmla="*/ 6881925 w 9467849"/>
                <a:gd name="connsiteY24" fmla="*/ 1735483 h 1735483"/>
                <a:gd name="connsiteX25" fmla="*/ 6220109 w 9467849"/>
                <a:gd name="connsiteY25" fmla="*/ 1735483 h 1735483"/>
                <a:gd name="connsiteX26" fmla="*/ 5720844 w 9467849"/>
                <a:gd name="connsiteY26" fmla="*/ 1735483 h 1735483"/>
                <a:gd name="connsiteX27" fmla="*/ 5302854 w 9467849"/>
                <a:gd name="connsiteY27" fmla="*/ 1735483 h 1735483"/>
                <a:gd name="connsiteX28" fmla="*/ 4966141 w 9467849"/>
                <a:gd name="connsiteY28" fmla="*/ 1735483 h 1735483"/>
                <a:gd name="connsiteX29" fmla="*/ 4304324 w 9467849"/>
                <a:gd name="connsiteY29" fmla="*/ 1735483 h 1735483"/>
                <a:gd name="connsiteX30" fmla="*/ 3805059 w 9467849"/>
                <a:gd name="connsiteY30" fmla="*/ 1735483 h 1735483"/>
                <a:gd name="connsiteX31" fmla="*/ 3224518 w 9467849"/>
                <a:gd name="connsiteY31" fmla="*/ 1735483 h 1735483"/>
                <a:gd name="connsiteX32" fmla="*/ 2806529 w 9467849"/>
                <a:gd name="connsiteY32" fmla="*/ 1735483 h 1735483"/>
                <a:gd name="connsiteX33" fmla="*/ 2469815 w 9467849"/>
                <a:gd name="connsiteY33" fmla="*/ 1735483 h 1735483"/>
                <a:gd name="connsiteX34" fmla="*/ 1726723 w 9467849"/>
                <a:gd name="connsiteY34" fmla="*/ 1735483 h 1735483"/>
                <a:gd name="connsiteX35" fmla="*/ 670139 w 9467849"/>
                <a:gd name="connsiteY35" fmla="*/ 1735483 h 1735483"/>
                <a:gd name="connsiteX36" fmla="*/ 0 w 9467849"/>
                <a:gd name="connsiteY36" fmla="*/ 1065344 h 1735483"/>
                <a:gd name="connsiteX37" fmla="*/ 0 w 9467849"/>
                <a:gd name="connsiteY37" fmla="*/ 670139 h 17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467849" h="1735483" fill="none" extrusionOk="0">
                  <a:moveTo>
                    <a:pt x="0" y="670139"/>
                  </a:moveTo>
                  <a:cubicBezTo>
                    <a:pt x="14100" y="293560"/>
                    <a:pt x="206196" y="-52396"/>
                    <a:pt x="670139" y="0"/>
                  </a:cubicBezTo>
                  <a:cubicBezTo>
                    <a:pt x="855048" y="-36593"/>
                    <a:pt x="1029112" y="26636"/>
                    <a:pt x="1250680" y="0"/>
                  </a:cubicBezTo>
                  <a:cubicBezTo>
                    <a:pt x="1472248" y="-26636"/>
                    <a:pt x="1708447" y="44373"/>
                    <a:pt x="1912496" y="0"/>
                  </a:cubicBezTo>
                  <a:cubicBezTo>
                    <a:pt x="2116545" y="-44373"/>
                    <a:pt x="2278977" y="40733"/>
                    <a:pt x="2411761" y="0"/>
                  </a:cubicBezTo>
                  <a:cubicBezTo>
                    <a:pt x="2544546" y="-40733"/>
                    <a:pt x="2704444" y="32710"/>
                    <a:pt x="2829751" y="0"/>
                  </a:cubicBezTo>
                  <a:cubicBezTo>
                    <a:pt x="2955058" y="-32710"/>
                    <a:pt x="3154719" y="20591"/>
                    <a:pt x="3247740" y="0"/>
                  </a:cubicBezTo>
                  <a:cubicBezTo>
                    <a:pt x="3340761" y="-20591"/>
                    <a:pt x="3580446" y="4760"/>
                    <a:pt x="3665729" y="0"/>
                  </a:cubicBezTo>
                  <a:cubicBezTo>
                    <a:pt x="3751012" y="-4760"/>
                    <a:pt x="3941234" y="33900"/>
                    <a:pt x="4164995" y="0"/>
                  </a:cubicBezTo>
                  <a:cubicBezTo>
                    <a:pt x="4388756" y="-33900"/>
                    <a:pt x="4498169" y="4373"/>
                    <a:pt x="4582984" y="0"/>
                  </a:cubicBezTo>
                  <a:cubicBezTo>
                    <a:pt x="4667799" y="-4373"/>
                    <a:pt x="4765530" y="30311"/>
                    <a:pt x="4919698" y="0"/>
                  </a:cubicBezTo>
                  <a:cubicBezTo>
                    <a:pt x="5073866" y="-30311"/>
                    <a:pt x="5310788" y="54015"/>
                    <a:pt x="5581514" y="0"/>
                  </a:cubicBezTo>
                  <a:cubicBezTo>
                    <a:pt x="5852240" y="-54015"/>
                    <a:pt x="5762608" y="2667"/>
                    <a:pt x="5918228" y="0"/>
                  </a:cubicBezTo>
                  <a:cubicBezTo>
                    <a:pt x="6073848" y="-2667"/>
                    <a:pt x="6151061" y="10867"/>
                    <a:pt x="6336217" y="0"/>
                  </a:cubicBezTo>
                  <a:cubicBezTo>
                    <a:pt x="6521373" y="-10867"/>
                    <a:pt x="6600548" y="36765"/>
                    <a:pt x="6672931" y="0"/>
                  </a:cubicBezTo>
                  <a:cubicBezTo>
                    <a:pt x="6745314" y="-36765"/>
                    <a:pt x="7200968" y="20315"/>
                    <a:pt x="7416023" y="0"/>
                  </a:cubicBezTo>
                  <a:cubicBezTo>
                    <a:pt x="7631078" y="-20315"/>
                    <a:pt x="7746160" y="25413"/>
                    <a:pt x="7834012" y="0"/>
                  </a:cubicBezTo>
                  <a:cubicBezTo>
                    <a:pt x="7921864" y="-25413"/>
                    <a:pt x="8415792" y="38596"/>
                    <a:pt x="8797710" y="0"/>
                  </a:cubicBezTo>
                  <a:cubicBezTo>
                    <a:pt x="9244645" y="13853"/>
                    <a:pt x="9498342" y="298134"/>
                    <a:pt x="9467849" y="670139"/>
                  </a:cubicBezTo>
                  <a:cubicBezTo>
                    <a:pt x="9469036" y="827438"/>
                    <a:pt x="9448948" y="955713"/>
                    <a:pt x="9467849" y="1065344"/>
                  </a:cubicBezTo>
                  <a:cubicBezTo>
                    <a:pt x="9455973" y="1428416"/>
                    <a:pt x="9178416" y="1627080"/>
                    <a:pt x="8797710" y="1735483"/>
                  </a:cubicBezTo>
                  <a:cubicBezTo>
                    <a:pt x="8552834" y="1775084"/>
                    <a:pt x="8441249" y="1683524"/>
                    <a:pt x="8217169" y="1735483"/>
                  </a:cubicBezTo>
                  <a:cubicBezTo>
                    <a:pt x="7993089" y="1787442"/>
                    <a:pt x="7979035" y="1735381"/>
                    <a:pt x="7799180" y="1735483"/>
                  </a:cubicBezTo>
                  <a:cubicBezTo>
                    <a:pt x="7619325" y="1735585"/>
                    <a:pt x="7596472" y="1696399"/>
                    <a:pt x="7462466" y="1735483"/>
                  </a:cubicBezTo>
                  <a:cubicBezTo>
                    <a:pt x="7328460" y="1774567"/>
                    <a:pt x="7112924" y="1694600"/>
                    <a:pt x="6881925" y="1735483"/>
                  </a:cubicBezTo>
                  <a:cubicBezTo>
                    <a:pt x="6650926" y="1776366"/>
                    <a:pt x="6356832" y="1659352"/>
                    <a:pt x="6220109" y="1735483"/>
                  </a:cubicBezTo>
                  <a:cubicBezTo>
                    <a:pt x="6083386" y="1811614"/>
                    <a:pt x="5947223" y="1694234"/>
                    <a:pt x="5720844" y="1735483"/>
                  </a:cubicBezTo>
                  <a:cubicBezTo>
                    <a:pt x="5494465" y="1776732"/>
                    <a:pt x="5402692" y="1702651"/>
                    <a:pt x="5302854" y="1735483"/>
                  </a:cubicBezTo>
                  <a:cubicBezTo>
                    <a:pt x="5203016" y="1768315"/>
                    <a:pt x="5066070" y="1711493"/>
                    <a:pt x="4966141" y="1735483"/>
                  </a:cubicBezTo>
                  <a:cubicBezTo>
                    <a:pt x="4866212" y="1759473"/>
                    <a:pt x="4479424" y="1713838"/>
                    <a:pt x="4304324" y="1735483"/>
                  </a:cubicBezTo>
                  <a:cubicBezTo>
                    <a:pt x="4129224" y="1757128"/>
                    <a:pt x="3966460" y="1699910"/>
                    <a:pt x="3805059" y="1735483"/>
                  </a:cubicBezTo>
                  <a:cubicBezTo>
                    <a:pt x="3643658" y="1771056"/>
                    <a:pt x="3440767" y="1677675"/>
                    <a:pt x="3224518" y="1735483"/>
                  </a:cubicBezTo>
                  <a:cubicBezTo>
                    <a:pt x="3008269" y="1793291"/>
                    <a:pt x="2907639" y="1734524"/>
                    <a:pt x="2806529" y="1735483"/>
                  </a:cubicBezTo>
                  <a:cubicBezTo>
                    <a:pt x="2705419" y="1736442"/>
                    <a:pt x="2616414" y="1720673"/>
                    <a:pt x="2469815" y="1735483"/>
                  </a:cubicBezTo>
                  <a:cubicBezTo>
                    <a:pt x="2323216" y="1750293"/>
                    <a:pt x="1983054" y="1684265"/>
                    <a:pt x="1726723" y="1735483"/>
                  </a:cubicBezTo>
                  <a:cubicBezTo>
                    <a:pt x="1470392" y="1786701"/>
                    <a:pt x="967108" y="1649052"/>
                    <a:pt x="670139" y="1735483"/>
                  </a:cubicBezTo>
                  <a:cubicBezTo>
                    <a:pt x="387788" y="1688205"/>
                    <a:pt x="68119" y="1455547"/>
                    <a:pt x="0" y="1065344"/>
                  </a:cubicBezTo>
                  <a:cubicBezTo>
                    <a:pt x="-3390" y="919459"/>
                    <a:pt x="14252" y="809834"/>
                    <a:pt x="0" y="670139"/>
                  </a:cubicBezTo>
                  <a:close/>
                </a:path>
                <a:path w="9467849" h="1735483" stroke="0" extrusionOk="0">
                  <a:moveTo>
                    <a:pt x="0" y="670139"/>
                  </a:moveTo>
                  <a:cubicBezTo>
                    <a:pt x="-29680" y="290174"/>
                    <a:pt x="306164" y="17661"/>
                    <a:pt x="670139" y="0"/>
                  </a:cubicBezTo>
                  <a:cubicBezTo>
                    <a:pt x="793941" y="-1753"/>
                    <a:pt x="1020287" y="30098"/>
                    <a:pt x="1169404" y="0"/>
                  </a:cubicBezTo>
                  <a:cubicBezTo>
                    <a:pt x="1318521" y="-30098"/>
                    <a:pt x="1586704" y="30654"/>
                    <a:pt x="1831221" y="0"/>
                  </a:cubicBezTo>
                  <a:cubicBezTo>
                    <a:pt x="2075738" y="-30654"/>
                    <a:pt x="2224734" y="33674"/>
                    <a:pt x="2330486" y="0"/>
                  </a:cubicBezTo>
                  <a:cubicBezTo>
                    <a:pt x="2436239" y="-33674"/>
                    <a:pt x="2859955" y="79040"/>
                    <a:pt x="3073578" y="0"/>
                  </a:cubicBezTo>
                  <a:cubicBezTo>
                    <a:pt x="3287201" y="-79040"/>
                    <a:pt x="3542772" y="71754"/>
                    <a:pt x="3735394" y="0"/>
                  </a:cubicBezTo>
                  <a:cubicBezTo>
                    <a:pt x="3928016" y="-71754"/>
                    <a:pt x="4105095" y="25332"/>
                    <a:pt x="4315935" y="0"/>
                  </a:cubicBezTo>
                  <a:cubicBezTo>
                    <a:pt x="4526775" y="-25332"/>
                    <a:pt x="4770132" y="5486"/>
                    <a:pt x="4977752" y="0"/>
                  </a:cubicBezTo>
                  <a:cubicBezTo>
                    <a:pt x="5185372" y="-5486"/>
                    <a:pt x="5334748" y="6693"/>
                    <a:pt x="5639568" y="0"/>
                  </a:cubicBezTo>
                  <a:cubicBezTo>
                    <a:pt x="5944388" y="-6693"/>
                    <a:pt x="5967433" y="26554"/>
                    <a:pt x="6138833" y="0"/>
                  </a:cubicBezTo>
                  <a:cubicBezTo>
                    <a:pt x="6310234" y="-26554"/>
                    <a:pt x="6368857" y="36153"/>
                    <a:pt x="6475547" y="0"/>
                  </a:cubicBezTo>
                  <a:cubicBezTo>
                    <a:pt x="6582237" y="-36153"/>
                    <a:pt x="6908485" y="32467"/>
                    <a:pt x="7137363" y="0"/>
                  </a:cubicBezTo>
                  <a:cubicBezTo>
                    <a:pt x="7366241" y="-32467"/>
                    <a:pt x="7394814" y="19778"/>
                    <a:pt x="7555353" y="0"/>
                  </a:cubicBezTo>
                  <a:cubicBezTo>
                    <a:pt x="7715892" y="-19778"/>
                    <a:pt x="8088111" y="85008"/>
                    <a:pt x="8298445" y="0"/>
                  </a:cubicBezTo>
                  <a:cubicBezTo>
                    <a:pt x="8508779" y="-85008"/>
                    <a:pt x="8682312" y="4936"/>
                    <a:pt x="8797710" y="0"/>
                  </a:cubicBezTo>
                  <a:cubicBezTo>
                    <a:pt x="9219812" y="89205"/>
                    <a:pt x="9410612" y="327679"/>
                    <a:pt x="9467849" y="670139"/>
                  </a:cubicBezTo>
                  <a:cubicBezTo>
                    <a:pt x="9498093" y="761708"/>
                    <a:pt x="9421747" y="972347"/>
                    <a:pt x="9467849" y="1065344"/>
                  </a:cubicBezTo>
                  <a:cubicBezTo>
                    <a:pt x="9514452" y="1408183"/>
                    <a:pt x="9172270" y="1724250"/>
                    <a:pt x="8797710" y="1735483"/>
                  </a:cubicBezTo>
                  <a:cubicBezTo>
                    <a:pt x="8639716" y="1768022"/>
                    <a:pt x="8628090" y="1729999"/>
                    <a:pt x="8460996" y="1735483"/>
                  </a:cubicBezTo>
                  <a:cubicBezTo>
                    <a:pt x="8293902" y="1740967"/>
                    <a:pt x="8191793" y="1686560"/>
                    <a:pt x="8043007" y="1735483"/>
                  </a:cubicBezTo>
                  <a:cubicBezTo>
                    <a:pt x="7894221" y="1784406"/>
                    <a:pt x="7790589" y="1722972"/>
                    <a:pt x="7706293" y="1735483"/>
                  </a:cubicBezTo>
                  <a:cubicBezTo>
                    <a:pt x="7621997" y="1747994"/>
                    <a:pt x="7337944" y="1728969"/>
                    <a:pt x="7044477" y="1735483"/>
                  </a:cubicBezTo>
                  <a:cubicBezTo>
                    <a:pt x="6751010" y="1741997"/>
                    <a:pt x="6687937" y="1671796"/>
                    <a:pt x="6463936" y="1735483"/>
                  </a:cubicBezTo>
                  <a:cubicBezTo>
                    <a:pt x="6239935" y="1799170"/>
                    <a:pt x="6285568" y="1725156"/>
                    <a:pt x="6127222" y="1735483"/>
                  </a:cubicBezTo>
                  <a:cubicBezTo>
                    <a:pt x="5968876" y="1745810"/>
                    <a:pt x="5550256" y="1650180"/>
                    <a:pt x="5384130" y="1735483"/>
                  </a:cubicBezTo>
                  <a:cubicBezTo>
                    <a:pt x="5218004" y="1820786"/>
                    <a:pt x="4848036" y="1714051"/>
                    <a:pt x="4641038" y="1735483"/>
                  </a:cubicBezTo>
                  <a:cubicBezTo>
                    <a:pt x="4434040" y="1756915"/>
                    <a:pt x="4449917" y="1706852"/>
                    <a:pt x="4304324" y="1735483"/>
                  </a:cubicBezTo>
                  <a:cubicBezTo>
                    <a:pt x="4158731" y="1764114"/>
                    <a:pt x="3861383" y="1670996"/>
                    <a:pt x="3723784" y="1735483"/>
                  </a:cubicBezTo>
                  <a:cubicBezTo>
                    <a:pt x="3586185" y="1799970"/>
                    <a:pt x="3208348" y="1664691"/>
                    <a:pt x="2980691" y="1735483"/>
                  </a:cubicBezTo>
                  <a:cubicBezTo>
                    <a:pt x="2753034" y="1806275"/>
                    <a:pt x="2664518" y="1686603"/>
                    <a:pt x="2481426" y="1735483"/>
                  </a:cubicBezTo>
                  <a:cubicBezTo>
                    <a:pt x="2298334" y="1784363"/>
                    <a:pt x="2143292" y="1675377"/>
                    <a:pt x="1900885" y="1735483"/>
                  </a:cubicBezTo>
                  <a:cubicBezTo>
                    <a:pt x="1658478" y="1795589"/>
                    <a:pt x="1552457" y="1657444"/>
                    <a:pt x="1239069" y="1735483"/>
                  </a:cubicBezTo>
                  <a:cubicBezTo>
                    <a:pt x="925681" y="1813522"/>
                    <a:pt x="890859" y="1711882"/>
                    <a:pt x="670139" y="1735483"/>
                  </a:cubicBezTo>
                  <a:cubicBezTo>
                    <a:pt x="302776" y="1781964"/>
                    <a:pt x="-32982" y="1447859"/>
                    <a:pt x="0" y="1065344"/>
                  </a:cubicBezTo>
                  <a:cubicBezTo>
                    <a:pt x="-29548" y="958177"/>
                    <a:pt x="13548" y="761336"/>
                    <a:pt x="0" y="67013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927105" y="3652541"/>
            <a:ext cx="102648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Từ ngữ về nhà trường. Dấu chấm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608</Words>
  <Application>Microsoft Office PowerPoint</Application>
  <PresentationFormat>Widescreen</PresentationFormat>
  <Paragraphs>126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#9Slide02 Noi dung dai</vt:lpstr>
      <vt:lpstr>#9Slide02 Tieu de dai</vt:lpstr>
      <vt:lpstr>#9Slide03 AmpleSoft Bold</vt:lpstr>
      <vt:lpstr>DengXian</vt:lpstr>
      <vt:lpstr>DengXian</vt:lpstr>
      <vt:lpstr>等线 Light</vt:lpstr>
      <vt:lpstr>OpenSans</vt:lpstr>
      <vt:lpstr>UVN Gia Dinh</vt:lpstr>
      <vt:lpstr>字魂59号-创粗黑</vt:lpstr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Times New Roman</vt:lpstr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2022-06-25T07:22:12Z</dcterms:created>
  <dcterms:modified xsi:type="dcterms:W3CDTF">2022-07-22T07:59:01Z</dcterms:modified>
</cp:coreProperties>
</file>