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85" d="100"/>
          <a:sy n="85" d="100"/>
        </p:scale>
        <p:origin x="200" y="6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2/16/22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46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29.emf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1.emf"/><Relationship Id="rId10" Type="http://schemas.openxmlformats.org/officeDocument/2006/relationships/image" Target="../media/image59.jpe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9.emf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2.jpeg"/><Relationship Id="rId5" Type="http://schemas.openxmlformats.org/officeDocument/2006/relationships/image" Target="../media/image55.jpeg"/><Relationship Id="rId10" Type="http://schemas.openxmlformats.org/officeDocument/2006/relationships/image" Target="../media/image59.jpeg"/><Relationship Id="rId4" Type="http://schemas.openxmlformats.org/officeDocument/2006/relationships/image" Target="../media/image63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2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3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8543</TotalTime>
  <Words>811</Words>
  <Application>Microsoft Macintosh PowerPoint</Application>
  <PresentationFormat>Widescreen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NGUYEN DINH TIEN 20175992</cp:lastModifiedBy>
  <cp:revision>11</cp:revision>
  <dcterms:created xsi:type="dcterms:W3CDTF">2016-11-23T14:13:00Z</dcterms:created>
  <dcterms:modified xsi:type="dcterms:W3CDTF">2022-02-16T01:55:02Z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