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861" r:id="rId2"/>
    <p:sldMasterId id="2147483874" r:id="rId3"/>
    <p:sldMasterId id="2147483886" r:id="rId4"/>
    <p:sldMasterId id="2147483899" r:id="rId5"/>
    <p:sldMasterId id="2147483912" r:id="rId6"/>
  </p:sldMasterIdLst>
  <p:notesMasterIdLst>
    <p:notesMasterId r:id="rId23"/>
  </p:notesMasterIdLst>
  <p:sldIdLst>
    <p:sldId id="3093" r:id="rId7"/>
    <p:sldId id="2975" r:id="rId8"/>
    <p:sldId id="3094" r:id="rId9"/>
    <p:sldId id="3096" r:id="rId10"/>
    <p:sldId id="3099" r:id="rId11"/>
    <p:sldId id="2990" r:id="rId12"/>
    <p:sldId id="3097" r:id="rId13"/>
    <p:sldId id="2994" r:id="rId14"/>
    <p:sldId id="3074" r:id="rId15"/>
    <p:sldId id="3100" r:id="rId16"/>
    <p:sldId id="3101" r:id="rId17"/>
    <p:sldId id="3095" r:id="rId18"/>
    <p:sldId id="3098" r:id="rId19"/>
    <p:sldId id="3102" r:id="rId20"/>
    <p:sldId id="3091" r:id="rId21"/>
    <p:sldId id="309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FF"/>
    <a:srgbClr val="0998D7"/>
    <a:srgbClr val="FF6600"/>
    <a:srgbClr val="FF9933"/>
    <a:srgbClr val="FF3399"/>
    <a:srgbClr val="CCFF99"/>
    <a:srgbClr val="CCFF66"/>
    <a:srgbClr val="92D050"/>
    <a:srgbClr val="5A30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20" autoAdjust="0"/>
    <p:restoredTop sz="92727" autoAdjust="0"/>
  </p:normalViewPr>
  <p:slideViewPr>
    <p:cSldViewPr snapToGrid="0">
      <p:cViewPr varScale="1">
        <p:scale>
          <a:sx n="77" d="100"/>
          <a:sy n="77" d="100"/>
        </p:scale>
        <p:origin x="701" y="4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97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AF72614A-304C-4EF2-CA45-25504D9F06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2CBF22FD-9E86-F664-38E7-0653111D2A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C062CA67-F168-7CB4-C63A-E57296D6CC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0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8C130B-09E2-49AA-8A10-3051C701B00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09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5391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Bây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giờ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cô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và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các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cùng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khám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phá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nội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dung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bài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học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hôm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nay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nhé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err="1"/>
              <a:t>Cô</a:t>
            </a:r>
            <a:r>
              <a:rPr lang="en-US" sz="900" dirty="0"/>
              <a:t> </a:t>
            </a:r>
            <a:r>
              <a:rPr lang="en-US" sz="900" dirty="0" err="1"/>
              <a:t>mời</a:t>
            </a:r>
            <a:r>
              <a:rPr lang="en-US" sz="900" dirty="0"/>
              <a:t> </a:t>
            </a:r>
            <a:r>
              <a:rPr lang="en-US" sz="900" dirty="0" err="1"/>
              <a:t>cả</a:t>
            </a:r>
            <a:r>
              <a:rPr lang="en-US" sz="900" dirty="0"/>
              <a:t> </a:t>
            </a:r>
            <a:r>
              <a:rPr lang="en-US" sz="900" dirty="0" err="1"/>
              <a:t>lớp</a:t>
            </a:r>
            <a:r>
              <a:rPr lang="en-US" sz="900" dirty="0"/>
              <a:t> </a:t>
            </a:r>
            <a:r>
              <a:rPr lang="en-US" sz="900" dirty="0" err="1"/>
              <a:t>quan</a:t>
            </a:r>
            <a:r>
              <a:rPr lang="en-US" sz="900" dirty="0"/>
              <a:t> </a:t>
            </a:r>
            <a:r>
              <a:rPr lang="en-US" sz="900" dirty="0" err="1"/>
              <a:t>sát</a:t>
            </a:r>
            <a:r>
              <a:rPr lang="en-US" sz="900" baseline="0" dirty="0"/>
              <a:t> </a:t>
            </a:r>
            <a:r>
              <a:rPr lang="en-US" sz="900" dirty="0"/>
              <a:t>SGK</a:t>
            </a:r>
            <a:r>
              <a:rPr lang="en-US" sz="900" baseline="0" dirty="0"/>
              <a:t> </a:t>
            </a:r>
            <a:r>
              <a:rPr lang="en-US" sz="900" baseline="0" dirty="0" err="1"/>
              <a:t>trang</a:t>
            </a:r>
            <a:r>
              <a:rPr lang="en-US" sz="900" baseline="0" dirty="0"/>
              <a:t> 70</a:t>
            </a:r>
            <a:r>
              <a:rPr lang="en-US" sz="900" dirty="0"/>
              <a:t>,</a:t>
            </a:r>
            <a:r>
              <a:rPr lang="en-US" sz="900" baseline="0" dirty="0"/>
              <a:t> </a:t>
            </a:r>
            <a:r>
              <a:rPr lang="en-US" sz="900" dirty="0" err="1"/>
              <a:t>chúng</a:t>
            </a:r>
            <a:r>
              <a:rPr lang="en-US" sz="900" dirty="0"/>
              <a:t> ta </a:t>
            </a:r>
            <a:r>
              <a:rPr lang="en-US" sz="900" dirty="0" err="1"/>
              <a:t>cùng</a:t>
            </a:r>
            <a:r>
              <a:rPr lang="en-US" sz="900" dirty="0"/>
              <a:t> </a:t>
            </a:r>
            <a:r>
              <a:rPr lang="en-US" sz="900" dirty="0" err="1"/>
              <a:t>tìm</a:t>
            </a:r>
            <a:r>
              <a:rPr lang="en-US" sz="900" dirty="0"/>
              <a:t> </a:t>
            </a:r>
            <a:r>
              <a:rPr lang="en-US" sz="900" dirty="0" err="1"/>
              <a:t>hiểu</a:t>
            </a:r>
            <a:r>
              <a:rPr lang="en-US" sz="900" dirty="0"/>
              <a:t> </a:t>
            </a:r>
            <a:r>
              <a:rPr lang="en-US" sz="900" dirty="0" err="1"/>
              <a:t>nội</a:t>
            </a:r>
            <a:r>
              <a:rPr lang="en-US" sz="900" dirty="0"/>
              <a:t> dung 1. </a:t>
            </a:r>
            <a:r>
              <a:rPr lang="en-US" sz="900" dirty="0" err="1"/>
              <a:t>Nhiệm</a:t>
            </a:r>
            <a:r>
              <a:rPr lang="en-US" sz="900" baseline="0" dirty="0"/>
              <a:t> </a:t>
            </a:r>
            <a:r>
              <a:rPr lang="en-US" sz="900" baseline="0" dirty="0" err="1"/>
              <a:t>vụ</a:t>
            </a:r>
            <a:r>
              <a:rPr lang="en-US" sz="900" baseline="0" dirty="0"/>
              <a:t> </a:t>
            </a:r>
            <a:r>
              <a:rPr lang="en-US" sz="900" baseline="0" dirty="0" err="1"/>
              <a:t>của</a:t>
            </a:r>
            <a:r>
              <a:rPr lang="en-US" sz="900" baseline="0" dirty="0"/>
              <a:t> </a:t>
            </a:r>
            <a:r>
              <a:rPr lang="en-US" sz="900" baseline="0" dirty="0" err="1"/>
              <a:t>nhóm</a:t>
            </a:r>
            <a:r>
              <a:rPr lang="en-US" sz="900" baseline="0" dirty="0"/>
              <a:t> </a:t>
            </a:r>
            <a:r>
              <a:rPr lang="en-US" sz="900" baseline="0" dirty="0" err="1"/>
              <a:t>em</a:t>
            </a:r>
            <a:r>
              <a:rPr lang="en-US" sz="90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712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39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996"/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96"/>
              <a:t>2024/1/15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99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996"/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9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062825"/>
      </p:ext>
    </p:extLst>
  </p:cSld>
  <p:clrMapOvr>
    <a:masterClrMapping/>
  </p:clrMapOvr>
  <p:transition spd="med" advClick="0" advTm="0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18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98" indent="0">
              <a:buNone/>
              <a:defRPr sz="1333"/>
            </a:lvl2pPr>
            <a:lvl3pPr marL="913996" indent="0">
              <a:buNone/>
              <a:defRPr sz="1200"/>
            </a:lvl3pPr>
            <a:lvl4pPr marL="1370986" indent="0">
              <a:buNone/>
              <a:defRPr sz="1067"/>
            </a:lvl4pPr>
            <a:lvl5pPr marL="1827984" indent="0">
              <a:buNone/>
              <a:defRPr sz="1067"/>
            </a:lvl5pPr>
            <a:lvl6pPr marL="2284976" indent="0">
              <a:buNone/>
              <a:defRPr sz="1067"/>
            </a:lvl6pPr>
            <a:lvl7pPr marL="2741970" indent="0">
              <a:buNone/>
              <a:defRPr sz="1067"/>
            </a:lvl7pPr>
            <a:lvl8pPr marL="3198968" indent="0">
              <a:buNone/>
              <a:defRPr sz="1067"/>
            </a:lvl8pPr>
            <a:lvl9pPr marL="3655966" indent="0">
              <a:buNone/>
              <a:defRPr sz="1067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996"/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96"/>
              <a:t>2024/1/15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99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996"/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9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860603"/>
      </p:ext>
    </p:extLst>
  </p:cSld>
  <p:clrMapOvr>
    <a:masterClrMapping/>
  </p:clrMapOvr>
  <p:transition spd="med" advClick="0" advTm="0"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6998" indent="0">
              <a:buNone/>
              <a:defRPr sz="2800"/>
            </a:lvl2pPr>
            <a:lvl3pPr marL="913996" indent="0">
              <a:buNone/>
              <a:defRPr sz="2400"/>
            </a:lvl3pPr>
            <a:lvl4pPr marL="1370986" indent="0">
              <a:buNone/>
              <a:defRPr sz="2000"/>
            </a:lvl4pPr>
            <a:lvl5pPr marL="1827984" indent="0">
              <a:buNone/>
              <a:defRPr sz="2000"/>
            </a:lvl5pPr>
            <a:lvl6pPr marL="2284976" indent="0">
              <a:buNone/>
              <a:defRPr sz="2000"/>
            </a:lvl6pPr>
            <a:lvl7pPr marL="2741970" indent="0">
              <a:buNone/>
              <a:defRPr sz="2000"/>
            </a:lvl7pPr>
            <a:lvl8pPr marL="3198968" indent="0">
              <a:buNone/>
              <a:defRPr sz="2000"/>
            </a:lvl8pPr>
            <a:lvl9pPr marL="3655966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18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98" indent="0">
              <a:buNone/>
              <a:defRPr sz="1333"/>
            </a:lvl2pPr>
            <a:lvl3pPr marL="913996" indent="0">
              <a:buNone/>
              <a:defRPr sz="1200"/>
            </a:lvl3pPr>
            <a:lvl4pPr marL="1370986" indent="0">
              <a:buNone/>
              <a:defRPr sz="1067"/>
            </a:lvl4pPr>
            <a:lvl5pPr marL="1827984" indent="0">
              <a:buNone/>
              <a:defRPr sz="1067"/>
            </a:lvl5pPr>
            <a:lvl6pPr marL="2284976" indent="0">
              <a:buNone/>
              <a:defRPr sz="1067"/>
            </a:lvl6pPr>
            <a:lvl7pPr marL="2741970" indent="0">
              <a:buNone/>
              <a:defRPr sz="1067"/>
            </a:lvl7pPr>
            <a:lvl8pPr marL="3198968" indent="0">
              <a:buNone/>
              <a:defRPr sz="1067"/>
            </a:lvl8pPr>
            <a:lvl9pPr marL="3655966" indent="0">
              <a:buNone/>
              <a:defRPr sz="1067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996"/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96"/>
              <a:t>2024/1/15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99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996"/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9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619188"/>
      </p:ext>
    </p:extLst>
  </p:cSld>
  <p:clrMapOvr>
    <a:masterClrMapping/>
  </p:clrMapOvr>
  <p:transition spd="med" advClick="0" advTm="0">
    <p:push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996"/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96"/>
              <a:t>2024/1/15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99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996"/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9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415329"/>
      </p:ext>
    </p:extLst>
  </p:cSld>
  <p:clrMapOvr>
    <a:masterClrMapping/>
  </p:clrMapOvr>
  <p:transition spd="med" advClick="0" advTm="0">
    <p:push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43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43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996"/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96"/>
              <a:t>2024/1/15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99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996"/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9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839955"/>
      </p:ext>
    </p:extLst>
  </p:cSld>
  <p:clrMapOvr>
    <a:masterClrMapping/>
  </p:clrMapOvr>
  <p:transition spd="med" advClick="0" advTm="0">
    <p:push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766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685EC51D-0A5F-4380-9F93-B48BC9E2F629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2675CD-4B91-48AB-8C45-393DFC0E13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90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C7141-E9FF-48A3-9C10-EBDB4DBA99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35AC12-4260-42A2-82AC-F4C341EB9E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687" indent="0" algn="ctr">
              <a:buNone/>
              <a:defRPr sz="2000"/>
            </a:lvl2pPr>
            <a:lvl3pPr marL="913425" indent="0" algn="ctr">
              <a:buNone/>
              <a:defRPr sz="1867"/>
            </a:lvl3pPr>
            <a:lvl4pPr marL="1370138" indent="0" algn="ctr">
              <a:buNone/>
              <a:defRPr sz="1600"/>
            </a:lvl4pPr>
            <a:lvl5pPr marL="1826850" indent="0" algn="ctr">
              <a:buNone/>
              <a:defRPr sz="1600"/>
            </a:lvl5pPr>
            <a:lvl6pPr marL="2283590" indent="0" algn="ctr">
              <a:buNone/>
              <a:defRPr sz="1600"/>
            </a:lvl6pPr>
            <a:lvl7pPr marL="2740274" indent="0" algn="ctr">
              <a:buNone/>
              <a:defRPr sz="1600"/>
            </a:lvl7pPr>
            <a:lvl8pPr marL="3196960" indent="0" algn="ctr">
              <a:buNone/>
              <a:defRPr sz="1600"/>
            </a:lvl8pPr>
            <a:lvl9pPr marL="365364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1D7104-F9A6-4A5B-892E-06E7C81BF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4580"/>
            <a:fld id="{6A9FBD42-322D-4547-8D9F-6CB97ACEE7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4580"/>
              <a:t>15-Jan-24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A92E28-1E28-48B1-BFAC-3836A00F2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458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9D9494-4337-40F5-B8C0-12B8FB744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4580"/>
            <a:fld id="{14A1CF6C-32F5-4B07-B3E8-48A0D1A3C0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458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6893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FCB90-E949-4B79-89D4-FC435C397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203A3-4E6B-4EE0-A239-0788FEDCB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A71363-595F-42B4-89A4-53548EFDD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4580"/>
            <a:fld id="{6A9FBD42-322D-4547-8D9F-6CB97ACEE7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4580"/>
              <a:t>15-Jan-24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F02BF3-0F64-47F0-AE99-E9537BCD8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458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91475-1797-4FAC-9EA7-D25544F3E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4580"/>
            <a:fld id="{14A1CF6C-32F5-4B07-B3E8-48A0D1A3C0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458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91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7ACCF-06A9-4364-AD32-DF97F5F38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9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511621-5A4C-4959-B9F0-5C87B7F3B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68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42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701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8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35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02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69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36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6EC5F0-186D-450A-A058-4CB05F44F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4580"/>
            <a:fld id="{6A9FBD42-322D-4547-8D9F-6CB97ACEE7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4580"/>
              <a:t>15-Jan-24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9F9041-CE37-4570-8C03-2664001E7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458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DBE0A5-4231-44BA-990A-6D6B30873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4580"/>
            <a:fld id="{14A1CF6C-32F5-4B07-B3E8-48A0D1A3C0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458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645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685EC51D-0A5F-4380-9F93-B48BC9E2F629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2675CD-4B91-48AB-8C45-393DFC0E13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9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9F9B0-D4A1-4F41-8A68-E303ABA92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D26D5-7B80-46DC-BF7B-F766F8A9EB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529B3-5A1C-4C05-B7D4-CC28B2D87C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D447B6-15C1-4B5E-83DB-DA53BA076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4580"/>
            <a:fld id="{6A9FBD42-322D-4547-8D9F-6CB97ACEE7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4580"/>
              <a:t>15-Jan-24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DEEBAE-DE66-4B9D-AC72-53BEF39D8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458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7573A3-9BC2-41B0-8EB6-6A63A3CB5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4580"/>
            <a:fld id="{14A1CF6C-32F5-4B07-B3E8-48A0D1A3C0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458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8672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F4D95-E7F0-408E-994F-8C3B9F6DE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495FDD-02B0-4282-B6D7-CD3B4FD2A7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87" indent="0">
              <a:buNone/>
              <a:defRPr sz="2000" b="1"/>
            </a:lvl2pPr>
            <a:lvl3pPr marL="913425" indent="0">
              <a:buNone/>
              <a:defRPr sz="1867" b="1"/>
            </a:lvl3pPr>
            <a:lvl4pPr marL="1370138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90" indent="0">
              <a:buNone/>
              <a:defRPr sz="1600" b="1"/>
            </a:lvl6pPr>
            <a:lvl7pPr marL="2740274" indent="0">
              <a:buNone/>
              <a:defRPr sz="1600" b="1"/>
            </a:lvl7pPr>
            <a:lvl8pPr marL="3196960" indent="0">
              <a:buNone/>
              <a:defRPr sz="1600" b="1"/>
            </a:lvl8pPr>
            <a:lvl9pPr marL="3653647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2C60A5-329E-4696-839A-9010D95CBE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6261CE-A629-4773-8295-B458C01E3A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87" indent="0">
              <a:buNone/>
              <a:defRPr sz="2000" b="1"/>
            </a:lvl2pPr>
            <a:lvl3pPr marL="913425" indent="0">
              <a:buNone/>
              <a:defRPr sz="1867" b="1"/>
            </a:lvl3pPr>
            <a:lvl4pPr marL="1370138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90" indent="0">
              <a:buNone/>
              <a:defRPr sz="1600" b="1"/>
            </a:lvl6pPr>
            <a:lvl7pPr marL="2740274" indent="0">
              <a:buNone/>
              <a:defRPr sz="1600" b="1"/>
            </a:lvl7pPr>
            <a:lvl8pPr marL="3196960" indent="0">
              <a:buNone/>
              <a:defRPr sz="1600" b="1"/>
            </a:lvl8pPr>
            <a:lvl9pPr marL="3653647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362655-536B-4087-9B5A-D7312D0BC6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9A001C-6BA4-4A30-86BD-D0AB57E2D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4580"/>
            <a:fld id="{6A9FBD42-322D-4547-8D9F-6CB97ACEE7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4580"/>
              <a:t>15-Jan-24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EC6E7A-3A87-4D72-9E8E-1FE46A5C3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458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E6BAB9-E66B-49D4-A9BC-FBADEFD6B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4580"/>
            <a:fld id="{14A1CF6C-32F5-4B07-B3E8-48A0D1A3C0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458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8138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0B999-5E70-4B80-BBD8-ED5DE3AD2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023CC1-86CD-4E75-B9D1-A47DB66C1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4580"/>
            <a:fld id="{6A9FBD42-322D-4547-8D9F-6CB97ACEE7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4580"/>
              <a:t>15-Jan-24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6EA798-0247-461A-90EC-B553D73EB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458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BA0074-70D3-45BD-B1BE-91AA7D275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4580"/>
            <a:fld id="{14A1CF6C-32F5-4B07-B3E8-48A0D1A3C0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458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0845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0F7F90-1713-4BFE-8FD7-455CC74CC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4580"/>
            <a:fld id="{6A9FBD42-322D-4547-8D9F-6CB97ACEE7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4580"/>
              <a:t>15-Jan-24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770367-4775-4AEC-9231-E537A166C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458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DA6D74-83DF-4F9E-9EB8-B67E0F13B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4580"/>
            <a:fld id="{14A1CF6C-32F5-4B07-B3E8-48A0D1A3C0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458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9463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6D3E7-3060-4EF4-AC38-D7DC33CD8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4B080-BA40-4887-A3D3-DB67DC86C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8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8713E2-22DD-4E86-8468-6FD924605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687" indent="0">
              <a:buNone/>
              <a:defRPr sz="1467"/>
            </a:lvl2pPr>
            <a:lvl3pPr marL="913425" indent="0">
              <a:buNone/>
              <a:defRPr sz="1200"/>
            </a:lvl3pPr>
            <a:lvl4pPr marL="1370138" indent="0">
              <a:buNone/>
              <a:defRPr sz="1067"/>
            </a:lvl4pPr>
            <a:lvl5pPr marL="1826850" indent="0">
              <a:buNone/>
              <a:defRPr sz="1067"/>
            </a:lvl5pPr>
            <a:lvl6pPr marL="2283590" indent="0">
              <a:buNone/>
              <a:defRPr sz="1067"/>
            </a:lvl6pPr>
            <a:lvl7pPr marL="2740274" indent="0">
              <a:buNone/>
              <a:defRPr sz="1067"/>
            </a:lvl7pPr>
            <a:lvl8pPr marL="3196960" indent="0">
              <a:buNone/>
              <a:defRPr sz="1067"/>
            </a:lvl8pPr>
            <a:lvl9pPr marL="3653647" indent="0">
              <a:buNone/>
              <a:defRPr sz="10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B11059-4506-41D2-8457-7B3A465A9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4580"/>
            <a:fld id="{6A9FBD42-322D-4547-8D9F-6CB97ACEE7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4580"/>
              <a:t>15-Jan-24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D9B94B-AF3E-43C4-80EB-EA7BC2646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458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246FB9-3807-4AF6-8CAC-464F3349D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4580"/>
            <a:fld id="{14A1CF6C-32F5-4B07-B3E8-48A0D1A3C0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458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9511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A77CD-A1F7-4666-AE37-BD425690E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235A0D-2184-4CA1-A7FE-2E91B78C87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8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687" indent="0">
              <a:buNone/>
              <a:defRPr sz="2800"/>
            </a:lvl2pPr>
            <a:lvl3pPr marL="913425" indent="0">
              <a:buNone/>
              <a:defRPr sz="2400"/>
            </a:lvl3pPr>
            <a:lvl4pPr marL="1370138" indent="0">
              <a:buNone/>
              <a:defRPr sz="2000"/>
            </a:lvl4pPr>
            <a:lvl5pPr marL="1826850" indent="0">
              <a:buNone/>
              <a:defRPr sz="2000"/>
            </a:lvl5pPr>
            <a:lvl6pPr marL="2283590" indent="0">
              <a:buNone/>
              <a:defRPr sz="2000"/>
            </a:lvl6pPr>
            <a:lvl7pPr marL="2740274" indent="0">
              <a:buNone/>
              <a:defRPr sz="2000"/>
            </a:lvl7pPr>
            <a:lvl8pPr marL="3196960" indent="0">
              <a:buNone/>
              <a:defRPr sz="2000"/>
            </a:lvl8pPr>
            <a:lvl9pPr marL="365364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8ADD26-3FF3-4EED-81BC-67F0120D8B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687" indent="0">
              <a:buNone/>
              <a:defRPr sz="1467"/>
            </a:lvl2pPr>
            <a:lvl3pPr marL="913425" indent="0">
              <a:buNone/>
              <a:defRPr sz="1200"/>
            </a:lvl3pPr>
            <a:lvl4pPr marL="1370138" indent="0">
              <a:buNone/>
              <a:defRPr sz="1067"/>
            </a:lvl4pPr>
            <a:lvl5pPr marL="1826850" indent="0">
              <a:buNone/>
              <a:defRPr sz="1067"/>
            </a:lvl5pPr>
            <a:lvl6pPr marL="2283590" indent="0">
              <a:buNone/>
              <a:defRPr sz="1067"/>
            </a:lvl6pPr>
            <a:lvl7pPr marL="2740274" indent="0">
              <a:buNone/>
              <a:defRPr sz="1067"/>
            </a:lvl7pPr>
            <a:lvl8pPr marL="3196960" indent="0">
              <a:buNone/>
              <a:defRPr sz="1067"/>
            </a:lvl8pPr>
            <a:lvl9pPr marL="3653647" indent="0">
              <a:buNone/>
              <a:defRPr sz="10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131B61-3A77-49EA-AFC3-D0D691381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4580"/>
            <a:fld id="{6A9FBD42-322D-4547-8D9F-6CB97ACEE7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4580"/>
              <a:t>15-Jan-24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C9D1AC-D681-4474-854E-5CC3B850E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458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F2F53C-0F4E-444D-B7DB-218431FA3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4580"/>
            <a:fld id="{14A1CF6C-32F5-4B07-B3E8-48A0D1A3C0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458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0158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B6678-F429-4373-BC28-8F819312A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491E61-DD0B-49E5-9216-F4BB66A9B6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9B4F1-3FB3-457D-8FD5-B97737B02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4580"/>
            <a:fld id="{6A9FBD42-322D-4547-8D9F-6CB97ACEE7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4580"/>
              <a:t>15-Jan-24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729E3-C55C-44BA-AF7E-802ED3D8A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458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55745-7566-4B1F-83A3-DBAE4FBF7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4580"/>
            <a:fld id="{14A1CF6C-32F5-4B07-B3E8-48A0D1A3C0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458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7829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EACE38-D79F-42FE-9757-2367E24505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82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0A9F60-8F5A-405F-A6FA-2EBCD14217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82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30A6E-1156-4E76-B95E-EA3131437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4580"/>
            <a:fld id="{6A9FBD42-322D-4547-8D9F-6CB97ACEE7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4580"/>
              <a:t>15-Jan-24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C1DCB-3956-4876-82CD-DCF32D27C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458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059BF-B8F0-426D-864F-2EF70B38E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4580"/>
            <a:fld id="{14A1CF6C-32F5-4B07-B3E8-48A0D1A3C0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458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0897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7B029-3B3A-D9CA-9909-085075EFD3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703E71-EA4F-1DFF-A90B-F309A580F2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783" indent="0" algn="ctr">
              <a:buNone/>
              <a:defRPr sz="2000"/>
            </a:lvl2pPr>
            <a:lvl3pPr marL="913606" indent="0" algn="ctr">
              <a:buNone/>
              <a:defRPr sz="1867"/>
            </a:lvl3pPr>
            <a:lvl4pPr marL="1370410" indent="0" algn="ctr">
              <a:buNone/>
              <a:defRPr sz="1600"/>
            </a:lvl4pPr>
            <a:lvl5pPr marL="1827213" indent="0" algn="ctr">
              <a:buNone/>
              <a:defRPr sz="1600"/>
            </a:lvl5pPr>
            <a:lvl6pPr marL="2284038" indent="0" algn="ctr">
              <a:buNone/>
              <a:defRPr sz="1600"/>
            </a:lvl6pPr>
            <a:lvl7pPr marL="2740818" indent="0" algn="ctr">
              <a:buNone/>
              <a:defRPr sz="1600"/>
            </a:lvl7pPr>
            <a:lvl8pPr marL="3197600" indent="0" algn="ctr">
              <a:buNone/>
              <a:defRPr sz="1600"/>
            </a:lvl8pPr>
            <a:lvl9pPr marL="36543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B2DF1A-0131-0B46-EC86-06EED609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4580"/>
            <a:fld id="{42B6B057-CDBF-4094-845C-B3E143903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4580"/>
              <a:t>15-Jan-24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2F12BA-44B2-FECE-12BD-01FCF1D2E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458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C68641-2DC6-FEDB-DC57-F5388643E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4580"/>
            <a:fld id="{9361C261-9F72-48C5-BB55-5EC16CC319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458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893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DF078-0442-A182-D59D-D594420AD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2BFA0-17FA-055B-6920-C219DD5BC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0D215-BC40-8FE6-96C7-F410208DC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4580"/>
            <a:fld id="{42B6B057-CDBF-4094-845C-B3E143903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4580"/>
              <a:t>15-Jan-24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A7AEB-01BC-1561-7C48-593333B12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458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25A513-8ECA-EA94-1B83-B48A796E3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4580"/>
            <a:fld id="{9361C261-9F72-48C5-BB55-5EC16CC319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458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505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>
            <a:extLst>
              <a:ext uri="{FF2B5EF4-FFF2-40B4-BE49-F238E27FC236}">
                <a16:creationId xmlns:a16="http://schemas.microsoft.com/office/drawing/2014/main" id="{56ADBEA9-4753-4216-B9C7-0BC18E10E9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12" y="0"/>
            <a:ext cx="12222112" cy="6874938"/>
          </a:xfrm>
          <a:prstGeom prst="rect">
            <a:avLst/>
          </a:prstGeom>
        </p:spPr>
      </p:pic>
      <p:pic>
        <p:nvPicPr>
          <p:cNvPr id="8" name="图片 5">
            <a:extLst>
              <a:ext uri="{FF2B5EF4-FFF2-40B4-BE49-F238E27FC236}">
                <a16:creationId xmlns:a16="http://schemas.microsoft.com/office/drawing/2014/main" id="{886C449E-54D0-4036-A6FC-F78B85EBA9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30112" y="5067014"/>
            <a:ext cx="1673053" cy="1807924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A2344DCD-4835-48C5-AF8F-BE9F9742C1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0112" y="-1"/>
            <a:ext cx="12222112" cy="2939742"/>
          </a:xfrm>
          <a:prstGeom prst="rect">
            <a:avLst/>
          </a:prstGeom>
        </p:spPr>
      </p:pic>
      <p:pic>
        <p:nvPicPr>
          <p:cNvPr id="14" name="图片 4">
            <a:extLst>
              <a:ext uri="{FF2B5EF4-FFF2-40B4-BE49-F238E27FC236}">
                <a16:creationId xmlns:a16="http://schemas.microsoft.com/office/drawing/2014/main" id="{9D304ACA-2F41-447E-83BB-1A6BD5FABAD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23" y="441177"/>
            <a:ext cx="3674789" cy="121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74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AB391-4B3E-B87F-49DE-8246B9673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85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957501-6D66-5281-8E37-D1501C107C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78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60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704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21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0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08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43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76D85-3F5E-6C43-7EFF-A72EE1383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4580"/>
            <a:fld id="{42B6B057-CDBF-4094-845C-B3E143903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4580"/>
              <a:t>15-Jan-24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ACCC2A-FAAC-AB34-3635-C85B66E43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458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85EBA-B685-26B0-FAFC-722C66B66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4580"/>
            <a:fld id="{9361C261-9F72-48C5-BB55-5EC16CC319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458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0865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D227F-1BBF-0F94-8DEF-9DEC5C0F3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12611-8127-2F3B-17E9-F0DF75EC9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2EB3DB-0291-010E-9D2E-DD18D9ED16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7FB748-AB0B-AE82-79BF-7A05B08C8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4580"/>
            <a:fld id="{42B6B057-CDBF-4094-845C-B3E143903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4580"/>
              <a:t>15-Jan-24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A60FE2-E7A2-DD7D-7D0F-C7201486A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458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838731-FF81-8615-F40E-128FAB41D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4580"/>
            <a:fld id="{9361C261-9F72-48C5-BB55-5EC16CC319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458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9888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289BC-F400-FD6D-3213-780024149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6E4EFC-FD1E-4525-798F-42E1C836A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83" indent="0">
              <a:buNone/>
              <a:defRPr sz="2000" b="1"/>
            </a:lvl2pPr>
            <a:lvl3pPr marL="913606" indent="0">
              <a:buNone/>
              <a:defRPr sz="1867" b="1"/>
            </a:lvl3pPr>
            <a:lvl4pPr marL="1370410" indent="0">
              <a:buNone/>
              <a:defRPr sz="1600" b="1"/>
            </a:lvl4pPr>
            <a:lvl5pPr marL="1827213" indent="0">
              <a:buNone/>
              <a:defRPr sz="1600" b="1"/>
            </a:lvl5pPr>
            <a:lvl6pPr marL="2284038" indent="0">
              <a:buNone/>
              <a:defRPr sz="1600" b="1"/>
            </a:lvl6pPr>
            <a:lvl7pPr marL="2740818" indent="0">
              <a:buNone/>
              <a:defRPr sz="1600" b="1"/>
            </a:lvl7pPr>
            <a:lvl8pPr marL="3197600" indent="0">
              <a:buNone/>
              <a:defRPr sz="1600" b="1"/>
            </a:lvl8pPr>
            <a:lvl9pPr marL="36543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F82A77-622F-D2CF-B3F4-5FB5E8B0A6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AFA753-40E8-44BB-C5F6-C186AECFE7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83" indent="0">
              <a:buNone/>
              <a:defRPr sz="2000" b="1"/>
            </a:lvl2pPr>
            <a:lvl3pPr marL="913606" indent="0">
              <a:buNone/>
              <a:defRPr sz="1867" b="1"/>
            </a:lvl3pPr>
            <a:lvl4pPr marL="1370410" indent="0">
              <a:buNone/>
              <a:defRPr sz="1600" b="1"/>
            </a:lvl4pPr>
            <a:lvl5pPr marL="1827213" indent="0">
              <a:buNone/>
              <a:defRPr sz="1600" b="1"/>
            </a:lvl5pPr>
            <a:lvl6pPr marL="2284038" indent="0">
              <a:buNone/>
              <a:defRPr sz="1600" b="1"/>
            </a:lvl6pPr>
            <a:lvl7pPr marL="2740818" indent="0">
              <a:buNone/>
              <a:defRPr sz="1600" b="1"/>
            </a:lvl7pPr>
            <a:lvl8pPr marL="3197600" indent="0">
              <a:buNone/>
              <a:defRPr sz="1600" b="1"/>
            </a:lvl8pPr>
            <a:lvl9pPr marL="36543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484CD8-551D-99BA-DE9A-3139DB1A2D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709896-555F-4AB9-AF73-218ED1D69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4580"/>
            <a:fld id="{42B6B057-CDBF-4094-845C-B3E143903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4580"/>
              <a:t>15-Jan-24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B3FEDF-8162-63EF-BEBA-8CD2E990C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458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2C1460-A156-50B9-9B54-4369E8423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4580"/>
            <a:fld id="{9361C261-9F72-48C5-BB55-5EC16CC319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458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0184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633AF-D41E-7EF1-0001-C6FC218C6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85B9CD-7598-4A80-EF38-7305B3735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4580"/>
            <a:fld id="{42B6B057-CDBF-4094-845C-B3E143903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4580"/>
              <a:t>15-Jan-24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EE6363-1EB7-0C79-EBC6-80F12AF87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458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8A072D-8A9C-D47B-069D-CE02BD77A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4580"/>
            <a:fld id="{9361C261-9F72-48C5-BB55-5EC16CC319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458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6498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0C8D16-8B02-0BD4-EB08-5D5D23C99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4580"/>
            <a:fld id="{42B6B057-CDBF-4094-845C-B3E143903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4580"/>
              <a:t>15-Jan-24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80476B-AA86-957A-6403-BFAD56A4E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458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94C503-67AB-AB8B-6AC1-4116A608D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4580"/>
            <a:fld id="{9361C261-9F72-48C5-BB55-5EC16CC319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458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2232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646B5-A948-7F9B-6BA9-E02F40A47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1303D-64D8-64BF-A2DA-41EA287EA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7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DBF25B-1CC1-36E8-16AA-C2056B80F0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783" indent="0">
              <a:buNone/>
              <a:defRPr sz="1467"/>
            </a:lvl2pPr>
            <a:lvl3pPr marL="913606" indent="0">
              <a:buNone/>
              <a:defRPr sz="1200"/>
            </a:lvl3pPr>
            <a:lvl4pPr marL="1370410" indent="0">
              <a:buNone/>
              <a:defRPr sz="1067"/>
            </a:lvl4pPr>
            <a:lvl5pPr marL="1827213" indent="0">
              <a:buNone/>
              <a:defRPr sz="1067"/>
            </a:lvl5pPr>
            <a:lvl6pPr marL="2284038" indent="0">
              <a:buNone/>
              <a:defRPr sz="1067"/>
            </a:lvl6pPr>
            <a:lvl7pPr marL="2740818" indent="0">
              <a:buNone/>
              <a:defRPr sz="1067"/>
            </a:lvl7pPr>
            <a:lvl8pPr marL="3197600" indent="0">
              <a:buNone/>
              <a:defRPr sz="1067"/>
            </a:lvl8pPr>
            <a:lvl9pPr marL="3654383" indent="0"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296ACD-F6C4-228F-AE9F-9224921BA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4580"/>
            <a:fld id="{42B6B057-CDBF-4094-845C-B3E143903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4580"/>
              <a:t>15-Jan-24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C5B97C-2F35-EC10-3B92-F8C7CEB05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458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C3BA2E-BCFA-7E8D-5440-C4B303E9D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4580"/>
            <a:fld id="{9361C261-9F72-48C5-BB55-5EC16CC319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458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3782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C3398-61FB-66CF-208F-DA41145AB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13A99B-B85E-7A68-92A7-C1DF6B33C5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7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783" indent="0">
              <a:buNone/>
              <a:defRPr sz="2800"/>
            </a:lvl2pPr>
            <a:lvl3pPr marL="913606" indent="0">
              <a:buNone/>
              <a:defRPr sz="2400"/>
            </a:lvl3pPr>
            <a:lvl4pPr marL="1370410" indent="0">
              <a:buNone/>
              <a:defRPr sz="2000"/>
            </a:lvl4pPr>
            <a:lvl5pPr marL="1827213" indent="0">
              <a:buNone/>
              <a:defRPr sz="2000"/>
            </a:lvl5pPr>
            <a:lvl6pPr marL="2284038" indent="0">
              <a:buNone/>
              <a:defRPr sz="2000"/>
            </a:lvl6pPr>
            <a:lvl7pPr marL="2740818" indent="0">
              <a:buNone/>
              <a:defRPr sz="2000"/>
            </a:lvl7pPr>
            <a:lvl8pPr marL="3197600" indent="0">
              <a:buNone/>
              <a:defRPr sz="2000"/>
            </a:lvl8pPr>
            <a:lvl9pPr marL="365438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228085-9B9C-DBA4-F254-25BB805BB0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783" indent="0">
              <a:buNone/>
              <a:defRPr sz="1467"/>
            </a:lvl2pPr>
            <a:lvl3pPr marL="913606" indent="0">
              <a:buNone/>
              <a:defRPr sz="1200"/>
            </a:lvl3pPr>
            <a:lvl4pPr marL="1370410" indent="0">
              <a:buNone/>
              <a:defRPr sz="1067"/>
            </a:lvl4pPr>
            <a:lvl5pPr marL="1827213" indent="0">
              <a:buNone/>
              <a:defRPr sz="1067"/>
            </a:lvl5pPr>
            <a:lvl6pPr marL="2284038" indent="0">
              <a:buNone/>
              <a:defRPr sz="1067"/>
            </a:lvl6pPr>
            <a:lvl7pPr marL="2740818" indent="0">
              <a:buNone/>
              <a:defRPr sz="1067"/>
            </a:lvl7pPr>
            <a:lvl8pPr marL="3197600" indent="0">
              <a:buNone/>
              <a:defRPr sz="1067"/>
            </a:lvl8pPr>
            <a:lvl9pPr marL="3654383" indent="0"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0C2899-AE44-1A89-9295-66BC7F361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4580"/>
            <a:fld id="{42B6B057-CDBF-4094-845C-B3E143903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4580"/>
              <a:t>15-Jan-24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706A4F-8FB1-BB38-21BB-936D0D897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458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903CDB-0527-C380-6225-D2E416DE9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4580"/>
            <a:fld id="{9361C261-9F72-48C5-BB55-5EC16CC319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458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5695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877C5-3843-DC82-90A8-6909FAC3F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41C11C-0349-AF50-9924-9E4D4007EB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B708A-4C9B-CA15-E02B-F637FA8B5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4580"/>
            <a:fld id="{42B6B057-CDBF-4094-845C-B3E143903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4580"/>
              <a:t>15-Jan-24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7EF5C-3D70-F6AF-9143-21FE7F84F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458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4BCE73-810F-D932-86EA-BAD0DAD2F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4580"/>
            <a:fld id="{9361C261-9F72-48C5-BB55-5EC16CC319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458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7529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15BCA5-C544-1080-42AC-E535FB3AA9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71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448929-C9AD-A3AF-B609-88611A157A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71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9AFE7-6B0D-9B20-6EA7-B4CA697F1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4580"/>
            <a:fld id="{42B6B057-CDBF-4094-845C-B3E143903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4580"/>
              <a:t>15-Jan-24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EEEC99-A03D-00EE-57AA-22A773DCC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458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DD825-1C3F-E4DF-B7CB-BAB7B3351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4580"/>
            <a:fld id="{9361C261-9F72-48C5-BB55-5EC16CC319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458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6268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567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98" indent="0" algn="ctr">
              <a:buNone/>
              <a:defRPr sz="2000"/>
            </a:lvl2pPr>
            <a:lvl3pPr marL="913996" indent="0" algn="ctr">
              <a:buNone/>
              <a:defRPr sz="1867"/>
            </a:lvl3pPr>
            <a:lvl4pPr marL="1370986" indent="0" algn="ctr">
              <a:buNone/>
              <a:defRPr sz="1600"/>
            </a:lvl4pPr>
            <a:lvl5pPr marL="1827984" indent="0" algn="ctr">
              <a:buNone/>
              <a:defRPr sz="1600"/>
            </a:lvl5pPr>
            <a:lvl6pPr marL="2284976" indent="0" algn="ctr">
              <a:buNone/>
              <a:defRPr sz="1600"/>
            </a:lvl6pPr>
            <a:lvl7pPr marL="2741970" indent="0" algn="ctr">
              <a:buNone/>
              <a:defRPr sz="1600"/>
            </a:lvl7pPr>
            <a:lvl8pPr marL="3198968" indent="0" algn="ctr">
              <a:buNone/>
              <a:defRPr sz="1600"/>
            </a:lvl8pPr>
            <a:lvl9pPr marL="3655966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996"/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96"/>
              <a:t>2024/1/15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99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996"/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9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417767"/>
      </p:ext>
    </p:extLst>
  </p:cSld>
  <p:clrMapOvr>
    <a:masterClrMapping/>
  </p:clrMapOvr>
  <p:transition spd="med" advClick="0" advTm="0">
    <p:push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7B029-3B3A-D9CA-9909-085075EFD3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703E71-EA4F-1DFF-A90B-F309A580F2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783" indent="0" algn="ctr">
              <a:buNone/>
              <a:defRPr sz="2000"/>
            </a:lvl2pPr>
            <a:lvl3pPr marL="913606" indent="0" algn="ctr">
              <a:buNone/>
              <a:defRPr sz="1867"/>
            </a:lvl3pPr>
            <a:lvl4pPr marL="1370410" indent="0" algn="ctr">
              <a:buNone/>
              <a:defRPr sz="1600"/>
            </a:lvl4pPr>
            <a:lvl5pPr marL="1827213" indent="0" algn="ctr">
              <a:buNone/>
              <a:defRPr sz="1600"/>
            </a:lvl5pPr>
            <a:lvl6pPr marL="2284038" indent="0" algn="ctr">
              <a:buNone/>
              <a:defRPr sz="1600"/>
            </a:lvl6pPr>
            <a:lvl7pPr marL="2740818" indent="0" algn="ctr">
              <a:buNone/>
              <a:defRPr sz="1600"/>
            </a:lvl7pPr>
            <a:lvl8pPr marL="3197600" indent="0" algn="ctr">
              <a:buNone/>
              <a:defRPr sz="1600"/>
            </a:lvl8pPr>
            <a:lvl9pPr marL="36543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B2DF1A-0131-0B46-EC86-06EED609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4580"/>
            <a:fld id="{42B6B057-CDBF-4094-845C-B3E143903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4580"/>
              <a:t>15-Jan-24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2F12BA-44B2-FECE-12BD-01FCF1D2E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458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C68641-2DC6-FEDB-DC57-F5388643E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4580"/>
            <a:fld id="{9361C261-9F72-48C5-BB55-5EC16CC319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458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9444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DF078-0442-A182-D59D-D594420AD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2BFA0-17FA-055B-6920-C219DD5BC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0D215-BC40-8FE6-96C7-F410208DC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4580"/>
            <a:fld id="{42B6B057-CDBF-4094-845C-B3E143903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4580"/>
              <a:t>15-Jan-24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A7AEB-01BC-1561-7C48-593333B12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458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25A513-8ECA-EA94-1B83-B48A796E3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4580"/>
            <a:fld id="{9361C261-9F72-48C5-BB55-5EC16CC319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458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5539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AB391-4B3E-B87F-49DE-8246B9673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85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957501-6D66-5281-8E37-D1501C107C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78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60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704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21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0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08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43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76D85-3F5E-6C43-7EFF-A72EE1383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4580"/>
            <a:fld id="{42B6B057-CDBF-4094-845C-B3E143903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4580"/>
              <a:t>15-Jan-24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ACCC2A-FAAC-AB34-3635-C85B66E43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458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85EBA-B685-26B0-FAFC-722C66B66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4580"/>
            <a:fld id="{9361C261-9F72-48C5-BB55-5EC16CC319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458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0484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D227F-1BBF-0F94-8DEF-9DEC5C0F3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12611-8127-2F3B-17E9-F0DF75EC9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2EB3DB-0291-010E-9D2E-DD18D9ED16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7FB748-AB0B-AE82-79BF-7A05B08C8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4580"/>
            <a:fld id="{42B6B057-CDBF-4094-845C-B3E143903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4580"/>
              <a:t>15-Jan-24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A60FE2-E7A2-DD7D-7D0F-C7201486A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458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838731-FF81-8615-F40E-128FAB41D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4580"/>
            <a:fld id="{9361C261-9F72-48C5-BB55-5EC16CC319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458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8191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289BC-F400-FD6D-3213-780024149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6E4EFC-FD1E-4525-798F-42E1C836A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83" indent="0">
              <a:buNone/>
              <a:defRPr sz="2000" b="1"/>
            </a:lvl2pPr>
            <a:lvl3pPr marL="913606" indent="0">
              <a:buNone/>
              <a:defRPr sz="1867" b="1"/>
            </a:lvl3pPr>
            <a:lvl4pPr marL="1370410" indent="0">
              <a:buNone/>
              <a:defRPr sz="1600" b="1"/>
            </a:lvl4pPr>
            <a:lvl5pPr marL="1827213" indent="0">
              <a:buNone/>
              <a:defRPr sz="1600" b="1"/>
            </a:lvl5pPr>
            <a:lvl6pPr marL="2284038" indent="0">
              <a:buNone/>
              <a:defRPr sz="1600" b="1"/>
            </a:lvl6pPr>
            <a:lvl7pPr marL="2740818" indent="0">
              <a:buNone/>
              <a:defRPr sz="1600" b="1"/>
            </a:lvl7pPr>
            <a:lvl8pPr marL="3197600" indent="0">
              <a:buNone/>
              <a:defRPr sz="1600" b="1"/>
            </a:lvl8pPr>
            <a:lvl9pPr marL="36543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F82A77-622F-D2CF-B3F4-5FB5E8B0A6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AFA753-40E8-44BB-C5F6-C186AECFE7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83" indent="0">
              <a:buNone/>
              <a:defRPr sz="2000" b="1"/>
            </a:lvl2pPr>
            <a:lvl3pPr marL="913606" indent="0">
              <a:buNone/>
              <a:defRPr sz="1867" b="1"/>
            </a:lvl3pPr>
            <a:lvl4pPr marL="1370410" indent="0">
              <a:buNone/>
              <a:defRPr sz="1600" b="1"/>
            </a:lvl4pPr>
            <a:lvl5pPr marL="1827213" indent="0">
              <a:buNone/>
              <a:defRPr sz="1600" b="1"/>
            </a:lvl5pPr>
            <a:lvl6pPr marL="2284038" indent="0">
              <a:buNone/>
              <a:defRPr sz="1600" b="1"/>
            </a:lvl6pPr>
            <a:lvl7pPr marL="2740818" indent="0">
              <a:buNone/>
              <a:defRPr sz="1600" b="1"/>
            </a:lvl7pPr>
            <a:lvl8pPr marL="3197600" indent="0">
              <a:buNone/>
              <a:defRPr sz="1600" b="1"/>
            </a:lvl8pPr>
            <a:lvl9pPr marL="36543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484CD8-551D-99BA-DE9A-3139DB1A2D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709896-555F-4AB9-AF73-218ED1D69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4580"/>
            <a:fld id="{42B6B057-CDBF-4094-845C-B3E143903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4580"/>
              <a:t>15-Jan-24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B3FEDF-8162-63EF-BEBA-8CD2E990C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458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2C1460-A156-50B9-9B54-4369E8423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4580"/>
            <a:fld id="{9361C261-9F72-48C5-BB55-5EC16CC319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458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1351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633AF-D41E-7EF1-0001-C6FC218C6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85B9CD-7598-4A80-EF38-7305B3735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4580"/>
            <a:fld id="{42B6B057-CDBF-4094-845C-B3E143903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4580"/>
              <a:t>15-Jan-24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EE6363-1EB7-0C79-EBC6-80F12AF87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458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8A072D-8A9C-D47B-069D-CE02BD77A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4580"/>
            <a:fld id="{9361C261-9F72-48C5-BB55-5EC16CC319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458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1420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0C8D16-8B02-0BD4-EB08-5D5D23C99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4580"/>
            <a:fld id="{42B6B057-CDBF-4094-845C-B3E143903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4580"/>
              <a:t>15-Jan-24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80476B-AA86-957A-6403-BFAD56A4E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458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94C503-67AB-AB8B-6AC1-4116A608D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4580"/>
            <a:fld id="{9361C261-9F72-48C5-BB55-5EC16CC319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458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5524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646B5-A948-7F9B-6BA9-E02F40A47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1303D-64D8-64BF-A2DA-41EA287EA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7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DBF25B-1CC1-36E8-16AA-C2056B80F0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783" indent="0">
              <a:buNone/>
              <a:defRPr sz="1467"/>
            </a:lvl2pPr>
            <a:lvl3pPr marL="913606" indent="0">
              <a:buNone/>
              <a:defRPr sz="1200"/>
            </a:lvl3pPr>
            <a:lvl4pPr marL="1370410" indent="0">
              <a:buNone/>
              <a:defRPr sz="1067"/>
            </a:lvl4pPr>
            <a:lvl5pPr marL="1827213" indent="0">
              <a:buNone/>
              <a:defRPr sz="1067"/>
            </a:lvl5pPr>
            <a:lvl6pPr marL="2284038" indent="0">
              <a:buNone/>
              <a:defRPr sz="1067"/>
            </a:lvl6pPr>
            <a:lvl7pPr marL="2740818" indent="0">
              <a:buNone/>
              <a:defRPr sz="1067"/>
            </a:lvl7pPr>
            <a:lvl8pPr marL="3197600" indent="0">
              <a:buNone/>
              <a:defRPr sz="1067"/>
            </a:lvl8pPr>
            <a:lvl9pPr marL="3654383" indent="0"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296ACD-F6C4-228F-AE9F-9224921BA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4580"/>
            <a:fld id="{42B6B057-CDBF-4094-845C-B3E143903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4580"/>
              <a:t>15-Jan-24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C5B97C-2F35-EC10-3B92-F8C7CEB05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458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C3BA2E-BCFA-7E8D-5440-C4B303E9D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4580"/>
            <a:fld id="{9361C261-9F72-48C5-BB55-5EC16CC319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458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80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C3398-61FB-66CF-208F-DA41145AB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13A99B-B85E-7A68-92A7-C1DF6B33C5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7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783" indent="0">
              <a:buNone/>
              <a:defRPr sz="2800"/>
            </a:lvl2pPr>
            <a:lvl3pPr marL="913606" indent="0">
              <a:buNone/>
              <a:defRPr sz="2400"/>
            </a:lvl3pPr>
            <a:lvl4pPr marL="1370410" indent="0">
              <a:buNone/>
              <a:defRPr sz="2000"/>
            </a:lvl4pPr>
            <a:lvl5pPr marL="1827213" indent="0">
              <a:buNone/>
              <a:defRPr sz="2000"/>
            </a:lvl5pPr>
            <a:lvl6pPr marL="2284038" indent="0">
              <a:buNone/>
              <a:defRPr sz="2000"/>
            </a:lvl6pPr>
            <a:lvl7pPr marL="2740818" indent="0">
              <a:buNone/>
              <a:defRPr sz="2000"/>
            </a:lvl7pPr>
            <a:lvl8pPr marL="3197600" indent="0">
              <a:buNone/>
              <a:defRPr sz="2000"/>
            </a:lvl8pPr>
            <a:lvl9pPr marL="365438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228085-9B9C-DBA4-F254-25BB805BB0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783" indent="0">
              <a:buNone/>
              <a:defRPr sz="1467"/>
            </a:lvl2pPr>
            <a:lvl3pPr marL="913606" indent="0">
              <a:buNone/>
              <a:defRPr sz="1200"/>
            </a:lvl3pPr>
            <a:lvl4pPr marL="1370410" indent="0">
              <a:buNone/>
              <a:defRPr sz="1067"/>
            </a:lvl4pPr>
            <a:lvl5pPr marL="1827213" indent="0">
              <a:buNone/>
              <a:defRPr sz="1067"/>
            </a:lvl5pPr>
            <a:lvl6pPr marL="2284038" indent="0">
              <a:buNone/>
              <a:defRPr sz="1067"/>
            </a:lvl6pPr>
            <a:lvl7pPr marL="2740818" indent="0">
              <a:buNone/>
              <a:defRPr sz="1067"/>
            </a:lvl7pPr>
            <a:lvl8pPr marL="3197600" indent="0">
              <a:buNone/>
              <a:defRPr sz="1067"/>
            </a:lvl8pPr>
            <a:lvl9pPr marL="3654383" indent="0"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0C2899-AE44-1A89-9295-66BC7F361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4580"/>
            <a:fld id="{42B6B057-CDBF-4094-845C-B3E143903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4580"/>
              <a:t>15-Jan-24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706A4F-8FB1-BB38-21BB-936D0D897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458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903CDB-0527-C380-6225-D2E416DE9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4580"/>
            <a:fld id="{9361C261-9F72-48C5-BB55-5EC16CC319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458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5935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877C5-3843-DC82-90A8-6909FAC3F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41C11C-0349-AF50-9924-9E4D4007EB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B708A-4C9B-CA15-E02B-F637FA8B5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4580"/>
            <a:fld id="{42B6B057-CDBF-4094-845C-B3E143903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4580"/>
              <a:t>15-Jan-24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7EF5C-3D70-F6AF-9143-21FE7F84F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458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4BCE73-810F-D932-86EA-BAD0DAD2F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4580"/>
            <a:fld id="{9361C261-9F72-48C5-BB55-5EC16CC319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458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759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996"/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96"/>
              <a:t>2024/1/15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99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996"/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9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814704"/>
      </p:ext>
    </p:extLst>
  </p:cSld>
  <p:clrMapOvr>
    <a:masterClrMapping/>
  </p:clrMapOvr>
  <p:transition spd="med" advClick="0" advTm="0">
    <p:push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15BCA5-C544-1080-42AC-E535FB3AA9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71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448929-C9AD-A3AF-B609-88611A157A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71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9AFE7-6B0D-9B20-6EA7-B4CA697F1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4580"/>
            <a:fld id="{42B6B057-CDBF-4094-845C-B3E143903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4580"/>
              <a:t>15-Jan-24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EEEC99-A03D-00EE-57AA-22A773DCC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458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DD825-1C3F-E4DF-B7CB-BAB7B3351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4580"/>
            <a:fld id="{9361C261-9F72-48C5-BB55-5EC16CC319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458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2661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71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98" indent="0" algn="ctr">
              <a:buNone/>
              <a:defRPr sz="2000"/>
            </a:lvl2pPr>
            <a:lvl3pPr marL="913996" indent="0" algn="ctr">
              <a:buNone/>
              <a:defRPr sz="1867"/>
            </a:lvl3pPr>
            <a:lvl4pPr marL="1370986" indent="0" algn="ctr">
              <a:buNone/>
              <a:defRPr sz="1600"/>
            </a:lvl4pPr>
            <a:lvl5pPr marL="1827984" indent="0" algn="ctr">
              <a:buNone/>
              <a:defRPr sz="1600"/>
            </a:lvl5pPr>
            <a:lvl6pPr marL="2284976" indent="0" algn="ctr">
              <a:buNone/>
              <a:defRPr sz="1600"/>
            </a:lvl6pPr>
            <a:lvl7pPr marL="2741970" indent="0" algn="ctr">
              <a:buNone/>
              <a:defRPr sz="1600"/>
            </a:lvl7pPr>
            <a:lvl8pPr marL="3198968" indent="0" algn="ctr">
              <a:buNone/>
              <a:defRPr sz="1600"/>
            </a:lvl8pPr>
            <a:lvl9pPr marL="3655966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996"/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96"/>
              <a:t>2024/1/15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99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996"/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9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637746"/>
      </p:ext>
    </p:extLst>
  </p:cSld>
  <p:clrMapOvr>
    <a:masterClrMapping/>
  </p:clrMapOvr>
  <p:transition spd="med" advClick="0" advTm="0">
    <p:push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996"/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96"/>
              <a:t>2024/1/15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99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996"/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9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523635"/>
      </p:ext>
    </p:extLst>
  </p:cSld>
  <p:clrMapOvr>
    <a:masterClrMapping/>
  </p:clrMapOvr>
  <p:transition spd="med" advClick="0" advTm="0">
    <p:push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9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9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709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9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9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9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9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9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996"/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96"/>
              <a:t>2024/1/15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99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996"/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9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928152"/>
      </p:ext>
    </p:extLst>
  </p:cSld>
  <p:clrMapOvr>
    <a:masterClrMapping/>
  </p:clrMapOvr>
  <p:transition spd="med" advClick="0" advTm="0">
    <p:push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7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7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996"/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96"/>
              <a:t>2024/1/15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99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996"/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9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922750"/>
      </p:ext>
    </p:extLst>
  </p:cSld>
  <p:clrMapOvr>
    <a:masterClrMapping/>
  </p:clrMapOvr>
  <p:transition spd="med" advClick="0" advTm="0">
    <p:push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98" indent="0">
              <a:buNone/>
              <a:defRPr sz="2000" b="1"/>
            </a:lvl2pPr>
            <a:lvl3pPr marL="913996" indent="0">
              <a:buNone/>
              <a:defRPr sz="1867" b="1"/>
            </a:lvl3pPr>
            <a:lvl4pPr marL="1370986" indent="0">
              <a:buNone/>
              <a:defRPr sz="1600" b="1"/>
            </a:lvl4pPr>
            <a:lvl5pPr marL="1827984" indent="0">
              <a:buNone/>
              <a:defRPr sz="1600" b="1"/>
            </a:lvl5pPr>
            <a:lvl6pPr marL="2284976" indent="0">
              <a:buNone/>
              <a:defRPr sz="1600" b="1"/>
            </a:lvl6pPr>
            <a:lvl7pPr marL="2741970" indent="0">
              <a:buNone/>
              <a:defRPr sz="1600" b="1"/>
            </a:lvl7pPr>
            <a:lvl8pPr marL="3198968" indent="0">
              <a:buNone/>
              <a:defRPr sz="1600" b="1"/>
            </a:lvl8pPr>
            <a:lvl9pPr marL="3655966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1" y="2505093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98" indent="0">
              <a:buNone/>
              <a:defRPr sz="2000" b="1"/>
            </a:lvl2pPr>
            <a:lvl3pPr marL="913996" indent="0">
              <a:buNone/>
              <a:defRPr sz="1867" b="1"/>
            </a:lvl3pPr>
            <a:lvl4pPr marL="1370986" indent="0">
              <a:buNone/>
              <a:defRPr sz="1600" b="1"/>
            </a:lvl4pPr>
            <a:lvl5pPr marL="1827984" indent="0">
              <a:buNone/>
              <a:defRPr sz="1600" b="1"/>
            </a:lvl5pPr>
            <a:lvl6pPr marL="2284976" indent="0">
              <a:buNone/>
              <a:defRPr sz="1600" b="1"/>
            </a:lvl6pPr>
            <a:lvl7pPr marL="2741970" indent="0">
              <a:buNone/>
              <a:defRPr sz="1600" b="1"/>
            </a:lvl7pPr>
            <a:lvl8pPr marL="3198968" indent="0">
              <a:buNone/>
              <a:defRPr sz="1600" b="1"/>
            </a:lvl8pPr>
            <a:lvl9pPr marL="3655966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93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996"/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96"/>
              <a:t>2024/1/15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99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996"/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9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763025"/>
      </p:ext>
    </p:extLst>
  </p:cSld>
  <p:clrMapOvr>
    <a:masterClrMapping/>
  </p:clrMapOvr>
  <p:transition spd="med" advClick="0" advTm="0">
    <p:push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996"/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96"/>
              <a:t>2024/1/15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99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996"/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9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097090"/>
      </p:ext>
    </p:extLst>
  </p:cSld>
  <p:clrMapOvr>
    <a:masterClrMapping/>
  </p:clrMapOvr>
  <p:transition spd="med" advClick="0" advTm="0">
    <p:push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996"/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96"/>
              <a:t>2024/1/15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99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996"/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9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476864"/>
      </p:ext>
    </p:extLst>
  </p:cSld>
  <p:clrMapOvr>
    <a:masterClrMapping/>
  </p:clrMapOvr>
  <p:transition spd="med" advClick="0" advTm="0">
    <p:push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18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98" indent="0">
              <a:buNone/>
              <a:defRPr sz="1333"/>
            </a:lvl2pPr>
            <a:lvl3pPr marL="913996" indent="0">
              <a:buNone/>
              <a:defRPr sz="1200"/>
            </a:lvl3pPr>
            <a:lvl4pPr marL="1370986" indent="0">
              <a:buNone/>
              <a:defRPr sz="1067"/>
            </a:lvl4pPr>
            <a:lvl5pPr marL="1827984" indent="0">
              <a:buNone/>
              <a:defRPr sz="1067"/>
            </a:lvl5pPr>
            <a:lvl6pPr marL="2284976" indent="0">
              <a:buNone/>
              <a:defRPr sz="1067"/>
            </a:lvl6pPr>
            <a:lvl7pPr marL="2741970" indent="0">
              <a:buNone/>
              <a:defRPr sz="1067"/>
            </a:lvl7pPr>
            <a:lvl8pPr marL="3198968" indent="0">
              <a:buNone/>
              <a:defRPr sz="1067"/>
            </a:lvl8pPr>
            <a:lvl9pPr marL="3655966" indent="0">
              <a:buNone/>
              <a:defRPr sz="1067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996"/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96"/>
              <a:t>2024/1/15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99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996"/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9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438740"/>
      </p:ext>
    </p:extLst>
  </p:cSld>
  <p:clrMapOvr>
    <a:masterClrMapping/>
  </p:clrMapOvr>
  <p:transition spd="med" advClick="0" advTm="0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9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9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709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9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9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9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9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9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996"/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96"/>
              <a:t>2024/1/15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99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996"/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9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217490"/>
      </p:ext>
    </p:extLst>
  </p:cSld>
  <p:clrMapOvr>
    <a:masterClrMapping/>
  </p:clrMapOvr>
  <p:transition spd="med" advClick="0" advTm="0">
    <p:push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6998" indent="0">
              <a:buNone/>
              <a:defRPr sz="2800"/>
            </a:lvl2pPr>
            <a:lvl3pPr marL="913996" indent="0">
              <a:buNone/>
              <a:defRPr sz="2400"/>
            </a:lvl3pPr>
            <a:lvl4pPr marL="1370986" indent="0">
              <a:buNone/>
              <a:defRPr sz="2000"/>
            </a:lvl4pPr>
            <a:lvl5pPr marL="1827984" indent="0">
              <a:buNone/>
              <a:defRPr sz="2000"/>
            </a:lvl5pPr>
            <a:lvl6pPr marL="2284976" indent="0">
              <a:buNone/>
              <a:defRPr sz="2000"/>
            </a:lvl6pPr>
            <a:lvl7pPr marL="2741970" indent="0">
              <a:buNone/>
              <a:defRPr sz="2000"/>
            </a:lvl7pPr>
            <a:lvl8pPr marL="3198968" indent="0">
              <a:buNone/>
              <a:defRPr sz="2000"/>
            </a:lvl8pPr>
            <a:lvl9pPr marL="3655966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18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98" indent="0">
              <a:buNone/>
              <a:defRPr sz="1333"/>
            </a:lvl2pPr>
            <a:lvl3pPr marL="913996" indent="0">
              <a:buNone/>
              <a:defRPr sz="1200"/>
            </a:lvl3pPr>
            <a:lvl4pPr marL="1370986" indent="0">
              <a:buNone/>
              <a:defRPr sz="1067"/>
            </a:lvl4pPr>
            <a:lvl5pPr marL="1827984" indent="0">
              <a:buNone/>
              <a:defRPr sz="1067"/>
            </a:lvl5pPr>
            <a:lvl6pPr marL="2284976" indent="0">
              <a:buNone/>
              <a:defRPr sz="1067"/>
            </a:lvl6pPr>
            <a:lvl7pPr marL="2741970" indent="0">
              <a:buNone/>
              <a:defRPr sz="1067"/>
            </a:lvl7pPr>
            <a:lvl8pPr marL="3198968" indent="0">
              <a:buNone/>
              <a:defRPr sz="1067"/>
            </a:lvl8pPr>
            <a:lvl9pPr marL="3655966" indent="0">
              <a:buNone/>
              <a:defRPr sz="1067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996"/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96"/>
              <a:t>2024/1/15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99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996"/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9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357130"/>
      </p:ext>
    </p:extLst>
  </p:cSld>
  <p:clrMapOvr>
    <a:masterClrMapping/>
  </p:clrMapOvr>
  <p:transition spd="med" advClick="0" advTm="0">
    <p:push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996"/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96"/>
              <a:t>2024/1/15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99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996"/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9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205710"/>
      </p:ext>
    </p:extLst>
  </p:cSld>
  <p:clrMapOvr>
    <a:masterClrMapping/>
  </p:clrMapOvr>
  <p:transition spd="med" advClick="0" advTm="0">
    <p:push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43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43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996"/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96"/>
              <a:t>2024/1/15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99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996"/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9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709902"/>
      </p:ext>
    </p:extLst>
  </p:cSld>
  <p:clrMapOvr>
    <a:masterClrMapping/>
  </p:clrMapOvr>
  <p:transition spd="med" advClick="0" advTm="0">
    <p:push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1981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7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7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996"/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96"/>
              <a:t>2024/1/15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99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996"/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9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919982"/>
      </p:ext>
    </p:extLst>
  </p:cSld>
  <p:clrMapOvr>
    <a:masterClrMapping/>
  </p:clrMapOvr>
  <p:transition spd="med" advClick="0" advTm="0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98" indent="0">
              <a:buNone/>
              <a:defRPr sz="2000" b="1"/>
            </a:lvl2pPr>
            <a:lvl3pPr marL="913996" indent="0">
              <a:buNone/>
              <a:defRPr sz="1867" b="1"/>
            </a:lvl3pPr>
            <a:lvl4pPr marL="1370986" indent="0">
              <a:buNone/>
              <a:defRPr sz="1600" b="1"/>
            </a:lvl4pPr>
            <a:lvl5pPr marL="1827984" indent="0">
              <a:buNone/>
              <a:defRPr sz="1600" b="1"/>
            </a:lvl5pPr>
            <a:lvl6pPr marL="2284976" indent="0">
              <a:buNone/>
              <a:defRPr sz="1600" b="1"/>
            </a:lvl6pPr>
            <a:lvl7pPr marL="2741970" indent="0">
              <a:buNone/>
              <a:defRPr sz="1600" b="1"/>
            </a:lvl7pPr>
            <a:lvl8pPr marL="3198968" indent="0">
              <a:buNone/>
              <a:defRPr sz="1600" b="1"/>
            </a:lvl8pPr>
            <a:lvl9pPr marL="3655966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1" y="2505093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98" indent="0">
              <a:buNone/>
              <a:defRPr sz="2000" b="1"/>
            </a:lvl2pPr>
            <a:lvl3pPr marL="913996" indent="0">
              <a:buNone/>
              <a:defRPr sz="1867" b="1"/>
            </a:lvl3pPr>
            <a:lvl4pPr marL="1370986" indent="0">
              <a:buNone/>
              <a:defRPr sz="1600" b="1"/>
            </a:lvl4pPr>
            <a:lvl5pPr marL="1827984" indent="0">
              <a:buNone/>
              <a:defRPr sz="1600" b="1"/>
            </a:lvl5pPr>
            <a:lvl6pPr marL="2284976" indent="0">
              <a:buNone/>
              <a:defRPr sz="1600" b="1"/>
            </a:lvl6pPr>
            <a:lvl7pPr marL="2741970" indent="0">
              <a:buNone/>
              <a:defRPr sz="1600" b="1"/>
            </a:lvl7pPr>
            <a:lvl8pPr marL="3198968" indent="0">
              <a:buNone/>
              <a:defRPr sz="1600" b="1"/>
            </a:lvl8pPr>
            <a:lvl9pPr marL="3655966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93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996"/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96"/>
              <a:t>2024/1/15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99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996"/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9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565992"/>
      </p:ext>
    </p:extLst>
  </p:cSld>
  <p:clrMapOvr>
    <a:masterClrMapping/>
  </p:clrMapOvr>
  <p:transition spd="med" advClick="0" advTm="0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996"/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96"/>
              <a:t>2024/1/15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99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996"/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9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881258"/>
      </p:ext>
    </p:extLst>
  </p:cSld>
  <p:clrMapOvr>
    <a:masterClrMapping/>
  </p:clrMapOvr>
  <p:transition spd="med" advClick="0" advTm="0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39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53" r:id="rId2"/>
    <p:sldLayoutId id="2147483774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01" tIns="45702" rIns="91401" bIns="4570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7"/>
            <a:ext cx="10515600" cy="4351339"/>
          </a:xfrm>
          <a:prstGeom prst="rect">
            <a:avLst/>
          </a:prstGeom>
        </p:spPr>
        <p:txBody>
          <a:bodyPr vert="horz" lIns="91401" tIns="45702" rIns="91401" bIns="45702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96"/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96"/>
              <a:t>2024/1/15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9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96"/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9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892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  <p:sldLayoutId id="2147483925" r:id="rId13"/>
  </p:sldLayoutIdLst>
  <p:transition spd="med" advClick="0" advTm="0">
    <p:push dir="r"/>
  </p:transition>
  <p:txStyles>
    <p:titleStyle>
      <a:lvl1pPr algn="l" defTabSz="91399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0" indent="-228490" algn="l" defTabSz="91399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90" indent="-228490" algn="l" defTabSz="9139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86" indent="-228490" algn="l" defTabSz="9139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84" indent="-228490" algn="l" defTabSz="9139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6482" indent="-228490" algn="l" defTabSz="9139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3478" indent="-228490" algn="l" defTabSz="9139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0471" indent="-228490" algn="l" defTabSz="9139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7466" indent="-228490" algn="l" defTabSz="9139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4459" indent="-228490" algn="l" defTabSz="9139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9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6998" algn="l" defTabSz="91399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3996" algn="l" defTabSz="91399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0986" algn="l" defTabSz="91399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7984" algn="l" defTabSz="91399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4976" algn="l" defTabSz="91399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1970" algn="l" defTabSz="91399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198968" algn="l" defTabSz="91399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5966" algn="l" defTabSz="91399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729CC2-D1BA-4E2D-AC82-65B5AE750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68517" tIns="34289" rIns="68517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2FFF1D-E8FC-4B5D-BF39-6112487BE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68517" tIns="34289" rIns="68517" bIns="3428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C45E3-600E-4571-8C3A-7994E662B7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68517" tIns="34289" rIns="68517" bIns="3428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425"/>
            <a:fld id="{6A9FBD42-322D-4547-8D9F-6CB97ACEE7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425"/>
              <a:t>15-Jan-24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970B4-F72F-4CF7-98A3-41F2C62599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68517" tIns="34289" rIns="68517" bIns="3428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42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5CDFC-EC0D-49C2-86CA-54400111D5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68517" tIns="34289" rIns="68517" bIns="3428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425"/>
            <a:fld id="{14A1CF6C-32F5-4B07-B3E8-48A0D1A3C0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42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57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txStyles>
    <p:titleStyle>
      <a:lvl1pPr algn="l" defTabSz="91342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370" indent="-228370" algn="l" defTabSz="91342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110" indent="-228370" algn="l" defTabSz="91342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94" indent="-228370" algn="l" defTabSz="91342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480" indent="-228370" algn="l" defTabSz="91342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5167" indent="-228370" algn="l" defTabSz="91342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1905" indent="-228370" algn="l" defTabSz="91342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68618" indent="-228370" algn="l" defTabSz="91342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5330" indent="-228370" algn="l" defTabSz="91342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2070" indent="-228370" algn="l" defTabSz="91342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25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6687" algn="l" defTabSz="913425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3425" algn="l" defTabSz="913425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0138" algn="l" defTabSz="913425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6850" algn="l" defTabSz="913425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3590" algn="l" defTabSz="913425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0274" algn="l" defTabSz="913425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196960" algn="l" defTabSz="913425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3647" algn="l" defTabSz="913425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DC1E84-7B56-9CF7-7D67-ECAF02D9A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68529" tIns="34289" rIns="68529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069134-D9A8-79D2-4CCD-AA4F32B962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68529" tIns="34289" rIns="68529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FD4C29-FAE0-6FF3-B2E8-46B3952EC2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68529" tIns="34289" rIns="68529" bIns="3428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606"/>
            <a:fld id="{42B6B057-CDBF-4094-845C-B3E143903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606"/>
              <a:t>15-Jan-24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98F514-BA0E-0609-3AAC-5C93D8708D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68529" tIns="34289" rIns="68529" bIns="3428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60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4D548-104B-3443-8535-6029351364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68529" tIns="34289" rIns="68529" bIns="3428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606"/>
            <a:fld id="{9361C261-9F72-48C5-BB55-5EC16CC319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60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244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</p:sldLayoutIdLst>
  <p:txStyles>
    <p:titleStyle>
      <a:lvl1pPr algn="l" defTabSz="91360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13" indent="-228413" algn="l" defTabSz="91360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238" indent="-228413" algn="l" defTabSz="9136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018" indent="-228413" algn="l" defTabSz="9136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800" indent="-228413" algn="l" defTabSz="9136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5583" indent="-228413" algn="l" defTabSz="9136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2407" indent="-228413" algn="l" defTabSz="9136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69210" indent="-228413" algn="l" defTabSz="9136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6013" indent="-228413" algn="l" defTabSz="9136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2838" indent="-228413" algn="l" defTabSz="9136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60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6783" algn="l" defTabSz="91360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3606" algn="l" defTabSz="91360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0410" algn="l" defTabSz="91360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7213" algn="l" defTabSz="91360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4038" algn="l" defTabSz="91360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0818" algn="l" defTabSz="91360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197600" algn="l" defTabSz="91360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4383" algn="l" defTabSz="91360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DC1E84-7B56-9CF7-7D67-ECAF02D9A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68529" tIns="34289" rIns="68529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069134-D9A8-79D2-4CCD-AA4F32B962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68529" tIns="34289" rIns="68529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FD4C29-FAE0-6FF3-B2E8-46B3952EC2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68529" tIns="34289" rIns="68529" bIns="3428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606"/>
            <a:fld id="{42B6B057-CDBF-4094-845C-B3E143903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606"/>
              <a:t>15-Jan-24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98F514-BA0E-0609-3AAC-5C93D8708D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68529" tIns="34289" rIns="68529" bIns="3428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60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4D548-104B-3443-8535-6029351364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68529" tIns="34289" rIns="68529" bIns="3428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606"/>
            <a:fld id="{9361C261-9F72-48C5-BB55-5EC16CC319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60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057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</p:sldLayoutIdLst>
  <p:txStyles>
    <p:titleStyle>
      <a:lvl1pPr algn="l" defTabSz="91360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13" indent="-228413" algn="l" defTabSz="91360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238" indent="-228413" algn="l" defTabSz="9136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018" indent="-228413" algn="l" defTabSz="9136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800" indent="-228413" algn="l" defTabSz="9136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5583" indent="-228413" algn="l" defTabSz="9136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2407" indent="-228413" algn="l" defTabSz="9136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69210" indent="-228413" algn="l" defTabSz="9136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6013" indent="-228413" algn="l" defTabSz="9136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2838" indent="-228413" algn="l" defTabSz="9136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60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6783" algn="l" defTabSz="91360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3606" algn="l" defTabSz="91360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0410" algn="l" defTabSz="91360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7213" algn="l" defTabSz="91360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4038" algn="l" defTabSz="91360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0818" algn="l" defTabSz="91360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197600" algn="l" defTabSz="91360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4383" algn="l" defTabSz="91360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01" tIns="45702" rIns="91401" bIns="4570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7"/>
            <a:ext cx="10515600" cy="4351339"/>
          </a:xfrm>
          <a:prstGeom prst="rect">
            <a:avLst/>
          </a:prstGeom>
        </p:spPr>
        <p:txBody>
          <a:bodyPr vert="horz" lIns="91401" tIns="45702" rIns="91401" bIns="45702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96"/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96"/>
              <a:t>2024/1/15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9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96"/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9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79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</p:sldLayoutIdLst>
  <p:transition spd="med" advClick="0" advTm="0">
    <p:push dir="r"/>
  </p:transition>
  <p:txStyles>
    <p:titleStyle>
      <a:lvl1pPr algn="l" defTabSz="91399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0" indent="-228490" algn="l" defTabSz="91399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90" indent="-228490" algn="l" defTabSz="9139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86" indent="-228490" algn="l" defTabSz="9139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84" indent="-228490" algn="l" defTabSz="9139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6482" indent="-228490" algn="l" defTabSz="9139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3478" indent="-228490" algn="l" defTabSz="9139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0471" indent="-228490" algn="l" defTabSz="9139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7466" indent="-228490" algn="l" defTabSz="9139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4459" indent="-228490" algn="l" defTabSz="9139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9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6998" algn="l" defTabSz="91399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3996" algn="l" defTabSz="91399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0986" algn="l" defTabSz="91399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7984" algn="l" defTabSz="91399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4976" algn="l" defTabSz="91399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1970" algn="l" defTabSz="91399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198968" algn="l" defTabSz="91399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5966" algn="l" defTabSz="91399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e.kahoot.it/details/47c1780a-d6f9-4485-a54a-a1801c0fa9b2" TargetMode="Externa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wmf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image" Target="../media/image24.gif"/><Relationship Id="rId16" Type="http://schemas.openxmlformats.org/officeDocument/2006/relationships/image" Target="../media/image38.png"/><Relationship Id="rId20" Type="http://schemas.openxmlformats.org/officeDocument/2006/relationships/image" Target="../media/image42.wmf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19" Type="http://schemas.openxmlformats.org/officeDocument/2006/relationships/image" Target="../media/image41.gif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hyperlink" Target="30%20gi&#226;y%20&#273;&#7871;m%20ng&#432;&#7907;c%2030%20seconds%20countdown%20with%20music.mp4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5AC30A-D54A-255C-511B-2AD6F14F6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48"/>
            <a:ext cx="12192000" cy="685800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6C1DA68C-732F-B278-6322-763DBDD3A51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50314" y="356661"/>
            <a:ext cx="7891463" cy="807915"/>
          </a:xfrm>
        </p:spPr>
        <p:txBody>
          <a:bodyPr vert="horz" lIns="68533" tIns="34291" rIns="68533" bIns="34291" rtlCol="0" anchor="b">
            <a:spAutoFit/>
          </a:bodyPr>
          <a:lstStyle/>
          <a:p>
            <a:pPr indent="342610">
              <a:lnSpc>
                <a:spcPct val="150000"/>
              </a:lnSpc>
              <a:spcBef>
                <a:spcPts val="1351"/>
              </a:spcBef>
              <a:defRPr/>
            </a:pPr>
            <a:r>
              <a:rPr lang="en-US" sz="32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sz="320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VĨNH QUỲNH</a:t>
            </a:r>
            <a:endParaRPr lang="en-US" sz="280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DB7EE51-EB83-D695-53D8-09283F0DAF1C}"/>
              </a:ext>
            </a:extLst>
          </p:cNvPr>
          <p:cNvSpPr/>
          <p:nvPr/>
        </p:nvSpPr>
        <p:spPr>
          <a:xfrm>
            <a:off x="3324938" y="5620915"/>
            <a:ext cx="5708219" cy="707884"/>
          </a:xfrm>
          <a:prstGeom prst="rect">
            <a:avLst/>
          </a:prstGeom>
          <a:noFill/>
        </p:spPr>
        <p:txBody>
          <a:bodyPr wrap="none" lIns="91371" tIns="45719" rIns="91371" bIns="45719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3584">
              <a:defRPr/>
            </a:pPr>
            <a:r>
              <a:rPr lang="en-US" sz="4000" b="1" err="1">
                <a:ln/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000" b="1">
                <a:ln/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err="1">
                <a:ln/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000" b="1">
                <a:ln/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smtClean="0">
                <a:ln/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Dương Hải Vy</a:t>
            </a:r>
            <a:endParaRPr lang="en-US" sz="4000" b="1">
              <a:ln/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F11F90-574B-259E-743E-F6C89B02598B}"/>
              </a:ext>
            </a:extLst>
          </p:cNvPr>
          <p:cNvSpPr/>
          <p:nvPr/>
        </p:nvSpPr>
        <p:spPr>
          <a:xfrm>
            <a:off x="1933161" y="2180907"/>
            <a:ext cx="8491755" cy="4507639"/>
          </a:xfrm>
          <a:prstGeom prst="rect">
            <a:avLst/>
          </a:prstGeom>
          <a:noFill/>
        </p:spPr>
        <p:txBody>
          <a:bodyPr spcFirstLastPara="1" wrap="none" lIns="91356" tIns="45719" rIns="91356" bIns="45719" numCol="1">
            <a:prstTxWarp prst="textButton">
              <a:avLst>
                <a:gd name="adj" fmla="val 10548072"/>
              </a:avLst>
            </a:prstTxWarp>
            <a:spAutoFit/>
          </a:bodyPr>
          <a:lstStyle/>
          <a:p>
            <a:pPr algn="ctr" defTabSz="1218150"/>
            <a:r>
              <a:rPr lang="en-US" sz="7200" b="1" kern="0">
                <a:ln w="22225">
                  <a:solidFill>
                    <a:srgbClr val="D9563F"/>
                  </a:solidFill>
                  <a:prstDash val="solid"/>
                </a:ln>
                <a:solidFill>
                  <a:srgbClr val="F780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THẦY CÔ GIÁO</a:t>
            </a:r>
          </a:p>
          <a:p>
            <a:pPr algn="ctr" defTabSz="1218150"/>
            <a:r>
              <a:rPr lang="en-US" sz="7200" b="1" kern="0">
                <a:ln w="22225">
                  <a:solidFill>
                    <a:srgbClr val="D9563F"/>
                  </a:solidFill>
                  <a:prstDash val="solid"/>
                </a:ln>
                <a:solidFill>
                  <a:srgbClr val="F780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DỰ GIỜ THĂM LỚP</a:t>
            </a:r>
          </a:p>
          <a:p>
            <a:pPr algn="ctr" defTabSz="1218150"/>
            <a:endParaRPr lang="en-US" sz="7200" b="1" kern="0">
              <a:ln w="22225">
                <a:solidFill>
                  <a:srgbClr val="D9563F"/>
                </a:solidFill>
                <a:prstDash val="solid"/>
              </a:ln>
              <a:solidFill>
                <a:srgbClr val="F7800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60943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/>
          <p:cNvSpPr txBox="1"/>
          <p:nvPr/>
        </p:nvSpPr>
        <p:spPr>
          <a:xfrm>
            <a:off x="4682252" y="3036772"/>
            <a:ext cx="3060989" cy="984773"/>
          </a:xfrm>
          <a:prstGeom prst="rect">
            <a:avLst/>
          </a:prstGeom>
          <a:noFill/>
        </p:spPr>
        <p:txBody>
          <a:bodyPr wrap="none" lIns="121868" tIns="60936" rIns="121868" bIns="60936" rtlCol="0">
            <a:spAutoFit/>
          </a:bodyPr>
          <a:lstStyle/>
          <a:p>
            <a:pPr marL="0" marR="0" lvl="0" indent="0" algn="ctr" defTabSz="91399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733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egoe Print" pitchFamily="2" charset="0"/>
                <a:ea typeface="微软雅黑" panose="020B0503020204020204" pitchFamily="34" charset="-122"/>
                <a:cs typeface="+mn-cs"/>
              </a:rPr>
              <a:t>LUYỆN TẬP</a:t>
            </a:r>
            <a:endParaRPr kumimoji="0" lang="zh-CN" altLang="en-US" sz="3733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Segoe Print" pitchFamily="2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8722233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/>
          </p:cNvPr>
          <p:cNvSpPr/>
          <p:nvPr/>
        </p:nvSpPr>
        <p:spPr>
          <a:xfrm>
            <a:off x="1232452" y="1789044"/>
            <a:ext cx="10187609" cy="306125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n-US" sz="5400" b="1" cap="none" spc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6600"/>
                </a:solidFill>
                <a:effectLst/>
              </a:rPr>
              <a:t>Ai nhanh, ai đúng</a:t>
            </a:r>
            <a:endParaRPr lang="en-US" sz="54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rgbClr val="FF66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1065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/>
          <p:cNvSpPr txBox="1"/>
          <p:nvPr/>
        </p:nvSpPr>
        <p:spPr>
          <a:xfrm>
            <a:off x="4743165" y="3036773"/>
            <a:ext cx="2939161" cy="984773"/>
          </a:xfrm>
          <a:prstGeom prst="rect">
            <a:avLst/>
          </a:prstGeom>
          <a:noFill/>
        </p:spPr>
        <p:txBody>
          <a:bodyPr wrap="none" lIns="121868" tIns="60936" rIns="121868" bIns="60936" rtlCol="0">
            <a:spAutoFit/>
          </a:bodyPr>
          <a:lstStyle/>
          <a:p>
            <a:pPr algn="ctr" defTabSz="913996">
              <a:lnSpc>
                <a:spcPct val="150000"/>
              </a:lnSpc>
            </a:pPr>
            <a:r>
              <a:rPr lang="en-US" altLang="zh-CN" sz="3733" b="1">
                <a:solidFill>
                  <a:srgbClr val="00B0F0"/>
                </a:solidFill>
                <a:latin typeface="Segoe Print" pitchFamily="2" charset="0"/>
                <a:ea typeface="微软雅黑" panose="020B0503020204020204" pitchFamily="34" charset="-122"/>
              </a:rPr>
              <a:t>VẬN DỤNG</a:t>
            </a:r>
            <a:endParaRPr lang="zh-CN" altLang="en-US" sz="3733" b="1" dirty="0">
              <a:solidFill>
                <a:srgbClr val="00B0F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10371923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46044" y="342133"/>
            <a:ext cx="588494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Cho sân chơi như hình </a:t>
            </a:r>
            <a:endParaRPr kumimoji="0" lang="en-US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95" y="1262270"/>
            <a:ext cx="3716745" cy="255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46044" y="193889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8417" y="4491588"/>
            <a:ext cx="11698356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</a:pPr>
            <a:r>
              <a:rPr lang="en-US" sz="32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Bạn 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chỉ dẫn cho Cua như sau: đi thẳng 2 bước, quay phải, đi thẳng 3 bước. Em hãy cho biết cua đi đến ô nào?</a:t>
            </a:r>
            <a:endParaRPr lang="en-US" sz="320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6044" y="4208433"/>
            <a:ext cx="10827025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</a:pPr>
            <a:r>
              <a:rPr lang="en-US" sz="32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Biết 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 cờ ở ô cố định; cá, cua và sao biển có thể quay phải, quay trái và di chuyển theo từng bước. Em hãy viết các chỉ dẫn để cá, cua, sao biển đi đến ô có lá cờ.</a:t>
            </a:r>
            <a:endParaRPr lang="en-US" sz="320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750904" y="2107096"/>
            <a:ext cx="745435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496339" y="2107098"/>
            <a:ext cx="13252" cy="92013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167" y="2890062"/>
            <a:ext cx="434378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266885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73357"/>
              </p:ext>
            </p:extLst>
          </p:nvPr>
        </p:nvGraphicFramePr>
        <p:xfrm>
          <a:off x="1003851" y="3371270"/>
          <a:ext cx="10008705" cy="32644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79944">
                  <a:extLst>
                    <a:ext uri="{9D8B030D-6E8A-4147-A177-3AD203B41FA5}">
                      <a16:colId xmlns:a16="http://schemas.microsoft.com/office/drawing/2014/main" val="1424273354"/>
                    </a:ext>
                  </a:extLst>
                </a:gridCol>
                <a:gridCol w="3557570">
                  <a:extLst>
                    <a:ext uri="{9D8B030D-6E8A-4147-A177-3AD203B41FA5}">
                      <a16:colId xmlns:a16="http://schemas.microsoft.com/office/drawing/2014/main" val="2198499169"/>
                    </a:ext>
                  </a:extLst>
                </a:gridCol>
                <a:gridCol w="3071191">
                  <a:extLst>
                    <a:ext uri="{9D8B030D-6E8A-4147-A177-3AD203B41FA5}">
                      <a16:colId xmlns:a16="http://schemas.microsoft.com/office/drawing/2014/main" val="3442862220"/>
                    </a:ext>
                  </a:extLst>
                </a:gridCol>
              </a:tblGrid>
              <a:tr h="4173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>
                          <a:solidFill>
                            <a:srgbClr val="0998D7"/>
                          </a:solidFill>
                          <a:effectLst/>
                        </a:rPr>
                        <a:t>Sao biển</a:t>
                      </a:r>
                      <a:endParaRPr lang="en-US" sz="4000">
                        <a:solidFill>
                          <a:srgbClr val="0998D7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>
                          <a:solidFill>
                            <a:srgbClr val="0998D7"/>
                          </a:solidFill>
                          <a:effectLst/>
                        </a:rPr>
                        <a:t>Cua</a:t>
                      </a:r>
                      <a:endParaRPr lang="en-US" sz="4000">
                        <a:solidFill>
                          <a:srgbClr val="0998D7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>
                          <a:solidFill>
                            <a:srgbClr val="0998D7"/>
                          </a:solidFill>
                          <a:effectLst/>
                        </a:rPr>
                        <a:t>Cá</a:t>
                      </a:r>
                      <a:endParaRPr lang="en-US" sz="4000">
                        <a:solidFill>
                          <a:srgbClr val="0998D7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4936940"/>
                  </a:ext>
                </a:extLst>
              </a:tr>
              <a:tr h="26121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998D7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998D7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998D7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998D7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998D7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998D7"/>
                          </a:solidFill>
                          <a:effectLst/>
                        </a:rPr>
                        <a:t> </a:t>
                      </a:r>
                      <a:endParaRPr lang="en-US" sz="1400">
                        <a:solidFill>
                          <a:srgbClr val="0998D7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998D7"/>
                          </a:solidFill>
                          <a:effectLst/>
                        </a:rPr>
                        <a:t> </a:t>
                      </a:r>
                      <a:endParaRPr lang="en-US" sz="1400">
                        <a:solidFill>
                          <a:srgbClr val="0998D7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998D7"/>
                          </a:solidFill>
                          <a:effectLst/>
                        </a:rPr>
                        <a:t> </a:t>
                      </a:r>
                      <a:endParaRPr lang="en-US" sz="1400">
                        <a:solidFill>
                          <a:srgbClr val="0998D7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32910"/>
                  </a:ext>
                </a:extLst>
              </a:tr>
            </a:tbl>
          </a:graphicData>
        </a:graphic>
      </p:graphicFrame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508" y="218661"/>
            <a:ext cx="3716745" cy="255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943603"/>
      </p:ext>
    </p:extLst>
  </p:cSld>
  <p:clrMapOvr>
    <a:masterClrMapping/>
  </p:clrMapOvr>
  <p:transition spd="med" advClick="0" advTm="0">
    <p:push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89703" y="-502022"/>
            <a:ext cx="13970597" cy="74936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20"/>
          <p:cNvSpPr/>
          <p:nvPr/>
        </p:nvSpPr>
        <p:spPr>
          <a:xfrm rot="19532942">
            <a:off x="570758" y="1075259"/>
            <a:ext cx="2044503" cy="625843"/>
          </a:xfrm>
          <a:prstGeom prst="rect">
            <a:avLst/>
          </a:prstGeom>
        </p:spPr>
        <p:txBody>
          <a:bodyPr wrap="square" lIns="91405" tIns="45703" rIns="91405" bIns="45703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6907">
              <a:defRPr/>
            </a:pPr>
            <a:r>
              <a:rPr lang="en-US" altLang="zh-CN" sz="3467" b="1" kern="0" smtClean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Dặn dò</a:t>
            </a:r>
            <a:endParaRPr lang="en-US" altLang="zh-CN" sz="3467" dirty="0">
              <a:solidFill>
                <a:prstClr val="black">
                  <a:lumMod val="65000"/>
                  <a:lumOff val="35000"/>
                </a:prst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33" name="矩形 1"/>
          <p:cNvSpPr/>
          <p:nvPr/>
        </p:nvSpPr>
        <p:spPr>
          <a:xfrm>
            <a:off x="1339104" y="2321459"/>
            <a:ext cx="9954408" cy="1846451"/>
          </a:xfrm>
          <a:prstGeom prst="rect">
            <a:avLst/>
          </a:prstGeom>
        </p:spPr>
        <p:txBody>
          <a:bodyPr wrap="square" lIns="121900" tIns="60952" rIns="121900" bIns="60952">
            <a:spAutoFit/>
          </a:bodyPr>
          <a:lstStyle/>
          <a:p>
            <a:pPr marL="571500" indent="-571500" algn="just" defTabSz="913996">
              <a:buFontTx/>
              <a:buChar char="-"/>
            </a:pPr>
            <a:r>
              <a:rPr lang="en-US" sz="3733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xem lại nội dung bài học</a:t>
            </a:r>
          </a:p>
          <a:p>
            <a:pPr marL="571500" indent="-571500" algn="just" defTabSz="913996">
              <a:buFontTx/>
              <a:buChar char="-"/>
            </a:pPr>
            <a:r>
              <a:rPr lang="en-US" sz="3733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Đọc trước các nhiệm vụ thực hành (SGK trang 61, 62)</a:t>
            </a:r>
            <a:endParaRPr lang="vi-VN" sz="3733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957259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3">
            <a:extLst>
              <a:ext uri="{FF2B5EF4-FFF2-40B4-BE49-F238E27FC236}">
                <a16:creationId xmlns:a16="http://schemas.microsoft.com/office/drawing/2014/main" id="{EE51B234-EC07-43BC-91FF-2B778E8E4BEE}"/>
              </a:ext>
            </a:extLst>
          </p:cNvPr>
          <p:cNvGrpSpPr>
            <a:grpSpLocks/>
          </p:cNvGrpSpPr>
          <p:nvPr/>
        </p:nvGrpSpPr>
        <p:grpSpPr bwMode="auto">
          <a:xfrm>
            <a:off x="0" y="20637"/>
            <a:ext cx="12192000" cy="6858000"/>
            <a:chOff x="14" y="-9"/>
            <a:chExt cx="5781" cy="4329"/>
          </a:xfrm>
        </p:grpSpPr>
        <p:pic>
          <p:nvPicPr>
            <p:cNvPr id="28749" name="Picture 4" descr="n3">
              <a:extLst>
                <a:ext uri="{FF2B5EF4-FFF2-40B4-BE49-F238E27FC236}">
                  <a16:creationId xmlns:a16="http://schemas.microsoft.com/office/drawing/2014/main" id="{953EBA86-6DFA-461B-B8DC-6372AC3EB9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50" name="Picture 5" descr="n3">
              <a:extLst>
                <a:ext uri="{FF2B5EF4-FFF2-40B4-BE49-F238E27FC236}">
                  <a16:creationId xmlns:a16="http://schemas.microsoft.com/office/drawing/2014/main" id="{26FA7956-C1B2-4A6D-90C7-7DEE2B8EA3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51" name="Picture 6" descr="n3">
              <a:extLst>
                <a:ext uri="{FF2B5EF4-FFF2-40B4-BE49-F238E27FC236}">
                  <a16:creationId xmlns:a16="http://schemas.microsoft.com/office/drawing/2014/main" id="{99EFBE61-A5E7-4395-B1C0-7378D5B9F2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52" name="Picture 7" descr="n3">
              <a:extLst>
                <a:ext uri="{FF2B5EF4-FFF2-40B4-BE49-F238E27FC236}">
                  <a16:creationId xmlns:a16="http://schemas.microsoft.com/office/drawing/2014/main" id="{707B8059-A405-4F4C-BFF7-B6393181D2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8">
            <a:extLst>
              <a:ext uri="{FF2B5EF4-FFF2-40B4-BE49-F238E27FC236}">
                <a16:creationId xmlns:a16="http://schemas.microsoft.com/office/drawing/2014/main" id="{1D70E763-D241-4CBA-85A3-473A5BCCD211}"/>
              </a:ext>
            </a:extLst>
          </p:cNvPr>
          <p:cNvGrpSpPr>
            <a:grpSpLocks/>
          </p:cNvGrpSpPr>
          <p:nvPr/>
        </p:nvGrpSpPr>
        <p:grpSpPr bwMode="auto">
          <a:xfrm>
            <a:off x="3667132" y="349252"/>
            <a:ext cx="5127625" cy="3351213"/>
            <a:chOff x="1824" y="768"/>
            <a:chExt cx="2886" cy="2940"/>
          </a:xfrm>
        </p:grpSpPr>
        <p:pic>
          <p:nvPicPr>
            <p:cNvPr id="28729" name="Picture 9" descr="002">
              <a:extLst>
                <a:ext uri="{FF2B5EF4-FFF2-40B4-BE49-F238E27FC236}">
                  <a16:creationId xmlns:a16="http://schemas.microsoft.com/office/drawing/2014/main" id="{7CBB6E1E-8E69-40C3-9964-86F436278B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1008"/>
              <a:ext cx="468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8730" name="Group 10">
              <a:extLst>
                <a:ext uri="{FF2B5EF4-FFF2-40B4-BE49-F238E27FC236}">
                  <a16:creationId xmlns:a16="http://schemas.microsoft.com/office/drawing/2014/main" id="{FFBD99C3-EAAB-4401-8F70-096E14A60C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72" y="768"/>
              <a:ext cx="2838" cy="2940"/>
              <a:chOff x="384" y="384"/>
              <a:chExt cx="2838" cy="2940"/>
            </a:xfrm>
          </p:grpSpPr>
          <p:grpSp>
            <p:nvGrpSpPr>
              <p:cNvPr id="28731" name="Group 11">
                <a:extLst>
                  <a:ext uri="{FF2B5EF4-FFF2-40B4-BE49-F238E27FC236}">
                    <a16:creationId xmlns:a16="http://schemas.microsoft.com/office/drawing/2014/main" id="{B3FC1CFB-2AED-4CE3-AE38-BB485E0904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4" y="384"/>
                <a:ext cx="2262" cy="2538"/>
                <a:chOff x="1008" y="336"/>
                <a:chExt cx="2262" cy="2538"/>
              </a:xfrm>
            </p:grpSpPr>
            <p:pic>
              <p:nvPicPr>
                <p:cNvPr id="28735" name="Picture 12" descr="019">
                  <a:extLst>
                    <a:ext uri="{FF2B5EF4-FFF2-40B4-BE49-F238E27FC236}">
                      <a16:creationId xmlns:a16="http://schemas.microsoft.com/office/drawing/2014/main" id="{DF21E094-A89D-4158-B308-BBBED28CFDA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52" y="336"/>
                  <a:ext cx="630" cy="6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736" name="Picture 13" descr="030">
                  <a:extLst>
                    <a:ext uri="{FF2B5EF4-FFF2-40B4-BE49-F238E27FC236}">
                      <a16:creationId xmlns:a16="http://schemas.microsoft.com/office/drawing/2014/main" id="{4CDA4352-BC56-4820-B37D-32C881AF571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92" y="2160"/>
                  <a:ext cx="678" cy="7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28737" name="Group 14">
                  <a:extLst>
                    <a:ext uri="{FF2B5EF4-FFF2-40B4-BE49-F238E27FC236}">
                      <a16:creationId xmlns:a16="http://schemas.microsoft.com/office/drawing/2014/main" id="{C5D39E19-CC18-4307-A983-AA88C0CCAC5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08" y="528"/>
                  <a:ext cx="1902" cy="2346"/>
                  <a:chOff x="3456" y="354"/>
                  <a:chExt cx="1902" cy="2346"/>
                </a:xfrm>
              </p:grpSpPr>
              <p:pic>
                <p:nvPicPr>
                  <p:cNvPr id="28739" name="Picture 15" descr="045">
                    <a:extLst>
                      <a:ext uri="{FF2B5EF4-FFF2-40B4-BE49-F238E27FC236}">
                        <a16:creationId xmlns:a16="http://schemas.microsoft.com/office/drawing/2014/main" id="{D02C86D5-E767-4EAE-B2E5-6BA78B05DDB6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848" y="1536"/>
                    <a:ext cx="510" cy="7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8740" name="Picture 16" descr="053">
                    <a:extLst>
                      <a:ext uri="{FF2B5EF4-FFF2-40B4-BE49-F238E27FC236}">
                        <a16:creationId xmlns:a16="http://schemas.microsoft.com/office/drawing/2014/main" id="{2E243038-C126-4564-BE85-1A5D4CA933D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32" y="354"/>
                    <a:ext cx="546" cy="8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8741" name="Picture 17" descr="022">
                    <a:extLst>
                      <a:ext uri="{FF2B5EF4-FFF2-40B4-BE49-F238E27FC236}">
                        <a16:creationId xmlns:a16="http://schemas.microsoft.com/office/drawing/2014/main" id="{6F77FF71-C783-4F7D-BAE4-AA15E283D386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552" y="594"/>
                    <a:ext cx="594" cy="6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8742" name="Picture 18" descr="045">
                    <a:extLst>
                      <a:ext uri="{FF2B5EF4-FFF2-40B4-BE49-F238E27FC236}">
                        <a16:creationId xmlns:a16="http://schemas.microsoft.com/office/drawing/2014/main" id="{545D36B9-987A-4032-B75D-B9E873DE9BE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464" y="576"/>
                    <a:ext cx="510" cy="7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8743" name="Picture 19" descr="052">
                    <a:extLst>
                      <a:ext uri="{FF2B5EF4-FFF2-40B4-BE49-F238E27FC236}">
                        <a16:creationId xmlns:a16="http://schemas.microsoft.com/office/drawing/2014/main" id="{A39CF67E-8867-41E2-AFAB-CDD80A39A40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984" y="912"/>
                    <a:ext cx="915" cy="100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8744" name="Picture 20" descr="041">
                    <a:extLst>
                      <a:ext uri="{FF2B5EF4-FFF2-40B4-BE49-F238E27FC236}">
                        <a16:creationId xmlns:a16="http://schemas.microsoft.com/office/drawing/2014/main" id="{755BE08E-9C89-4AD0-A3EF-BFDA40C13BF6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328" y="1152"/>
                    <a:ext cx="616" cy="92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8745" name="Picture 21" descr="008">
                    <a:extLst>
                      <a:ext uri="{FF2B5EF4-FFF2-40B4-BE49-F238E27FC236}">
                        <a16:creationId xmlns:a16="http://schemas.microsoft.com/office/drawing/2014/main" id="{9A65D761-A618-4EDF-A409-0ED7A55B215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32" y="1680"/>
                    <a:ext cx="588" cy="3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8746" name="Picture 22" descr="054">
                    <a:extLst>
                      <a:ext uri="{FF2B5EF4-FFF2-40B4-BE49-F238E27FC236}">
                        <a16:creationId xmlns:a16="http://schemas.microsoft.com/office/drawing/2014/main" id="{99B61808-B469-4FEA-9BBC-706B603BA7B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44" y="1842"/>
                    <a:ext cx="900" cy="7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8747" name="Picture 23" descr="039">
                    <a:extLst>
                      <a:ext uri="{FF2B5EF4-FFF2-40B4-BE49-F238E27FC236}">
                        <a16:creationId xmlns:a16="http://schemas.microsoft.com/office/drawing/2014/main" id="{0A514DDA-3C44-47C8-B71B-8155784F022B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56" y="1386"/>
                    <a:ext cx="738" cy="7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8748" name="Picture 24" descr="001">
                    <a:extLst>
                      <a:ext uri="{FF2B5EF4-FFF2-40B4-BE49-F238E27FC236}">
                        <a16:creationId xmlns:a16="http://schemas.microsoft.com/office/drawing/2014/main" id="{CCCD7F24-7D7F-4166-A4AF-DD4A31780859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752" y="1968"/>
                    <a:ext cx="606" cy="7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28738" name="Picture 25" descr="043">
                  <a:extLst>
                    <a:ext uri="{FF2B5EF4-FFF2-40B4-BE49-F238E27FC236}">
                      <a16:creationId xmlns:a16="http://schemas.microsoft.com/office/drawing/2014/main" id="{BFD6350F-675F-4A14-B068-D829A7FE695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08" y="948"/>
                  <a:ext cx="744" cy="7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28732" name="Picture 26" descr="028">
                <a:extLst>
                  <a:ext uri="{FF2B5EF4-FFF2-40B4-BE49-F238E27FC236}">
                    <a16:creationId xmlns:a16="http://schemas.microsoft.com/office/drawing/2014/main" id="{940A565A-FCB3-4BBA-A43C-AB01722CF9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2" y="2592"/>
                <a:ext cx="702" cy="7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733" name="Picture 27" descr="030">
                <a:extLst>
                  <a:ext uri="{FF2B5EF4-FFF2-40B4-BE49-F238E27FC236}">
                    <a16:creationId xmlns:a16="http://schemas.microsoft.com/office/drawing/2014/main" id="{C9C8B040-C7A0-4E30-8D7D-5247D1E32B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2208"/>
                <a:ext cx="678" cy="7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734" name="Picture 28" descr="026">
                <a:extLst>
                  <a:ext uri="{FF2B5EF4-FFF2-40B4-BE49-F238E27FC236}">
                    <a16:creationId xmlns:a16="http://schemas.microsoft.com/office/drawing/2014/main" id="{67DAAC21-232E-4F83-BE11-5A34BE55AF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2448"/>
                <a:ext cx="708" cy="8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8676" name="Picture 30" descr="POINSET3">
            <a:extLst>
              <a:ext uri="{FF2B5EF4-FFF2-40B4-BE49-F238E27FC236}">
                <a16:creationId xmlns:a16="http://schemas.microsoft.com/office/drawing/2014/main" id="{4FE3C7F1-68AD-4041-9BB0-9F39D042C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2019" y="5246335"/>
            <a:ext cx="1714500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32" descr="POINSET3">
            <a:extLst>
              <a:ext uri="{FF2B5EF4-FFF2-40B4-BE49-F238E27FC236}">
                <a16:creationId xmlns:a16="http://schemas.microsoft.com/office/drawing/2014/main" id="{1F907C86-54AB-4036-89DD-9FFC46AA8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06628" y="5068411"/>
            <a:ext cx="1611313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21" name="WordArt 33">
            <a:extLst>
              <a:ext uri="{FF2B5EF4-FFF2-40B4-BE49-F238E27FC236}">
                <a16:creationId xmlns:a16="http://schemas.microsoft.com/office/drawing/2014/main" id="{C26B78A7-37A1-4B21-A168-4DB7252ED7F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09875" y="5286375"/>
            <a:ext cx="6629400" cy="1219200"/>
          </a:xfrm>
          <a:prstGeom prst="rect">
            <a:avLst/>
          </a:prstGeom>
        </p:spPr>
        <p:txBody>
          <a:bodyPr wrap="none" lIns="91355" tIns="45719" rIns="91355" bIns="45719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3402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Calibri"/>
                <a:cs typeface="Arial" panose="020B0604020202020204" pitchFamily="34" charset="0"/>
              </a:rPr>
              <a:t>Chúc các em học giỏi, chăm ngoan!</a:t>
            </a:r>
          </a:p>
        </p:txBody>
      </p:sp>
      <p:sp>
        <p:nvSpPr>
          <p:cNvPr id="12323" name="WordArt 35">
            <a:extLst>
              <a:ext uri="{FF2B5EF4-FFF2-40B4-BE49-F238E27FC236}">
                <a16:creationId xmlns:a16="http://schemas.microsoft.com/office/drawing/2014/main" id="{523E4DA6-DD7B-4817-90F9-4493175EF3C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76513" y="3714752"/>
            <a:ext cx="7162800" cy="1370013"/>
          </a:xfrm>
          <a:prstGeom prst="rect">
            <a:avLst/>
          </a:prstGeom>
        </p:spPr>
        <p:txBody>
          <a:bodyPr wrap="none" lIns="91355" tIns="45719" rIns="91355" bIns="45719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3402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alibri"/>
                <a:cs typeface="Arial" panose="020B0604020202020204" pitchFamily="34" charset="0"/>
              </a:rPr>
              <a:t>Kính chúc quý thầy cô mạnh khỏe!</a:t>
            </a:r>
          </a:p>
        </p:txBody>
      </p:sp>
      <p:grpSp>
        <p:nvGrpSpPr>
          <p:cNvPr id="7" name="Group 42">
            <a:extLst>
              <a:ext uri="{FF2B5EF4-FFF2-40B4-BE49-F238E27FC236}">
                <a16:creationId xmlns:a16="http://schemas.microsoft.com/office/drawing/2014/main" id="{04977B32-E1DD-4D4E-91BB-7B88DBD190DC}"/>
              </a:ext>
            </a:extLst>
          </p:cNvPr>
          <p:cNvGrpSpPr>
            <a:grpSpLocks/>
          </p:cNvGrpSpPr>
          <p:nvPr/>
        </p:nvGrpSpPr>
        <p:grpSpPr bwMode="auto">
          <a:xfrm>
            <a:off x="7575561" y="3105151"/>
            <a:ext cx="833439" cy="762000"/>
            <a:chOff x="624" y="1632"/>
            <a:chExt cx="525" cy="480"/>
          </a:xfrm>
        </p:grpSpPr>
        <p:sp>
          <p:nvSpPr>
            <p:cNvPr id="28725" name="Freeform 43">
              <a:extLst>
                <a:ext uri="{FF2B5EF4-FFF2-40B4-BE49-F238E27FC236}">
                  <a16:creationId xmlns:a16="http://schemas.microsoft.com/office/drawing/2014/main" id="{649579FF-8122-4064-A263-4798B096107D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3402"/>
              <a:endParaRPr lang="en-US" sz="1867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26" name="Freeform 44">
              <a:extLst>
                <a:ext uri="{FF2B5EF4-FFF2-40B4-BE49-F238E27FC236}">
                  <a16:creationId xmlns:a16="http://schemas.microsoft.com/office/drawing/2014/main" id="{DBD4D30B-7245-4A40-9536-A67D83734308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3402"/>
              <a:endParaRPr lang="en-US" sz="1867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27" name="Freeform 45">
              <a:extLst>
                <a:ext uri="{FF2B5EF4-FFF2-40B4-BE49-F238E27FC236}">
                  <a16:creationId xmlns:a16="http://schemas.microsoft.com/office/drawing/2014/main" id="{8DA8FDBC-3CBD-4CB1-A215-5BD375B211A7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3402"/>
              <a:endParaRPr lang="en-US" sz="1867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28" name="Freeform 46">
              <a:extLst>
                <a:ext uri="{FF2B5EF4-FFF2-40B4-BE49-F238E27FC236}">
                  <a16:creationId xmlns:a16="http://schemas.microsoft.com/office/drawing/2014/main" id="{EA3980DE-F709-4DAD-8F58-ECD16ED5B766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3402"/>
              <a:endParaRPr lang="en-US" sz="1867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" name="Group 42">
            <a:extLst>
              <a:ext uri="{FF2B5EF4-FFF2-40B4-BE49-F238E27FC236}">
                <a16:creationId xmlns:a16="http://schemas.microsoft.com/office/drawing/2014/main" id="{6F97EE01-A0D6-45AA-82A5-E962188CFBF3}"/>
              </a:ext>
            </a:extLst>
          </p:cNvPr>
          <p:cNvGrpSpPr>
            <a:grpSpLocks/>
          </p:cNvGrpSpPr>
          <p:nvPr/>
        </p:nvGrpSpPr>
        <p:grpSpPr bwMode="auto">
          <a:xfrm>
            <a:off x="4578407" y="1427163"/>
            <a:ext cx="833439" cy="762000"/>
            <a:chOff x="624" y="1632"/>
            <a:chExt cx="525" cy="480"/>
          </a:xfrm>
        </p:grpSpPr>
        <p:sp>
          <p:nvSpPr>
            <p:cNvPr id="28721" name="Freeform 43">
              <a:extLst>
                <a:ext uri="{FF2B5EF4-FFF2-40B4-BE49-F238E27FC236}">
                  <a16:creationId xmlns:a16="http://schemas.microsoft.com/office/drawing/2014/main" id="{A2492AF7-51A0-4207-A0A7-72795F962227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3402"/>
              <a:endParaRPr lang="en-US" sz="1867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22" name="Freeform 44">
              <a:extLst>
                <a:ext uri="{FF2B5EF4-FFF2-40B4-BE49-F238E27FC236}">
                  <a16:creationId xmlns:a16="http://schemas.microsoft.com/office/drawing/2014/main" id="{97B64BD1-3AEF-41FA-9E82-25BDF18A9D80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3402"/>
              <a:endParaRPr lang="en-US" sz="1867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23" name="Freeform 45">
              <a:extLst>
                <a:ext uri="{FF2B5EF4-FFF2-40B4-BE49-F238E27FC236}">
                  <a16:creationId xmlns:a16="http://schemas.microsoft.com/office/drawing/2014/main" id="{7D8E73DD-AB7B-42C2-9666-53904FF579FC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3402"/>
              <a:endParaRPr lang="en-US" sz="1867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24" name="Freeform 46">
              <a:extLst>
                <a:ext uri="{FF2B5EF4-FFF2-40B4-BE49-F238E27FC236}">
                  <a16:creationId xmlns:a16="http://schemas.microsoft.com/office/drawing/2014/main" id="{154DA155-0327-4926-86AC-85A47355FD6B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3402"/>
              <a:endParaRPr lang="en-US" sz="1867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9" name="Group 72">
            <a:extLst>
              <a:ext uri="{FF2B5EF4-FFF2-40B4-BE49-F238E27FC236}">
                <a16:creationId xmlns:a16="http://schemas.microsoft.com/office/drawing/2014/main" id="{45C30E7D-1B17-4734-AA08-4A76B317BDCD}"/>
              </a:ext>
            </a:extLst>
          </p:cNvPr>
          <p:cNvGrpSpPr>
            <a:grpSpLocks/>
          </p:cNvGrpSpPr>
          <p:nvPr/>
        </p:nvGrpSpPr>
        <p:grpSpPr bwMode="auto">
          <a:xfrm>
            <a:off x="2081216" y="1050925"/>
            <a:ext cx="833437" cy="762000"/>
            <a:chOff x="672" y="624"/>
            <a:chExt cx="525" cy="480"/>
          </a:xfrm>
        </p:grpSpPr>
        <p:sp>
          <p:nvSpPr>
            <p:cNvPr id="28717" name="Freeform 73">
              <a:extLst>
                <a:ext uri="{FF2B5EF4-FFF2-40B4-BE49-F238E27FC236}">
                  <a16:creationId xmlns:a16="http://schemas.microsoft.com/office/drawing/2014/main" id="{D6317323-D552-4CD9-B0D7-E5DFC87EE79A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3402"/>
              <a:endParaRPr lang="en-US" sz="1867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18" name="Freeform 74">
              <a:extLst>
                <a:ext uri="{FF2B5EF4-FFF2-40B4-BE49-F238E27FC236}">
                  <a16:creationId xmlns:a16="http://schemas.microsoft.com/office/drawing/2014/main" id="{A0EDEC0D-E57B-4C15-904C-D3CD1FF7D6FF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3402"/>
              <a:endParaRPr lang="en-US" sz="1867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19" name="Freeform 75">
              <a:extLst>
                <a:ext uri="{FF2B5EF4-FFF2-40B4-BE49-F238E27FC236}">
                  <a16:creationId xmlns:a16="http://schemas.microsoft.com/office/drawing/2014/main" id="{7444DCCD-64F1-4B25-97E6-7678B0F2BD02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3402"/>
              <a:endParaRPr lang="en-US" sz="1867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20" name="Freeform 76">
              <a:extLst>
                <a:ext uri="{FF2B5EF4-FFF2-40B4-BE49-F238E27FC236}">
                  <a16:creationId xmlns:a16="http://schemas.microsoft.com/office/drawing/2014/main" id="{65841354-4664-4B69-AA5A-F719C79C925D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3402"/>
              <a:endParaRPr lang="en-US" sz="1867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Group 72">
            <a:extLst>
              <a:ext uri="{FF2B5EF4-FFF2-40B4-BE49-F238E27FC236}">
                <a16:creationId xmlns:a16="http://schemas.microsoft.com/office/drawing/2014/main" id="{17C114F4-A814-4621-813E-9CB1D763E83D}"/>
              </a:ext>
            </a:extLst>
          </p:cNvPr>
          <p:cNvGrpSpPr>
            <a:grpSpLocks/>
          </p:cNvGrpSpPr>
          <p:nvPr/>
        </p:nvGrpSpPr>
        <p:grpSpPr bwMode="auto">
          <a:xfrm>
            <a:off x="9574216" y="3800475"/>
            <a:ext cx="833437" cy="762000"/>
            <a:chOff x="672" y="624"/>
            <a:chExt cx="525" cy="480"/>
          </a:xfrm>
        </p:grpSpPr>
        <p:sp>
          <p:nvSpPr>
            <p:cNvPr id="28713" name="Freeform 73">
              <a:extLst>
                <a:ext uri="{FF2B5EF4-FFF2-40B4-BE49-F238E27FC236}">
                  <a16:creationId xmlns:a16="http://schemas.microsoft.com/office/drawing/2014/main" id="{FE2ECCA0-0D75-4DBC-AE7E-63A2E48B0B0E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3402"/>
              <a:endParaRPr lang="en-US" sz="1867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14" name="Freeform 74">
              <a:extLst>
                <a:ext uri="{FF2B5EF4-FFF2-40B4-BE49-F238E27FC236}">
                  <a16:creationId xmlns:a16="http://schemas.microsoft.com/office/drawing/2014/main" id="{A638749A-02DA-4556-A6AB-7B61E9F1B8ED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3402"/>
              <a:endParaRPr lang="en-US" sz="1867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15" name="Freeform 75">
              <a:extLst>
                <a:ext uri="{FF2B5EF4-FFF2-40B4-BE49-F238E27FC236}">
                  <a16:creationId xmlns:a16="http://schemas.microsoft.com/office/drawing/2014/main" id="{5B003E5B-3FD0-4D5C-A385-957DE8F86D64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3402"/>
              <a:endParaRPr lang="en-US" sz="1867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16" name="Freeform 76">
              <a:extLst>
                <a:ext uri="{FF2B5EF4-FFF2-40B4-BE49-F238E27FC236}">
                  <a16:creationId xmlns:a16="http://schemas.microsoft.com/office/drawing/2014/main" id="{83404CD0-7002-4CA1-83D5-1589C1074CDE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3402"/>
              <a:endParaRPr lang="en-US" sz="1867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" name="Group 72">
            <a:extLst>
              <a:ext uri="{FF2B5EF4-FFF2-40B4-BE49-F238E27FC236}">
                <a16:creationId xmlns:a16="http://schemas.microsoft.com/office/drawing/2014/main" id="{36B366B9-ACB3-41A7-87D1-98898393A481}"/>
              </a:ext>
            </a:extLst>
          </p:cNvPr>
          <p:cNvGrpSpPr>
            <a:grpSpLocks/>
          </p:cNvGrpSpPr>
          <p:nvPr/>
        </p:nvGrpSpPr>
        <p:grpSpPr bwMode="auto">
          <a:xfrm>
            <a:off x="4024316" y="3000375"/>
            <a:ext cx="833437" cy="762000"/>
            <a:chOff x="672" y="624"/>
            <a:chExt cx="525" cy="480"/>
          </a:xfrm>
        </p:grpSpPr>
        <p:sp>
          <p:nvSpPr>
            <p:cNvPr id="28709" name="Freeform 73">
              <a:extLst>
                <a:ext uri="{FF2B5EF4-FFF2-40B4-BE49-F238E27FC236}">
                  <a16:creationId xmlns:a16="http://schemas.microsoft.com/office/drawing/2014/main" id="{5CBAB9EA-B837-4851-88F0-D920B697BC92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3402"/>
              <a:endParaRPr lang="en-US" sz="1867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10" name="Freeform 74">
              <a:extLst>
                <a:ext uri="{FF2B5EF4-FFF2-40B4-BE49-F238E27FC236}">
                  <a16:creationId xmlns:a16="http://schemas.microsoft.com/office/drawing/2014/main" id="{4006E266-DDAA-45D0-8457-2B2BBE6DEE87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3402"/>
              <a:endParaRPr lang="en-US" sz="1867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11" name="Freeform 75">
              <a:extLst>
                <a:ext uri="{FF2B5EF4-FFF2-40B4-BE49-F238E27FC236}">
                  <a16:creationId xmlns:a16="http://schemas.microsoft.com/office/drawing/2014/main" id="{EFA41FF3-8192-4EF3-AA6A-09EE1AFA2EAC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3402"/>
              <a:endParaRPr lang="en-US" sz="1867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12" name="Freeform 76">
              <a:extLst>
                <a:ext uri="{FF2B5EF4-FFF2-40B4-BE49-F238E27FC236}">
                  <a16:creationId xmlns:a16="http://schemas.microsoft.com/office/drawing/2014/main" id="{F975DBF5-54AF-43A3-AF1F-94C50BC06A90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3402"/>
              <a:endParaRPr lang="en-US" sz="1867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28686" name="Picture 79" descr="(198)">
            <a:extLst>
              <a:ext uri="{FF2B5EF4-FFF2-40B4-BE49-F238E27FC236}">
                <a16:creationId xmlns:a16="http://schemas.microsoft.com/office/drawing/2014/main" id="{D67F91B4-7C0B-435D-97A1-E19A1AFE2F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55441" flipH="1">
            <a:off x="7131051" y="1900298"/>
            <a:ext cx="1219200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80" descr="(198)">
            <a:extLst>
              <a:ext uri="{FF2B5EF4-FFF2-40B4-BE49-F238E27FC236}">
                <a16:creationId xmlns:a16="http://schemas.microsoft.com/office/drawing/2014/main" id="{50DDFA65-5295-445E-A1FD-AA785E8125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9023">
            <a:off x="3456047" y="1698685"/>
            <a:ext cx="1273175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42">
            <a:extLst>
              <a:ext uri="{FF2B5EF4-FFF2-40B4-BE49-F238E27FC236}">
                <a16:creationId xmlns:a16="http://schemas.microsoft.com/office/drawing/2014/main" id="{1432FC7A-126D-4CB8-925F-D0F281363C68}"/>
              </a:ext>
            </a:extLst>
          </p:cNvPr>
          <p:cNvGrpSpPr>
            <a:grpSpLocks/>
          </p:cNvGrpSpPr>
          <p:nvPr/>
        </p:nvGrpSpPr>
        <p:grpSpPr bwMode="auto">
          <a:xfrm>
            <a:off x="1952683" y="3000375"/>
            <a:ext cx="833439" cy="762000"/>
            <a:chOff x="624" y="1632"/>
            <a:chExt cx="525" cy="480"/>
          </a:xfrm>
        </p:grpSpPr>
        <p:sp>
          <p:nvSpPr>
            <p:cNvPr id="28705" name="Freeform 43">
              <a:extLst>
                <a:ext uri="{FF2B5EF4-FFF2-40B4-BE49-F238E27FC236}">
                  <a16:creationId xmlns:a16="http://schemas.microsoft.com/office/drawing/2014/main" id="{2CFD1BA4-DF25-42CF-91C0-7E4A6B27CDE9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3402"/>
              <a:endParaRPr lang="en-US" sz="1867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06" name="Freeform 44">
              <a:extLst>
                <a:ext uri="{FF2B5EF4-FFF2-40B4-BE49-F238E27FC236}">
                  <a16:creationId xmlns:a16="http://schemas.microsoft.com/office/drawing/2014/main" id="{4F44236A-A1A5-4B8A-B9F1-731E5322323E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3402"/>
              <a:endParaRPr lang="en-US" sz="1867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07" name="Freeform 45">
              <a:extLst>
                <a:ext uri="{FF2B5EF4-FFF2-40B4-BE49-F238E27FC236}">
                  <a16:creationId xmlns:a16="http://schemas.microsoft.com/office/drawing/2014/main" id="{48CCC672-14B4-4775-ABB3-76E347E2EBAB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3402"/>
              <a:endParaRPr lang="en-US" sz="1867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08" name="Freeform 46">
              <a:extLst>
                <a:ext uri="{FF2B5EF4-FFF2-40B4-BE49-F238E27FC236}">
                  <a16:creationId xmlns:a16="http://schemas.microsoft.com/office/drawing/2014/main" id="{7E680C32-1246-477D-9BFD-0FDE94516670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3402"/>
              <a:endParaRPr lang="en-US" sz="1867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3" name="Group 72">
            <a:extLst>
              <a:ext uri="{FF2B5EF4-FFF2-40B4-BE49-F238E27FC236}">
                <a16:creationId xmlns:a16="http://schemas.microsoft.com/office/drawing/2014/main" id="{17BDFEF5-D324-48BC-927A-F232F3472C34}"/>
              </a:ext>
            </a:extLst>
          </p:cNvPr>
          <p:cNvGrpSpPr>
            <a:grpSpLocks/>
          </p:cNvGrpSpPr>
          <p:nvPr/>
        </p:nvGrpSpPr>
        <p:grpSpPr bwMode="auto">
          <a:xfrm>
            <a:off x="6038907" y="1635125"/>
            <a:ext cx="833439" cy="762000"/>
            <a:chOff x="672" y="624"/>
            <a:chExt cx="525" cy="480"/>
          </a:xfrm>
        </p:grpSpPr>
        <p:sp>
          <p:nvSpPr>
            <p:cNvPr id="28701" name="Freeform 73">
              <a:extLst>
                <a:ext uri="{FF2B5EF4-FFF2-40B4-BE49-F238E27FC236}">
                  <a16:creationId xmlns:a16="http://schemas.microsoft.com/office/drawing/2014/main" id="{CAC11B1A-BB8F-4662-A247-893E62DF1D36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3402"/>
              <a:endParaRPr lang="en-US" sz="1867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02" name="Freeform 74">
              <a:extLst>
                <a:ext uri="{FF2B5EF4-FFF2-40B4-BE49-F238E27FC236}">
                  <a16:creationId xmlns:a16="http://schemas.microsoft.com/office/drawing/2014/main" id="{4733A169-A4B0-4C5B-8E0A-3601CF3283AE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3402"/>
              <a:endParaRPr lang="en-US" sz="1867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03" name="Freeform 75">
              <a:extLst>
                <a:ext uri="{FF2B5EF4-FFF2-40B4-BE49-F238E27FC236}">
                  <a16:creationId xmlns:a16="http://schemas.microsoft.com/office/drawing/2014/main" id="{582A8B41-35DA-4C88-97E5-B166EC06C936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3402"/>
              <a:endParaRPr lang="en-US" sz="1867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04" name="Freeform 76">
              <a:extLst>
                <a:ext uri="{FF2B5EF4-FFF2-40B4-BE49-F238E27FC236}">
                  <a16:creationId xmlns:a16="http://schemas.microsoft.com/office/drawing/2014/main" id="{24197B67-A5CD-449D-A8CE-E2E42B9CB256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3402"/>
              <a:endParaRPr lang="en-US" sz="1867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4" name="Group 2">
            <a:extLst>
              <a:ext uri="{FF2B5EF4-FFF2-40B4-BE49-F238E27FC236}">
                <a16:creationId xmlns:a16="http://schemas.microsoft.com/office/drawing/2014/main" id="{011CCB59-AE58-410C-938D-A1BC3889F7F6}"/>
              </a:ext>
            </a:extLst>
          </p:cNvPr>
          <p:cNvGrpSpPr>
            <a:grpSpLocks/>
          </p:cNvGrpSpPr>
          <p:nvPr/>
        </p:nvGrpSpPr>
        <p:grpSpPr bwMode="auto">
          <a:xfrm>
            <a:off x="2809933" y="2143125"/>
            <a:ext cx="833439" cy="762000"/>
            <a:chOff x="2304" y="1632"/>
            <a:chExt cx="525" cy="480"/>
          </a:xfrm>
        </p:grpSpPr>
        <p:sp>
          <p:nvSpPr>
            <p:cNvPr id="28697" name="Freeform 3">
              <a:extLst>
                <a:ext uri="{FF2B5EF4-FFF2-40B4-BE49-F238E27FC236}">
                  <a16:creationId xmlns:a16="http://schemas.microsoft.com/office/drawing/2014/main" id="{BB5E035F-8BE4-4DBA-821C-7034AD4329D1}"/>
                </a:ext>
              </a:extLst>
            </p:cNvPr>
            <p:cNvSpPr>
              <a:spLocks/>
            </p:cNvSpPr>
            <p:nvPr/>
          </p:nvSpPr>
          <p:spPr bwMode="gray">
            <a:xfrm>
              <a:off x="230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3402"/>
              <a:endParaRPr lang="en-US" sz="1867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698" name="Freeform 4">
              <a:extLst>
                <a:ext uri="{FF2B5EF4-FFF2-40B4-BE49-F238E27FC236}">
                  <a16:creationId xmlns:a16="http://schemas.microsoft.com/office/drawing/2014/main" id="{9E7B789B-71EE-44DE-898B-185EE0C36E8E}"/>
                </a:ext>
              </a:extLst>
            </p:cNvPr>
            <p:cNvSpPr>
              <a:spLocks/>
            </p:cNvSpPr>
            <p:nvPr/>
          </p:nvSpPr>
          <p:spPr bwMode="gray">
            <a:xfrm>
              <a:off x="237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3402"/>
              <a:endParaRPr lang="en-US" sz="1867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699" name="Freeform 5">
              <a:extLst>
                <a:ext uri="{FF2B5EF4-FFF2-40B4-BE49-F238E27FC236}">
                  <a16:creationId xmlns:a16="http://schemas.microsoft.com/office/drawing/2014/main" id="{E21F7C80-768F-44F6-B72B-C8A2460B7A67}"/>
                </a:ext>
              </a:extLst>
            </p:cNvPr>
            <p:cNvSpPr>
              <a:spLocks/>
            </p:cNvSpPr>
            <p:nvPr/>
          </p:nvSpPr>
          <p:spPr bwMode="gray">
            <a:xfrm>
              <a:off x="243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3402"/>
              <a:endParaRPr lang="en-US" sz="1867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00" name="Freeform 6">
              <a:extLst>
                <a:ext uri="{FF2B5EF4-FFF2-40B4-BE49-F238E27FC236}">
                  <a16:creationId xmlns:a16="http://schemas.microsoft.com/office/drawing/2014/main" id="{FF6EEF89-67EC-403B-9E58-A06469A71119}"/>
                </a:ext>
              </a:extLst>
            </p:cNvPr>
            <p:cNvSpPr>
              <a:spLocks/>
            </p:cNvSpPr>
            <p:nvPr/>
          </p:nvSpPr>
          <p:spPr bwMode="gray">
            <a:xfrm>
              <a:off x="253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3402"/>
              <a:endParaRPr lang="en-US" sz="1867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5" name="Group 2">
            <a:extLst>
              <a:ext uri="{FF2B5EF4-FFF2-40B4-BE49-F238E27FC236}">
                <a16:creationId xmlns:a16="http://schemas.microsoft.com/office/drawing/2014/main" id="{2D591448-99DB-4549-8ECB-C708A06DC073}"/>
              </a:ext>
            </a:extLst>
          </p:cNvPr>
          <p:cNvGrpSpPr>
            <a:grpSpLocks/>
          </p:cNvGrpSpPr>
          <p:nvPr/>
        </p:nvGrpSpPr>
        <p:grpSpPr bwMode="auto">
          <a:xfrm>
            <a:off x="8764592" y="2686051"/>
            <a:ext cx="833437" cy="762000"/>
            <a:chOff x="2304" y="1632"/>
            <a:chExt cx="525" cy="480"/>
          </a:xfrm>
        </p:grpSpPr>
        <p:sp>
          <p:nvSpPr>
            <p:cNvPr id="28693" name="Freeform 3">
              <a:extLst>
                <a:ext uri="{FF2B5EF4-FFF2-40B4-BE49-F238E27FC236}">
                  <a16:creationId xmlns:a16="http://schemas.microsoft.com/office/drawing/2014/main" id="{91232AC2-E53C-402F-9E92-F4823D920127}"/>
                </a:ext>
              </a:extLst>
            </p:cNvPr>
            <p:cNvSpPr>
              <a:spLocks/>
            </p:cNvSpPr>
            <p:nvPr/>
          </p:nvSpPr>
          <p:spPr bwMode="gray">
            <a:xfrm>
              <a:off x="230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3402"/>
              <a:endParaRPr lang="en-US" sz="1867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694" name="Freeform 4">
              <a:extLst>
                <a:ext uri="{FF2B5EF4-FFF2-40B4-BE49-F238E27FC236}">
                  <a16:creationId xmlns:a16="http://schemas.microsoft.com/office/drawing/2014/main" id="{36C8B453-208E-41A7-9E89-55E0A6E90AF8}"/>
                </a:ext>
              </a:extLst>
            </p:cNvPr>
            <p:cNvSpPr>
              <a:spLocks/>
            </p:cNvSpPr>
            <p:nvPr/>
          </p:nvSpPr>
          <p:spPr bwMode="gray">
            <a:xfrm>
              <a:off x="237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3402"/>
              <a:endParaRPr lang="en-US" sz="1867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695" name="Freeform 5">
              <a:extLst>
                <a:ext uri="{FF2B5EF4-FFF2-40B4-BE49-F238E27FC236}">
                  <a16:creationId xmlns:a16="http://schemas.microsoft.com/office/drawing/2014/main" id="{85FF4307-788C-4E72-B398-2E7B50033C1F}"/>
                </a:ext>
              </a:extLst>
            </p:cNvPr>
            <p:cNvSpPr>
              <a:spLocks/>
            </p:cNvSpPr>
            <p:nvPr/>
          </p:nvSpPr>
          <p:spPr bwMode="gray">
            <a:xfrm>
              <a:off x="243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3402"/>
              <a:endParaRPr lang="en-US" sz="1867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696" name="Freeform 6">
              <a:extLst>
                <a:ext uri="{FF2B5EF4-FFF2-40B4-BE49-F238E27FC236}">
                  <a16:creationId xmlns:a16="http://schemas.microsoft.com/office/drawing/2014/main" id="{A749804F-79A8-47C5-967E-1720E80B0DDD}"/>
                </a:ext>
              </a:extLst>
            </p:cNvPr>
            <p:cNvSpPr>
              <a:spLocks/>
            </p:cNvSpPr>
            <p:nvPr/>
          </p:nvSpPr>
          <p:spPr bwMode="gray">
            <a:xfrm>
              <a:off x="253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3402"/>
              <a:endParaRPr lang="en-US" sz="1867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28692" name="Picture 34" descr="POINSET2">
            <a:extLst>
              <a:ext uri="{FF2B5EF4-FFF2-40B4-BE49-F238E27FC236}">
                <a16:creationId xmlns:a16="http://schemas.microsoft.com/office/drawing/2014/main" id="{42A3B55A-0711-4815-952C-FFB724070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1" y="150817"/>
            <a:ext cx="1676400" cy="1544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122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2A6422E-1239-424D-A9AC-7C016DFA5003}"/>
              </a:ext>
            </a:extLst>
          </p:cNvPr>
          <p:cNvGrpSpPr/>
          <p:nvPr/>
        </p:nvGrpSpPr>
        <p:grpSpPr>
          <a:xfrm>
            <a:off x="229626" y="-72011"/>
            <a:ext cx="3584091" cy="1777917"/>
            <a:chOff x="301091" y="301982"/>
            <a:chExt cx="4134561" cy="250816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4BD8349-BD85-4613-9513-E9EC2902C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1091" y="301982"/>
              <a:ext cx="4134561" cy="250816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D433534-521B-4282-B898-22AB8B0BD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6620" y="498387"/>
              <a:ext cx="1158339" cy="914479"/>
            </a:xfrm>
            <a:prstGeom prst="rect">
              <a:avLst/>
            </a:prstGeom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EF1B6C6-026F-4FB9-8D32-25D1F67CD14F}"/>
              </a:ext>
            </a:extLst>
          </p:cNvPr>
          <p:cNvSpPr/>
          <p:nvPr/>
        </p:nvSpPr>
        <p:spPr>
          <a:xfrm>
            <a:off x="619914" y="336256"/>
            <a:ext cx="3076025" cy="878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4000" b="1" dirty="0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KHỞI ĐỘNG</a:t>
            </a:r>
            <a:endParaRPr lang="vi-VN" sz="4000" b="1" dirty="0">
              <a:solidFill>
                <a:srgbClr val="0998D7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898288" y="254982"/>
            <a:ext cx="7593013" cy="5182779"/>
            <a:chOff x="1768766" y="4552258"/>
            <a:chExt cx="7300588" cy="1841622"/>
          </a:xfrm>
        </p:grpSpPr>
        <p:sp>
          <p:nvSpPr>
            <p:cNvPr id="16" name="Speech Bubble: Rectangle with Corners Rounded 9"/>
            <p:cNvSpPr/>
            <p:nvPr/>
          </p:nvSpPr>
          <p:spPr>
            <a:xfrm>
              <a:off x="1768766" y="4644318"/>
              <a:ext cx="7212563" cy="1749562"/>
            </a:xfrm>
            <a:prstGeom prst="wedgeRoundRectCallout">
              <a:avLst>
                <a:gd name="adj1" fmla="val 32336"/>
                <a:gd name="adj2" fmla="val 14223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Speech Bubble: Rectangle with Corners Rounded 10"/>
            <p:cNvSpPr/>
            <p:nvPr/>
          </p:nvSpPr>
          <p:spPr>
            <a:xfrm>
              <a:off x="1856791" y="4552258"/>
              <a:ext cx="7212563" cy="1749077"/>
            </a:xfrm>
            <a:prstGeom prst="wedgeRoundRectCallout">
              <a:avLst>
                <a:gd name="adj1" fmla="val -57056"/>
                <a:gd name="adj2" fmla="val 42928"/>
                <a:gd name="adj3" fmla="val 16667"/>
              </a:avLst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4404232" y="413684"/>
            <a:ext cx="708706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altLang="vi-VN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Trò chơi: </a:t>
            </a:r>
            <a:r>
              <a:rPr lang="vi-VN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Điều khiển </a:t>
            </a:r>
            <a:r>
              <a:rPr lang="vi-VN" alt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rô-bốt</a:t>
            </a:r>
          </a:p>
          <a:p>
            <a:pPr defTabSz="342900">
              <a:lnSpc>
                <a:spcPct val="150000"/>
              </a:lnSpc>
            </a:pPr>
            <a:r>
              <a:rPr lang="vi-VN" altLang="vi-VN" sz="2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Chuẩn </a:t>
            </a:r>
            <a:r>
              <a:rPr lang="vi-VN" altLang="vi-VN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bị: </a:t>
            </a:r>
            <a:r>
              <a:rPr lang="vi-VN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Trò chơi tiến hành theo cặp. Với mỗi cặp, một bạn đóng vai rô-bốt, một bạn đưa ra chỉ dẫn để rô-bốt thực hiện. Biết rằng rô-bốt có khả năng: đi về phía trước từng bước, quay trái hoặc phải một góc 90 độ</a:t>
            </a:r>
            <a:r>
              <a:rPr lang="vi-VN" alt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defTabSz="342900">
              <a:lnSpc>
                <a:spcPct val="150000"/>
              </a:lnSpc>
            </a:pPr>
            <a:r>
              <a:rPr lang="vi-VN" altLang="vi-VN" sz="2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Cách </a:t>
            </a:r>
            <a:r>
              <a:rPr lang="vi-VN" altLang="vi-VN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chơi: </a:t>
            </a:r>
            <a:r>
              <a:rPr lang="vi-VN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Mỗi cặp thực hiện trong thời </a:t>
            </a:r>
            <a:r>
              <a:rPr lang="vi-VN" alt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gian </a:t>
            </a:r>
            <a:r>
              <a:rPr lang="en-US" altLang="vi-VN" sz="2000" smtClean="0">
                <a:latin typeface="UTM Avo" panose="02040603050506020204" pitchFamily="18" charset="0"/>
                <a:cs typeface="Times New Roman" panose="02020603050405020304" pitchFamily="18" charset="0"/>
              </a:rPr>
              <a:t>30 giây</a:t>
            </a:r>
            <a:r>
              <a:rPr lang="vi-VN" altLang="vi-VN" sz="200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vi-VN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Trong lúc chơi, một học sinh ghi lại các lệnh của mỗi cặp lên bảng</a:t>
            </a:r>
            <a:r>
              <a:rPr lang="vi-VN" alt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defTabSz="342900">
              <a:lnSpc>
                <a:spcPct val="150000"/>
              </a:lnSpc>
            </a:pPr>
            <a:r>
              <a:rPr lang="vi-VN" alt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• </a:t>
            </a:r>
            <a:r>
              <a:rPr lang="vi-VN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Học sinh 1: Lần lượt đưa ra chỉ dẫn để rô-bốt thực hiện</a:t>
            </a:r>
            <a:r>
              <a:rPr lang="vi-VN" alt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defTabSz="342900">
              <a:lnSpc>
                <a:spcPct val="150000"/>
              </a:lnSpc>
            </a:pPr>
            <a:r>
              <a:rPr lang="vi-VN" alt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• </a:t>
            </a:r>
            <a:r>
              <a:rPr lang="vi-VN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Học sinh 2: Đóng vai rô-bốt, thực hiện theo chỉ dẫn của học sinh 1. </a:t>
            </a:r>
            <a:endParaRPr lang="vi-VN" sz="20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8207" y="254982"/>
            <a:ext cx="521581" cy="460458"/>
          </a:xfrm>
          <a:prstGeom prst="rect">
            <a:avLst/>
          </a:prstGeom>
        </p:spPr>
      </p:pic>
      <p:pic>
        <p:nvPicPr>
          <p:cNvPr id="3" name="Picture 2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182" y="2205681"/>
            <a:ext cx="3249181" cy="18221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626" y="4518549"/>
            <a:ext cx="3232737" cy="183842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98287" y="5436397"/>
            <a:ext cx="73177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vi-VN" b="1" dirty="0">
                <a:latin typeface="UTM Avo" panose="02040603050506020204" pitchFamily="18" charset="0"/>
                <a:cs typeface="Times New Roman" panose="02020603050405020304" pitchFamily="18" charset="0"/>
              </a:rPr>
              <a:t>Kết quả: </a:t>
            </a:r>
            <a:r>
              <a:rPr lang="vi-VN" altLang="vi-VN" dirty="0">
                <a:latin typeface="UTM Avo" panose="02040603050506020204" pitchFamily="18" charset="0"/>
                <a:cs typeface="Times New Roman" panose="02020603050405020304" pitchFamily="18" charset="0"/>
              </a:rPr>
              <a:t>Cặp đôi thắng cuộc là cặp đôi thực hiện được nhiều chỉ dẫn chính xác hơn trong thời gian quy định.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3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70833E-6 4.44444E-6 L 2.70833E-6 -0.07223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7055" y="2784193"/>
            <a:ext cx="8800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4580"/>
            <a:r>
              <a:rPr lang="en-US" sz="3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CHƠI VỚI MÁY TÍNH (Tiết 1)</a:t>
            </a:r>
            <a:endParaRPr lang="vi-VN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32277" y="2713357"/>
            <a:ext cx="1912703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4580"/>
            <a:r>
              <a:rPr lang="en-US" sz="3733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733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13: </a:t>
            </a:r>
            <a:endParaRPr lang="vi-VN" sz="3733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图片 3">
            <a:extLst>
              <a:ext uri="{FF2B5EF4-FFF2-40B4-BE49-F238E27FC236}">
                <a16:creationId xmlns:a16="http://schemas.microsoft.com/office/drawing/2014/main" id="{0AE030E9-A166-45CC-B296-E2C0C2E9EB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188" y="4587009"/>
            <a:ext cx="12658375" cy="2271039"/>
          </a:xfrm>
          <a:prstGeom prst="rect">
            <a:avLst/>
          </a:prstGeom>
        </p:spPr>
      </p:pic>
      <p:pic>
        <p:nvPicPr>
          <p:cNvPr id="7" name="图片 16">
            <a:extLst>
              <a:ext uri="{FF2B5EF4-FFF2-40B4-BE49-F238E27FC236}">
                <a16:creationId xmlns:a16="http://schemas.microsoft.com/office/drawing/2014/main" id="{518D1F5A-E2AF-49C3-B33D-F69466F1128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481" y="309623"/>
            <a:ext cx="1664763" cy="151221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56A7776-4028-E9A6-9337-6BFB731C7BE4}"/>
              </a:ext>
            </a:extLst>
          </p:cNvPr>
          <p:cNvSpPr txBox="1"/>
          <p:nvPr/>
        </p:nvSpPr>
        <p:spPr>
          <a:xfrm>
            <a:off x="4563008" y="3654824"/>
            <a:ext cx="3657599" cy="646329"/>
          </a:xfrm>
          <a:prstGeom prst="rect">
            <a:avLst/>
          </a:prstGeom>
          <a:noFill/>
        </p:spPr>
        <p:txBody>
          <a:bodyPr wrap="square" lIns="91371" tIns="45719" rIns="91371" bIns="45719" rtlCol="0">
            <a:spAutoFit/>
          </a:bodyPr>
          <a:lstStyle/>
          <a:p>
            <a:pPr defTabSz="913584"/>
            <a:r>
              <a:rPr lang="en-US" sz="36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(SGK - </a:t>
            </a:r>
            <a:r>
              <a:rPr lang="en-US" sz="3600" b="1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b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59) </a:t>
            </a:r>
            <a:endParaRPr lang="en-US" sz="36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61956" y="1065730"/>
            <a:ext cx="72597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/>
              <a:t>  CHỦ ĐỀ 6: GIẢI QUYẾT VẤN ĐỀ VỚI SỰ TRỢ GIÚP CỦA MÁY TÍNH</a:t>
            </a:r>
            <a:endParaRPr lang="en-US" sz="40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153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374" y="1276817"/>
            <a:ext cx="11062251" cy="3644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</a:pP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Mở trình duyệt web.</a:t>
            </a:r>
            <a:endParaRPr lang="en-US" sz="32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</a:pP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Nhập địa chỉ: https://scratch.mit.edu– Nhập từ khoá “trò chơi” vào ô tìm kiếm và nhấn Enter. Danh sách kết quả tìm được xuất hiện.</a:t>
            </a:r>
            <a:endParaRPr lang="en-US" sz="32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</a:pP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Nháy chuột vào một kết quả tìm kiếm để mở chương trình.</a:t>
            </a:r>
            <a:endParaRPr lang="en-US" sz="32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</a:pP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Chạy chương trình trò chơi.</a:t>
            </a:r>
            <a:endParaRPr lang="en-US" sz="320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779819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7052" y="779210"/>
            <a:ext cx="4999383" cy="516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725999"/>
      </p:ext>
    </p:extLst>
  </p:cSld>
  <p:clrMapOvr>
    <a:masterClrMapping/>
  </p:clrMapOvr>
  <p:transition spd="med" advClick="0" advTm="0"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9994" y="1405918"/>
            <a:ext cx="8538210" cy="1234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54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1</a:t>
            </a:r>
            <a:r>
              <a:rPr lang="en-US" sz="5400" b="1" dirty="0" smtClean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vi-VN" sz="54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Chương trình máy tính</a:t>
            </a:r>
            <a:endParaRPr lang="vi-VN" sz="5400" b="1" dirty="0">
              <a:solidFill>
                <a:srgbClr val="F03C69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32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/>
        </p:nvGrpSpPr>
        <p:grpSpPr>
          <a:xfrm>
            <a:off x="416890" y="1100941"/>
            <a:ext cx="3110947" cy="5355312"/>
            <a:chOff x="416890" y="1100941"/>
            <a:chExt cx="3110947" cy="5355312"/>
          </a:xfrm>
        </p:grpSpPr>
        <p:sp>
          <p:nvSpPr>
            <p:cNvPr id="45" name="Rectangle 44"/>
            <p:cNvSpPr/>
            <p:nvPr/>
          </p:nvSpPr>
          <p:spPr>
            <a:xfrm>
              <a:off x="471864" y="4643124"/>
              <a:ext cx="2912165" cy="954156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77077" y="2461726"/>
              <a:ext cx="2912165" cy="954156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77078" y="3535483"/>
              <a:ext cx="2912165" cy="954156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77079" y="1325039"/>
              <a:ext cx="2912165" cy="954156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16890" y="1100941"/>
              <a:ext cx="3110947" cy="5355312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txBody>
            <a:bodyPr wrap="square" rtlCol="0">
              <a:spAutoFit/>
            </a:bodyPr>
            <a:lstStyle/>
            <a:p>
              <a:pPr marL="342900" indent="-342900">
                <a:buAutoNum type="arabicPeriod"/>
              </a:pPr>
              <a:endParaRPr lang="en-US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>
                <a:buAutoNum type="arabicPeriod"/>
              </a:pPr>
              <a:r>
                <a:rPr lang="en-US" smtClean="0">
                  <a:latin typeface="Arial" panose="020B0604020202020204" pitchFamily="34" charset="0"/>
                  <a:cs typeface="Arial" panose="020B0604020202020204" pitchFamily="34" charset="0"/>
                </a:rPr>
                <a:t>Di chuyển 100 bước</a:t>
              </a:r>
            </a:p>
            <a:p>
              <a:pPr marL="342900" indent="-342900">
                <a:buAutoNum type="arabicPeriod"/>
              </a:pPr>
              <a:r>
                <a:rPr lang="en-US" smtClean="0">
                  <a:latin typeface="Arial" panose="020B0604020202020204" pitchFamily="34" charset="0"/>
                  <a:cs typeface="Arial" panose="020B0604020202020204" pitchFamily="34" charset="0"/>
                </a:rPr>
                <a:t>Quay trái 90 độ</a:t>
              </a:r>
            </a:p>
            <a:p>
              <a:pPr marL="342900" indent="-342900">
                <a:buAutoNum type="arabicPeriod"/>
              </a:pPr>
              <a:r>
                <a:rPr lang="en-US" smtClean="0">
                  <a:latin typeface="Arial" panose="020B0604020202020204" pitchFamily="34" charset="0"/>
                  <a:cs typeface="Arial" panose="020B0604020202020204" pitchFamily="34" charset="0"/>
                </a:rPr>
                <a:t>Dừng lại 1 giây</a:t>
              </a:r>
            </a:p>
            <a:p>
              <a:endParaRPr lang="en-US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</a:rPr>
                <a:t>4. Di chuyển 100 bước</a:t>
              </a:r>
            </a:p>
            <a:p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</a:rPr>
                <a:t>5. Quay trái 90 độ</a:t>
              </a:r>
            </a:p>
            <a:p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</a:rPr>
                <a:t>6. Dừng lại 1 giây</a:t>
              </a:r>
            </a:p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mtClean="0">
                  <a:latin typeface="Arial" panose="020B0604020202020204" pitchFamily="34" charset="0"/>
                  <a:cs typeface="Arial" panose="020B0604020202020204" pitchFamily="34" charset="0"/>
                </a:rPr>
                <a:t>7. </a:t>
              </a:r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</a:rPr>
                <a:t>Di chuyển 100 bước</a:t>
              </a:r>
            </a:p>
            <a:p>
              <a:r>
                <a:rPr lang="en-US" smtClean="0">
                  <a:latin typeface="Arial" panose="020B0604020202020204" pitchFamily="34" charset="0"/>
                  <a:cs typeface="Arial" panose="020B0604020202020204" pitchFamily="34" charset="0"/>
                </a:rPr>
                <a:t>8. </a:t>
              </a:r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</a:rPr>
                <a:t>Quay trái 90 độ</a:t>
              </a:r>
            </a:p>
            <a:p>
              <a:r>
                <a:rPr lang="en-US" smtClean="0">
                  <a:latin typeface="Arial" panose="020B0604020202020204" pitchFamily="34" charset="0"/>
                  <a:cs typeface="Arial" panose="020B0604020202020204" pitchFamily="34" charset="0"/>
                </a:rPr>
                <a:t>9. </a:t>
              </a:r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</a:rPr>
                <a:t>Dừng lại 1 </a:t>
              </a:r>
              <a:r>
                <a:rPr lang="en-US" smtClean="0">
                  <a:latin typeface="Arial" panose="020B0604020202020204" pitchFamily="34" charset="0"/>
                  <a:cs typeface="Arial" panose="020B0604020202020204" pitchFamily="34" charset="0"/>
                </a:rPr>
                <a:t>giây</a:t>
              </a:r>
            </a:p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mtClean="0">
                  <a:latin typeface="Arial" panose="020B0604020202020204" pitchFamily="34" charset="0"/>
                  <a:cs typeface="Arial" panose="020B0604020202020204" pitchFamily="34" charset="0"/>
                </a:rPr>
                <a:t>10. </a:t>
              </a:r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</a:rPr>
                <a:t>Di chuyển 100 bước</a:t>
              </a:r>
            </a:p>
            <a:p>
              <a:r>
                <a:rPr lang="en-US" smtClean="0">
                  <a:latin typeface="Arial" panose="020B0604020202020204" pitchFamily="34" charset="0"/>
                  <a:cs typeface="Arial" panose="020B0604020202020204" pitchFamily="34" charset="0"/>
                </a:rPr>
                <a:t>11. </a:t>
              </a:r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</a:rPr>
                <a:t>Quay trái 90 độ</a:t>
              </a:r>
            </a:p>
            <a:p>
              <a:r>
                <a:rPr lang="en-US" smtClean="0">
                  <a:latin typeface="Arial" panose="020B0604020202020204" pitchFamily="34" charset="0"/>
                  <a:cs typeface="Arial" panose="020B0604020202020204" pitchFamily="34" charset="0"/>
                </a:rPr>
                <a:t>12. </a:t>
              </a:r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</a:rPr>
                <a:t>Dừng lại 1 </a:t>
              </a:r>
              <a:r>
                <a:rPr lang="en-US" smtClean="0">
                  <a:latin typeface="Arial" panose="020B0604020202020204" pitchFamily="34" charset="0"/>
                  <a:cs typeface="Arial" panose="020B0604020202020204" pitchFamily="34" charset="0"/>
                </a:rPr>
                <a:t>giây</a:t>
              </a:r>
            </a:p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mtClean="0">
                  <a:latin typeface="Arial" panose="020B0604020202020204" pitchFamily="34" charset="0"/>
                  <a:cs typeface="Arial" panose="020B0604020202020204" pitchFamily="34" charset="0"/>
                </a:rPr>
                <a:t>13. Nói “ Xin chào các bạn!”</a:t>
              </a: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993913" y="155833"/>
            <a:ext cx="2375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Chỉ dẫn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8937" y="155833"/>
            <a:ext cx="2375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Chương trình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13858" y="155833"/>
            <a:ext cx="2375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Nhân vật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5428" y="918580"/>
            <a:ext cx="7369179" cy="5537673"/>
          </a:xfrm>
          <a:prstGeom prst="rect">
            <a:avLst/>
          </a:prstGeom>
        </p:spPr>
      </p:pic>
      <p:grpSp>
        <p:nvGrpSpPr>
          <p:cNvPr id="53" name="Group 52"/>
          <p:cNvGrpSpPr/>
          <p:nvPr/>
        </p:nvGrpSpPr>
        <p:grpSpPr>
          <a:xfrm>
            <a:off x="3290533" y="1968990"/>
            <a:ext cx="1445164" cy="4053144"/>
            <a:chOff x="3290533" y="1968990"/>
            <a:chExt cx="1445164" cy="4053144"/>
          </a:xfrm>
        </p:grpSpPr>
        <p:sp>
          <p:nvSpPr>
            <p:cNvPr id="4" name="Left Brace 3"/>
            <p:cNvSpPr/>
            <p:nvPr/>
          </p:nvSpPr>
          <p:spPr>
            <a:xfrm>
              <a:off x="4546829" y="2638838"/>
              <a:ext cx="136593" cy="623795"/>
            </a:xfrm>
            <a:prstGeom prst="lef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Left Brace 12"/>
            <p:cNvSpPr/>
            <p:nvPr/>
          </p:nvSpPr>
          <p:spPr>
            <a:xfrm>
              <a:off x="4512226" y="3535483"/>
              <a:ext cx="195988" cy="567269"/>
            </a:xfrm>
            <a:prstGeom prst="lef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Left Brace 14"/>
            <p:cNvSpPr/>
            <p:nvPr/>
          </p:nvSpPr>
          <p:spPr>
            <a:xfrm>
              <a:off x="4524639" y="4342279"/>
              <a:ext cx="195988" cy="567269"/>
            </a:xfrm>
            <a:prstGeom prst="lef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Left Brace 15"/>
            <p:cNvSpPr/>
            <p:nvPr/>
          </p:nvSpPr>
          <p:spPr>
            <a:xfrm>
              <a:off x="4539709" y="5060033"/>
              <a:ext cx="195988" cy="567269"/>
            </a:xfrm>
            <a:prstGeom prst="lef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Left Brace 16"/>
            <p:cNvSpPr/>
            <p:nvPr/>
          </p:nvSpPr>
          <p:spPr>
            <a:xfrm>
              <a:off x="4637703" y="5747066"/>
              <a:ext cx="45719" cy="275068"/>
            </a:xfrm>
            <a:prstGeom prst="lef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Elbow Connector 24"/>
            <p:cNvCxnSpPr/>
            <p:nvPr/>
          </p:nvCxnSpPr>
          <p:spPr>
            <a:xfrm rot="10800000">
              <a:off x="3389244" y="1968990"/>
              <a:ext cx="1157585" cy="869673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Elbow Connector 29"/>
            <p:cNvCxnSpPr/>
            <p:nvPr/>
          </p:nvCxnSpPr>
          <p:spPr>
            <a:xfrm rot="10800000">
              <a:off x="3290533" y="2991360"/>
              <a:ext cx="1128404" cy="925753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Elbow Connector 31"/>
            <p:cNvCxnSpPr/>
            <p:nvPr/>
          </p:nvCxnSpPr>
          <p:spPr>
            <a:xfrm rot="10800000">
              <a:off x="3304995" y="4197613"/>
              <a:ext cx="1023459" cy="428300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 flipV="1">
              <a:off x="3439002" y="5323787"/>
              <a:ext cx="889451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H="1" flipV="1">
              <a:off x="3527837" y="5884599"/>
              <a:ext cx="889451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Curved Left Arrow 48"/>
          <p:cNvSpPr/>
          <p:nvPr/>
        </p:nvSpPr>
        <p:spPr>
          <a:xfrm>
            <a:off x="2405270" y="417443"/>
            <a:ext cx="387626" cy="805070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Curved Left Arrow 49"/>
          <p:cNvSpPr/>
          <p:nvPr/>
        </p:nvSpPr>
        <p:spPr>
          <a:xfrm>
            <a:off x="6689035" y="417443"/>
            <a:ext cx="513044" cy="1551547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Curved Right Arrow 50"/>
          <p:cNvSpPr/>
          <p:nvPr/>
        </p:nvSpPr>
        <p:spPr>
          <a:xfrm>
            <a:off x="8442968" y="679052"/>
            <a:ext cx="454727" cy="2159611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Cloud 53"/>
          <p:cNvSpPr/>
          <p:nvPr/>
        </p:nvSpPr>
        <p:spPr>
          <a:xfrm>
            <a:off x="1517177" y="348029"/>
            <a:ext cx="5990098" cy="3364908"/>
          </a:xfrm>
          <a:prstGeom prst="cloud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Scratch </a:t>
            </a:r>
            <a:r>
              <a:rPr lang="en-US" sz="32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2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32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32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2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32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2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32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2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kéo</a:t>
            </a:r>
            <a:r>
              <a:rPr lang="en-US" sz="32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32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endParaRPr lang="en-GB" sz="32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72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49" grpId="0" animBg="1"/>
      <p:bldP spid="50" grpId="0" animBg="1"/>
      <p:bldP spid="51" grpId="0" animBg="1"/>
      <p:bldP spid="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37955" y="1869353"/>
            <a:ext cx="11250460" cy="1838528"/>
            <a:chOff x="3543463" y="590254"/>
            <a:chExt cx="8712700" cy="1360012"/>
          </a:xfrm>
        </p:grpSpPr>
        <p:grpSp>
          <p:nvGrpSpPr>
            <p:cNvPr id="9" name="Group 8"/>
            <p:cNvGrpSpPr/>
            <p:nvPr/>
          </p:nvGrpSpPr>
          <p:grpSpPr>
            <a:xfrm>
              <a:off x="3543463" y="590254"/>
              <a:ext cx="8712700" cy="1360012"/>
              <a:chOff x="3543463" y="590254"/>
              <a:chExt cx="8712700" cy="1360012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3753753" y="865064"/>
                <a:ext cx="8502410" cy="1085202"/>
                <a:chOff x="4217928" y="865468"/>
                <a:chExt cx="7649139" cy="1600972"/>
              </a:xfrm>
            </p:grpSpPr>
            <p:sp>
              <p:nvSpPr>
                <p:cNvPr id="13" name="Rectangle: Rounded Corners 15"/>
                <p:cNvSpPr/>
                <p:nvPr/>
              </p:nvSpPr>
              <p:spPr>
                <a:xfrm>
                  <a:off x="4217928" y="1054358"/>
                  <a:ext cx="7649139" cy="1412082"/>
                </a:xfrm>
                <a:prstGeom prst="roundRect">
                  <a:avLst/>
                </a:prstGeom>
                <a:solidFill>
                  <a:srgbClr val="C1BFC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: Rounded Corners 16"/>
                <p:cNvSpPr/>
                <p:nvPr/>
              </p:nvSpPr>
              <p:spPr>
                <a:xfrm>
                  <a:off x="4217929" y="865468"/>
                  <a:ext cx="7649138" cy="1440316"/>
                </a:xfrm>
                <a:prstGeom prst="roundRect">
                  <a:avLst/>
                </a:prstGeom>
                <a:solidFill>
                  <a:srgbClr val="F2E9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543463" y="590254"/>
                <a:ext cx="788890" cy="698559"/>
              </a:xfrm>
              <a:prstGeom prst="rect">
                <a:avLst/>
              </a:prstGeom>
            </p:spPr>
          </p:pic>
        </p:grpSp>
        <p:sp>
          <p:nvSpPr>
            <p:cNvPr id="10" name="Rectangle 9"/>
            <p:cNvSpPr/>
            <p:nvPr/>
          </p:nvSpPr>
          <p:spPr>
            <a:xfrm>
              <a:off x="3800162" y="885967"/>
              <a:ext cx="8379030" cy="9789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342900">
                <a:lnSpc>
                  <a:spcPts val="3200"/>
                </a:lnSpc>
              </a:pPr>
              <a:r>
                <a:rPr lang="vi-VN" altLang="vi-VN" sz="2400" b="1" dirty="0" smtClean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Các trò chơi trên máy tính được tạo ra bằng </a:t>
              </a:r>
              <a:r>
                <a:rPr lang="vi-VN" altLang="vi-VN" sz="2400" b="1" dirty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 viết chương trình trong </a:t>
              </a:r>
              <a:r>
                <a:rPr lang="vi-VN" altLang="vi-VN" sz="2400" b="1" dirty="0" smtClean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 ngôn ngữ lập trình</a:t>
              </a:r>
              <a:r>
                <a:rPr lang="vi-VN" altLang="vi-VN" sz="2400" b="1" dirty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vi-VN" altLang="vi-VN" sz="2400" b="1" dirty="0" smtClean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Chương </a:t>
              </a:r>
              <a:r>
                <a:rPr lang="vi-VN" altLang="vi-VN" sz="2400" b="1" dirty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 gồm các câu lệnh được sắp xếp theo thứ tự xác định.</a:t>
              </a:r>
              <a:endParaRPr lang="en-US" altLang="vi-VN" sz="2400" b="1" dirty="0">
                <a:solidFill>
                  <a:srgbClr val="F03C6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88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924147" y="4378108"/>
            <a:ext cx="709722" cy="670969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Print"/>
              <a:cs typeface="+mn-cs"/>
            </a:endParaRPr>
          </a:p>
        </p:txBody>
      </p:sp>
      <p:sp>
        <p:nvSpPr>
          <p:cNvPr id="2" name="Text Box 17"/>
          <p:cNvSpPr txBox="1"/>
          <p:nvPr/>
        </p:nvSpPr>
        <p:spPr>
          <a:xfrm>
            <a:off x="2028945" y="914664"/>
            <a:ext cx="9202420" cy="4975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  <a:cs typeface="+mn-cs"/>
              </a:rPr>
              <a:t>Nếu thực hiện theo các chỉ dẫn ở Hình 62a, bạn học sinh sẽ đi như thế nào? </a:t>
            </a:r>
            <a:endParaRPr kumimoji="0" lang="vi-VN" sz="3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  <a:cs typeface="+mn-cs"/>
              </a:rPr>
              <a:t> A.</a:t>
            </a:r>
            <a:r>
              <a:rPr kumimoji="0" lang="en-US" sz="3600" b="0" i="0" u="none" strike="noStrike" kern="1200" cap="none" spc="0" normalizeH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  <a:cs typeface="+mn-cs"/>
              </a:rPr>
              <a:t> </a:t>
            </a:r>
            <a:r>
              <a:rPr kumimoji="0" lang="vi-VN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  <a:cs typeface="+mn-cs"/>
              </a:rPr>
              <a:t>Đi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  <a:cs typeface="+mn-cs"/>
              </a:rPr>
              <a:t>thẳng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  <a:cs typeface="+mn-cs"/>
              </a:rPr>
              <a:t>.        </a:t>
            </a:r>
            <a:r>
              <a:rPr kumimoji="0" lang="vi-VN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  <a:cs typeface="+mn-cs"/>
              </a:rPr>
              <a:t>                                 </a:t>
            </a: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  <a:cs typeface="+mn-cs"/>
              </a:rPr>
              <a:t>   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  <a:cs typeface="+mn-cs"/>
              </a:rPr>
              <a:t> </a:t>
            </a: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  <a:cs typeface="+mn-cs"/>
              </a:rPr>
              <a:t>B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  <a:cs typeface="+mn-cs"/>
              </a:rPr>
              <a:t>. Đi theo một hình tam giác.   </a:t>
            </a:r>
            <a:endParaRPr kumimoji="0" lang="vi-VN" sz="3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0000"/>
                </a:solidFill>
                <a:latin typeface="UTM Avo" panose="02040603050506020204"/>
              </a:rPr>
              <a:t> </a:t>
            </a:r>
            <a:r>
              <a:rPr kumimoji="0" lang="vi-VN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  <a:cs typeface="+mn-cs"/>
              </a:rPr>
              <a:t>C. Đi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  <a:cs typeface="+mn-cs"/>
              </a:rPr>
              <a:t>theo một hình vuông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  <a:cs typeface="+mn-cs"/>
              </a:rPr>
              <a:t>.    </a:t>
            </a:r>
            <a:r>
              <a:rPr kumimoji="0" lang="vi-VN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  <a:cs typeface="+mn-cs"/>
              </a:rPr>
              <a:t>           </a:t>
            </a: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  <a:cs typeface="+mn-cs"/>
              </a:rPr>
              <a:t>    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  <a:cs typeface="+mn-cs"/>
              </a:rPr>
              <a:t> </a:t>
            </a: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  <a:cs typeface="+mn-cs"/>
              </a:rPr>
              <a:t>D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  <a:cs typeface="+mn-cs"/>
              </a:rPr>
              <a:t>. Đi theo một hình tròn.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647" y="476672"/>
            <a:ext cx="909702" cy="89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49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8566</TotalTime>
  <Words>648</Words>
  <Application>Microsoft Office PowerPoint</Application>
  <PresentationFormat>Widescreen</PresentationFormat>
  <Paragraphs>74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34" baseType="lpstr">
      <vt:lpstr>微软雅黑</vt:lpstr>
      <vt:lpstr>宋体</vt:lpstr>
      <vt:lpstr>Arial</vt:lpstr>
      <vt:lpstr>Calibri</vt:lpstr>
      <vt:lpstr>Calibri Light</vt:lpstr>
      <vt:lpstr>等线</vt:lpstr>
      <vt:lpstr>等线 Light</vt:lpstr>
      <vt:lpstr>Segoe Print</vt:lpstr>
      <vt:lpstr>SVN-SAF</vt:lpstr>
      <vt:lpstr>Times New Roman</vt:lpstr>
      <vt:lpstr>UTM Avo</vt:lpstr>
      <vt:lpstr>方正黑体_GBK</vt:lpstr>
      <vt:lpstr>1_Office 主题</vt:lpstr>
      <vt:lpstr>Office 主题​​</vt:lpstr>
      <vt:lpstr>10_Office Theme</vt:lpstr>
      <vt:lpstr>3_Office Theme</vt:lpstr>
      <vt:lpstr>4_Office Theme</vt:lpstr>
      <vt:lpstr>1_Office 主题​​</vt:lpstr>
      <vt:lpstr>TRƯỜNG TIỂU HỌC VĨNH QUỲNH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Uyen Uyen</dc:creator>
  <cp:lastModifiedBy>user</cp:lastModifiedBy>
  <cp:revision>335</cp:revision>
  <dcterms:created xsi:type="dcterms:W3CDTF">2021-11-14T08:33:55Z</dcterms:created>
  <dcterms:modified xsi:type="dcterms:W3CDTF">2024-01-15T15:08:10Z</dcterms:modified>
</cp:coreProperties>
</file>