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59" r:id="rId2"/>
    <p:sldId id="258" r:id="rId3"/>
    <p:sldId id="309" r:id="rId4"/>
    <p:sldId id="308" r:id="rId5"/>
    <p:sldId id="349" r:id="rId6"/>
    <p:sldId id="347" r:id="rId7"/>
    <p:sldId id="346" r:id="rId8"/>
    <p:sldId id="310" r:id="rId9"/>
    <p:sldId id="311" r:id="rId10"/>
    <p:sldId id="344" r:id="rId11"/>
    <p:sldId id="316" r:id="rId12"/>
    <p:sldId id="350" r:id="rId13"/>
    <p:sldId id="342" r:id="rId14"/>
    <p:sldId id="351" r:id="rId15"/>
    <p:sldId id="345" r:id="rId16"/>
    <p:sldId id="329" r:id="rId17"/>
    <p:sldId id="330" r:id="rId18"/>
    <p:sldId id="357" r:id="rId19"/>
    <p:sldId id="354" r:id="rId20"/>
    <p:sldId id="355" r:id="rId21"/>
    <p:sldId id="356" r:id="rId22"/>
    <p:sldId id="334" r:id="rId23"/>
    <p:sldId id="352" r:id="rId24"/>
    <p:sldId id="353" r:id="rId25"/>
    <p:sldId id="358" r:id="rId26"/>
    <p:sldId id="327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35C4"/>
    <a:srgbClr val="F36522"/>
    <a:srgbClr val="66FF33"/>
    <a:srgbClr val="FF5050"/>
    <a:srgbClr val="94EDF4"/>
    <a:srgbClr val="44CAD8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3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88" y="48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65-EE3A-4E59-AE83-31370A1A5224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9454C-C74F-4488-8342-D951352342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4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942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400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25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657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405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580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129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</a:t>
            </a:r>
            <a:r>
              <a:rPr lang="en-US" baseline="0"/>
              <a:t> các con vật để đi đên thử thách</a:t>
            </a:r>
          </a:p>
          <a:p>
            <a:pPr marL="228600" indent="-228600">
              <a:buAutoNum type="arabicPeriod"/>
            </a:pPr>
            <a:r>
              <a:rPr lang="en-US" baseline="0"/>
              <a:t>Tại slide câu hỏi, click vào dế mèn để quay về. </a:t>
            </a:r>
          </a:p>
          <a:p>
            <a:pPr marL="228600" indent="-228600">
              <a:buAutoNum type="arabicPeriod"/>
            </a:pPr>
            <a:r>
              <a:rPr lang="en-US" baseline="0"/>
              <a:t>Tại slide này, click vào dế mèn để đi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077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18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909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69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330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416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947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73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284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38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480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81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5627" y="730216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32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97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50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E6C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156">
            <a:extLst>
              <a:ext uri="{FF2B5EF4-FFF2-40B4-BE49-F238E27FC236}">
                <a16:creationId xmlns:a16="http://schemas.microsoft.com/office/drawing/2014/main" id="{C3A51584-F643-4FA1-BAAF-8EA67E8F3BC0}"/>
              </a:ext>
            </a:extLst>
          </p:cNvPr>
          <p:cNvGrpSpPr/>
          <p:nvPr userDrawn="1"/>
        </p:nvGrpSpPr>
        <p:grpSpPr>
          <a:xfrm>
            <a:off x="-20776" y="-22302"/>
            <a:ext cx="12211250" cy="6880302"/>
            <a:chOff x="-9625" y="-22302"/>
            <a:chExt cx="12211250" cy="703377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6A73372-7BC5-404E-9FED-A4C4DDFAAF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23514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F144300-A2D2-4A03-A06C-4E274C2E17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952904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93E6502-B28F-4DEC-9CE7-E58BD4AA95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9625" y="1520794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911A156-7D09-42AE-8967-6CD01C284C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625" y="2059808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9A2D391-5A8D-455D-99DE-113CA598C1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625" y="2589198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C6611CD-BDAF-4A04-AC6E-99427A265D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3157088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5A0BB79-7208-440D-86C3-0414BC2D66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625" y="3724979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35A9A38-23FA-433B-98B8-0201FD4123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625" y="4254369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F7C43E1-241A-4F1E-A77E-E934154524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822259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5712874-53A5-4D6A-AC53-EB06554FCC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342023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45B6606-8C62-4700-8D59-2D85B2AC10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871413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C64254A-1421-4793-A9EB-EEE6FC70AD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9625" y="6439303"/>
              <a:ext cx="12192000" cy="0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B6C436F-7ADF-4046-AF1F-6BA571651A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2357" y="450785"/>
              <a:ext cx="0" cy="502121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4A19A17-D506-4017-A3FE-A3C641F340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2732" y="1535226"/>
              <a:ext cx="0" cy="502121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DB2BC4F-982E-4C91-B727-4A2F36C4CE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2357" y="2618073"/>
              <a:ext cx="0" cy="539015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FEEB591-BB1A-4645-97DF-062B01F55A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9121" y="3728201"/>
              <a:ext cx="0" cy="539015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21413C5-6476-4199-B817-CBFE2651BD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2357" y="4822259"/>
              <a:ext cx="0" cy="539015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C326729-5853-4151-B465-8A629F4195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4049" y="5871413"/>
              <a:ext cx="0" cy="539015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CB88357-F95D-417F-9CD6-4E07A949CA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18931" y="5337206"/>
              <a:ext cx="0" cy="563072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0C85EF8-E9B1-4742-9284-568F056186C6}"/>
                </a:ext>
              </a:extLst>
            </p:cNvPr>
            <p:cNvGrpSpPr/>
            <p:nvPr userDrawn="1"/>
          </p:nvGrpSpPr>
          <p:grpSpPr>
            <a:xfrm>
              <a:off x="2100687" y="-22302"/>
              <a:ext cx="27981" cy="7003011"/>
              <a:chOff x="2100687" y="0"/>
              <a:chExt cx="27981" cy="700301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E015C8F-1A85-4130-861B-A6BB7A59C4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952904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66AA5D6-F092-4694-ACCD-0529204FD6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2055001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04C59B7-12B4-4C85-A2A5-1D11C6D78AB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3157088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38F20D2-50DB-4565-9C5C-825BA34557D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426721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8FCA50B-0764-4887-96D3-8DFEABF909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0"/>
                <a:ext cx="0" cy="418696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C75AF2B-0F27-405B-A853-23052A47FAA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533720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CC316F3-DBB0-466F-9228-2FB3598534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18931" y="6439939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309FFD8-4644-423B-8D22-223EDCD3F0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4049" y="450785"/>
              <a:ext cx="0" cy="502121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5100F46-C901-471F-A0FB-ACA2F44E65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4424" y="1535226"/>
              <a:ext cx="0" cy="502121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DFD88F2-DA7F-4567-861B-BAEF0515B8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4049" y="2618073"/>
              <a:ext cx="0" cy="539015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3FDBB5F-F169-426C-A6AA-CE013B214B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813" y="3728201"/>
              <a:ext cx="0" cy="539015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81D281A-AC95-4C89-A410-D1E3566D41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4049" y="4822259"/>
              <a:ext cx="0" cy="539015"/>
            </a:xfrm>
            <a:prstGeom prst="line">
              <a:avLst/>
            </a:prstGeom>
            <a:ln w="57150">
              <a:solidFill>
                <a:srgbClr val="C1A479">
                  <a:alpha val="6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A214568-4D6B-4850-B580-1291020146B3}"/>
                </a:ext>
              </a:extLst>
            </p:cNvPr>
            <p:cNvGrpSpPr/>
            <p:nvPr userDrawn="1"/>
          </p:nvGrpSpPr>
          <p:grpSpPr>
            <a:xfrm>
              <a:off x="2957132" y="458802"/>
              <a:ext cx="9625" cy="5959643"/>
              <a:chOff x="1346824" y="603185"/>
              <a:chExt cx="9625" cy="5959643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376C9EA-1E45-4EFC-9781-D2DAD1A4632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2381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C33A980-7E8B-41EE-889D-0FF0806FB1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3185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2451E3DE-F556-4E40-AA0A-446450B30D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46824" y="1687626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7DBC1EE8-3466-486E-B7C6-2DFBC6C8EE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277047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9624981-B4EE-44FD-A9A4-B1640F5EA48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3213" y="3880601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AE492BD-98A3-4535-8068-B5C7F9C549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4974659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F915A50-73D4-43C0-B536-D626CE422064}"/>
                </a:ext>
              </a:extLst>
            </p:cNvPr>
            <p:cNvGrpSpPr/>
            <p:nvPr userDrawn="1"/>
          </p:nvGrpSpPr>
          <p:grpSpPr>
            <a:xfrm>
              <a:off x="3801610" y="-13845"/>
              <a:ext cx="27981" cy="7003011"/>
              <a:chOff x="2100687" y="0"/>
              <a:chExt cx="27981" cy="7003011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2C2C787A-33AE-4130-837E-0A94F55C546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952904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C2C351D-19A6-42EC-9E27-919EF38EBA4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2055001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C726670-2D30-4398-8A64-B306B55F028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3157088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F388B023-A9FD-47A8-89D0-C9B96E2D32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426721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95EC7C5D-ACC0-4631-9885-67D839034C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0"/>
                <a:ext cx="0" cy="418696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B6858911-877A-4E03-8BD0-B5159720025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533720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A07ABFFC-AB82-4E0A-AE0C-6807CFA0B0B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18931" y="6439939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3393D104-C15E-4082-94D7-6B337BE8F25F}"/>
                </a:ext>
              </a:extLst>
            </p:cNvPr>
            <p:cNvGrpSpPr/>
            <p:nvPr userDrawn="1"/>
          </p:nvGrpSpPr>
          <p:grpSpPr>
            <a:xfrm>
              <a:off x="4761271" y="442920"/>
              <a:ext cx="9625" cy="5959643"/>
              <a:chOff x="1346824" y="603185"/>
              <a:chExt cx="9625" cy="5959643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AE38DCD2-4088-4117-AB65-2BC4CBC44C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2381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23F33167-17E3-4A15-823C-82421AB4D90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3185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6005BA8-BE1B-426F-8466-2A47317B43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46824" y="1687626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0DF8F94C-9694-4AEF-AC58-5ED00DEDFC0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277047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DFD878A1-39D9-4710-91C1-0E7EA5084B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3213" y="3880601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D6722798-8283-4511-AEBF-B265C92B74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4974659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71AD5AF-7A38-4216-9D6F-C314D9083B3A}"/>
                </a:ext>
              </a:extLst>
            </p:cNvPr>
            <p:cNvGrpSpPr/>
            <p:nvPr userDrawn="1"/>
          </p:nvGrpSpPr>
          <p:grpSpPr>
            <a:xfrm>
              <a:off x="5794269" y="-5980"/>
              <a:ext cx="27981" cy="7003011"/>
              <a:chOff x="2100687" y="0"/>
              <a:chExt cx="27981" cy="7003011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7DDEED3-BA2F-46C0-9C5B-EEDDBE8FDAF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952904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B0C29AEC-0443-43BD-82B7-28E93ED2990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2055001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D9446D39-5BDE-4DCF-BCE6-A02517B1A94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3157088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32D2736E-B81F-4887-85EF-2A6EC74FDD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426721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98E81FC-029D-49A9-B2DF-46442170EE5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0"/>
                <a:ext cx="0" cy="418696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B1B21A62-9D14-4588-8796-C9BF0B2A74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533720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E99F234-530C-47AD-BCBE-794A683956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18931" y="6439939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0174F2EA-487B-4180-A40C-D9A93A3CA611}"/>
                </a:ext>
              </a:extLst>
            </p:cNvPr>
            <p:cNvGrpSpPr/>
            <p:nvPr userDrawn="1"/>
          </p:nvGrpSpPr>
          <p:grpSpPr>
            <a:xfrm>
              <a:off x="6753930" y="439634"/>
              <a:ext cx="9625" cy="5959643"/>
              <a:chOff x="1346824" y="603185"/>
              <a:chExt cx="9625" cy="5959643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546B5655-112B-4F08-B705-06F9BF4D32D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2381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4121C384-D409-4162-9167-B2066766854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3185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1DE22978-A423-4F61-BCBB-C72DE2E14E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46824" y="1687626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29C93E67-C60A-4D0B-9CEB-4375218A3E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277047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0105913-7B24-4105-A5D8-1BC005F890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3213" y="3880601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C9835FC2-E17F-4FB5-B9E0-3FA78057D6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4974659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FBA48C1-044A-4CCC-86BE-B43F2AD8BD09}"/>
                </a:ext>
              </a:extLst>
            </p:cNvPr>
            <p:cNvGrpSpPr/>
            <p:nvPr userDrawn="1"/>
          </p:nvGrpSpPr>
          <p:grpSpPr>
            <a:xfrm>
              <a:off x="7851669" y="8457"/>
              <a:ext cx="27981" cy="7003011"/>
              <a:chOff x="2100687" y="0"/>
              <a:chExt cx="27981" cy="7003011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CBBEFDC9-211D-4705-A8AF-2384BABC96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952904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C56FF15D-A705-4C1A-804F-8DCAA4D7C30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2055001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4C77AC35-87D4-4B54-98EB-D4398C06CA6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3157088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741FD3AC-6988-43CF-A471-CBC4724D5D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426721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3588005-9F47-463B-8E8F-54CCD96936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0"/>
                <a:ext cx="0" cy="418696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3C7F6FAF-005E-4F87-9059-3304A9E69A9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533720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FB01FC4A-26E1-4A7E-86FF-62AB9983D9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18931" y="6439939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8CFF748D-C715-4061-BCC3-329640B601B5}"/>
                </a:ext>
              </a:extLst>
            </p:cNvPr>
            <p:cNvGrpSpPr/>
            <p:nvPr userDrawn="1"/>
          </p:nvGrpSpPr>
          <p:grpSpPr>
            <a:xfrm>
              <a:off x="10101299" y="8457"/>
              <a:ext cx="27981" cy="7003011"/>
              <a:chOff x="2100687" y="0"/>
              <a:chExt cx="27981" cy="7003011"/>
            </a:xfrm>
          </p:grpSpPr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91AB16AA-3CC1-4A76-AE05-15196EFBCE5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952904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89A1C62F-9D66-4F4E-AAE6-7C7005AE4F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2055001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2613A4ED-9EAA-47B2-AD5D-DA71AAB41A5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3157088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CFE50030-9B92-4A99-A41B-F2C466B15B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426721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B28EFD90-CCE9-46F9-AB63-FB6984B326C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0"/>
                <a:ext cx="0" cy="418696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993B78B3-BAD7-4986-A57F-8AF82576221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533720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A235D1C4-0B6F-4971-8BEC-F99C8B244E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18931" y="6439939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9168262-36FD-47EB-B89A-07EB4064E53D}"/>
                </a:ext>
              </a:extLst>
            </p:cNvPr>
            <p:cNvGrpSpPr/>
            <p:nvPr userDrawn="1"/>
          </p:nvGrpSpPr>
          <p:grpSpPr>
            <a:xfrm>
              <a:off x="9050610" y="450785"/>
              <a:ext cx="9625" cy="5959643"/>
              <a:chOff x="1346824" y="603185"/>
              <a:chExt cx="9625" cy="5959643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74C1388-A61B-4606-B171-C58B8C7FAA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2381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30E2858E-FD80-4928-A9E8-11A096F2AB4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3185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0DD578C3-2AEB-4A81-BB2C-B35BB3F34B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46824" y="1687626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5059EE53-9C3C-448B-974C-AB983A53EE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277047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87330522-E5CA-40F1-ACF0-FC192748C4E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3213" y="3880601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FB692E2D-04BC-448C-8266-AAB08CC105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4974659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774564F4-66D7-4F46-82A0-1725188E3E19}"/>
                </a:ext>
              </a:extLst>
            </p:cNvPr>
            <p:cNvGrpSpPr/>
            <p:nvPr userDrawn="1"/>
          </p:nvGrpSpPr>
          <p:grpSpPr>
            <a:xfrm>
              <a:off x="11337827" y="427153"/>
              <a:ext cx="9625" cy="5959643"/>
              <a:chOff x="1346824" y="603185"/>
              <a:chExt cx="9625" cy="5959643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DB018B83-0A70-49EA-B4C7-DE667D09E0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2381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811D35DE-4428-4BFC-ADB6-C730B12CE30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603185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11A300AC-C71A-4DB7-A44F-112E04E9CC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46824" y="1699026"/>
                <a:ext cx="0" cy="502121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BA61FCFF-037D-404D-867B-8BDE6720ED9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2770473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5EFD26E2-A2D5-4472-B793-CD21F3A6C5D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3213" y="3880601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AEBDDFED-59D7-49B4-A10B-3E9937AE420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56449" y="4974659"/>
                <a:ext cx="0" cy="539015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CC52886F-D6F4-41EA-AF44-63F524419F83}"/>
                </a:ext>
              </a:extLst>
            </p:cNvPr>
            <p:cNvGrpSpPr/>
            <p:nvPr userDrawn="1"/>
          </p:nvGrpSpPr>
          <p:grpSpPr>
            <a:xfrm>
              <a:off x="384172" y="-5980"/>
              <a:ext cx="27981" cy="7003011"/>
              <a:chOff x="2100687" y="0"/>
              <a:chExt cx="27981" cy="7003011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86BD0060-A45D-4DF8-9578-2C305E5789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952904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61A12FB9-BD9B-46F0-B885-513F52ADE9A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2055001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2A66D3EF-D48E-4848-8548-6F979D62EF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3157088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4EA9737C-6186-4B0D-A3A4-16B8821440F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426721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DC70383C-D008-4876-AA83-3970CB602FB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00687" y="0"/>
                <a:ext cx="0" cy="418696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FC40AD8E-1D5F-4680-9C32-9C838FB0930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28668" y="5337206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B8B570FD-A1EC-4A46-988B-2E6466DAB4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118931" y="6439939"/>
                <a:ext cx="0" cy="563072"/>
              </a:xfrm>
              <a:prstGeom prst="line">
                <a:avLst/>
              </a:prstGeom>
              <a:ln w="57150">
                <a:solidFill>
                  <a:srgbClr val="C1A479">
                    <a:alpha val="62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30CDB73-8175-4E4F-B191-B8B54FC4004D}"/>
              </a:ext>
            </a:extLst>
          </p:cNvPr>
          <p:cNvSpPr/>
          <p:nvPr userDrawn="1"/>
        </p:nvSpPr>
        <p:spPr>
          <a:xfrm>
            <a:off x="-42045" y="1115179"/>
            <a:ext cx="12245287" cy="5745571"/>
          </a:xfrm>
          <a:prstGeom prst="rect">
            <a:avLst/>
          </a:prstGeom>
          <a:solidFill>
            <a:srgbClr val="EDE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6" name="Group 1065">
            <a:extLst>
              <a:ext uri="{FF2B5EF4-FFF2-40B4-BE49-F238E27FC236}">
                <a16:creationId xmlns:a16="http://schemas.microsoft.com/office/drawing/2014/main" id="{AB6C3D0D-F7D6-4F91-AFE1-112B3AE7DFB4}"/>
              </a:ext>
            </a:extLst>
          </p:cNvPr>
          <p:cNvGrpSpPr/>
          <p:nvPr userDrawn="1"/>
        </p:nvGrpSpPr>
        <p:grpSpPr>
          <a:xfrm>
            <a:off x="9323713" y="945931"/>
            <a:ext cx="2495266" cy="4684295"/>
            <a:chOff x="8831242" y="1669125"/>
            <a:chExt cx="2856313" cy="4013242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44A9F831-A1C6-40D6-A18F-24A01327FC14}"/>
                </a:ext>
              </a:extLst>
            </p:cNvPr>
            <p:cNvSpPr/>
            <p:nvPr userDrawn="1"/>
          </p:nvSpPr>
          <p:spPr>
            <a:xfrm>
              <a:off x="8831242" y="1718725"/>
              <a:ext cx="2856313" cy="3958506"/>
            </a:xfrm>
            <a:prstGeom prst="rect">
              <a:avLst/>
            </a:prstGeom>
            <a:solidFill>
              <a:srgbClr val="D0B998">
                <a:alpha val="81000"/>
              </a:srgbClr>
            </a:solidFill>
            <a:ln w="187325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E4EBF347-F0B8-4264-B8E8-55CC9308928D}"/>
                </a:ext>
              </a:extLst>
            </p:cNvPr>
            <p:cNvSpPr/>
            <p:nvPr userDrawn="1"/>
          </p:nvSpPr>
          <p:spPr>
            <a:xfrm rot="18300835">
              <a:off x="8266421" y="3606454"/>
              <a:ext cx="3854827" cy="296999"/>
            </a:xfrm>
            <a:prstGeom prst="rect">
              <a:avLst/>
            </a:prstGeom>
            <a:solidFill>
              <a:srgbClr val="843C0C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F2ACDEA0-314E-4B04-B66E-CE17D7B3DE8E}"/>
                </a:ext>
              </a:extLst>
            </p:cNvPr>
            <p:cNvSpPr/>
            <p:nvPr userDrawn="1"/>
          </p:nvSpPr>
          <p:spPr>
            <a:xfrm rot="18300835">
              <a:off x="8219818" y="3422205"/>
              <a:ext cx="3645354" cy="139193"/>
            </a:xfrm>
            <a:prstGeom prst="rect">
              <a:avLst/>
            </a:prstGeom>
            <a:solidFill>
              <a:srgbClr val="843C0C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Rectangle: Rounded Corners 1038">
              <a:extLst>
                <a:ext uri="{FF2B5EF4-FFF2-40B4-BE49-F238E27FC236}">
                  <a16:creationId xmlns:a16="http://schemas.microsoft.com/office/drawing/2014/main" id="{C0AB9253-184C-49D6-BBF7-CCBE93731F95}"/>
                </a:ext>
              </a:extLst>
            </p:cNvPr>
            <p:cNvSpPr/>
            <p:nvPr userDrawn="1"/>
          </p:nvSpPr>
          <p:spPr>
            <a:xfrm>
              <a:off x="11319815" y="3294989"/>
              <a:ext cx="165148" cy="827791"/>
            </a:xfrm>
            <a:prstGeom prst="roundRect">
              <a:avLst>
                <a:gd name="adj" fmla="val 50000"/>
              </a:avLst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1" name="Picture 4" hidden="1">
            <a:extLst>
              <a:ext uri="{FF2B5EF4-FFF2-40B4-BE49-F238E27FC236}">
                <a16:creationId xmlns:a16="http://schemas.microsoft.com/office/drawing/2014/main" id="{4375789C-EA97-410B-9F49-DC9A46F9D2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1414463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6" descr="Restaurants and Shops Facade Storefront - Buildings Objects" hidden="1">
            <a:extLst>
              <a:ext uri="{FF2B5EF4-FFF2-40B4-BE49-F238E27FC236}">
                <a16:creationId xmlns:a16="http://schemas.microsoft.com/office/drawing/2014/main" id="{23548058-6502-4563-8ECD-617967C6C2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619125"/>
            <a:ext cx="561975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" name="Rectangle 249">
            <a:extLst>
              <a:ext uri="{FF2B5EF4-FFF2-40B4-BE49-F238E27FC236}">
                <a16:creationId xmlns:a16="http://schemas.microsoft.com/office/drawing/2014/main" id="{53F28999-57B3-4084-BA19-89808018E9CA}"/>
              </a:ext>
            </a:extLst>
          </p:cNvPr>
          <p:cNvSpPr/>
          <p:nvPr userDrawn="1"/>
        </p:nvSpPr>
        <p:spPr>
          <a:xfrm>
            <a:off x="-41497" y="6020501"/>
            <a:ext cx="12245287" cy="882720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1C8C66-734F-4DC4-AAA2-6269F4562C18}"/>
              </a:ext>
            </a:extLst>
          </p:cNvPr>
          <p:cNvSpPr/>
          <p:nvPr userDrawn="1"/>
        </p:nvSpPr>
        <p:spPr>
          <a:xfrm>
            <a:off x="1601845" y="6197185"/>
            <a:ext cx="1539191" cy="596208"/>
          </a:xfrm>
          <a:prstGeom prst="ellipse">
            <a:avLst/>
          </a:prstGeom>
          <a:solidFill>
            <a:schemeClr val="tx1">
              <a:lumMod val="95000"/>
              <a:lumOff val="5000"/>
              <a:alpha val="39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4D457EBC-5CD8-4221-B366-C7609EA5ED9F}"/>
              </a:ext>
            </a:extLst>
          </p:cNvPr>
          <p:cNvSpPr/>
          <p:nvPr userDrawn="1"/>
        </p:nvSpPr>
        <p:spPr>
          <a:xfrm>
            <a:off x="8984594" y="5513345"/>
            <a:ext cx="3111597" cy="464171"/>
          </a:xfrm>
          <a:prstGeom prst="rect">
            <a:avLst/>
          </a:prstGeom>
          <a:solidFill>
            <a:srgbClr val="855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A768E1C3-A095-4694-942F-71A445128412}"/>
              </a:ext>
            </a:extLst>
          </p:cNvPr>
          <p:cNvCxnSpPr>
            <a:cxnSpLocks/>
          </p:cNvCxnSpPr>
          <p:nvPr userDrawn="1"/>
        </p:nvCxnSpPr>
        <p:spPr>
          <a:xfrm>
            <a:off x="-42045" y="5948062"/>
            <a:ext cx="12245287" cy="0"/>
          </a:xfrm>
          <a:prstGeom prst="line">
            <a:avLst/>
          </a:prstGeom>
          <a:ln w="184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Oval 216">
            <a:extLst>
              <a:ext uri="{FF2B5EF4-FFF2-40B4-BE49-F238E27FC236}">
                <a16:creationId xmlns:a16="http://schemas.microsoft.com/office/drawing/2014/main" id="{674AB006-4441-4092-87B4-DCB9CC64BDA8}"/>
              </a:ext>
            </a:extLst>
          </p:cNvPr>
          <p:cNvSpPr/>
          <p:nvPr userDrawn="1"/>
        </p:nvSpPr>
        <p:spPr>
          <a:xfrm>
            <a:off x="-25782" y="6154240"/>
            <a:ext cx="1539191" cy="596208"/>
          </a:xfrm>
          <a:prstGeom prst="ellipse">
            <a:avLst/>
          </a:prstGeom>
          <a:solidFill>
            <a:schemeClr val="tx1">
              <a:lumMod val="95000"/>
              <a:lumOff val="5000"/>
              <a:alpha val="39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537FF1-CA67-4485-9D5F-0736AB78BAD7}"/>
              </a:ext>
            </a:extLst>
          </p:cNvPr>
          <p:cNvGrpSpPr/>
          <p:nvPr userDrawn="1"/>
        </p:nvGrpSpPr>
        <p:grpSpPr>
          <a:xfrm>
            <a:off x="-188555" y="1221860"/>
            <a:ext cx="8876772" cy="4051840"/>
            <a:chOff x="-188484" y="1221792"/>
            <a:chExt cx="8876772" cy="4051840"/>
          </a:xfrm>
        </p:grpSpPr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D359C406-C1BF-4765-AB1A-533BD2F7298E}"/>
                </a:ext>
              </a:extLst>
            </p:cNvPr>
            <p:cNvSpPr/>
            <p:nvPr userDrawn="1"/>
          </p:nvSpPr>
          <p:spPr>
            <a:xfrm>
              <a:off x="-14294" y="1221792"/>
              <a:ext cx="8509252" cy="3958506"/>
            </a:xfrm>
            <a:prstGeom prst="rect">
              <a:avLst/>
            </a:prstGeom>
            <a:solidFill>
              <a:srgbClr val="D0B998">
                <a:alpha val="81000"/>
              </a:srgbClr>
            </a:solidFill>
            <a:ln w="8255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ectangle: Rounded Corners 1039">
              <a:extLst>
                <a:ext uri="{FF2B5EF4-FFF2-40B4-BE49-F238E27FC236}">
                  <a16:creationId xmlns:a16="http://schemas.microsoft.com/office/drawing/2014/main" id="{C166463E-96B9-486F-9AE9-84423076661C}"/>
                </a:ext>
              </a:extLst>
            </p:cNvPr>
            <p:cNvSpPr/>
            <p:nvPr userDrawn="1"/>
          </p:nvSpPr>
          <p:spPr>
            <a:xfrm>
              <a:off x="-188484" y="5086630"/>
              <a:ext cx="8876772" cy="187002"/>
            </a:xfrm>
            <a:prstGeom prst="roundRect">
              <a:avLst>
                <a:gd name="adj" fmla="val 50000"/>
              </a:avLst>
            </a:prstGeom>
            <a:solidFill>
              <a:srgbClr val="855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58" name="Picture 1057">
            <a:extLst>
              <a:ext uri="{FF2B5EF4-FFF2-40B4-BE49-F238E27FC236}">
                <a16:creationId xmlns:a16="http://schemas.microsoft.com/office/drawing/2014/main" id="{401375FC-1FB9-41E1-AD33-B47319517F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25" y="4734036"/>
            <a:ext cx="930519" cy="1839449"/>
          </a:xfrm>
          <a:prstGeom prst="rect">
            <a:avLst/>
          </a:prstGeom>
        </p:spPr>
      </p:pic>
      <p:pic>
        <p:nvPicPr>
          <p:cNvPr id="1060" name="Picture 1059">
            <a:extLst>
              <a:ext uri="{FF2B5EF4-FFF2-40B4-BE49-F238E27FC236}">
                <a16:creationId xmlns:a16="http://schemas.microsoft.com/office/drawing/2014/main" id="{755DBE95-82C5-40A9-8F65-49BB60CA6C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2" y="4687905"/>
            <a:ext cx="932678" cy="1839449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42C3A326-D4FE-4AE3-90B1-D922122009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4" y="5318294"/>
            <a:ext cx="1370951" cy="1444356"/>
          </a:xfrm>
          <a:prstGeom prst="rect">
            <a:avLst/>
          </a:prstGeom>
        </p:spPr>
      </p:pic>
      <p:pic>
        <p:nvPicPr>
          <p:cNvPr id="1062" name="Picture 1061">
            <a:extLst>
              <a:ext uri="{FF2B5EF4-FFF2-40B4-BE49-F238E27FC236}">
                <a16:creationId xmlns:a16="http://schemas.microsoft.com/office/drawing/2014/main" id="{B9074D98-981A-4666-8AF6-FD97A1B8DAA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38" y="4650048"/>
            <a:ext cx="522472" cy="889499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DC42C181-85A9-4DE7-8DCC-72B5819BE9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81" y="5290872"/>
            <a:ext cx="358390" cy="235329"/>
          </a:xfrm>
          <a:prstGeom prst="rect">
            <a:avLst/>
          </a:prstGeom>
        </p:spPr>
      </p:pic>
      <p:pic>
        <p:nvPicPr>
          <p:cNvPr id="1054" name="Picture 1053">
            <a:extLst>
              <a:ext uri="{FF2B5EF4-FFF2-40B4-BE49-F238E27FC236}">
                <a16:creationId xmlns:a16="http://schemas.microsoft.com/office/drawing/2014/main" id="{539816CF-C0D9-4361-A3E6-43A820BC6A3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39" y="5282594"/>
            <a:ext cx="358390" cy="235329"/>
          </a:xfrm>
          <a:prstGeom prst="rect">
            <a:avLst/>
          </a:prstGeom>
        </p:spPr>
      </p:pic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4DA9BACE-EFD4-4EDE-85F1-B9EEE391F274}"/>
              </a:ext>
            </a:extLst>
          </p:cNvPr>
          <p:cNvGrpSpPr/>
          <p:nvPr userDrawn="1"/>
        </p:nvGrpSpPr>
        <p:grpSpPr>
          <a:xfrm>
            <a:off x="-17268" y="294249"/>
            <a:ext cx="12220510" cy="1371201"/>
            <a:chOff x="-20959" y="918476"/>
            <a:chExt cx="12220510" cy="1371201"/>
          </a:xfrm>
        </p:grpSpPr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718512AD-4E47-4454-9A33-0E1ED4200640}"/>
                </a:ext>
              </a:extLst>
            </p:cNvPr>
            <p:cNvGrpSpPr/>
            <p:nvPr userDrawn="1"/>
          </p:nvGrpSpPr>
          <p:grpSpPr>
            <a:xfrm>
              <a:off x="-18038" y="918476"/>
              <a:ext cx="12201626" cy="1371201"/>
              <a:chOff x="-134347" y="1024492"/>
              <a:chExt cx="12406844" cy="1660586"/>
            </a:xfrm>
            <a:effectLst>
              <a:outerShdw blurRad="749300" dir="5400000" algn="t" rotWithShape="0">
                <a:prstClr val="black">
                  <a:alpha val="67000"/>
                </a:prstClr>
              </a:outerShdw>
            </a:effectLst>
          </p:grpSpPr>
          <p:grpSp>
            <p:nvGrpSpPr>
              <p:cNvPr id="1028" name="Group 1027">
                <a:extLst>
                  <a:ext uri="{FF2B5EF4-FFF2-40B4-BE49-F238E27FC236}">
                    <a16:creationId xmlns:a16="http://schemas.microsoft.com/office/drawing/2014/main" id="{34F5F9AE-1C77-465C-A470-5A84B245B9D1}"/>
                  </a:ext>
                </a:extLst>
              </p:cNvPr>
              <p:cNvGrpSpPr/>
              <p:nvPr userDrawn="1"/>
            </p:nvGrpSpPr>
            <p:grpSpPr>
              <a:xfrm>
                <a:off x="3581400" y="1916703"/>
                <a:ext cx="2456750" cy="735372"/>
                <a:chOff x="3596891" y="1916703"/>
                <a:chExt cx="2456750" cy="735372"/>
              </a:xfrm>
            </p:grpSpPr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B16A0B45-3463-4351-9B9D-7CD0074F98BD}"/>
                    </a:ext>
                  </a:extLst>
                </p:cNvPr>
                <p:cNvGrpSpPr/>
                <p:nvPr userDrawn="1"/>
              </p:nvGrpSpPr>
              <p:grpSpPr>
                <a:xfrm>
                  <a:off x="3596891" y="1919555"/>
                  <a:ext cx="1241274" cy="732520"/>
                  <a:chOff x="4836901" y="1733071"/>
                  <a:chExt cx="1241274" cy="732520"/>
                </a:xfrm>
              </p:grpSpPr>
              <p:sp>
                <p:nvSpPr>
                  <p:cNvPr id="207" name="Rectangle: Rounded Corners 206">
                    <a:extLst>
                      <a:ext uri="{FF2B5EF4-FFF2-40B4-BE49-F238E27FC236}">
                        <a16:creationId xmlns:a16="http://schemas.microsoft.com/office/drawing/2014/main" id="{67D99F9B-509B-4937-8ABE-2A0F72AC251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457666" y="1733071"/>
                    <a:ext cx="620509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9DAA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Rectangle: Rounded Corners 207">
                    <a:extLst>
                      <a:ext uri="{FF2B5EF4-FFF2-40B4-BE49-F238E27FC236}">
                        <a16:creationId xmlns:a16="http://schemas.microsoft.com/office/drawing/2014/main" id="{A4AEF52F-60E3-4312-9139-033AC083AD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836901" y="1736853"/>
                    <a:ext cx="625856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6A917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27" name="Group 1026">
                  <a:extLst>
                    <a:ext uri="{FF2B5EF4-FFF2-40B4-BE49-F238E27FC236}">
                      <a16:creationId xmlns:a16="http://schemas.microsoft.com/office/drawing/2014/main" id="{F586E00D-E9AA-44B8-AA35-670C842C4760}"/>
                    </a:ext>
                  </a:extLst>
                </p:cNvPr>
                <p:cNvGrpSpPr/>
                <p:nvPr userDrawn="1"/>
              </p:nvGrpSpPr>
              <p:grpSpPr>
                <a:xfrm>
                  <a:off x="4837863" y="1916703"/>
                  <a:ext cx="1215778" cy="732520"/>
                  <a:chOff x="4836901" y="1733071"/>
                  <a:chExt cx="1215778" cy="732520"/>
                </a:xfrm>
              </p:grpSpPr>
              <p:sp>
                <p:nvSpPr>
                  <p:cNvPr id="1025" name="Rectangle: Rounded Corners 1024">
                    <a:extLst>
                      <a:ext uri="{FF2B5EF4-FFF2-40B4-BE49-F238E27FC236}">
                        <a16:creationId xmlns:a16="http://schemas.microsoft.com/office/drawing/2014/main" id="{63FDF2C4-FB8E-4290-9A05-DD3DFFAB6C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457667" y="1733071"/>
                    <a:ext cx="595012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9DAA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4" name="Rectangle: Rounded Corners 203">
                    <a:extLst>
                      <a:ext uri="{FF2B5EF4-FFF2-40B4-BE49-F238E27FC236}">
                        <a16:creationId xmlns:a16="http://schemas.microsoft.com/office/drawing/2014/main" id="{FAE07998-81A6-444A-8513-E1C613F69FE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836901" y="1736853"/>
                    <a:ext cx="625856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6A917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2383AC78-BED3-4974-98AA-44EA4D110615}"/>
                  </a:ext>
                </a:extLst>
              </p:cNvPr>
              <p:cNvGrpSpPr/>
              <p:nvPr userDrawn="1"/>
            </p:nvGrpSpPr>
            <p:grpSpPr>
              <a:xfrm>
                <a:off x="1105698" y="1934303"/>
                <a:ext cx="2480180" cy="735372"/>
                <a:chOff x="3596891" y="1916703"/>
                <a:chExt cx="2480180" cy="735372"/>
              </a:xfrm>
            </p:grpSpPr>
            <p:grpSp>
              <p:nvGrpSpPr>
                <p:cNvPr id="211" name="Group 210">
                  <a:extLst>
                    <a:ext uri="{FF2B5EF4-FFF2-40B4-BE49-F238E27FC236}">
                      <a16:creationId xmlns:a16="http://schemas.microsoft.com/office/drawing/2014/main" id="{D9BB4A08-F91C-4272-88C5-6F9573E89E21}"/>
                    </a:ext>
                  </a:extLst>
                </p:cNvPr>
                <p:cNvGrpSpPr/>
                <p:nvPr userDrawn="1"/>
              </p:nvGrpSpPr>
              <p:grpSpPr>
                <a:xfrm>
                  <a:off x="3596891" y="1919555"/>
                  <a:ext cx="1241274" cy="732520"/>
                  <a:chOff x="4836901" y="1733071"/>
                  <a:chExt cx="1241274" cy="732520"/>
                </a:xfrm>
              </p:grpSpPr>
              <p:sp>
                <p:nvSpPr>
                  <p:cNvPr id="215" name="Rectangle: Rounded Corners 214">
                    <a:extLst>
                      <a:ext uri="{FF2B5EF4-FFF2-40B4-BE49-F238E27FC236}">
                        <a16:creationId xmlns:a16="http://schemas.microsoft.com/office/drawing/2014/main" id="{A5EEC279-A31A-442A-99FD-5A988B7214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457666" y="1733071"/>
                    <a:ext cx="620509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9DAA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Rectangle: Rounded Corners 215">
                    <a:extLst>
                      <a:ext uri="{FF2B5EF4-FFF2-40B4-BE49-F238E27FC236}">
                        <a16:creationId xmlns:a16="http://schemas.microsoft.com/office/drawing/2014/main" id="{9FE2F05B-F1DD-4C54-9170-A2A6E70A7C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836901" y="1736853"/>
                    <a:ext cx="625856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6A917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21617B12-47F2-4250-92E8-6EA1A8667AA8}"/>
                    </a:ext>
                  </a:extLst>
                </p:cNvPr>
                <p:cNvGrpSpPr/>
                <p:nvPr userDrawn="1"/>
              </p:nvGrpSpPr>
              <p:grpSpPr>
                <a:xfrm>
                  <a:off x="4837863" y="1916703"/>
                  <a:ext cx="1239208" cy="732520"/>
                  <a:chOff x="4836901" y="1733071"/>
                  <a:chExt cx="1239208" cy="732520"/>
                </a:xfrm>
              </p:grpSpPr>
              <p:sp>
                <p:nvSpPr>
                  <p:cNvPr id="213" name="Rectangle: Rounded Corners 212">
                    <a:extLst>
                      <a:ext uri="{FF2B5EF4-FFF2-40B4-BE49-F238E27FC236}">
                        <a16:creationId xmlns:a16="http://schemas.microsoft.com/office/drawing/2014/main" id="{0CD11F7A-CD5A-40C1-ADEB-E220A17242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457666" y="1733071"/>
                    <a:ext cx="618443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9DAA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4" name="Rectangle: Rounded Corners 213">
                    <a:extLst>
                      <a:ext uri="{FF2B5EF4-FFF2-40B4-BE49-F238E27FC236}">
                        <a16:creationId xmlns:a16="http://schemas.microsoft.com/office/drawing/2014/main" id="{78F216DA-88C5-48A7-B267-3495DB4C04E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836901" y="1736853"/>
                    <a:ext cx="625856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6A917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4B107545-DF0A-4A82-B1B2-A765FC866E51}"/>
                  </a:ext>
                </a:extLst>
              </p:cNvPr>
              <p:cNvGrpSpPr/>
              <p:nvPr userDrawn="1"/>
            </p:nvGrpSpPr>
            <p:grpSpPr>
              <a:xfrm>
                <a:off x="-134347" y="1952558"/>
                <a:ext cx="1246620" cy="732520"/>
                <a:chOff x="4836901" y="1733071"/>
                <a:chExt cx="1246620" cy="732520"/>
              </a:xfrm>
            </p:grpSpPr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id="{5E028675-4403-44A3-8CBC-A874AF85CDF2}"/>
                    </a:ext>
                  </a:extLst>
                </p:cNvPr>
                <p:cNvSpPr/>
                <p:nvPr userDrawn="1"/>
              </p:nvSpPr>
              <p:spPr>
                <a:xfrm>
                  <a:off x="5457666" y="1733071"/>
                  <a:ext cx="625855" cy="72873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9DAA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D226AE0D-AAC4-4E1B-9DD0-0EB83C6D9703}"/>
                    </a:ext>
                  </a:extLst>
                </p:cNvPr>
                <p:cNvSpPr/>
                <p:nvPr userDrawn="1"/>
              </p:nvSpPr>
              <p:spPr>
                <a:xfrm>
                  <a:off x="4836901" y="1736853"/>
                  <a:ext cx="625856" cy="72873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A9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9" name="Group 1028">
                <a:extLst>
                  <a:ext uri="{FF2B5EF4-FFF2-40B4-BE49-F238E27FC236}">
                    <a16:creationId xmlns:a16="http://schemas.microsoft.com/office/drawing/2014/main" id="{8424EC93-E5A0-4209-AF29-4A75461033E3}"/>
                  </a:ext>
                </a:extLst>
              </p:cNvPr>
              <p:cNvGrpSpPr/>
              <p:nvPr userDrawn="1"/>
            </p:nvGrpSpPr>
            <p:grpSpPr>
              <a:xfrm>
                <a:off x="6038150" y="1865031"/>
                <a:ext cx="6234347" cy="786988"/>
                <a:chOff x="6046730" y="1865031"/>
                <a:chExt cx="6234347" cy="786988"/>
              </a:xfrm>
            </p:grpSpPr>
            <p:grpSp>
              <p:nvGrpSpPr>
                <p:cNvPr id="224" name="Group 223">
                  <a:extLst>
                    <a:ext uri="{FF2B5EF4-FFF2-40B4-BE49-F238E27FC236}">
                      <a16:creationId xmlns:a16="http://schemas.microsoft.com/office/drawing/2014/main" id="{2C6FAB44-EEBF-4EDD-AB99-3A725FC37308}"/>
                    </a:ext>
                  </a:extLst>
                </p:cNvPr>
                <p:cNvGrpSpPr/>
                <p:nvPr userDrawn="1"/>
              </p:nvGrpSpPr>
              <p:grpSpPr>
                <a:xfrm>
                  <a:off x="6046730" y="1916647"/>
                  <a:ext cx="2492838" cy="735372"/>
                  <a:chOff x="3596891" y="1916703"/>
                  <a:chExt cx="2492838" cy="735372"/>
                </a:xfrm>
              </p:grpSpPr>
              <p:grpSp>
                <p:nvGrpSpPr>
                  <p:cNvPr id="225" name="Group 224">
                    <a:extLst>
                      <a:ext uri="{FF2B5EF4-FFF2-40B4-BE49-F238E27FC236}">
                        <a16:creationId xmlns:a16="http://schemas.microsoft.com/office/drawing/2014/main" id="{1092C9B3-1EDD-4EF4-9A6C-69AE3612515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3596891" y="1919555"/>
                    <a:ext cx="1241274" cy="732520"/>
                    <a:chOff x="4836901" y="1733071"/>
                    <a:chExt cx="1241274" cy="732520"/>
                  </a:xfrm>
                </p:grpSpPr>
                <p:sp>
                  <p:nvSpPr>
                    <p:cNvPr id="229" name="Rectangle: Rounded Corners 228">
                      <a:extLst>
                        <a:ext uri="{FF2B5EF4-FFF2-40B4-BE49-F238E27FC236}">
                          <a16:creationId xmlns:a16="http://schemas.microsoft.com/office/drawing/2014/main" id="{9F442C5F-6FA3-473C-9B82-5A96548E6EF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457666" y="1733071"/>
                      <a:ext cx="620509" cy="7287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9DAAA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0" name="Rectangle: Rounded Corners 229">
                      <a:extLst>
                        <a:ext uri="{FF2B5EF4-FFF2-40B4-BE49-F238E27FC236}">
                          <a16:creationId xmlns:a16="http://schemas.microsoft.com/office/drawing/2014/main" id="{B355ABCD-D30F-4E77-A12A-CD5EBF0F1B2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4836901" y="1736853"/>
                      <a:ext cx="625856" cy="7287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6A917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4FE82D3E-283D-4862-B414-944E1680954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838143" y="1916703"/>
                    <a:ext cx="1251586" cy="735372"/>
                    <a:chOff x="4837181" y="1733071"/>
                    <a:chExt cx="1251586" cy="735372"/>
                  </a:xfrm>
                </p:grpSpPr>
                <p:sp>
                  <p:nvSpPr>
                    <p:cNvPr id="227" name="Rectangle: Rounded Corners 226">
                      <a:extLst>
                        <a:ext uri="{FF2B5EF4-FFF2-40B4-BE49-F238E27FC236}">
                          <a16:creationId xmlns:a16="http://schemas.microsoft.com/office/drawing/2014/main" id="{CC4AB1DC-639B-43BB-B8FF-6B32D3A1DB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457666" y="1733071"/>
                      <a:ext cx="631101" cy="7287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9DAAA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8" name="Rectangle: Rounded Corners 227">
                      <a:extLst>
                        <a:ext uri="{FF2B5EF4-FFF2-40B4-BE49-F238E27FC236}">
                          <a16:creationId xmlns:a16="http://schemas.microsoft.com/office/drawing/2014/main" id="{773D650A-1EB5-40C3-BB1D-453857E95ED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4837181" y="1739705"/>
                      <a:ext cx="625856" cy="7287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6A917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D0735727-80AC-4E64-92AA-8748CFEDFF9E}"/>
                    </a:ext>
                  </a:extLst>
                </p:cNvPr>
                <p:cNvGrpSpPr/>
                <p:nvPr userDrawn="1"/>
              </p:nvGrpSpPr>
              <p:grpSpPr>
                <a:xfrm>
                  <a:off x="8546226" y="1907320"/>
                  <a:ext cx="2492838" cy="735372"/>
                  <a:chOff x="3596891" y="1916703"/>
                  <a:chExt cx="2492838" cy="735372"/>
                </a:xfrm>
              </p:grpSpPr>
              <p:grpSp>
                <p:nvGrpSpPr>
                  <p:cNvPr id="232" name="Group 231">
                    <a:extLst>
                      <a:ext uri="{FF2B5EF4-FFF2-40B4-BE49-F238E27FC236}">
                        <a16:creationId xmlns:a16="http://schemas.microsoft.com/office/drawing/2014/main" id="{39B1660C-0960-4322-ABB6-E9799882022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3596891" y="1919555"/>
                    <a:ext cx="1241274" cy="732520"/>
                    <a:chOff x="4836901" y="1733071"/>
                    <a:chExt cx="1241274" cy="732520"/>
                  </a:xfrm>
                </p:grpSpPr>
                <p:sp>
                  <p:nvSpPr>
                    <p:cNvPr id="236" name="Rectangle: Rounded Corners 235">
                      <a:extLst>
                        <a:ext uri="{FF2B5EF4-FFF2-40B4-BE49-F238E27FC236}">
                          <a16:creationId xmlns:a16="http://schemas.microsoft.com/office/drawing/2014/main" id="{6E912FC8-FA98-48DF-8764-7F285CF8874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457666" y="1733071"/>
                      <a:ext cx="620509" cy="7287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9DAAA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7" name="Rectangle: Rounded Corners 236">
                      <a:extLst>
                        <a:ext uri="{FF2B5EF4-FFF2-40B4-BE49-F238E27FC236}">
                          <a16:creationId xmlns:a16="http://schemas.microsoft.com/office/drawing/2014/main" id="{CFC6069F-64BA-416E-A40A-6B62BE46F7E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4836901" y="1736853"/>
                      <a:ext cx="625856" cy="7287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6A917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3" name="Group 232">
                    <a:extLst>
                      <a:ext uri="{FF2B5EF4-FFF2-40B4-BE49-F238E27FC236}">
                        <a16:creationId xmlns:a16="http://schemas.microsoft.com/office/drawing/2014/main" id="{8E967718-F2CB-4837-850B-DE91A1D040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838143" y="1916703"/>
                    <a:ext cx="1251586" cy="735372"/>
                    <a:chOff x="4837181" y="1733071"/>
                    <a:chExt cx="1251586" cy="735372"/>
                  </a:xfrm>
                </p:grpSpPr>
                <p:sp>
                  <p:nvSpPr>
                    <p:cNvPr id="234" name="Rectangle: Rounded Corners 233">
                      <a:extLst>
                        <a:ext uri="{FF2B5EF4-FFF2-40B4-BE49-F238E27FC236}">
                          <a16:creationId xmlns:a16="http://schemas.microsoft.com/office/drawing/2014/main" id="{792BAD07-B857-44C4-8764-E8432F8136F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457666" y="1733071"/>
                      <a:ext cx="631101" cy="7287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9DAAA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5" name="Rectangle: Rounded Corners 234">
                      <a:extLst>
                        <a:ext uri="{FF2B5EF4-FFF2-40B4-BE49-F238E27FC236}">
                          <a16:creationId xmlns:a16="http://schemas.microsoft.com/office/drawing/2014/main" id="{423A00C1-C3BC-48B3-8B4F-7F8F3EB5691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4837181" y="1739705"/>
                      <a:ext cx="625856" cy="728738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6A917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E5ACB9D7-04E6-43DE-A1FF-8113C228F197}"/>
                    </a:ext>
                  </a:extLst>
                </p:cNvPr>
                <p:cNvGrpSpPr/>
                <p:nvPr userDrawn="1"/>
              </p:nvGrpSpPr>
              <p:grpSpPr>
                <a:xfrm>
                  <a:off x="11039803" y="1865031"/>
                  <a:ext cx="1241274" cy="732520"/>
                  <a:chOff x="4836901" y="1733071"/>
                  <a:chExt cx="1241274" cy="732520"/>
                </a:xfrm>
              </p:grpSpPr>
              <p:sp>
                <p:nvSpPr>
                  <p:cNvPr id="243" name="Rectangle: Rounded Corners 242">
                    <a:extLst>
                      <a:ext uri="{FF2B5EF4-FFF2-40B4-BE49-F238E27FC236}">
                        <a16:creationId xmlns:a16="http://schemas.microsoft.com/office/drawing/2014/main" id="{798C0661-7196-4255-B3C1-EC140C3399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457666" y="1733071"/>
                    <a:ext cx="620509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9DAA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Rounded Corners 243">
                    <a:extLst>
                      <a:ext uri="{FF2B5EF4-FFF2-40B4-BE49-F238E27FC236}">
                        <a16:creationId xmlns:a16="http://schemas.microsoft.com/office/drawing/2014/main" id="{13732668-00F2-41A3-AE9A-F0CEDD2DE8E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4836901" y="1736853"/>
                    <a:ext cx="625856" cy="72873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6A917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24" name="Group 1023">
                <a:extLst>
                  <a:ext uri="{FF2B5EF4-FFF2-40B4-BE49-F238E27FC236}">
                    <a16:creationId xmlns:a16="http://schemas.microsoft.com/office/drawing/2014/main" id="{7076FF61-592D-49E7-97C4-180881F6FEFC}"/>
                  </a:ext>
                </a:extLst>
              </p:cNvPr>
              <p:cNvGrpSpPr/>
              <p:nvPr userDrawn="1"/>
            </p:nvGrpSpPr>
            <p:grpSpPr>
              <a:xfrm>
                <a:off x="-127756" y="1024492"/>
                <a:ext cx="12397646" cy="1250837"/>
                <a:chOff x="-119176" y="1024492"/>
                <a:chExt cx="12397646" cy="1250837"/>
              </a:xfrm>
            </p:grpSpPr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id="{61D1B8B7-AEC8-416D-9883-AF5A0F4443D9}"/>
                    </a:ext>
                  </a:extLst>
                </p:cNvPr>
                <p:cNvGrpSpPr/>
                <p:nvPr userDrawn="1"/>
              </p:nvGrpSpPr>
              <p:grpSpPr>
                <a:xfrm>
                  <a:off x="-119176" y="1026165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30D44EC6-4B86-44A4-A78B-EE539A18EED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551FEF68-8ED7-4272-BEC4-E78372DB59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15F005F7-1B21-4DDB-8751-078973F91142}"/>
                    </a:ext>
                  </a:extLst>
                </p:cNvPr>
                <p:cNvGrpSpPr/>
                <p:nvPr userDrawn="1"/>
              </p:nvGrpSpPr>
              <p:grpSpPr>
                <a:xfrm>
                  <a:off x="1122107" y="1025686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E13A605D-765A-4947-BF2D-3FE1DA348EA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20A466D0-E486-47DE-A106-2380E07B70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F0FF4D39-4B07-4E58-812B-F5B4863FC888}"/>
                    </a:ext>
                  </a:extLst>
                </p:cNvPr>
                <p:cNvGrpSpPr/>
                <p:nvPr userDrawn="1"/>
              </p:nvGrpSpPr>
              <p:grpSpPr>
                <a:xfrm>
                  <a:off x="2360436" y="1025855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425F78E9-0E67-4AAF-83FE-75AED26703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211C4191-E219-4159-9B62-02D9948623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B13D21C2-7ABC-42D3-9DA7-5EB1100A41DB}"/>
                    </a:ext>
                  </a:extLst>
                </p:cNvPr>
                <p:cNvGrpSpPr/>
                <p:nvPr userDrawn="1"/>
              </p:nvGrpSpPr>
              <p:grpSpPr>
                <a:xfrm>
                  <a:off x="3598311" y="1025376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1AB153D4-F702-4580-8AB3-18BA3457BBB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BEA8B70D-7470-4379-86C0-4B23DAF0091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04F747D0-C202-4B23-B10D-E5D5DFA047C4}"/>
                    </a:ext>
                  </a:extLst>
                </p:cNvPr>
                <p:cNvGrpSpPr/>
                <p:nvPr userDrawn="1"/>
              </p:nvGrpSpPr>
              <p:grpSpPr>
                <a:xfrm>
                  <a:off x="4836755" y="1024704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F251423A-5077-4780-AF6B-26E268958F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3" name="Rectangle 182">
                    <a:extLst>
                      <a:ext uri="{FF2B5EF4-FFF2-40B4-BE49-F238E27FC236}">
                        <a16:creationId xmlns:a16="http://schemas.microsoft.com/office/drawing/2014/main" id="{94AD4A94-8765-4695-A61C-09ACA916AC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C3876322-C895-4FDF-9C8C-2A59DDBAE1DC}"/>
                    </a:ext>
                  </a:extLst>
                </p:cNvPr>
                <p:cNvGrpSpPr/>
                <p:nvPr userDrawn="1"/>
              </p:nvGrpSpPr>
              <p:grpSpPr>
                <a:xfrm>
                  <a:off x="6050583" y="1024492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A735C8B7-B57E-42D9-B9C1-0A338FB39A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4C23CEA3-B88A-4BCD-9692-49A619AEE5D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5" name="Group 184">
                  <a:extLst>
                    <a:ext uri="{FF2B5EF4-FFF2-40B4-BE49-F238E27FC236}">
                      <a16:creationId xmlns:a16="http://schemas.microsoft.com/office/drawing/2014/main" id="{912030FF-2158-48E9-90CE-A1B08E1763F5}"/>
                    </a:ext>
                  </a:extLst>
                </p:cNvPr>
                <p:cNvGrpSpPr/>
                <p:nvPr userDrawn="1"/>
              </p:nvGrpSpPr>
              <p:grpSpPr>
                <a:xfrm>
                  <a:off x="7301258" y="1025145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89" name="Rectangle 188">
                    <a:extLst>
                      <a:ext uri="{FF2B5EF4-FFF2-40B4-BE49-F238E27FC236}">
                        <a16:creationId xmlns:a16="http://schemas.microsoft.com/office/drawing/2014/main" id="{B6FC9D7F-BEF2-410F-93DC-87A5514670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0" name="Rectangle 189">
                    <a:extLst>
                      <a:ext uri="{FF2B5EF4-FFF2-40B4-BE49-F238E27FC236}">
                        <a16:creationId xmlns:a16="http://schemas.microsoft.com/office/drawing/2014/main" id="{1AF36871-6528-4AC8-995D-A24B533242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6" name="Group 185">
                  <a:extLst>
                    <a:ext uri="{FF2B5EF4-FFF2-40B4-BE49-F238E27FC236}">
                      <a16:creationId xmlns:a16="http://schemas.microsoft.com/office/drawing/2014/main" id="{8EA4445E-FA19-4621-AD0F-ED8E7443D283}"/>
                    </a:ext>
                  </a:extLst>
                </p:cNvPr>
                <p:cNvGrpSpPr/>
                <p:nvPr userDrawn="1"/>
              </p:nvGrpSpPr>
              <p:grpSpPr>
                <a:xfrm>
                  <a:off x="8540844" y="1024666"/>
                  <a:ext cx="1259191" cy="1249164"/>
                  <a:chOff x="-30941" y="1025681"/>
                  <a:chExt cx="1259191" cy="1249164"/>
                </a:xfrm>
              </p:grpSpPr>
              <p:sp>
                <p:nvSpPr>
                  <p:cNvPr id="187" name="Rectangle 186">
                    <a:extLst>
                      <a:ext uri="{FF2B5EF4-FFF2-40B4-BE49-F238E27FC236}">
                        <a16:creationId xmlns:a16="http://schemas.microsoft.com/office/drawing/2014/main" id="{E31D4AAA-7CB2-4E99-8965-C306424923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0941" y="1025912"/>
                    <a:ext cx="634670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418F2E79-2CDB-4A04-8F99-99967CF6C5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2" name="Group 191">
                  <a:extLst>
                    <a:ext uri="{FF2B5EF4-FFF2-40B4-BE49-F238E27FC236}">
                      <a16:creationId xmlns:a16="http://schemas.microsoft.com/office/drawing/2014/main" id="{6ACBADBC-F70F-4F2F-895D-64AED029272B}"/>
                    </a:ext>
                  </a:extLst>
                </p:cNvPr>
                <p:cNvGrpSpPr/>
                <p:nvPr userDrawn="1"/>
              </p:nvGrpSpPr>
              <p:grpSpPr>
                <a:xfrm>
                  <a:off x="9789502" y="1025780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96" name="Rectangle 195">
                    <a:extLst>
                      <a:ext uri="{FF2B5EF4-FFF2-40B4-BE49-F238E27FC236}">
                        <a16:creationId xmlns:a16="http://schemas.microsoft.com/office/drawing/2014/main" id="{91F9320C-87C4-43E3-BB0F-0BBE81E5406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0CDD34AE-C4DD-4358-BD5E-33901AF841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2C60ADF5-983A-46A8-ABE7-5A8F85489D51}"/>
                    </a:ext>
                  </a:extLst>
                </p:cNvPr>
                <p:cNvGrpSpPr/>
                <p:nvPr userDrawn="1"/>
              </p:nvGrpSpPr>
              <p:grpSpPr>
                <a:xfrm>
                  <a:off x="11029443" y="1024951"/>
                  <a:ext cx="1249027" cy="1249164"/>
                  <a:chOff x="-20777" y="1025681"/>
                  <a:chExt cx="1249027" cy="1249164"/>
                </a:xfrm>
              </p:grpSpPr>
              <p:sp>
                <p:nvSpPr>
                  <p:cNvPr id="194" name="Rectangle 193">
                    <a:extLst>
                      <a:ext uri="{FF2B5EF4-FFF2-40B4-BE49-F238E27FC236}">
                        <a16:creationId xmlns:a16="http://schemas.microsoft.com/office/drawing/2014/main" id="{24C74AB8-D826-4B86-8BE7-B9798F12E0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777" y="1025912"/>
                    <a:ext cx="624505" cy="1248933"/>
                  </a:xfrm>
                  <a:prstGeom prst="rect">
                    <a:avLst/>
                  </a:prstGeom>
                  <a:solidFill>
                    <a:srgbClr val="8CB59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BBA4CE96-F52A-4C93-A153-7BF2FEEF96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3745" y="1025681"/>
                    <a:ext cx="624505" cy="1248933"/>
                  </a:xfrm>
                  <a:prstGeom prst="rect">
                    <a:avLst/>
                  </a:prstGeom>
                  <a:solidFill>
                    <a:srgbClr val="D2D9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B4783EDE-A5AD-4839-BB45-9D2EA86F14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0959" y="1932767"/>
              <a:ext cx="12201625" cy="0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7B10A657-17FD-411D-974E-1888EEE34127}"/>
                </a:ext>
              </a:extLst>
            </p:cNvPr>
            <p:cNvCxnSpPr/>
            <p:nvPr userDrawn="1"/>
          </p:nvCxnSpPr>
          <p:spPr>
            <a:xfrm>
              <a:off x="-11151" y="982277"/>
              <a:ext cx="12201625" cy="0"/>
            </a:xfrm>
            <a:prstGeom prst="line">
              <a:avLst/>
            </a:prstGeom>
            <a:ln w="184150">
              <a:solidFill>
                <a:srgbClr val="855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ECE7343C-C75F-433A-A6D4-A88AAFCADF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074" y="1134677"/>
              <a:ext cx="12201625" cy="0"/>
            </a:xfrm>
            <a:prstGeom prst="line">
              <a:avLst/>
            </a:prstGeom>
            <a:ln w="1841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A028DF2-0A5E-41E3-B0F5-4B5614D4982B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06019" y="2419907"/>
            <a:ext cx="7972790" cy="952884"/>
          </a:xfrm>
        </p:spPr>
        <p:txBody>
          <a:bodyPr anchor="b">
            <a:noAutofit/>
          </a:bodyPr>
          <a:lstStyle>
            <a:lvl1pPr algn="ctr">
              <a:defRPr sz="4400">
                <a:latin typeface="Adobe Garamond Pro Bold" panose="02020702060506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15A872-61B9-45E4-A0E1-D0A92C076A83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01214" y="3548986"/>
            <a:ext cx="7561891" cy="548617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31501-7BD6-4DED-8A6A-39105DB16CB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9DECC-CB81-4A60-8E10-6154CCE6CF6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2B971B-752C-4AC0-89E1-90A3BAAFC59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E3DD4BD1-744C-4827-AE33-FC3F1180478D}"/>
              </a:ext>
            </a:extLst>
          </p:cNvPr>
          <p:cNvGrpSpPr/>
          <p:nvPr userDrawn="1"/>
        </p:nvGrpSpPr>
        <p:grpSpPr>
          <a:xfrm>
            <a:off x="8570389" y="3110088"/>
            <a:ext cx="1368342" cy="2416113"/>
            <a:chOff x="5203779" y="2177985"/>
            <a:chExt cx="1784442" cy="3150830"/>
          </a:xfrm>
        </p:grpSpPr>
        <p:pic>
          <p:nvPicPr>
            <p:cNvPr id="1071" name="Picture 1070">
              <a:extLst>
                <a:ext uri="{FF2B5EF4-FFF2-40B4-BE49-F238E27FC236}">
                  <a16:creationId xmlns:a16="http://schemas.microsoft.com/office/drawing/2014/main" id="{8C7ED6E4-AC8A-497A-81A7-1D209A624A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779" y="2177985"/>
              <a:ext cx="1784442" cy="2502029"/>
            </a:xfrm>
            <a:prstGeom prst="rect">
              <a:avLst/>
            </a:prstGeom>
          </p:spPr>
        </p:pic>
        <p:pic>
          <p:nvPicPr>
            <p:cNvPr id="1073" name="Picture 1072">
              <a:extLst>
                <a:ext uri="{FF2B5EF4-FFF2-40B4-BE49-F238E27FC236}">
                  <a16:creationId xmlns:a16="http://schemas.microsoft.com/office/drawing/2014/main" id="{81C01ADC-EC10-443C-AA23-CA68399BFD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452" y="4338164"/>
              <a:ext cx="679485" cy="990651"/>
            </a:xfrm>
            <a:prstGeom prst="rect">
              <a:avLst/>
            </a:prstGeom>
          </p:spPr>
        </p:pic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F437672-3FD0-4552-A95E-5750F75C2D68}"/>
              </a:ext>
            </a:extLst>
          </p:cNvPr>
          <p:cNvGrpSpPr/>
          <p:nvPr userDrawn="1"/>
        </p:nvGrpSpPr>
        <p:grpSpPr>
          <a:xfrm>
            <a:off x="9805444" y="2341518"/>
            <a:ext cx="1559579" cy="1072666"/>
            <a:chOff x="9805444" y="2341595"/>
            <a:chExt cx="1559579" cy="1072666"/>
          </a:xfrm>
        </p:grpSpPr>
        <p:sp>
          <p:nvSpPr>
            <p:cNvPr id="1075" name="Oval 1074">
              <a:extLst>
                <a:ext uri="{FF2B5EF4-FFF2-40B4-BE49-F238E27FC236}">
                  <a16:creationId xmlns:a16="http://schemas.microsoft.com/office/drawing/2014/main" id="{FBD483D0-2C98-4A28-9918-773E14FDA6B7}"/>
                </a:ext>
              </a:extLst>
            </p:cNvPr>
            <p:cNvSpPr/>
            <p:nvPr userDrawn="1"/>
          </p:nvSpPr>
          <p:spPr>
            <a:xfrm>
              <a:off x="10496135" y="2341595"/>
              <a:ext cx="174899" cy="174899"/>
            </a:xfrm>
            <a:prstGeom prst="ellipse">
              <a:avLst/>
            </a:prstGeom>
            <a:solidFill>
              <a:srgbClr val="855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6" name="Oval 1075">
              <a:extLst>
                <a:ext uri="{FF2B5EF4-FFF2-40B4-BE49-F238E27FC236}">
                  <a16:creationId xmlns:a16="http://schemas.microsoft.com/office/drawing/2014/main" id="{638D7C50-219B-4DE2-A081-D9E0D7501568}"/>
                </a:ext>
              </a:extLst>
            </p:cNvPr>
            <p:cNvSpPr/>
            <p:nvPr userDrawn="1"/>
          </p:nvSpPr>
          <p:spPr>
            <a:xfrm>
              <a:off x="9805444" y="2843410"/>
              <a:ext cx="1559579" cy="570851"/>
            </a:xfrm>
            <a:prstGeom prst="ellipse">
              <a:avLst/>
            </a:prstGeom>
            <a:solidFill>
              <a:schemeClr val="bg1">
                <a:lumMod val="95000"/>
                <a:alpha val="55000"/>
              </a:schemeClr>
            </a:solidFill>
            <a:ln w="28575">
              <a:solidFill>
                <a:srgbClr val="855C37"/>
              </a:solidFill>
            </a:ln>
            <a:effectLst>
              <a:outerShdw blurRad="50800" dist="38100" dir="5400000" algn="t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855C37"/>
                  </a:solidFill>
                  <a:latin typeface="AdamGorry-Lights" panose="020F0702020204020204" pitchFamily="34" charset="0"/>
                </a:rPr>
                <a:t>ENTRANCE</a:t>
              </a:r>
            </a:p>
          </p:txBody>
        </p:sp>
        <p:cxnSp>
          <p:nvCxnSpPr>
            <p:cNvPr id="1078" name="Straight Connector 1077">
              <a:extLst>
                <a:ext uri="{FF2B5EF4-FFF2-40B4-BE49-F238E27FC236}">
                  <a16:creationId xmlns:a16="http://schemas.microsoft.com/office/drawing/2014/main" id="{28A1EC3A-7C66-4530-BF57-5A2403AB65C5}"/>
                </a:ext>
              </a:extLst>
            </p:cNvPr>
            <p:cNvCxnSpPr>
              <a:cxnSpLocks/>
              <a:stCxn id="1076" idx="1"/>
              <a:endCxn id="1075" idx="3"/>
            </p:cNvCxnSpPr>
            <p:nvPr userDrawn="1"/>
          </p:nvCxnSpPr>
          <p:spPr>
            <a:xfrm flipV="1">
              <a:off x="10033839" y="2490881"/>
              <a:ext cx="487909" cy="436128"/>
            </a:xfrm>
            <a:prstGeom prst="line">
              <a:avLst/>
            </a:prstGeom>
            <a:ln w="34925">
              <a:solidFill>
                <a:srgbClr val="855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39D279BA-8CF0-4A0C-91E5-3D9295152A43}"/>
                </a:ext>
              </a:extLst>
            </p:cNvPr>
            <p:cNvCxnSpPr>
              <a:cxnSpLocks/>
              <a:stCxn id="1076" idx="7"/>
              <a:endCxn id="1075" idx="5"/>
            </p:cNvCxnSpPr>
            <p:nvPr userDrawn="1"/>
          </p:nvCxnSpPr>
          <p:spPr>
            <a:xfrm flipH="1" flipV="1">
              <a:off x="10645421" y="2490881"/>
              <a:ext cx="491207" cy="436128"/>
            </a:xfrm>
            <a:prstGeom prst="line">
              <a:avLst/>
            </a:prstGeom>
            <a:ln w="34925">
              <a:solidFill>
                <a:srgbClr val="855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8" name="Oval 217">
            <a:extLst>
              <a:ext uri="{FF2B5EF4-FFF2-40B4-BE49-F238E27FC236}">
                <a16:creationId xmlns:a16="http://schemas.microsoft.com/office/drawing/2014/main" id="{9CF2C322-0F7D-4AA2-9243-722053BF44AF}"/>
              </a:ext>
            </a:extLst>
          </p:cNvPr>
          <p:cNvSpPr/>
          <p:nvPr userDrawn="1"/>
        </p:nvSpPr>
        <p:spPr>
          <a:xfrm>
            <a:off x="764086" y="6610621"/>
            <a:ext cx="1539191" cy="437421"/>
          </a:xfrm>
          <a:prstGeom prst="ellipse">
            <a:avLst/>
          </a:prstGeom>
          <a:solidFill>
            <a:schemeClr val="tx1">
              <a:lumMod val="95000"/>
              <a:lumOff val="5000"/>
              <a:alpha val="39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4006A0CA-93D3-4D7F-A165-DC7C4A244C65}"/>
              </a:ext>
            </a:extLst>
          </p:cNvPr>
          <p:cNvSpPr txBox="1"/>
          <p:nvPr userDrawn="1"/>
        </p:nvSpPr>
        <p:spPr>
          <a:xfrm>
            <a:off x="9771477" y="2879769"/>
            <a:ext cx="1645460" cy="497711"/>
          </a:xfrm>
          <a:prstGeom prst="ellipse">
            <a:avLst/>
          </a:prstGeom>
          <a:solidFill>
            <a:srgbClr val="A68A64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Măng Non</a:t>
            </a:r>
            <a:endParaRPr lang="en-US" sz="1700">
              <a:solidFill>
                <a:schemeClr val="accent6">
                  <a:lumMod val="60000"/>
                  <a:lumOff val="4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222" name="Title 1">
            <a:extLst>
              <a:ext uri="{FF2B5EF4-FFF2-40B4-BE49-F238E27FC236}">
                <a16:creationId xmlns:a16="http://schemas.microsoft.com/office/drawing/2014/main" id="{9902C590-780E-4EB5-82CA-1F854D3A1DC2}"/>
              </a:ext>
            </a:extLst>
          </p:cNvPr>
          <p:cNvSpPr txBox="1">
            <a:spLocks/>
          </p:cNvSpPr>
          <p:nvPr userDrawn="1"/>
        </p:nvSpPr>
        <p:spPr>
          <a:xfrm>
            <a:off x="2558401" y="692385"/>
            <a:ext cx="7746274" cy="6007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>
                    <a:lumMod val="95000"/>
                  </a:schemeClr>
                </a:solidFill>
                <a:latin typeface="KG Broken Vessels Sketch" pitchFamily="2" charset="0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RollingPen " panose="02000507000000020004" pitchFamily="2" charset="0"/>
              </a:rPr>
              <a:t>Tiệm             Măng Non</a:t>
            </a:r>
          </a:p>
        </p:txBody>
      </p:sp>
      <p:sp>
        <p:nvSpPr>
          <p:cNvPr id="223" name="Title 1">
            <a:extLst>
              <a:ext uri="{FF2B5EF4-FFF2-40B4-BE49-F238E27FC236}">
                <a16:creationId xmlns:a16="http://schemas.microsoft.com/office/drawing/2014/main" id="{C0C8CE49-EDF9-4A6C-A48D-8B5A1C2BCFDB}"/>
              </a:ext>
            </a:extLst>
          </p:cNvPr>
          <p:cNvSpPr txBox="1">
            <a:spLocks/>
          </p:cNvSpPr>
          <p:nvPr userDrawn="1"/>
        </p:nvSpPr>
        <p:spPr>
          <a:xfrm>
            <a:off x="4744805" y="576571"/>
            <a:ext cx="7972790" cy="952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>
                <a:solidFill>
                  <a:srgbClr val="70391B"/>
                </a:solidFill>
                <a:latin typeface="Alex Brush" panose="02000400000000000000" pitchFamily="2" charset="0"/>
              </a:rPr>
              <a:t>Coffee </a:t>
            </a:r>
            <a:endParaRPr lang="en-US" sz="6600" b="1" dirty="0">
              <a:solidFill>
                <a:srgbClr val="70391B"/>
              </a:solidFill>
              <a:latin typeface="Alex Brush" panose="02000400000000000000" pitchFamily="2" charset="0"/>
            </a:endParaRPr>
          </a:p>
        </p:txBody>
      </p:sp>
      <p:sp>
        <p:nvSpPr>
          <p:cNvPr id="240" name="Title 1">
            <a:extLst>
              <a:ext uri="{FF2B5EF4-FFF2-40B4-BE49-F238E27FC236}">
                <a16:creationId xmlns:a16="http://schemas.microsoft.com/office/drawing/2014/main" id="{BFE83E37-DF13-4E63-93A2-C2F8D4F2550A}"/>
              </a:ext>
            </a:extLst>
          </p:cNvPr>
          <p:cNvSpPr txBox="1">
            <a:spLocks/>
          </p:cNvSpPr>
          <p:nvPr userDrawn="1"/>
        </p:nvSpPr>
        <p:spPr>
          <a:xfrm>
            <a:off x="2106471" y="6143925"/>
            <a:ext cx="8594382" cy="6007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>
                    <a:lumMod val="95000"/>
                  </a:schemeClr>
                </a:solidFill>
                <a:latin typeface="KG Broken Vessels Sketch" pitchFamily="2" charset="0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EDE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utterScotch" pitchFamily="2" charset="0"/>
              </a:rPr>
              <a:t>All you need to feel better is </a:t>
            </a:r>
            <a:r>
              <a:rPr lang="en-US" sz="2800" b="1">
                <a:solidFill>
                  <a:srgbClr val="EDE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Mussica Swash" panose="04000000000000000000" pitchFamily="82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34441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0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75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375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grpId="1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750" tmFilter="0, 0; .2, .5; .8, .5; 1, 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375" autoRev="1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10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0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 p14:presetBounceEnd="40000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500" fill="hold"/>
                                            <p:tgtEl>
                                              <p:spTgt spid="10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500" fill="hold"/>
                                            <p:tgtEl>
                                              <p:spTgt spid="10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 p14:presetBounceEnd="40000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2" dur="500" fill="hold"/>
                                            <p:tgtEl>
                                              <p:spTgt spid="1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3" dur="500" fill="hold"/>
                                            <p:tgtEl>
                                              <p:spTgt spid="1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40000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500" fill="hold"/>
                                            <p:tgtEl>
                                              <p:spTgt spid="10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10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0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0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0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10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33" grpId="0" animBg="1"/>
          <p:bldP spid="250" grpId="0" animBg="1"/>
          <p:bldP spid="7" grpId="0" animBg="1"/>
          <p:bldP spid="1036" grpId="0" animBg="1"/>
          <p:bldP spid="217" grpId="0" animBg="1"/>
          <p:bldP spid="2" grpId="0"/>
          <p:bldP spid="2" grpId="1"/>
          <p:bldP spid="3" grpId="0" build="p">
            <p:tmplLst>
              <p:tmpl lvl="1">
                <p:tnLst>
                  <p:par>
                    <p:cTn presetID="42" presetClass="entr" presetSubtype="0" fill="hold" nodeType="withEffect">
                      <p:stCondLst>
                        <p:cond delay="375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3"/>
                            </p:tgtEl>
                          </p:cBhvr>
                        </p:animEffect>
                        <p:anim calcmode="lin" valueType="num">
                          <p:cBhvr>
                            <p:cTn dur="100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100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+.1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" grpId="1" build="p">
            <p:tmplLst>
              <p:tmpl lvl="1">
                <p:tnLst>
                  <p:par>
                    <p:cTn presetID="26" presetClass="emph" presetSubtype="0" fill="hold" nodeType="withEffect">
                      <p:stCondLst>
                        <p:cond delay="4750"/>
                      </p:stCondLst>
                      <p:childTnLst>
                        <p:animEffect transition="out" filter="fade">
                          <p:cBhvr>
                            <p:cTn dur="750" tmFilter="0, 0; .2, .5; .8, .5; 1, 0"/>
                            <p:tgtEl>
                              <p:spTgt spid="3"/>
                            </p:tgtEl>
                          </p:cBhvr>
                        </p:animEffect>
                        <p:animScale>
                          <p:cBhvr>
                            <p:cTn dur="375" autoRev="1" fill="hold"/>
                            <p:tgtEl>
                              <p:spTgt spid="3"/>
                            </p:tgtEl>
                          </p:cBhvr>
                          <p:by x="105000" y="105000"/>
                        </p:animScale>
                      </p:childTnLst>
                    </p:cTn>
                  </p:par>
                </p:tnLst>
              </p:tmpl>
            </p:tmplLst>
          </p:bldP>
          <p:bldP spid="2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0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75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375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grpId="1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750" tmFilter="0, 0; .2, .5; .8, .5; 1, 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375" autoRev="1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10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0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0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0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0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0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10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0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0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10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33" grpId="0" animBg="1"/>
          <p:bldP spid="250" grpId="0" animBg="1"/>
          <p:bldP spid="7" grpId="0" animBg="1"/>
          <p:bldP spid="1036" grpId="0" animBg="1"/>
          <p:bldP spid="217" grpId="0" animBg="1"/>
          <p:bldP spid="2" grpId="0"/>
          <p:bldP spid="2" grpId="1"/>
          <p:bldP spid="3" grpId="0" build="p">
            <p:tmplLst>
              <p:tmpl lvl="1">
                <p:tnLst>
                  <p:par>
                    <p:cTn presetID="42" presetClass="entr" presetSubtype="0" fill="hold" nodeType="withEffect">
                      <p:stCondLst>
                        <p:cond delay="375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3"/>
                            </p:tgtEl>
                          </p:cBhvr>
                        </p:animEffect>
                        <p:anim calcmode="lin" valueType="num">
                          <p:cBhvr>
                            <p:cTn dur="100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100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+.1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3" grpId="1" build="p">
            <p:tmplLst>
              <p:tmpl lvl="1">
                <p:tnLst>
                  <p:par>
                    <p:cTn presetID="26" presetClass="emph" presetSubtype="0" fill="hold" nodeType="withEffect">
                      <p:stCondLst>
                        <p:cond delay="4750"/>
                      </p:stCondLst>
                      <p:childTnLst>
                        <p:animEffect transition="out" filter="fade">
                          <p:cBhvr>
                            <p:cTn dur="750" tmFilter="0, 0; .2, .5; .8, .5; 1, 0"/>
                            <p:tgtEl>
                              <p:spTgt spid="3"/>
                            </p:tgtEl>
                          </p:cBhvr>
                        </p:animEffect>
                        <p:animScale>
                          <p:cBhvr>
                            <p:cTn dur="375" autoRev="1" fill="hold"/>
                            <p:tgtEl>
                              <p:spTgt spid="3"/>
                            </p:tgtEl>
                          </p:cBhvr>
                          <p:by x="105000" y="105000"/>
                        </p:animScale>
                      </p:childTnLst>
                    </p:cTn>
                  </p:par>
                </p:tnLst>
              </p:tmpl>
            </p:tmplLst>
          </p:bldP>
          <p:bldP spid="218" grpId="0" animBg="1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70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82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89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5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34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270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06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2023/11/24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949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52CA1B0B-CAE1-5DF9-D52B-6B2A58E969A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952" y="8217638"/>
            <a:ext cx="1476376" cy="1476376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BC63227-B657-1632-CC3D-272737635C9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25" y="66675"/>
            <a:ext cx="1181099" cy="118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7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2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gif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5" Type="http://schemas.openxmlformats.org/officeDocument/2006/relationships/image" Target="../media/image64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194" y="3726240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954987" y="915686"/>
            <a:ext cx="10317707" cy="4115157"/>
          </a:xfrm>
          <a:prstGeom prst="snip1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000" b="1" dirty="0" err="1" smtClean="0">
                <a:solidFill>
                  <a:srgbClr val="FF0000"/>
                </a:solidFill>
              </a:rPr>
              <a:t>Chào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mừng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các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thầy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,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cô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giáo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về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dự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tiết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chuyên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đề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môn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Khoa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</a:rPr>
              <a:t>học</a:t>
            </a:r>
            <a:endParaRPr lang="en-US" altLang="en-US" sz="6000" b="1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6000" b="1" dirty="0" err="1" smtClean="0">
                <a:solidFill>
                  <a:srgbClr val="FF0000"/>
                </a:solidFill>
              </a:rPr>
              <a:t>Lớp</a:t>
            </a:r>
            <a:r>
              <a:rPr lang="en-US" altLang="en-US" sz="6000" b="1" dirty="0" smtClean="0">
                <a:solidFill>
                  <a:srgbClr val="FF0000"/>
                </a:solidFill>
              </a:rPr>
              <a:t> 4A6</a:t>
            </a:r>
            <a:endParaRPr lang="en-US" altLang="en-US" sz="6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49775E-A37C-4A4F-92A1-4C6C5AFD01F9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5442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5492" y="4380365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0" y="1472899"/>
            <a:ext cx="11979723" cy="3619605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323770" y="2635848"/>
            <a:ext cx="104014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Thí</a:t>
            </a:r>
            <a:r>
              <a:rPr lang="en-US" altLang="en-US" sz="54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nghiệm</a:t>
            </a:r>
            <a:r>
              <a:rPr lang="en-US" altLang="en-US" sz="5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về</a:t>
            </a:r>
            <a:r>
              <a:rPr lang="en-US" altLang="en-US" sz="54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sự</a:t>
            </a:r>
            <a:r>
              <a:rPr lang="en-US" altLang="en-US" sz="5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truyền</a:t>
            </a:r>
            <a:r>
              <a:rPr lang="en-US" altLang="en-US" sz="5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nhiệt</a:t>
            </a:r>
            <a:endParaRPr lang="en-US" altLang="en-US" sz="54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4C4DF-CA4C-498B-82BA-9C7773E2FE21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9958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9D91EF91-C52F-97E4-24FE-A7675A0A8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1" y="86515"/>
            <a:ext cx="11077574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ysDash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Chuẩn bị: Cốc nước nóng, cốc nước có nước đá, hai thìa kim loại giống nhau.</a:t>
            </a:r>
            <a:endParaRPr lang="en-US" sz="3600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70866-89AA-5836-F48E-BF515CC175E4}"/>
              </a:ext>
            </a:extLst>
          </p:cNvPr>
          <p:cNvSpPr txBox="1"/>
          <p:nvPr/>
        </p:nvSpPr>
        <p:spPr>
          <a:xfrm>
            <a:off x="266701" y="1533525"/>
            <a:ext cx="781742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hành:</a:t>
            </a:r>
            <a:endParaRPr lang="vi-VN" sz="40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Dùng hai tay cầm hai thìa kim loại để cảm nhận nhiệt độ.</a:t>
            </a:r>
          </a:p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Cắm thìa vào mỗi cốc (Hình 4). Sau vài phút, cầm lần lượt vào hai cán thìa. Mô tả cảm giác ở tay em.</a:t>
            </a:r>
          </a:p>
          <a:p>
            <a:pPr algn="just"/>
            <a:r>
              <a:rPr lang="en-US" sz="40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631AF3-2750-8D1B-D45F-A39370B3F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153" y="1924049"/>
            <a:ext cx="3951847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8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F31D979-6FCF-42F4-A6EE-73DBEC9359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 flipV="1">
            <a:off x="0" y="0"/>
            <a:ext cx="12192000" cy="25028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A0A534-3D54-422E-A25E-F3291FBB13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5288" cy="103068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667CBF0-4AD2-4E4D-9042-4EA9A4EF18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86493">
            <a:off x="4606183" y="790710"/>
            <a:ext cx="7497481" cy="405899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938AA88-4CB0-421A-8485-A267E27E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51312">
            <a:off x="5229169" y="2019557"/>
            <a:ext cx="6322828" cy="1417639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+mn-lt"/>
                <a:cs typeface="Times New Roman" pitchFamily="18" charset="0"/>
              </a:rPr>
              <a:t>THỰC HÀNH THÍ NGHIỆM THEO NHÓM</a:t>
            </a:r>
            <a:endParaRPr lang="vi-VN" sz="40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2" name="Picture 1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74B8F4B-B486-40A3-A7FA-023C78BED2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120" y="1362322"/>
            <a:ext cx="5223590" cy="5041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2C8DBA14-8AFB-4E6C-9DAC-7BE3629D8B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9"/>
          <a:stretch/>
        </p:blipFill>
        <p:spPr>
          <a:xfrm>
            <a:off x="-340242" y="4328914"/>
            <a:ext cx="12532242" cy="2529085"/>
          </a:xfrm>
          <a:prstGeom prst="rect">
            <a:avLst/>
          </a:prstGeom>
        </p:spPr>
      </p:pic>
      <p:pic>
        <p:nvPicPr>
          <p:cNvPr id="8" name="5 bài nhạc hay không bản quyền làm Travel Vlog (Phần 1) - 5 BEST TRAVEL SONGS - FREE VLOG MUSI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D6E53B2-F2C0-4C44-997B-4FC106DCB7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29427" y="6139146"/>
            <a:ext cx="1192453" cy="671804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A8D85F33-2C38-49EF-BD61-0CB38DF7B2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23" y="4457082"/>
            <a:ext cx="4278451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169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0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9D91EF91-C52F-97E4-24FE-A7675A0A8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1" y="86515"/>
            <a:ext cx="11077574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ysDash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THẢO LUẬN NHÓM</a:t>
            </a:r>
            <a:endParaRPr lang="en-US" sz="3600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70866-89AA-5836-F48E-BF515CC175E4}"/>
              </a:ext>
            </a:extLst>
          </p:cNvPr>
          <p:cNvSpPr txBox="1"/>
          <p:nvPr/>
        </p:nvSpPr>
        <p:spPr>
          <a:xfrm>
            <a:off x="781051" y="951415"/>
            <a:ext cx="1107757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vi-VN" sz="44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Thìa 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 có nhiệt độ cao hơn so với ban đầu? Thìa nào có nhiệt độ thấp hơn so với ban đầu? Vì sao?</a:t>
            </a:r>
          </a:p>
          <a:p>
            <a:pPr algn="just"/>
            <a:r>
              <a:rPr lang="vi-VN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Rút ra kết luận từ thí nghiệm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631AF3-2750-8D1B-D45F-A39370B3F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291" y="3847640"/>
            <a:ext cx="5652653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83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6">
            <a:extLst>
              <a:ext uri="{FF2B5EF4-FFF2-40B4-BE49-F238E27FC236}">
                <a16:creationId xmlns:a16="http://schemas.microsoft.com/office/drawing/2014/main" id="{F70AC04C-D32A-40BA-8F18-DDBE2C9D9031}"/>
              </a:ext>
            </a:extLst>
          </p:cNvPr>
          <p:cNvSpPr/>
          <p:nvPr/>
        </p:nvSpPr>
        <p:spPr>
          <a:xfrm>
            <a:off x="24505" y="92662"/>
            <a:ext cx="5204443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71" y="251155"/>
            <a:ext cx="10985969" cy="70502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548CFF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endParaRPr lang="vi-VN" sz="3600" b="1" dirty="0">
              <a:solidFill>
                <a:srgbClr val="548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8AEE19D0-EB7B-49C3-A595-4342CCD46A9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11" y="-131077"/>
            <a:ext cx="2898679" cy="2125980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AB722033-1734-4E83-8084-0D7E134DE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120056" y="4442482"/>
            <a:ext cx="12408439" cy="29035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0431" y="1994903"/>
            <a:ext cx="76071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cắm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cắm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FD3F6-9BC0-4F1D-A23A-93DF9341E897}"/>
              </a:ext>
            </a:extLst>
          </p:cNvPr>
          <p:cNvSpPr txBox="1"/>
          <p:nvPr/>
        </p:nvSpPr>
        <p:spPr>
          <a:xfrm>
            <a:off x="2276285" y="1238286"/>
            <a:ext cx="1737976" cy="523220"/>
          </a:xfrm>
          <a:custGeom>
            <a:avLst/>
            <a:gdLst>
              <a:gd name="connsiteX0" fmla="*/ 0 w 2108269"/>
              <a:gd name="connsiteY0" fmla="*/ 0 h 646331"/>
              <a:gd name="connsiteX1" fmla="*/ 484902 w 2108269"/>
              <a:gd name="connsiteY1" fmla="*/ 0 h 646331"/>
              <a:gd name="connsiteX2" fmla="*/ 1011969 w 2108269"/>
              <a:gd name="connsiteY2" fmla="*/ 0 h 646331"/>
              <a:gd name="connsiteX3" fmla="*/ 1496871 w 2108269"/>
              <a:gd name="connsiteY3" fmla="*/ 0 h 646331"/>
              <a:gd name="connsiteX4" fmla="*/ 2108269 w 2108269"/>
              <a:gd name="connsiteY4" fmla="*/ 0 h 646331"/>
              <a:gd name="connsiteX5" fmla="*/ 2108269 w 2108269"/>
              <a:gd name="connsiteY5" fmla="*/ 646331 h 646331"/>
              <a:gd name="connsiteX6" fmla="*/ 1581202 w 2108269"/>
              <a:gd name="connsiteY6" fmla="*/ 646331 h 646331"/>
              <a:gd name="connsiteX7" fmla="*/ 1075217 w 2108269"/>
              <a:gd name="connsiteY7" fmla="*/ 646331 h 646331"/>
              <a:gd name="connsiteX8" fmla="*/ 611398 w 2108269"/>
              <a:gd name="connsiteY8" fmla="*/ 646331 h 646331"/>
              <a:gd name="connsiteX9" fmla="*/ 0 w 2108269"/>
              <a:gd name="connsiteY9" fmla="*/ 646331 h 646331"/>
              <a:gd name="connsiteX10" fmla="*/ 0 w 2108269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08269" h="646331" fill="none" extrusionOk="0">
                <a:moveTo>
                  <a:pt x="0" y="0"/>
                </a:moveTo>
                <a:cubicBezTo>
                  <a:pt x="216012" y="-17669"/>
                  <a:pt x="324908" y="4537"/>
                  <a:pt x="484902" y="0"/>
                </a:cubicBezTo>
                <a:cubicBezTo>
                  <a:pt x="644896" y="-4537"/>
                  <a:pt x="842113" y="-1058"/>
                  <a:pt x="1011969" y="0"/>
                </a:cubicBezTo>
                <a:cubicBezTo>
                  <a:pt x="1181825" y="1058"/>
                  <a:pt x="1386479" y="23153"/>
                  <a:pt x="1496871" y="0"/>
                </a:cubicBezTo>
                <a:cubicBezTo>
                  <a:pt x="1607263" y="-23153"/>
                  <a:pt x="1840593" y="3142"/>
                  <a:pt x="2108269" y="0"/>
                </a:cubicBezTo>
                <a:cubicBezTo>
                  <a:pt x="2081402" y="132845"/>
                  <a:pt x="2123782" y="481904"/>
                  <a:pt x="2108269" y="646331"/>
                </a:cubicBezTo>
                <a:cubicBezTo>
                  <a:pt x="1895311" y="659268"/>
                  <a:pt x="1701562" y="642464"/>
                  <a:pt x="1581202" y="646331"/>
                </a:cubicBezTo>
                <a:cubicBezTo>
                  <a:pt x="1460842" y="650198"/>
                  <a:pt x="1231417" y="663469"/>
                  <a:pt x="1075217" y="646331"/>
                </a:cubicBezTo>
                <a:cubicBezTo>
                  <a:pt x="919018" y="629193"/>
                  <a:pt x="793823" y="634513"/>
                  <a:pt x="611398" y="646331"/>
                </a:cubicBezTo>
                <a:cubicBezTo>
                  <a:pt x="428973" y="658149"/>
                  <a:pt x="176525" y="641855"/>
                  <a:pt x="0" y="646331"/>
                </a:cubicBezTo>
                <a:cubicBezTo>
                  <a:pt x="5393" y="419316"/>
                  <a:pt x="19842" y="261365"/>
                  <a:pt x="0" y="0"/>
                </a:cubicBezTo>
                <a:close/>
              </a:path>
              <a:path w="2108269" h="646331" stroke="0" extrusionOk="0">
                <a:moveTo>
                  <a:pt x="0" y="0"/>
                </a:moveTo>
                <a:cubicBezTo>
                  <a:pt x="189042" y="-18191"/>
                  <a:pt x="357395" y="-11791"/>
                  <a:pt x="484902" y="0"/>
                </a:cubicBezTo>
                <a:cubicBezTo>
                  <a:pt x="612409" y="11791"/>
                  <a:pt x="922250" y="-24109"/>
                  <a:pt x="1054135" y="0"/>
                </a:cubicBezTo>
                <a:cubicBezTo>
                  <a:pt x="1186020" y="24109"/>
                  <a:pt x="1437543" y="12685"/>
                  <a:pt x="1623367" y="0"/>
                </a:cubicBezTo>
                <a:cubicBezTo>
                  <a:pt x="1809191" y="-12685"/>
                  <a:pt x="1995281" y="-2112"/>
                  <a:pt x="2108269" y="0"/>
                </a:cubicBezTo>
                <a:cubicBezTo>
                  <a:pt x="2092024" y="142946"/>
                  <a:pt x="2097423" y="352466"/>
                  <a:pt x="2108269" y="646331"/>
                </a:cubicBezTo>
                <a:cubicBezTo>
                  <a:pt x="1916873" y="653249"/>
                  <a:pt x="1787451" y="635277"/>
                  <a:pt x="1560119" y="646331"/>
                </a:cubicBezTo>
                <a:cubicBezTo>
                  <a:pt x="1332787" y="657386"/>
                  <a:pt x="1170799" y="643972"/>
                  <a:pt x="1033052" y="646331"/>
                </a:cubicBezTo>
                <a:cubicBezTo>
                  <a:pt x="895305" y="648690"/>
                  <a:pt x="648621" y="625255"/>
                  <a:pt x="463819" y="646331"/>
                </a:cubicBezTo>
                <a:cubicBezTo>
                  <a:pt x="279017" y="667407"/>
                  <a:pt x="93010" y="649033"/>
                  <a:pt x="0" y="646331"/>
                </a:cubicBezTo>
                <a:cubicBezTo>
                  <a:pt x="28966" y="396736"/>
                  <a:pt x="9885" y="315818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569156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hấp hơn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67EA40-4408-4B5A-B2F4-94BB04C77F89}"/>
              </a:ext>
            </a:extLst>
          </p:cNvPr>
          <p:cNvSpPr txBox="1"/>
          <p:nvPr/>
        </p:nvSpPr>
        <p:spPr>
          <a:xfrm>
            <a:off x="4543624" y="1240579"/>
            <a:ext cx="1598515" cy="523220"/>
          </a:xfrm>
          <a:custGeom>
            <a:avLst/>
            <a:gdLst>
              <a:gd name="connsiteX0" fmla="*/ 0 w 1672253"/>
              <a:gd name="connsiteY0" fmla="*/ 0 h 646331"/>
              <a:gd name="connsiteX1" fmla="*/ 574140 w 1672253"/>
              <a:gd name="connsiteY1" fmla="*/ 0 h 646331"/>
              <a:gd name="connsiteX2" fmla="*/ 1148280 w 1672253"/>
              <a:gd name="connsiteY2" fmla="*/ 0 h 646331"/>
              <a:gd name="connsiteX3" fmla="*/ 1672253 w 1672253"/>
              <a:gd name="connsiteY3" fmla="*/ 0 h 646331"/>
              <a:gd name="connsiteX4" fmla="*/ 1672253 w 1672253"/>
              <a:gd name="connsiteY4" fmla="*/ 646331 h 646331"/>
              <a:gd name="connsiteX5" fmla="*/ 1081390 w 1672253"/>
              <a:gd name="connsiteY5" fmla="*/ 646331 h 646331"/>
              <a:gd name="connsiteX6" fmla="*/ 507250 w 1672253"/>
              <a:gd name="connsiteY6" fmla="*/ 646331 h 646331"/>
              <a:gd name="connsiteX7" fmla="*/ 0 w 1672253"/>
              <a:gd name="connsiteY7" fmla="*/ 646331 h 646331"/>
              <a:gd name="connsiteX8" fmla="*/ 0 w 1672253"/>
              <a:gd name="connsiteY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2253" h="646331" fill="none" extrusionOk="0">
                <a:moveTo>
                  <a:pt x="0" y="0"/>
                </a:moveTo>
                <a:cubicBezTo>
                  <a:pt x="279768" y="-22389"/>
                  <a:pt x="422377" y="-17893"/>
                  <a:pt x="574140" y="0"/>
                </a:cubicBezTo>
                <a:cubicBezTo>
                  <a:pt x="725903" y="17893"/>
                  <a:pt x="922195" y="-3803"/>
                  <a:pt x="1148280" y="0"/>
                </a:cubicBezTo>
                <a:cubicBezTo>
                  <a:pt x="1374365" y="3803"/>
                  <a:pt x="1515347" y="-2509"/>
                  <a:pt x="1672253" y="0"/>
                </a:cubicBezTo>
                <a:cubicBezTo>
                  <a:pt x="1686284" y="237289"/>
                  <a:pt x="1687463" y="334547"/>
                  <a:pt x="1672253" y="646331"/>
                </a:cubicBezTo>
                <a:cubicBezTo>
                  <a:pt x="1381226" y="666387"/>
                  <a:pt x="1325140" y="652920"/>
                  <a:pt x="1081390" y="646331"/>
                </a:cubicBezTo>
                <a:cubicBezTo>
                  <a:pt x="837640" y="639742"/>
                  <a:pt x="656369" y="636973"/>
                  <a:pt x="507250" y="646331"/>
                </a:cubicBezTo>
                <a:cubicBezTo>
                  <a:pt x="358131" y="655689"/>
                  <a:pt x="120682" y="646527"/>
                  <a:pt x="0" y="646331"/>
                </a:cubicBezTo>
                <a:cubicBezTo>
                  <a:pt x="8911" y="389922"/>
                  <a:pt x="29935" y="162854"/>
                  <a:pt x="0" y="0"/>
                </a:cubicBezTo>
                <a:close/>
              </a:path>
              <a:path w="1672253" h="646331" stroke="0" extrusionOk="0">
                <a:moveTo>
                  <a:pt x="0" y="0"/>
                </a:moveTo>
                <a:cubicBezTo>
                  <a:pt x="237719" y="-11170"/>
                  <a:pt x="335533" y="12856"/>
                  <a:pt x="523973" y="0"/>
                </a:cubicBezTo>
                <a:cubicBezTo>
                  <a:pt x="712413" y="-12856"/>
                  <a:pt x="970386" y="-2333"/>
                  <a:pt x="1114835" y="0"/>
                </a:cubicBezTo>
                <a:cubicBezTo>
                  <a:pt x="1259284" y="2333"/>
                  <a:pt x="1557416" y="15179"/>
                  <a:pt x="1672253" y="0"/>
                </a:cubicBezTo>
                <a:cubicBezTo>
                  <a:pt x="1669742" y="321456"/>
                  <a:pt x="1682763" y="485328"/>
                  <a:pt x="1672253" y="646331"/>
                </a:cubicBezTo>
                <a:cubicBezTo>
                  <a:pt x="1439539" y="642926"/>
                  <a:pt x="1314784" y="644324"/>
                  <a:pt x="1081390" y="646331"/>
                </a:cubicBezTo>
                <a:cubicBezTo>
                  <a:pt x="847996" y="648338"/>
                  <a:pt x="711951" y="643569"/>
                  <a:pt x="523973" y="646331"/>
                </a:cubicBezTo>
                <a:cubicBezTo>
                  <a:pt x="335995" y="649093"/>
                  <a:pt x="234201" y="655865"/>
                  <a:pt x="0" y="646331"/>
                </a:cubicBezTo>
                <a:cubicBezTo>
                  <a:pt x="-15464" y="406286"/>
                  <a:pt x="-4544" y="140757"/>
                  <a:pt x="0" y="0"/>
                </a:cubicBezTo>
                <a:close/>
              </a:path>
            </a:pathLst>
          </a:custGeom>
          <a:solidFill>
            <a:srgbClr val="CFFFDC"/>
          </a:solidFill>
          <a:ln w="28575">
            <a:solidFill>
              <a:srgbClr val="93FFD8"/>
            </a:solidFill>
            <a:extLst>
              <a:ext uri="{C807C97D-BFC1-408E-A445-0C87EB9F89A2}">
                <ask:lineSketchStyleProps xmlns:ask="http://schemas.microsoft.com/office/drawing/2018/sketchyshapes" xmlns="" sd="2569156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hơn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28092B-E2E4-4DD6-8450-2DB2C4A0DA69}"/>
              </a:ext>
            </a:extLst>
          </p:cNvPr>
          <p:cNvSpPr txBox="1"/>
          <p:nvPr/>
        </p:nvSpPr>
        <p:spPr>
          <a:xfrm>
            <a:off x="470471" y="4349769"/>
            <a:ext cx="11370076" cy="1754326"/>
          </a:xfrm>
          <a:custGeom>
            <a:avLst/>
            <a:gdLst>
              <a:gd name="connsiteX0" fmla="*/ 0 w 11370076"/>
              <a:gd name="connsiteY0" fmla="*/ 0 h 2308324"/>
              <a:gd name="connsiteX1" fmla="*/ 782529 w 11370076"/>
              <a:gd name="connsiteY1" fmla="*/ 0 h 2308324"/>
              <a:gd name="connsiteX2" fmla="*/ 1451357 w 11370076"/>
              <a:gd name="connsiteY2" fmla="*/ 0 h 2308324"/>
              <a:gd name="connsiteX3" fmla="*/ 1779082 w 11370076"/>
              <a:gd name="connsiteY3" fmla="*/ 0 h 2308324"/>
              <a:gd name="connsiteX4" fmla="*/ 2447910 w 11370076"/>
              <a:gd name="connsiteY4" fmla="*/ 0 h 2308324"/>
              <a:gd name="connsiteX5" fmla="*/ 3116738 w 11370076"/>
              <a:gd name="connsiteY5" fmla="*/ 0 h 2308324"/>
              <a:gd name="connsiteX6" fmla="*/ 3785566 w 11370076"/>
              <a:gd name="connsiteY6" fmla="*/ 0 h 2308324"/>
              <a:gd name="connsiteX7" fmla="*/ 4568095 w 11370076"/>
              <a:gd name="connsiteY7" fmla="*/ 0 h 2308324"/>
              <a:gd name="connsiteX8" fmla="*/ 4895821 w 11370076"/>
              <a:gd name="connsiteY8" fmla="*/ 0 h 2308324"/>
              <a:gd name="connsiteX9" fmla="*/ 5678350 w 11370076"/>
              <a:gd name="connsiteY9" fmla="*/ 0 h 2308324"/>
              <a:gd name="connsiteX10" fmla="*/ 6233477 w 11370076"/>
              <a:gd name="connsiteY10" fmla="*/ 0 h 2308324"/>
              <a:gd name="connsiteX11" fmla="*/ 7129706 w 11370076"/>
              <a:gd name="connsiteY11" fmla="*/ 0 h 2308324"/>
              <a:gd name="connsiteX12" fmla="*/ 8025936 w 11370076"/>
              <a:gd name="connsiteY12" fmla="*/ 0 h 2308324"/>
              <a:gd name="connsiteX13" fmla="*/ 8922166 w 11370076"/>
              <a:gd name="connsiteY13" fmla="*/ 0 h 2308324"/>
              <a:gd name="connsiteX14" fmla="*/ 9249891 w 11370076"/>
              <a:gd name="connsiteY14" fmla="*/ 0 h 2308324"/>
              <a:gd name="connsiteX15" fmla="*/ 10032420 w 11370076"/>
              <a:gd name="connsiteY15" fmla="*/ 0 h 2308324"/>
              <a:gd name="connsiteX16" fmla="*/ 10587547 w 11370076"/>
              <a:gd name="connsiteY16" fmla="*/ 0 h 2308324"/>
              <a:gd name="connsiteX17" fmla="*/ 11370076 w 11370076"/>
              <a:gd name="connsiteY17" fmla="*/ 0 h 2308324"/>
              <a:gd name="connsiteX18" fmla="*/ 11370076 w 11370076"/>
              <a:gd name="connsiteY18" fmla="*/ 530915 h 2308324"/>
              <a:gd name="connsiteX19" fmla="*/ 11370076 w 11370076"/>
              <a:gd name="connsiteY19" fmla="*/ 1061829 h 2308324"/>
              <a:gd name="connsiteX20" fmla="*/ 11370076 w 11370076"/>
              <a:gd name="connsiteY20" fmla="*/ 1615827 h 2308324"/>
              <a:gd name="connsiteX21" fmla="*/ 11370076 w 11370076"/>
              <a:gd name="connsiteY21" fmla="*/ 2308324 h 2308324"/>
              <a:gd name="connsiteX22" fmla="*/ 10814949 w 11370076"/>
              <a:gd name="connsiteY22" fmla="*/ 2308324 h 2308324"/>
              <a:gd name="connsiteX23" fmla="*/ 9918719 w 11370076"/>
              <a:gd name="connsiteY23" fmla="*/ 2308324 h 2308324"/>
              <a:gd name="connsiteX24" fmla="*/ 9249891 w 11370076"/>
              <a:gd name="connsiteY24" fmla="*/ 2308324 h 2308324"/>
              <a:gd name="connsiteX25" fmla="*/ 8581063 w 11370076"/>
              <a:gd name="connsiteY25" fmla="*/ 2308324 h 2308324"/>
              <a:gd name="connsiteX26" fmla="*/ 8253338 w 11370076"/>
              <a:gd name="connsiteY26" fmla="*/ 2308324 h 2308324"/>
              <a:gd name="connsiteX27" fmla="*/ 7925612 w 11370076"/>
              <a:gd name="connsiteY27" fmla="*/ 2308324 h 2308324"/>
              <a:gd name="connsiteX28" fmla="*/ 7256784 w 11370076"/>
              <a:gd name="connsiteY28" fmla="*/ 2308324 h 2308324"/>
              <a:gd name="connsiteX29" fmla="*/ 6587956 w 11370076"/>
              <a:gd name="connsiteY29" fmla="*/ 2308324 h 2308324"/>
              <a:gd name="connsiteX30" fmla="*/ 6260230 w 11370076"/>
              <a:gd name="connsiteY30" fmla="*/ 2308324 h 2308324"/>
              <a:gd name="connsiteX31" fmla="*/ 5818804 w 11370076"/>
              <a:gd name="connsiteY31" fmla="*/ 2308324 h 2308324"/>
              <a:gd name="connsiteX32" fmla="*/ 4922574 w 11370076"/>
              <a:gd name="connsiteY32" fmla="*/ 2308324 h 2308324"/>
              <a:gd name="connsiteX33" fmla="*/ 4367447 w 11370076"/>
              <a:gd name="connsiteY33" fmla="*/ 2308324 h 2308324"/>
              <a:gd name="connsiteX34" fmla="*/ 3812320 w 11370076"/>
              <a:gd name="connsiteY34" fmla="*/ 2308324 h 2308324"/>
              <a:gd name="connsiteX35" fmla="*/ 3484594 w 11370076"/>
              <a:gd name="connsiteY35" fmla="*/ 2308324 h 2308324"/>
              <a:gd name="connsiteX36" fmla="*/ 2588364 w 11370076"/>
              <a:gd name="connsiteY36" fmla="*/ 2308324 h 2308324"/>
              <a:gd name="connsiteX37" fmla="*/ 2033237 w 11370076"/>
              <a:gd name="connsiteY37" fmla="*/ 2308324 h 2308324"/>
              <a:gd name="connsiteX38" fmla="*/ 1250708 w 11370076"/>
              <a:gd name="connsiteY38" fmla="*/ 2308324 h 2308324"/>
              <a:gd name="connsiteX39" fmla="*/ 581880 w 11370076"/>
              <a:gd name="connsiteY39" fmla="*/ 2308324 h 2308324"/>
              <a:gd name="connsiteX40" fmla="*/ 0 w 11370076"/>
              <a:gd name="connsiteY40" fmla="*/ 2308324 h 2308324"/>
              <a:gd name="connsiteX41" fmla="*/ 0 w 11370076"/>
              <a:gd name="connsiteY41" fmla="*/ 1731243 h 2308324"/>
              <a:gd name="connsiteX42" fmla="*/ 0 w 11370076"/>
              <a:gd name="connsiteY42" fmla="*/ 1200328 h 2308324"/>
              <a:gd name="connsiteX43" fmla="*/ 0 w 11370076"/>
              <a:gd name="connsiteY43" fmla="*/ 646331 h 2308324"/>
              <a:gd name="connsiteX44" fmla="*/ 0 w 11370076"/>
              <a:gd name="connsiteY4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70076" h="2308324" fill="none" extrusionOk="0">
                <a:moveTo>
                  <a:pt x="0" y="0"/>
                </a:moveTo>
                <a:cubicBezTo>
                  <a:pt x="172240" y="-30899"/>
                  <a:pt x="391969" y="507"/>
                  <a:pt x="782529" y="0"/>
                </a:cubicBezTo>
                <a:cubicBezTo>
                  <a:pt x="1173089" y="-507"/>
                  <a:pt x="1316779" y="-17471"/>
                  <a:pt x="1451357" y="0"/>
                </a:cubicBezTo>
                <a:cubicBezTo>
                  <a:pt x="1585935" y="17471"/>
                  <a:pt x="1704642" y="-15381"/>
                  <a:pt x="1779082" y="0"/>
                </a:cubicBezTo>
                <a:cubicBezTo>
                  <a:pt x="1853523" y="15381"/>
                  <a:pt x="2172065" y="21703"/>
                  <a:pt x="2447910" y="0"/>
                </a:cubicBezTo>
                <a:cubicBezTo>
                  <a:pt x="2723755" y="-21703"/>
                  <a:pt x="2878831" y="-32383"/>
                  <a:pt x="3116738" y="0"/>
                </a:cubicBezTo>
                <a:cubicBezTo>
                  <a:pt x="3354645" y="32383"/>
                  <a:pt x="3590679" y="15293"/>
                  <a:pt x="3785566" y="0"/>
                </a:cubicBezTo>
                <a:cubicBezTo>
                  <a:pt x="3980453" y="-15293"/>
                  <a:pt x="4234788" y="19886"/>
                  <a:pt x="4568095" y="0"/>
                </a:cubicBezTo>
                <a:cubicBezTo>
                  <a:pt x="4901402" y="-19886"/>
                  <a:pt x="4762478" y="-468"/>
                  <a:pt x="4895821" y="0"/>
                </a:cubicBezTo>
                <a:cubicBezTo>
                  <a:pt x="5029164" y="468"/>
                  <a:pt x="5422682" y="33326"/>
                  <a:pt x="5678350" y="0"/>
                </a:cubicBezTo>
                <a:cubicBezTo>
                  <a:pt x="5934018" y="-33326"/>
                  <a:pt x="6036689" y="-17739"/>
                  <a:pt x="6233477" y="0"/>
                </a:cubicBezTo>
                <a:cubicBezTo>
                  <a:pt x="6430265" y="17739"/>
                  <a:pt x="6927293" y="3687"/>
                  <a:pt x="7129706" y="0"/>
                </a:cubicBezTo>
                <a:cubicBezTo>
                  <a:pt x="7332119" y="-3687"/>
                  <a:pt x="7673286" y="15177"/>
                  <a:pt x="8025936" y="0"/>
                </a:cubicBezTo>
                <a:cubicBezTo>
                  <a:pt x="8378586" y="-15177"/>
                  <a:pt x="8519621" y="26474"/>
                  <a:pt x="8922166" y="0"/>
                </a:cubicBezTo>
                <a:cubicBezTo>
                  <a:pt x="9324711" y="-26474"/>
                  <a:pt x="9134829" y="-12349"/>
                  <a:pt x="9249891" y="0"/>
                </a:cubicBezTo>
                <a:cubicBezTo>
                  <a:pt x="9364953" y="12349"/>
                  <a:pt x="9749413" y="4671"/>
                  <a:pt x="10032420" y="0"/>
                </a:cubicBezTo>
                <a:cubicBezTo>
                  <a:pt x="10315427" y="-4671"/>
                  <a:pt x="10314380" y="7402"/>
                  <a:pt x="10587547" y="0"/>
                </a:cubicBezTo>
                <a:cubicBezTo>
                  <a:pt x="10860714" y="-7402"/>
                  <a:pt x="11052242" y="12974"/>
                  <a:pt x="11370076" y="0"/>
                </a:cubicBezTo>
                <a:cubicBezTo>
                  <a:pt x="11393043" y="134750"/>
                  <a:pt x="11396580" y="394886"/>
                  <a:pt x="11370076" y="530915"/>
                </a:cubicBezTo>
                <a:cubicBezTo>
                  <a:pt x="11343572" y="666944"/>
                  <a:pt x="11352399" y="935654"/>
                  <a:pt x="11370076" y="1061829"/>
                </a:cubicBezTo>
                <a:cubicBezTo>
                  <a:pt x="11387753" y="1188004"/>
                  <a:pt x="11359371" y="1348288"/>
                  <a:pt x="11370076" y="1615827"/>
                </a:cubicBezTo>
                <a:cubicBezTo>
                  <a:pt x="11380781" y="1883366"/>
                  <a:pt x="11341634" y="2068021"/>
                  <a:pt x="11370076" y="2308324"/>
                </a:cubicBezTo>
                <a:cubicBezTo>
                  <a:pt x="11169455" y="2303459"/>
                  <a:pt x="11050571" y="2291389"/>
                  <a:pt x="10814949" y="2308324"/>
                </a:cubicBezTo>
                <a:cubicBezTo>
                  <a:pt x="10579327" y="2325259"/>
                  <a:pt x="10182219" y="2309851"/>
                  <a:pt x="9918719" y="2308324"/>
                </a:cubicBezTo>
                <a:cubicBezTo>
                  <a:pt x="9655219" y="2306798"/>
                  <a:pt x="9437796" y="2329111"/>
                  <a:pt x="9249891" y="2308324"/>
                </a:cubicBezTo>
                <a:cubicBezTo>
                  <a:pt x="9061986" y="2287537"/>
                  <a:pt x="8770865" y="2298244"/>
                  <a:pt x="8581063" y="2308324"/>
                </a:cubicBezTo>
                <a:cubicBezTo>
                  <a:pt x="8391261" y="2318404"/>
                  <a:pt x="8390814" y="2316250"/>
                  <a:pt x="8253338" y="2308324"/>
                </a:cubicBezTo>
                <a:cubicBezTo>
                  <a:pt x="8115862" y="2300398"/>
                  <a:pt x="8084420" y="2307431"/>
                  <a:pt x="7925612" y="2308324"/>
                </a:cubicBezTo>
                <a:cubicBezTo>
                  <a:pt x="7766804" y="2309217"/>
                  <a:pt x="7399041" y="2320730"/>
                  <a:pt x="7256784" y="2308324"/>
                </a:cubicBezTo>
                <a:cubicBezTo>
                  <a:pt x="7114527" y="2295918"/>
                  <a:pt x="6847248" y="2307275"/>
                  <a:pt x="6587956" y="2308324"/>
                </a:cubicBezTo>
                <a:cubicBezTo>
                  <a:pt x="6328664" y="2309373"/>
                  <a:pt x="6354640" y="2300973"/>
                  <a:pt x="6260230" y="2308324"/>
                </a:cubicBezTo>
                <a:cubicBezTo>
                  <a:pt x="6165820" y="2315675"/>
                  <a:pt x="5980121" y="2296152"/>
                  <a:pt x="5818804" y="2308324"/>
                </a:cubicBezTo>
                <a:cubicBezTo>
                  <a:pt x="5657487" y="2320496"/>
                  <a:pt x="5346846" y="2351593"/>
                  <a:pt x="4922574" y="2308324"/>
                </a:cubicBezTo>
                <a:cubicBezTo>
                  <a:pt x="4498302" y="2265056"/>
                  <a:pt x="4599950" y="2310052"/>
                  <a:pt x="4367447" y="2308324"/>
                </a:cubicBezTo>
                <a:cubicBezTo>
                  <a:pt x="4134944" y="2306596"/>
                  <a:pt x="4028128" y="2319047"/>
                  <a:pt x="3812320" y="2308324"/>
                </a:cubicBezTo>
                <a:cubicBezTo>
                  <a:pt x="3596512" y="2297601"/>
                  <a:pt x="3592574" y="2293977"/>
                  <a:pt x="3484594" y="2308324"/>
                </a:cubicBezTo>
                <a:cubicBezTo>
                  <a:pt x="3376614" y="2322671"/>
                  <a:pt x="3011299" y="2284904"/>
                  <a:pt x="2588364" y="2308324"/>
                </a:cubicBezTo>
                <a:cubicBezTo>
                  <a:pt x="2165429" y="2331745"/>
                  <a:pt x="2209137" y="2321648"/>
                  <a:pt x="2033237" y="2308324"/>
                </a:cubicBezTo>
                <a:cubicBezTo>
                  <a:pt x="1857337" y="2295000"/>
                  <a:pt x="1535374" y="2326932"/>
                  <a:pt x="1250708" y="2308324"/>
                </a:cubicBezTo>
                <a:cubicBezTo>
                  <a:pt x="966042" y="2289716"/>
                  <a:pt x="910228" y="2279291"/>
                  <a:pt x="581880" y="2308324"/>
                </a:cubicBezTo>
                <a:cubicBezTo>
                  <a:pt x="253532" y="2337357"/>
                  <a:pt x="239957" y="2328372"/>
                  <a:pt x="0" y="2308324"/>
                </a:cubicBezTo>
                <a:cubicBezTo>
                  <a:pt x="-13134" y="2029964"/>
                  <a:pt x="-14747" y="1994763"/>
                  <a:pt x="0" y="1731243"/>
                </a:cubicBezTo>
                <a:cubicBezTo>
                  <a:pt x="14747" y="1467723"/>
                  <a:pt x="-5514" y="1395373"/>
                  <a:pt x="0" y="1200328"/>
                </a:cubicBezTo>
                <a:cubicBezTo>
                  <a:pt x="5514" y="1005284"/>
                  <a:pt x="-8642" y="852349"/>
                  <a:pt x="0" y="646331"/>
                </a:cubicBezTo>
                <a:cubicBezTo>
                  <a:pt x="8642" y="440313"/>
                  <a:pt x="8101" y="277390"/>
                  <a:pt x="0" y="0"/>
                </a:cubicBezTo>
                <a:close/>
              </a:path>
              <a:path w="11370076" h="2308324" stroke="0" extrusionOk="0">
                <a:moveTo>
                  <a:pt x="0" y="0"/>
                </a:moveTo>
                <a:cubicBezTo>
                  <a:pt x="218391" y="-9864"/>
                  <a:pt x="316145" y="13297"/>
                  <a:pt x="441426" y="0"/>
                </a:cubicBezTo>
                <a:cubicBezTo>
                  <a:pt x="566707" y="-13297"/>
                  <a:pt x="917782" y="34030"/>
                  <a:pt x="1337656" y="0"/>
                </a:cubicBezTo>
                <a:cubicBezTo>
                  <a:pt x="1757530" y="-34030"/>
                  <a:pt x="1859077" y="-3107"/>
                  <a:pt x="2233886" y="0"/>
                </a:cubicBezTo>
                <a:cubicBezTo>
                  <a:pt x="2608695" y="3107"/>
                  <a:pt x="2624749" y="-6131"/>
                  <a:pt x="2789013" y="0"/>
                </a:cubicBezTo>
                <a:cubicBezTo>
                  <a:pt x="2953277" y="6131"/>
                  <a:pt x="3308204" y="39738"/>
                  <a:pt x="3685242" y="0"/>
                </a:cubicBezTo>
                <a:cubicBezTo>
                  <a:pt x="4062280" y="-39738"/>
                  <a:pt x="4005109" y="10975"/>
                  <a:pt x="4240370" y="0"/>
                </a:cubicBezTo>
                <a:cubicBezTo>
                  <a:pt x="4475631" y="-10975"/>
                  <a:pt x="4564829" y="-22797"/>
                  <a:pt x="4795497" y="0"/>
                </a:cubicBezTo>
                <a:cubicBezTo>
                  <a:pt x="5026165" y="22797"/>
                  <a:pt x="5139455" y="14615"/>
                  <a:pt x="5236923" y="0"/>
                </a:cubicBezTo>
                <a:cubicBezTo>
                  <a:pt x="5334391" y="-14615"/>
                  <a:pt x="5613982" y="16130"/>
                  <a:pt x="5905751" y="0"/>
                </a:cubicBezTo>
                <a:cubicBezTo>
                  <a:pt x="6197520" y="-16130"/>
                  <a:pt x="6325359" y="-8382"/>
                  <a:pt x="6574579" y="0"/>
                </a:cubicBezTo>
                <a:cubicBezTo>
                  <a:pt x="6823799" y="8382"/>
                  <a:pt x="7144645" y="-17127"/>
                  <a:pt x="7357108" y="0"/>
                </a:cubicBezTo>
                <a:cubicBezTo>
                  <a:pt x="7569571" y="17127"/>
                  <a:pt x="7743326" y="-13326"/>
                  <a:pt x="7912235" y="0"/>
                </a:cubicBezTo>
                <a:cubicBezTo>
                  <a:pt x="8081144" y="13326"/>
                  <a:pt x="8163778" y="4271"/>
                  <a:pt x="8353662" y="0"/>
                </a:cubicBezTo>
                <a:cubicBezTo>
                  <a:pt x="8543546" y="-4271"/>
                  <a:pt x="9035277" y="26532"/>
                  <a:pt x="9249891" y="0"/>
                </a:cubicBezTo>
                <a:cubicBezTo>
                  <a:pt x="9464505" y="-26532"/>
                  <a:pt x="9558176" y="18233"/>
                  <a:pt x="9691318" y="0"/>
                </a:cubicBezTo>
                <a:cubicBezTo>
                  <a:pt x="9824460" y="-18233"/>
                  <a:pt x="9944066" y="-21569"/>
                  <a:pt x="10132744" y="0"/>
                </a:cubicBezTo>
                <a:cubicBezTo>
                  <a:pt x="10321422" y="21569"/>
                  <a:pt x="10426991" y="2286"/>
                  <a:pt x="10574171" y="0"/>
                </a:cubicBezTo>
                <a:cubicBezTo>
                  <a:pt x="10721351" y="-2286"/>
                  <a:pt x="11137928" y="13081"/>
                  <a:pt x="11370076" y="0"/>
                </a:cubicBezTo>
                <a:cubicBezTo>
                  <a:pt x="11342971" y="225139"/>
                  <a:pt x="11364388" y="309513"/>
                  <a:pt x="11370076" y="600164"/>
                </a:cubicBezTo>
                <a:cubicBezTo>
                  <a:pt x="11375764" y="890815"/>
                  <a:pt x="11399980" y="1044174"/>
                  <a:pt x="11370076" y="1223412"/>
                </a:cubicBezTo>
                <a:cubicBezTo>
                  <a:pt x="11340172" y="1402650"/>
                  <a:pt x="11365340" y="1624112"/>
                  <a:pt x="11370076" y="1754326"/>
                </a:cubicBezTo>
                <a:cubicBezTo>
                  <a:pt x="11374812" y="1884540"/>
                  <a:pt x="11354837" y="2137913"/>
                  <a:pt x="11370076" y="2308324"/>
                </a:cubicBezTo>
                <a:cubicBezTo>
                  <a:pt x="10951722" y="2322494"/>
                  <a:pt x="10726321" y="2269350"/>
                  <a:pt x="10473846" y="2308324"/>
                </a:cubicBezTo>
                <a:cubicBezTo>
                  <a:pt x="10221371" y="2347299"/>
                  <a:pt x="10230380" y="2303323"/>
                  <a:pt x="10032420" y="2308324"/>
                </a:cubicBezTo>
                <a:cubicBezTo>
                  <a:pt x="9834460" y="2313325"/>
                  <a:pt x="9698095" y="2297380"/>
                  <a:pt x="9590994" y="2308324"/>
                </a:cubicBezTo>
                <a:cubicBezTo>
                  <a:pt x="9483893" y="2319268"/>
                  <a:pt x="9289150" y="2321100"/>
                  <a:pt x="9035866" y="2308324"/>
                </a:cubicBezTo>
                <a:cubicBezTo>
                  <a:pt x="8782582" y="2295548"/>
                  <a:pt x="8668248" y="2328090"/>
                  <a:pt x="8480739" y="2308324"/>
                </a:cubicBezTo>
                <a:cubicBezTo>
                  <a:pt x="8293230" y="2288558"/>
                  <a:pt x="8173195" y="2312514"/>
                  <a:pt x="8039313" y="2308324"/>
                </a:cubicBezTo>
                <a:cubicBezTo>
                  <a:pt x="7905431" y="2304134"/>
                  <a:pt x="7752553" y="2324384"/>
                  <a:pt x="7597886" y="2308324"/>
                </a:cubicBezTo>
                <a:cubicBezTo>
                  <a:pt x="7443219" y="2292264"/>
                  <a:pt x="7303241" y="2297334"/>
                  <a:pt x="7156460" y="2308324"/>
                </a:cubicBezTo>
                <a:cubicBezTo>
                  <a:pt x="7009679" y="2319314"/>
                  <a:pt x="6730519" y="2300060"/>
                  <a:pt x="6373931" y="2308324"/>
                </a:cubicBezTo>
                <a:cubicBezTo>
                  <a:pt x="6017343" y="2316588"/>
                  <a:pt x="6118305" y="2306167"/>
                  <a:pt x="5932504" y="2308324"/>
                </a:cubicBezTo>
                <a:cubicBezTo>
                  <a:pt x="5746703" y="2310481"/>
                  <a:pt x="5527591" y="2274705"/>
                  <a:pt x="5149976" y="2308324"/>
                </a:cubicBezTo>
                <a:cubicBezTo>
                  <a:pt x="4772361" y="2341943"/>
                  <a:pt x="4930426" y="2318175"/>
                  <a:pt x="4822250" y="2308324"/>
                </a:cubicBezTo>
                <a:cubicBezTo>
                  <a:pt x="4714074" y="2298473"/>
                  <a:pt x="4581373" y="2318626"/>
                  <a:pt x="4494524" y="2308324"/>
                </a:cubicBezTo>
                <a:cubicBezTo>
                  <a:pt x="4407675" y="2298022"/>
                  <a:pt x="4122333" y="2288342"/>
                  <a:pt x="3825696" y="2308324"/>
                </a:cubicBezTo>
                <a:cubicBezTo>
                  <a:pt x="3529059" y="2328306"/>
                  <a:pt x="3511022" y="2308202"/>
                  <a:pt x="3384270" y="2308324"/>
                </a:cubicBezTo>
                <a:cubicBezTo>
                  <a:pt x="3257518" y="2308446"/>
                  <a:pt x="3147136" y="2290403"/>
                  <a:pt x="2942843" y="2308324"/>
                </a:cubicBezTo>
                <a:cubicBezTo>
                  <a:pt x="2738550" y="2326245"/>
                  <a:pt x="2394309" y="2302676"/>
                  <a:pt x="2046614" y="2308324"/>
                </a:cubicBezTo>
                <a:cubicBezTo>
                  <a:pt x="1698919" y="2313972"/>
                  <a:pt x="1785652" y="2299750"/>
                  <a:pt x="1718888" y="2308324"/>
                </a:cubicBezTo>
                <a:cubicBezTo>
                  <a:pt x="1652124" y="2316898"/>
                  <a:pt x="1462056" y="2306280"/>
                  <a:pt x="1277461" y="2308324"/>
                </a:cubicBezTo>
                <a:cubicBezTo>
                  <a:pt x="1092866" y="2310368"/>
                  <a:pt x="871904" y="2325292"/>
                  <a:pt x="608633" y="2308324"/>
                </a:cubicBezTo>
                <a:cubicBezTo>
                  <a:pt x="345362" y="2291356"/>
                  <a:pt x="130378" y="2299034"/>
                  <a:pt x="0" y="2308324"/>
                </a:cubicBezTo>
                <a:cubicBezTo>
                  <a:pt x="8438" y="2049052"/>
                  <a:pt x="24396" y="1988642"/>
                  <a:pt x="0" y="1731243"/>
                </a:cubicBezTo>
                <a:cubicBezTo>
                  <a:pt x="-24396" y="1473844"/>
                  <a:pt x="15975" y="1339025"/>
                  <a:pt x="0" y="1177245"/>
                </a:cubicBezTo>
                <a:cubicBezTo>
                  <a:pt x="-15975" y="1015465"/>
                  <a:pt x="-10481" y="766637"/>
                  <a:pt x="0" y="600164"/>
                </a:cubicBezTo>
                <a:cubicBezTo>
                  <a:pt x="10481" y="433691"/>
                  <a:pt x="26188" y="27437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569156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vì nhiệt độ từ cốc nước nóng đã truyền sang thìa</a:t>
            </a:r>
            <a:r>
              <a:rPr lang="en-US" sz="3600" b="1" dirty="0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thìa</a:t>
            </a:r>
            <a:r>
              <a:rPr lang="en-US" sz="3600" b="1" dirty="0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nóng</a:t>
            </a:r>
            <a:r>
              <a:rPr lang="en-US" sz="3600" b="1" dirty="0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</a:t>
            </a:r>
            <a:r>
              <a:rPr lang="vi-VN" sz="3600" b="1" dirty="0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lạnh</a:t>
            </a:r>
            <a:r>
              <a:rPr lang="en-US" sz="3600" b="1" dirty="0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đã truyền sang </a:t>
            </a:r>
            <a:r>
              <a:rPr lang="en-US" sz="3600" b="1" dirty="0" err="1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thìa</a:t>
            </a:r>
            <a:r>
              <a:rPr lang="en-US" sz="3600" b="1" dirty="0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thìa</a:t>
            </a:r>
            <a:r>
              <a:rPr lang="en-US" sz="3600" b="1" dirty="0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lạnh</a:t>
            </a:r>
            <a:r>
              <a:rPr lang="en-US" sz="3600" b="1" dirty="0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vi-VN" sz="3600" b="1" dirty="0">
                <a:solidFill>
                  <a:schemeClr val="accent3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accent3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8296C9-DBFC-437F-8378-19BFD7384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93" b="99757" l="9353" r="90528">
                        <a14:foregroundMark x1="70983" y1="91971" x2="70983" y2="91971"/>
                        <a14:foregroundMark x1="70983" y1="92944" x2="71103" y2="94647"/>
                        <a14:foregroundMark x1="73022" y1="95864" x2="74580" y2="97324"/>
                        <a14:foregroundMark x1="79376" y1="99757" x2="79976" y2="99757"/>
                        <a14:foregroundMark x1="85851" y1="97810" x2="86571" y2="97324"/>
                        <a14:foregroundMark x1="88729" y1="70803" x2="87770" y2="70073"/>
                        <a14:foregroundMark x1="86571" y1="69586" x2="86571" y2="69586"/>
                        <a14:foregroundMark x1="83573" y1="68613" x2="83573" y2="68613"/>
                        <a14:foregroundMark x1="74580" y1="65937" x2="74580" y2="65937"/>
                        <a14:foregroundMark x1="74700" y1="63260" x2="74700" y2="63260"/>
                        <a14:foregroundMark x1="77218" y1="64477" x2="77218" y2="64477"/>
                        <a14:foregroundMark x1="64508" y1="52555" x2="64508" y2="52555"/>
                        <a14:foregroundMark x1="64269" y1="49392" x2="64269" y2="48418"/>
                        <a14:foregroundMark x1="64149" y1="45499" x2="64149" y2="45499"/>
                        <a14:foregroundMark x1="63909" y1="42092" x2="63909" y2="42092"/>
                        <a14:foregroundMark x1="69424" y1="40633" x2="69424" y2="40633"/>
                        <a14:foregroundMark x1="75899" y1="40633" x2="75899" y2="40633"/>
                        <a14:foregroundMark x1="75899" y1="40876" x2="75899" y2="40876"/>
                        <a14:foregroundMark x1="79376" y1="40876" x2="79736" y2="40876"/>
                        <a14:foregroundMark x1="81775" y1="41119" x2="82734" y2="41849"/>
                        <a14:foregroundMark x1="86091" y1="42336" x2="86091" y2="42336"/>
                        <a14:foregroundMark x1="78777" y1="42092" x2="78777" y2="42092"/>
                        <a14:foregroundMark x1="77698" y1="44039" x2="77698" y2="44039"/>
                        <a14:foregroundMark x1="77578" y1="43552" x2="77578" y2="42822"/>
                        <a14:foregroundMark x1="77938" y1="38686" x2="78777" y2="34793"/>
                        <a14:foregroundMark x1="79257" y1="33820" x2="79976" y2="31873"/>
                        <a14:foregroundMark x1="80695" y1="30657" x2="81055" y2="29440"/>
                        <a14:foregroundMark x1="81535" y1="27007" x2="81894" y2="25061"/>
                        <a14:foregroundMark x1="83693" y1="17032" x2="83813" y2="16058"/>
                        <a14:foregroundMark x1="84652" y1="12895" x2="85132" y2="11679"/>
                        <a14:foregroundMark x1="86211" y1="5596" x2="86331" y2="4866"/>
                        <a14:foregroundMark x1="86451" y1="4136" x2="86451" y2="4136"/>
                        <a14:foregroundMark x1="86571" y1="3893" x2="86571" y2="3893"/>
                        <a14:foregroundMark x1="84173" y1="29684" x2="84173" y2="29684"/>
                        <a14:foregroundMark x1="84532" y1="30170" x2="84532" y2="30170"/>
                        <a14:foregroundMark x1="84532" y1="30170" x2="85492" y2="30170"/>
                        <a14:foregroundMark x1="86211" y1="30170" x2="86211" y2="30170"/>
                        <a14:foregroundMark x1="86331" y1="30170" x2="83094" y2="30170"/>
                        <a14:foregroundMark x1="78058" y1="30170" x2="77338" y2="30170"/>
                        <a14:foregroundMark x1="76859" y1="30170" x2="72662" y2="28954"/>
                        <a14:foregroundMark x1="72182" y1="28467" x2="68705" y2="27737"/>
                        <a14:foregroundMark x1="64628" y1="27737" x2="64628" y2="27737"/>
                        <a14:foregroundMark x1="78058" y1="76399" x2="78058" y2="76399"/>
                        <a14:foregroundMark x1="78058" y1="77859" x2="78058" y2="78589"/>
                        <a14:foregroundMark x1="79496" y1="83698" x2="82374" y2="86861"/>
                        <a14:foregroundMark x1="82974" y1="87348" x2="83933" y2="88564"/>
                        <a14:foregroundMark x1="84053" y1="88564" x2="84053" y2="88564"/>
                        <a14:foregroundMark x1="38489" y1="92944" x2="38489" y2="92944"/>
                        <a14:foregroundMark x1="38489" y1="96107" x2="38369" y2="96594"/>
                        <a14:foregroundMark x1="38129" y1="50122" x2="38129" y2="50122"/>
                        <a14:foregroundMark x1="36691" y1="49392" x2="36691" y2="49392"/>
                        <a14:foregroundMark x1="36451" y1="49148" x2="35612" y2="48905"/>
                        <a14:foregroundMark x1="34293" y1="48905" x2="34293" y2="48905"/>
                        <a14:foregroundMark x1="32254" y1="47689" x2="29257" y2="46472"/>
                        <a14:foregroundMark x1="26739" y1="45742" x2="24700" y2="45255"/>
                        <a14:foregroundMark x1="24101" y1="44769" x2="24101" y2="44769"/>
                        <a14:foregroundMark x1="15468" y1="42579" x2="15468" y2="42579"/>
                        <a14:foregroundMark x1="15468" y1="42579" x2="15468" y2="42579"/>
                        <a14:foregroundMark x1="14388" y1="38200" x2="14388" y2="36983"/>
                        <a14:foregroundMark x1="14388" y1="34307" x2="14388" y2="34307"/>
                        <a14:foregroundMark x1="14029" y1="32847" x2="14029" y2="32847"/>
                        <a14:foregroundMark x1="11151" y1="30900" x2="11031" y2="29927"/>
                        <a14:foregroundMark x1="11631" y1="28710" x2="11990" y2="28467"/>
                        <a14:foregroundMark x1="19904" y1="31387" x2="20743" y2="31630"/>
                        <a14:foregroundMark x1="21343" y1="31873" x2="27818" y2="31873"/>
                        <a14:foregroundMark x1="27938" y1="31873" x2="27938" y2="31873"/>
                        <a14:foregroundMark x1="16906" y1="18978" x2="16906" y2="18978"/>
                        <a14:foregroundMark x1="89448" y1="33090" x2="89448" y2="33090"/>
                        <a14:foregroundMark x1="90528" y1="32117" x2="90528" y2="32117"/>
                        <a14:foregroundMark x1="89688" y1="36253" x2="89688" y2="36253"/>
                        <a14:foregroundMark x1="12590" y1="4136" x2="12590" y2="4136"/>
                      </a14:backgroundRemoval>
                    </a14:imgEffect>
                  </a14:imgLayer>
                </a14:imgProps>
              </a:ext>
            </a:extLst>
          </a:blip>
          <a:srcRect l="6474" r="60533"/>
          <a:stretch/>
        </p:blipFill>
        <p:spPr>
          <a:xfrm>
            <a:off x="7358496" y="199907"/>
            <a:ext cx="1545416" cy="23083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533FDE-0825-4FD8-8D40-2FC9B0D1A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93" b="99757" l="9353" r="90528">
                        <a14:foregroundMark x1="70983" y1="91971" x2="70983" y2="91971"/>
                        <a14:foregroundMark x1="70983" y1="92944" x2="71103" y2="94647"/>
                        <a14:foregroundMark x1="73022" y1="95864" x2="74580" y2="97324"/>
                        <a14:foregroundMark x1="79376" y1="99757" x2="79976" y2="99757"/>
                        <a14:foregroundMark x1="85851" y1="97810" x2="86571" y2="97324"/>
                        <a14:foregroundMark x1="88729" y1="70803" x2="87770" y2="70073"/>
                        <a14:foregroundMark x1="86571" y1="69586" x2="86571" y2="69586"/>
                        <a14:foregroundMark x1="83573" y1="68613" x2="83573" y2="68613"/>
                        <a14:foregroundMark x1="74580" y1="65937" x2="74580" y2="65937"/>
                        <a14:foregroundMark x1="74700" y1="63260" x2="74700" y2="63260"/>
                        <a14:foregroundMark x1="77218" y1="64477" x2="77218" y2="64477"/>
                        <a14:foregroundMark x1="64508" y1="52555" x2="64508" y2="52555"/>
                        <a14:foregroundMark x1="64269" y1="49392" x2="64269" y2="48418"/>
                        <a14:foregroundMark x1="64149" y1="45499" x2="64149" y2="45499"/>
                        <a14:foregroundMark x1="63909" y1="42092" x2="63909" y2="42092"/>
                        <a14:foregroundMark x1="69424" y1="40633" x2="69424" y2="40633"/>
                        <a14:foregroundMark x1="75899" y1="40633" x2="75899" y2="40633"/>
                        <a14:foregroundMark x1="75899" y1="40876" x2="75899" y2="40876"/>
                        <a14:foregroundMark x1="79376" y1="40876" x2="79736" y2="40876"/>
                        <a14:foregroundMark x1="81775" y1="41119" x2="82734" y2="41849"/>
                        <a14:foregroundMark x1="86091" y1="42336" x2="86091" y2="42336"/>
                        <a14:foregroundMark x1="78777" y1="42092" x2="78777" y2="42092"/>
                        <a14:foregroundMark x1="77698" y1="44039" x2="77698" y2="44039"/>
                        <a14:foregroundMark x1="77578" y1="43552" x2="77578" y2="42822"/>
                        <a14:foregroundMark x1="77938" y1="38686" x2="78777" y2="34793"/>
                        <a14:foregroundMark x1="79257" y1="33820" x2="79976" y2="31873"/>
                        <a14:foregroundMark x1="80695" y1="30657" x2="81055" y2="29440"/>
                        <a14:foregroundMark x1="81535" y1="27007" x2="81894" y2="25061"/>
                        <a14:foregroundMark x1="83693" y1="17032" x2="83813" y2="16058"/>
                        <a14:foregroundMark x1="84652" y1="12895" x2="85132" y2="11679"/>
                        <a14:foregroundMark x1="86211" y1="5596" x2="86331" y2="4866"/>
                        <a14:foregroundMark x1="86451" y1="4136" x2="86451" y2="4136"/>
                        <a14:foregroundMark x1="86571" y1="3893" x2="86571" y2="3893"/>
                        <a14:foregroundMark x1="84173" y1="29684" x2="84173" y2="29684"/>
                        <a14:foregroundMark x1="84532" y1="30170" x2="84532" y2="30170"/>
                        <a14:foregroundMark x1="84532" y1="30170" x2="85492" y2="30170"/>
                        <a14:foregroundMark x1="86211" y1="30170" x2="86211" y2="30170"/>
                        <a14:foregroundMark x1="86331" y1="30170" x2="83094" y2="30170"/>
                        <a14:foregroundMark x1="78058" y1="30170" x2="77338" y2="30170"/>
                        <a14:foregroundMark x1="76859" y1="30170" x2="72662" y2="28954"/>
                        <a14:foregroundMark x1="72182" y1="28467" x2="68705" y2="27737"/>
                        <a14:foregroundMark x1="64628" y1="27737" x2="64628" y2="27737"/>
                        <a14:foregroundMark x1="78058" y1="76399" x2="78058" y2="76399"/>
                        <a14:foregroundMark x1="78058" y1="77859" x2="78058" y2="78589"/>
                        <a14:foregroundMark x1="79496" y1="83698" x2="82374" y2="86861"/>
                        <a14:foregroundMark x1="82974" y1="87348" x2="83933" y2="88564"/>
                        <a14:foregroundMark x1="84053" y1="88564" x2="84053" y2="88564"/>
                        <a14:foregroundMark x1="38489" y1="92944" x2="38489" y2="92944"/>
                        <a14:foregroundMark x1="38489" y1="96107" x2="38369" y2="96594"/>
                        <a14:foregroundMark x1="38129" y1="50122" x2="38129" y2="50122"/>
                        <a14:foregroundMark x1="36691" y1="49392" x2="36691" y2="49392"/>
                        <a14:foregroundMark x1="36451" y1="49148" x2="35612" y2="48905"/>
                        <a14:foregroundMark x1="34293" y1="48905" x2="34293" y2="48905"/>
                        <a14:foregroundMark x1="32254" y1="47689" x2="29257" y2="46472"/>
                        <a14:foregroundMark x1="26739" y1="45742" x2="24700" y2="45255"/>
                        <a14:foregroundMark x1="24101" y1="44769" x2="24101" y2="44769"/>
                        <a14:foregroundMark x1="15468" y1="42579" x2="15468" y2="42579"/>
                        <a14:foregroundMark x1="15468" y1="42579" x2="15468" y2="42579"/>
                        <a14:foregroundMark x1="14388" y1="38200" x2="14388" y2="36983"/>
                        <a14:foregroundMark x1="14388" y1="34307" x2="14388" y2="34307"/>
                        <a14:foregroundMark x1="14029" y1="32847" x2="14029" y2="32847"/>
                        <a14:foregroundMark x1="11151" y1="30900" x2="11031" y2="29927"/>
                        <a14:foregroundMark x1="11631" y1="28710" x2="11990" y2="28467"/>
                        <a14:foregroundMark x1="19904" y1="31387" x2="20743" y2="31630"/>
                        <a14:foregroundMark x1="21343" y1="31873" x2="27818" y2="31873"/>
                        <a14:foregroundMark x1="27938" y1="31873" x2="27938" y2="31873"/>
                        <a14:foregroundMark x1="16906" y1="18978" x2="16906" y2="18978"/>
                        <a14:foregroundMark x1="89448" y1="33090" x2="89448" y2="33090"/>
                        <a14:foregroundMark x1="90528" y1="32117" x2="90528" y2="32117"/>
                        <a14:foregroundMark x1="89688" y1="36253" x2="89688" y2="36253"/>
                        <a14:foregroundMark x1="12590" y1="4136" x2="12590" y2="4136"/>
                      </a14:backgroundRemoval>
                    </a14:imgEffect>
                  </a14:imgLayer>
                </a14:imgProps>
              </a:ext>
            </a:extLst>
          </a:blip>
          <a:srcRect l="58922" r="7928"/>
          <a:stretch/>
        </p:blipFill>
        <p:spPr>
          <a:xfrm>
            <a:off x="9239183" y="199905"/>
            <a:ext cx="1552813" cy="23083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EF3DE6-5825-144F-2F7B-188632535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34" y="-39515"/>
            <a:ext cx="581608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967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0612 0.2025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1011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0602 L 0.38633 0.2935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10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7" grpId="0"/>
      <p:bldP spid="3" grpId="0" animBg="1"/>
      <p:bldP spid="3" grpId="1" animBg="1"/>
      <p:bldP spid="14" grpId="0" animBg="1"/>
      <p:bldP spid="14" grpId="1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519" y="3939367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1586851" y="1704975"/>
            <a:ext cx="9228406" cy="38290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536590" y="2010679"/>
            <a:ext cx="869455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53F7DF20-3D94-4D08-ACCF-6912D1607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1EB1E2-00E5-959B-C7E5-D576827846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491" y="1073230"/>
            <a:ext cx="216426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492" y="4380365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0" y="1472899"/>
            <a:ext cx="11979723" cy="3619605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120959" y="2440721"/>
            <a:ext cx="913758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5400" b="1" dirty="0" err="1">
                <a:solidFill>
                  <a:srgbClr val="002060"/>
                </a:solidFill>
                <a:latin typeface="Arial" panose="020B0604020202020204"/>
                <a:cs typeface="Times New Roman" panose="02020603050405020304" pitchFamily="18" charset="0"/>
              </a:rPr>
              <a:t>Hoạt</a:t>
            </a:r>
            <a:r>
              <a:rPr lang="en-US" altLang="en-US" sz="5400" b="1" dirty="0">
                <a:solidFill>
                  <a:srgbClr val="002060"/>
                </a:solidFill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Arial" panose="020B0604020202020204"/>
                <a:cs typeface="Times New Roman" panose="02020603050405020304" pitchFamily="18" charset="0"/>
              </a:rPr>
              <a:t>động</a:t>
            </a:r>
            <a:r>
              <a:rPr lang="en-US" altLang="en-US" sz="5400" b="1" dirty="0">
                <a:solidFill>
                  <a:srgbClr val="002060"/>
                </a:solidFill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5400" b="1" dirty="0" smtClean="0">
                <a:solidFill>
                  <a:srgbClr val="002060"/>
                </a:solidFill>
                <a:latin typeface="Arial" panose="020B0604020202020204"/>
                <a:cs typeface="Times New Roman" panose="02020603050405020304" pitchFamily="18" charset="0"/>
              </a:rPr>
              <a:t>3: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Arial" panose="020B0604020202020204"/>
                <a:cs typeface="Times New Roman" panose="02020603050405020304" pitchFamily="18" charset="0"/>
              </a:rPr>
              <a:t>Vận</a:t>
            </a:r>
            <a:r>
              <a:rPr lang="en-US" altLang="en-US" sz="5400" b="1" dirty="0" smtClean="0">
                <a:solidFill>
                  <a:srgbClr val="002060"/>
                </a:solidFill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Arial" panose="020B0604020202020204"/>
                <a:cs typeface="Times New Roman" panose="02020603050405020304" pitchFamily="18" charset="0"/>
              </a:rPr>
              <a:t>dụng</a:t>
            </a:r>
            <a:r>
              <a:rPr lang="en-US" altLang="en-US" sz="5400" b="1" dirty="0" smtClean="0">
                <a:solidFill>
                  <a:srgbClr val="002060"/>
                </a:solidFill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Arial" panose="020B0604020202020204"/>
                <a:cs typeface="Times New Roman" panose="02020603050405020304" pitchFamily="18" charset="0"/>
              </a:rPr>
              <a:t>và</a:t>
            </a:r>
            <a:r>
              <a:rPr lang="en-US" altLang="en-US" sz="5400" b="1" dirty="0" smtClean="0">
                <a:solidFill>
                  <a:srgbClr val="002060"/>
                </a:solidFill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Arial" panose="020B0604020202020204"/>
                <a:cs typeface="Times New Roman" panose="02020603050405020304" pitchFamily="18" charset="0"/>
              </a:rPr>
              <a:t>trải</a:t>
            </a:r>
            <a:r>
              <a:rPr lang="en-US" altLang="en-US" sz="5400" b="1" dirty="0" smtClean="0">
                <a:solidFill>
                  <a:srgbClr val="002060"/>
                </a:solidFill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Arial" panose="020B0604020202020204"/>
                <a:cs typeface="Times New Roman" panose="02020603050405020304" pitchFamily="18" charset="0"/>
              </a:rPr>
              <a:t>nghiệm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4C4DF-CA4C-498B-82BA-9C7773E2FE21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50" normalizeH="0" baseline="0" noProof="0" dirty="0">
                <a:ln w="0"/>
                <a:solidFill>
                  <a:srgbClr val="F59E00">
                    <a:lumMod val="60000"/>
                    <a:lumOff val="4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44636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6" name="Snip and Round Single Corner Rectangle 5"/>
          <p:cNvSpPr/>
          <p:nvPr/>
        </p:nvSpPr>
        <p:spPr>
          <a:xfrm>
            <a:off x="714375" y="333375"/>
            <a:ext cx="10868025" cy="6124575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F735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478;p45">
            <a:extLst>
              <a:ext uri="{FF2B5EF4-FFF2-40B4-BE49-F238E27FC236}">
                <a16:creationId xmlns:a16="http://schemas.microsoft.com/office/drawing/2014/main" id="{4F397581-7ECD-DE87-A28D-20B81C77E645}"/>
              </a:ext>
            </a:extLst>
          </p:cNvPr>
          <p:cNvSpPr txBox="1">
            <a:spLocks/>
          </p:cNvSpPr>
          <p:nvPr/>
        </p:nvSpPr>
        <p:spPr>
          <a:xfrm>
            <a:off x="2047875" y="2001314"/>
            <a:ext cx="9682161" cy="1207927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32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2/ </a:t>
            </a:r>
            <a:r>
              <a:rPr lang="vi-VN" sz="32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 khi được đun nấu thì nhiệt độ của thức ăn tăng lên?</a:t>
            </a:r>
          </a:p>
        </p:txBody>
      </p:sp>
      <p:sp>
        <p:nvSpPr>
          <p:cNvPr id="5" name="Google Shape;478;p45">
            <a:extLst>
              <a:ext uri="{FF2B5EF4-FFF2-40B4-BE49-F238E27FC236}">
                <a16:creationId xmlns:a16="http://schemas.microsoft.com/office/drawing/2014/main" id="{003966D1-9E41-64D1-5761-A4ACB2B994D7}"/>
              </a:ext>
            </a:extLst>
          </p:cNvPr>
          <p:cNvSpPr txBox="1">
            <a:spLocks/>
          </p:cNvSpPr>
          <p:nvPr/>
        </p:nvSpPr>
        <p:spPr>
          <a:xfrm>
            <a:off x="2638424" y="3498227"/>
            <a:ext cx="9058276" cy="1246027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32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3/ </a:t>
            </a:r>
            <a:r>
              <a:rPr lang="vi-VN" sz="32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 mùa đông mọi người thích ngồi bên bếp lửa?</a:t>
            </a:r>
          </a:p>
        </p:txBody>
      </p:sp>
      <p:sp>
        <p:nvSpPr>
          <p:cNvPr id="8" name="Google Shape;478;p45">
            <a:extLst>
              <a:ext uri="{FF2B5EF4-FFF2-40B4-BE49-F238E27FC236}">
                <a16:creationId xmlns:a16="http://schemas.microsoft.com/office/drawing/2014/main" id="{077B2367-81A5-D6BF-515A-93CEBBB0368D}"/>
              </a:ext>
            </a:extLst>
          </p:cNvPr>
          <p:cNvSpPr txBox="1">
            <a:spLocks/>
          </p:cNvSpPr>
          <p:nvPr/>
        </p:nvSpPr>
        <p:spPr>
          <a:xfrm>
            <a:off x="3341396" y="5084923"/>
            <a:ext cx="8307680" cy="1226977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defRPr/>
            </a:pPr>
            <a:r>
              <a:rPr lang="en-US" sz="24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4/ </a:t>
            </a:r>
            <a:r>
              <a:rPr lang="vi-VN" sz="32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số cách khác làm vật nóng lên hay lạnh đi trong cuộc sống?</a:t>
            </a:r>
          </a:p>
        </p:txBody>
      </p:sp>
      <p:sp>
        <p:nvSpPr>
          <p:cNvPr id="9" name="Google Shape;478;p45">
            <a:extLst>
              <a:ext uri="{FF2B5EF4-FFF2-40B4-BE49-F238E27FC236}">
                <a16:creationId xmlns:a16="http://schemas.microsoft.com/office/drawing/2014/main" id="{C0AA1E29-6893-9BA5-44F9-03A4FD4AB523}"/>
              </a:ext>
            </a:extLst>
          </p:cNvPr>
          <p:cNvSpPr txBox="1">
            <a:spLocks/>
          </p:cNvSpPr>
          <p:nvPr/>
        </p:nvSpPr>
        <p:spPr>
          <a:xfrm>
            <a:off x="1900236" y="410768"/>
            <a:ext cx="9977437" cy="142021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1/ </a:t>
            </a:r>
            <a:r>
              <a:rPr lang="vi-VN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lang="vi-VN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chạm vào cốc nước nóng, tay em cảm thấy nóng. Nhiệt truyền từ đâu đến tay em?</a:t>
            </a:r>
          </a:p>
        </p:txBody>
      </p:sp>
    </p:spTree>
    <p:extLst>
      <p:ext uri="{BB962C8B-B14F-4D97-AF65-F5344CB8AC3E}">
        <p14:creationId xmlns:p14="http://schemas.microsoft.com/office/powerpoint/2010/main" val="3557049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C41CE9B9-EC1F-49F0-9CD5-5442CBC83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" y="58192"/>
            <a:ext cx="10733558" cy="64694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DEC97EC-A4D6-4731-AEB8-2C1447EE52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369482E-878B-4413-9394-CFFE070A1CBC}"/>
              </a:ext>
            </a:extLst>
          </p:cNvPr>
          <p:cNvSpPr/>
          <p:nvPr/>
        </p:nvSpPr>
        <p:spPr>
          <a:xfrm>
            <a:off x="618821" y="611903"/>
            <a:ext cx="10600302" cy="567788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983ED8C-C1C1-47C3-9799-A291BDD967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4" y="568217"/>
            <a:ext cx="1126227" cy="71622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F95073C-E37E-4B87-AED9-0CDCD4474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7" y="441812"/>
            <a:ext cx="1599986" cy="101751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150F83-D01E-497C-9DED-4C00714364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100626" y="4181020"/>
            <a:ext cx="12192000" cy="29035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53665D-ACB5-425A-957D-E49B36A3ED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39"/>
          <a:stretch/>
        </p:blipFill>
        <p:spPr>
          <a:xfrm>
            <a:off x="202950" y="2718731"/>
            <a:ext cx="3889262" cy="3393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4F7FC1-8F55-4DDC-9588-D4E8A9C7933B}"/>
              </a:ext>
            </a:extLst>
          </p:cNvPr>
          <p:cNvSpPr txBox="1"/>
          <p:nvPr/>
        </p:nvSpPr>
        <p:spPr>
          <a:xfrm>
            <a:off x="4789769" y="2368766"/>
            <a:ext cx="5963029" cy="1384995"/>
          </a:xfrm>
          <a:custGeom>
            <a:avLst/>
            <a:gdLst>
              <a:gd name="connsiteX0" fmla="*/ 0 w 10448925"/>
              <a:gd name="connsiteY0" fmla="*/ 0 h 1077218"/>
              <a:gd name="connsiteX1" fmla="*/ 10448925 w 10448925"/>
              <a:gd name="connsiteY1" fmla="*/ 0 h 1077218"/>
              <a:gd name="connsiteX2" fmla="*/ 10448925 w 10448925"/>
              <a:gd name="connsiteY2" fmla="*/ 1077218 h 1077218"/>
              <a:gd name="connsiteX3" fmla="*/ 0 w 10448925"/>
              <a:gd name="connsiteY3" fmla="*/ 1077218 h 1077218"/>
              <a:gd name="connsiteX4" fmla="*/ 0 w 1044892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8925" h="1077218" fill="none" extrusionOk="0">
                <a:moveTo>
                  <a:pt x="0" y="0"/>
                </a:moveTo>
                <a:cubicBezTo>
                  <a:pt x="1295525" y="5222"/>
                  <a:pt x="6111604" y="24918"/>
                  <a:pt x="10448925" y="0"/>
                </a:cubicBezTo>
                <a:cubicBezTo>
                  <a:pt x="10486787" y="476103"/>
                  <a:pt x="10390322" y="631043"/>
                  <a:pt x="10448925" y="1077218"/>
                </a:cubicBezTo>
                <a:cubicBezTo>
                  <a:pt x="7309726" y="912457"/>
                  <a:pt x="2284751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10448925" h="1077218" stroke="0" extrusionOk="0">
                <a:moveTo>
                  <a:pt x="0" y="0"/>
                </a:moveTo>
                <a:cubicBezTo>
                  <a:pt x="3064974" y="11849"/>
                  <a:pt x="5499446" y="-161459"/>
                  <a:pt x="10448925" y="0"/>
                </a:cubicBezTo>
                <a:cubicBezTo>
                  <a:pt x="10500960" y="144312"/>
                  <a:pt x="10541068" y="673209"/>
                  <a:pt x="10448925" y="1077218"/>
                </a:cubicBezTo>
                <a:cubicBezTo>
                  <a:pt x="8093557" y="931358"/>
                  <a:pt x="148169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1/ </a:t>
            </a:r>
            <a:r>
              <a:rPr lang="vi-V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Khi </a:t>
            </a: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chạm vào cốc nước nóng, tay em cảm thấy nóng. Nhiệt truyền từ đâu đến tay </a:t>
            </a:r>
            <a:r>
              <a:rPr lang="vi-V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?</a:t>
            </a:r>
            <a:endParaRPr lang="vi-V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289A03-860B-4A1D-9E2F-1E27C6B6D922}"/>
              </a:ext>
            </a:extLst>
          </p:cNvPr>
          <p:cNvSpPr txBox="1"/>
          <p:nvPr/>
        </p:nvSpPr>
        <p:spPr>
          <a:xfrm>
            <a:off x="5165715" y="5058026"/>
            <a:ext cx="5681473" cy="1200329"/>
          </a:xfrm>
          <a:custGeom>
            <a:avLst/>
            <a:gdLst>
              <a:gd name="connsiteX0" fmla="*/ 0 w 9077325"/>
              <a:gd name="connsiteY0" fmla="*/ 0 h 1754326"/>
              <a:gd name="connsiteX1" fmla="*/ 9077325 w 9077325"/>
              <a:gd name="connsiteY1" fmla="*/ 0 h 1754326"/>
              <a:gd name="connsiteX2" fmla="*/ 9077325 w 9077325"/>
              <a:gd name="connsiteY2" fmla="*/ 1754326 h 1754326"/>
              <a:gd name="connsiteX3" fmla="*/ 0 w 9077325"/>
              <a:gd name="connsiteY3" fmla="*/ 1754326 h 1754326"/>
              <a:gd name="connsiteX4" fmla="*/ 0 w 907732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77325" h="1754326" fill="none" extrusionOk="0">
                <a:moveTo>
                  <a:pt x="0" y="0"/>
                </a:moveTo>
                <a:cubicBezTo>
                  <a:pt x="1322134" y="5222"/>
                  <a:pt x="7029699" y="24918"/>
                  <a:pt x="9077325" y="0"/>
                </a:cubicBezTo>
                <a:cubicBezTo>
                  <a:pt x="9141900" y="239465"/>
                  <a:pt x="8979252" y="1500058"/>
                  <a:pt x="9077325" y="1754326"/>
                </a:cubicBezTo>
                <a:cubicBezTo>
                  <a:pt x="4791419" y="1589565"/>
                  <a:pt x="1583787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9077325" h="1754326" stroke="0" extrusionOk="0">
                <a:moveTo>
                  <a:pt x="0" y="0"/>
                </a:moveTo>
                <a:cubicBezTo>
                  <a:pt x="1182824" y="11849"/>
                  <a:pt x="7724370" y="-161459"/>
                  <a:pt x="9077325" y="0"/>
                </a:cubicBezTo>
                <a:cubicBezTo>
                  <a:pt x="9051511" y="606792"/>
                  <a:pt x="8930795" y="1569389"/>
                  <a:pt x="9077325" y="1754326"/>
                </a:cubicBezTo>
                <a:cubicBezTo>
                  <a:pt x="5239914" y="1608466"/>
                  <a:pt x="3832547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: Shape 34">
            <a:extLst>
              <a:ext uri="{FF2B5EF4-FFF2-40B4-BE49-F238E27FC236}">
                <a16:creationId xmlns:a16="http://schemas.microsoft.com/office/drawing/2014/main" id="{C37A6DCE-9DE1-4E5D-A68F-C64A8A76DC3E}"/>
              </a:ext>
            </a:extLst>
          </p:cNvPr>
          <p:cNvSpPr/>
          <p:nvPr/>
        </p:nvSpPr>
        <p:spPr>
          <a:xfrm>
            <a:off x="4923303" y="408878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C000">
              <a:lumMod val="60000"/>
              <a:lumOff val="40000"/>
            </a:srgbClr>
          </a:solidFill>
          <a:ln w="28575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9D4FF1-36B3-5ED3-C143-B7E668E772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5396" y="674417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50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71" y="3325898"/>
            <a:ext cx="2081763" cy="2246227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34637" y="3755478"/>
            <a:ext cx="4012119" cy="28745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913" y="1749099"/>
            <a:ext cx="102727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2/ </a:t>
            </a:r>
            <a:r>
              <a:rPr lang="vi-VN" sz="32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sao khi được đun nấu thì nhiệt độ của thức ăn tăng lên?</a:t>
            </a:r>
            <a:endParaRPr lang="en-US" sz="3200" b="1" kern="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1219170">
              <a:defRPr/>
            </a:pPr>
            <a:endParaRPr lang="en-US" sz="3200" b="1" kern="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1219170">
              <a:defRPr/>
            </a:pP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3/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sao mùa đông mọi người thích ngồi bên bếp lửa?</a:t>
            </a:r>
          </a:p>
          <a:p>
            <a:pPr algn="ctr" defTabSz="1219170">
              <a:defRPr/>
            </a:pPr>
            <a:endParaRPr lang="vi-VN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6802C4-44DA-9E62-9464-D5709B9480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58" y="246646"/>
            <a:ext cx="1831512" cy="1976205"/>
          </a:xfrm>
          <a:prstGeom prst="rect">
            <a:avLst/>
          </a:prstGeom>
        </p:spPr>
      </p:pic>
      <p:sp>
        <p:nvSpPr>
          <p:cNvPr id="15" name="圆角矩形标注 19"/>
          <p:cNvSpPr/>
          <p:nvPr/>
        </p:nvSpPr>
        <p:spPr>
          <a:xfrm flipH="1">
            <a:off x="2546767" y="502753"/>
            <a:ext cx="44969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 smtClean="0">
                <a:solidFill>
                  <a:srgbClr val="7030A0"/>
                </a:solidFill>
                <a:latin typeface="UTM Flamenco" panose="02040603050506020204" pitchFamily="18" charset="0"/>
                <a:ea typeface="方正字迹-邢体草书繁体" panose="03000502000000000000" charset="-122"/>
              </a:rPr>
              <a:t>Thảo</a:t>
            </a:r>
            <a:r>
              <a:rPr lang="en-US" altLang="zh-CN" sz="4000" dirty="0" smtClean="0">
                <a:solidFill>
                  <a:srgbClr val="7030A0"/>
                </a:solidFill>
                <a:latin typeface="UTM Flamenco" panose="02040603050506020204" pitchFamily="18" charset="0"/>
                <a:ea typeface="方正字迹-邢体草书繁体" panose="03000502000000000000" charset="-122"/>
              </a:rPr>
              <a:t> </a:t>
            </a:r>
            <a:r>
              <a:rPr lang="en-US" altLang="zh-CN" sz="4000" dirty="0" err="1" smtClean="0">
                <a:solidFill>
                  <a:srgbClr val="7030A0"/>
                </a:solidFill>
                <a:latin typeface="UTM Flamenco" panose="02040603050506020204" pitchFamily="18" charset="0"/>
                <a:ea typeface="方正字迹-邢体草书繁体" panose="03000502000000000000" charset="-122"/>
              </a:rPr>
              <a:t>luận</a:t>
            </a:r>
            <a:r>
              <a:rPr lang="en-US" altLang="zh-CN" sz="4000" dirty="0" smtClean="0">
                <a:solidFill>
                  <a:srgbClr val="7030A0"/>
                </a:solidFill>
                <a:latin typeface="UTM Flamenco" panose="02040603050506020204" pitchFamily="18" charset="0"/>
                <a:ea typeface="方正字迹-邢体草书繁体" panose="03000502000000000000" charset="-122"/>
              </a:rPr>
              <a:t> </a:t>
            </a:r>
            <a:r>
              <a:rPr lang="en-US" altLang="zh-CN" sz="4000" dirty="0" err="1" smtClean="0">
                <a:solidFill>
                  <a:srgbClr val="7030A0"/>
                </a:solidFill>
                <a:latin typeface="UTM Flamenco" panose="02040603050506020204" pitchFamily="18" charset="0"/>
                <a:ea typeface="方正字迹-邢体草书繁体" panose="03000502000000000000" charset="-122"/>
              </a:rPr>
              <a:t>nhóm</a:t>
            </a:r>
            <a:r>
              <a:rPr lang="en-US" altLang="zh-CN" sz="4000" dirty="0" smtClean="0">
                <a:solidFill>
                  <a:srgbClr val="7030A0"/>
                </a:solidFill>
                <a:latin typeface="UTM Flamenco" panose="02040603050506020204" pitchFamily="18" charset="0"/>
                <a:ea typeface="方正字迹-邢体草书繁体" panose="03000502000000000000" charset="-122"/>
              </a:rPr>
              <a:t> </a:t>
            </a:r>
            <a:endParaRPr lang="en-US" altLang="zh-CN" sz="4000" dirty="0">
              <a:solidFill>
                <a:srgbClr val="7030A0"/>
              </a:solidFill>
              <a:latin typeface="UTM Flamenco" panose="02040603050506020204" pitchFamily="18" charset="0"/>
              <a:ea typeface="方正字迹-邢体草书繁体" panose="03000502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99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0512E-7 3.81503E-6 L -0.53041 0.1181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0" y="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4" y="415925"/>
            <a:ext cx="10123020" cy="5655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D6DA00-30AA-F761-1480-4D3053DD7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4070" y="2443637"/>
            <a:ext cx="9114310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22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C41CE9B9-EC1F-49F0-9CD5-5442CBC83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" y="58192"/>
            <a:ext cx="10733558" cy="64694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DEC97EC-A4D6-4731-AEB8-2C1447EE52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369482E-878B-4413-9394-CFFE070A1CBC}"/>
              </a:ext>
            </a:extLst>
          </p:cNvPr>
          <p:cNvSpPr/>
          <p:nvPr/>
        </p:nvSpPr>
        <p:spPr>
          <a:xfrm>
            <a:off x="618821" y="611903"/>
            <a:ext cx="10600302" cy="567788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983ED8C-C1C1-47C3-9799-A291BDD967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4" y="568217"/>
            <a:ext cx="1126227" cy="71622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F95073C-E37E-4B87-AED9-0CDCD4474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7" y="441812"/>
            <a:ext cx="1599986" cy="10175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55C3E6A-FFB6-4220-B959-434B35415D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1" b="93748"/>
          <a:stretch/>
        </p:blipFill>
        <p:spPr>
          <a:xfrm rot="17307783">
            <a:off x="969263" y="2128230"/>
            <a:ext cx="483195" cy="34046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150F83-D01E-497C-9DED-4C00714364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182922" y="4556157"/>
            <a:ext cx="12192000" cy="2489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CDC3E3-B782-4C9B-A2AC-2A59230C5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450" y="1328392"/>
            <a:ext cx="3269742" cy="4025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8215D7-6596-4196-B8B8-7FC9D44421A0}"/>
              </a:ext>
            </a:extLst>
          </p:cNvPr>
          <p:cNvSpPr txBox="1"/>
          <p:nvPr/>
        </p:nvSpPr>
        <p:spPr>
          <a:xfrm>
            <a:off x="992468" y="1818144"/>
            <a:ext cx="5963029" cy="1077218"/>
          </a:xfrm>
          <a:custGeom>
            <a:avLst/>
            <a:gdLst>
              <a:gd name="connsiteX0" fmla="*/ 0 w 10448925"/>
              <a:gd name="connsiteY0" fmla="*/ 0 h 1077218"/>
              <a:gd name="connsiteX1" fmla="*/ 10448925 w 10448925"/>
              <a:gd name="connsiteY1" fmla="*/ 0 h 1077218"/>
              <a:gd name="connsiteX2" fmla="*/ 10448925 w 10448925"/>
              <a:gd name="connsiteY2" fmla="*/ 1077218 h 1077218"/>
              <a:gd name="connsiteX3" fmla="*/ 0 w 10448925"/>
              <a:gd name="connsiteY3" fmla="*/ 1077218 h 1077218"/>
              <a:gd name="connsiteX4" fmla="*/ 0 w 1044892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8925" h="1077218" fill="none" extrusionOk="0">
                <a:moveTo>
                  <a:pt x="0" y="0"/>
                </a:moveTo>
                <a:cubicBezTo>
                  <a:pt x="1295525" y="5222"/>
                  <a:pt x="6111604" y="24918"/>
                  <a:pt x="10448925" y="0"/>
                </a:cubicBezTo>
                <a:cubicBezTo>
                  <a:pt x="10486787" y="476103"/>
                  <a:pt x="10390322" y="631043"/>
                  <a:pt x="10448925" y="1077218"/>
                </a:cubicBezTo>
                <a:cubicBezTo>
                  <a:pt x="7309726" y="912457"/>
                  <a:pt x="2284751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10448925" h="1077218" stroke="0" extrusionOk="0">
                <a:moveTo>
                  <a:pt x="0" y="0"/>
                </a:moveTo>
                <a:cubicBezTo>
                  <a:pt x="3064974" y="11849"/>
                  <a:pt x="5499446" y="-161459"/>
                  <a:pt x="10448925" y="0"/>
                </a:cubicBezTo>
                <a:cubicBezTo>
                  <a:pt x="10500960" y="144312"/>
                  <a:pt x="10541068" y="673209"/>
                  <a:pt x="10448925" y="1077218"/>
                </a:cubicBezTo>
                <a:cubicBezTo>
                  <a:pt x="8093557" y="931358"/>
                  <a:pt x="148169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485C4-6B6F-4E83-AE3D-6A1E816BAB68}"/>
              </a:ext>
            </a:extLst>
          </p:cNvPr>
          <p:cNvSpPr txBox="1"/>
          <p:nvPr/>
        </p:nvSpPr>
        <p:spPr>
          <a:xfrm>
            <a:off x="1791445" y="4153418"/>
            <a:ext cx="5681473" cy="1200329"/>
          </a:xfrm>
          <a:custGeom>
            <a:avLst/>
            <a:gdLst>
              <a:gd name="connsiteX0" fmla="*/ 0 w 9077325"/>
              <a:gd name="connsiteY0" fmla="*/ 0 h 1754326"/>
              <a:gd name="connsiteX1" fmla="*/ 9077325 w 9077325"/>
              <a:gd name="connsiteY1" fmla="*/ 0 h 1754326"/>
              <a:gd name="connsiteX2" fmla="*/ 9077325 w 9077325"/>
              <a:gd name="connsiteY2" fmla="*/ 1754326 h 1754326"/>
              <a:gd name="connsiteX3" fmla="*/ 0 w 9077325"/>
              <a:gd name="connsiteY3" fmla="*/ 1754326 h 1754326"/>
              <a:gd name="connsiteX4" fmla="*/ 0 w 907732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77325" h="1754326" fill="none" extrusionOk="0">
                <a:moveTo>
                  <a:pt x="0" y="0"/>
                </a:moveTo>
                <a:cubicBezTo>
                  <a:pt x="1322134" y="5222"/>
                  <a:pt x="7029699" y="24918"/>
                  <a:pt x="9077325" y="0"/>
                </a:cubicBezTo>
                <a:cubicBezTo>
                  <a:pt x="9141900" y="239465"/>
                  <a:pt x="8979252" y="1500058"/>
                  <a:pt x="9077325" y="1754326"/>
                </a:cubicBezTo>
                <a:cubicBezTo>
                  <a:pt x="4791419" y="1589565"/>
                  <a:pt x="1583787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9077325" h="1754326" stroke="0" extrusionOk="0">
                <a:moveTo>
                  <a:pt x="0" y="0"/>
                </a:moveTo>
                <a:cubicBezTo>
                  <a:pt x="1182824" y="11849"/>
                  <a:pt x="7724370" y="-161459"/>
                  <a:pt x="9077325" y="0"/>
                </a:cubicBezTo>
                <a:cubicBezTo>
                  <a:pt x="9051511" y="606792"/>
                  <a:pt x="8930795" y="1569389"/>
                  <a:pt x="9077325" y="1754326"/>
                </a:cubicBezTo>
                <a:cubicBezTo>
                  <a:pt x="5239914" y="1608466"/>
                  <a:pt x="3832547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6A85F1F2-91D7-4D2D-819C-19FF50905F37}"/>
              </a:ext>
            </a:extLst>
          </p:cNvPr>
          <p:cNvSpPr/>
          <p:nvPr/>
        </p:nvSpPr>
        <p:spPr>
          <a:xfrm>
            <a:off x="1210860" y="315422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C000">
              <a:lumMod val="60000"/>
              <a:lumOff val="40000"/>
            </a:srgbClr>
          </a:solidFill>
          <a:ln w="28575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9D4FF1-36B3-5ED3-C143-B7E668E77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5396" y="674417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73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C41CE9B9-EC1F-49F0-9CD5-5442CBC83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" y="58192"/>
            <a:ext cx="10733558" cy="64694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DEC97EC-A4D6-4731-AEB8-2C1447EE52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369482E-878B-4413-9394-CFFE070A1CBC}"/>
              </a:ext>
            </a:extLst>
          </p:cNvPr>
          <p:cNvSpPr/>
          <p:nvPr/>
        </p:nvSpPr>
        <p:spPr>
          <a:xfrm>
            <a:off x="618821" y="611903"/>
            <a:ext cx="10600302" cy="5677880"/>
          </a:xfrm>
          <a:prstGeom prst="roundRect">
            <a:avLst>
              <a:gd name="adj" fmla="val 3209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983ED8C-C1C1-47C3-9799-A291BDD967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4" y="568217"/>
            <a:ext cx="1126227" cy="71622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F95073C-E37E-4B87-AED9-0CDCD4474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7" y="441812"/>
            <a:ext cx="1599986" cy="10175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55C3E6A-FFB6-4220-B959-434B35415D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1" b="93748"/>
          <a:stretch/>
        </p:blipFill>
        <p:spPr>
          <a:xfrm rot="17307783">
            <a:off x="969263" y="2128230"/>
            <a:ext cx="483195" cy="34046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150F83-D01E-497C-9DED-4C00714364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182922" y="4556157"/>
            <a:ext cx="12192000" cy="24891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8215D7-6596-4196-B8B8-7FC9D44421A0}"/>
              </a:ext>
            </a:extLst>
          </p:cNvPr>
          <p:cNvSpPr txBox="1"/>
          <p:nvPr/>
        </p:nvSpPr>
        <p:spPr>
          <a:xfrm>
            <a:off x="409764" y="2298464"/>
            <a:ext cx="5963029" cy="1077218"/>
          </a:xfrm>
          <a:custGeom>
            <a:avLst/>
            <a:gdLst>
              <a:gd name="connsiteX0" fmla="*/ 0 w 10448925"/>
              <a:gd name="connsiteY0" fmla="*/ 0 h 1077218"/>
              <a:gd name="connsiteX1" fmla="*/ 10448925 w 10448925"/>
              <a:gd name="connsiteY1" fmla="*/ 0 h 1077218"/>
              <a:gd name="connsiteX2" fmla="*/ 10448925 w 10448925"/>
              <a:gd name="connsiteY2" fmla="*/ 1077218 h 1077218"/>
              <a:gd name="connsiteX3" fmla="*/ 0 w 10448925"/>
              <a:gd name="connsiteY3" fmla="*/ 1077218 h 1077218"/>
              <a:gd name="connsiteX4" fmla="*/ 0 w 1044892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8925" h="1077218" fill="none" extrusionOk="0">
                <a:moveTo>
                  <a:pt x="0" y="0"/>
                </a:moveTo>
                <a:cubicBezTo>
                  <a:pt x="1295525" y="5222"/>
                  <a:pt x="6111604" y="24918"/>
                  <a:pt x="10448925" y="0"/>
                </a:cubicBezTo>
                <a:cubicBezTo>
                  <a:pt x="10486787" y="476103"/>
                  <a:pt x="10390322" y="631043"/>
                  <a:pt x="10448925" y="1077218"/>
                </a:cubicBezTo>
                <a:cubicBezTo>
                  <a:pt x="7309726" y="912457"/>
                  <a:pt x="2284751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10448925" h="1077218" stroke="0" extrusionOk="0">
                <a:moveTo>
                  <a:pt x="0" y="0"/>
                </a:moveTo>
                <a:cubicBezTo>
                  <a:pt x="3064974" y="11849"/>
                  <a:pt x="5499446" y="-161459"/>
                  <a:pt x="10448925" y="0"/>
                </a:cubicBezTo>
                <a:cubicBezTo>
                  <a:pt x="10500960" y="144312"/>
                  <a:pt x="10541068" y="673209"/>
                  <a:pt x="10448925" y="1077218"/>
                </a:cubicBezTo>
                <a:cubicBezTo>
                  <a:pt x="8093557" y="931358"/>
                  <a:pt x="148169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3/ </a:t>
            </a:r>
            <a:r>
              <a:rPr lang="vi-VN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Vì </a:t>
            </a: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sao mùa đông mọi người thích ngồi bên bếp lửa?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485C4-6B6F-4E83-AE3D-6A1E816BAB68}"/>
              </a:ext>
            </a:extLst>
          </p:cNvPr>
          <p:cNvSpPr txBox="1"/>
          <p:nvPr/>
        </p:nvSpPr>
        <p:spPr>
          <a:xfrm>
            <a:off x="900077" y="4527326"/>
            <a:ext cx="5681473" cy="1200329"/>
          </a:xfrm>
          <a:custGeom>
            <a:avLst/>
            <a:gdLst>
              <a:gd name="connsiteX0" fmla="*/ 0 w 9077325"/>
              <a:gd name="connsiteY0" fmla="*/ 0 h 1754326"/>
              <a:gd name="connsiteX1" fmla="*/ 9077325 w 9077325"/>
              <a:gd name="connsiteY1" fmla="*/ 0 h 1754326"/>
              <a:gd name="connsiteX2" fmla="*/ 9077325 w 9077325"/>
              <a:gd name="connsiteY2" fmla="*/ 1754326 h 1754326"/>
              <a:gd name="connsiteX3" fmla="*/ 0 w 9077325"/>
              <a:gd name="connsiteY3" fmla="*/ 1754326 h 1754326"/>
              <a:gd name="connsiteX4" fmla="*/ 0 w 907732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77325" h="1754326" fill="none" extrusionOk="0">
                <a:moveTo>
                  <a:pt x="0" y="0"/>
                </a:moveTo>
                <a:cubicBezTo>
                  <a:pt x="1322134" y="5222"/>
                  <a:pt x="7029699" y="24918"/>
                  <a:pt x="9077325" y="0"/>
                </a:cubicBezTo>
                <a:cubicBezTo>
                  <a:pt x="9141900" y="239465"/>
                  <a:pt x="8979252" y="1500058"/>
                  <a:pt x="9077325" y="1754326"/>
                </a:cubicBezTo>
                <a:cubicBezTo>
                  <a:pt x="4791419" y="1589565"/>
                  <a:pt x="1583787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9077325" h="1754326" stroke="0" extrusionOk="0">
                <a:moveTo>
                  <a:pt x="0" y="0"/>
                </a:moveTo>
                <a:cubicBezTo>
                  <a:pt x="1182824" y="11849"/>
                  <a:pt x="7724370" y="-161459"/>
                  <a:pt x="9077325" y="0"/>
                </a:cubicBezTo>
                <a:cubicBezTo>
                  <a:pt x="9051511" y="606792"/>
                  <a:pt x="8930795" y="1569389"/>
                  <a:pt x="9077325" y="1754326"/>
                </a:cubicBezTo>
                <a:cubicBezTo>
                  <a:pt x="5239914" y="1608466"/>
                  <a:pt x="3832547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từ bếp lửa truyền tới người làm cho </a:t>
            </a:r>
            <a:r>
              <a:rPr lang="en-US" sz="36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ấm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6A85F1F2-91D7-4D2D-819C-19FF50905F37}"/>
              </a:ext>
            </a:extLst>
          </p:cNvPr>
          <p:cNvSpPr/>
          <p:nvPr/>
        </p:nvSpPr>
        <p:spPr>
          <a:xfrm>
            <a:off x="1107199" y="350076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C000">
              <a:lumMod val="60000"/>
              <a:lumOff val="40000"/>
            </a:srgbClr>
          </a:solidFill>
          <a:ln w="28575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9D4FF1-36B3-5ED3-C143-B7E668E772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9962" y="631549"/>
            <a:ext cx="7010400" cy="943704"/>
          </a:xfrm>
          <a:prstGeom prst="rect">
            <a:avLst/>
          </a:prstGeom>
        </p:spPr>
      </p:pic>
      <p:pic>
        <p:nvPicPr>
          <p:cNvPr id="14" name="Picture 2" descr="Mơ Thấy Lửa Cháy Trong Bếp Là Điềm Báo Gì? Phải Làm Như Thế Nào?">
            <a:extLst>
              <a:ext uri="{FF2B5EF4-FFF2-40B4-BE49-F238E27FC236}">
                <a16:creationId xmlns:a16="http://schemas.microsoft.com/office/drawing/2014/main" id="{D403EE9A-E83D-FBA7-6DBF-F54C270F3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49" y="1870558"/>
            <a:ext cx="4484163" cy="39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28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6" name="Snip and Round Single Corner Rectangle 5"/>
          <p:cNvSpPr/>
          <p:nvPr/>
        </p:nvSpPr>
        <p:spPr>
          <a:xfrm>
            <a:off x="714375" y="333375"/>
            <a:ext cx="10868025" cy="6124575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F735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0A680-C187-7EC8-5F65-FEB563CD29B9}"/>
              </a:ext>
            </a:extLst>
          </p:cNvPr>
          <p:cNvSpPr txBox="1"/>
          <p:nvPr/>
        </p:nvSpPr>
        <p:spPr>
          <a:xfrm>
            <a:off x="1266825" y="1581656"/>
            <a:ext cx="8915400" cy="1077218"/>
          </a:xfrm>
          <a:custGeom>
            <a:avLst/>
            <a:gdLst>
              <a:gd name="connsiteX0" fmla="*/ 0 w 8915400"/>
              <a:gd name="connsiteY0" fmla="*/ 0 h 1077218"/>
              <a:gd name="connsiteX1" fmla="*/ 8915400 w 8915400"/>
              <a:gd name="connsiteY1" fmla="*/ 0 h 1077218"/>
              <a:gd name="connsiteX2" fmla="*/ 8915400 w 8915400"/>
              <a:gd name="connsiteY2" fmla="*/ 1077218 h 1077218"/>
              <a:gd name="connsiteX3" fmla="*/ 0 w 8915400"/>
              <a:gd name="connsiteY3" fmla="*/ 1077218 h 1077218"/>
              <a:gd name="connsiteX4" fmla="*/ 0 w 891540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0" h="1077218" fill="none" extrusionOk="0">
                <a:moveTo>
                  <a:pt x="0" y="0"/>
                </a:moveTo>
                <a:cubicBezTo>
                  <a:pt x="2894703" y="5222"/>
                  <a:pt x="6822990" y="24918"/>
                  <a:pt x="8915400" y="0"/>
                </a:cubicBezTo>
                <a:cubicBezTo>
                  <a:pt x="8953262" y="476103"/>
                  <a:pt x="8856797" y="631043"/>
                  <a:pt x="8915400" y="1077218"/>
                </a:cubicBezTo>
                <a:cubicBezTo>
                  <a:pt x="7164111" y="912457"/>
                  <a:pt x="3228765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915400" h="1077218" stroke="0" extrusionOk="0">
                <a:moveTo>
                  <a:pt x="0" y="0"/>
                </a:moveTo>
                <a:cubicBezTo>
                  <a:pt x="2328680" y="11849"/>
                  <a:pt x="4599200" y="-161459"/>
                  <a:pt x="8915400" y="0"/>
                </a:cubicBezTo>
                <a:cubicBezTo>
                  <a:pt x="8967435" y="144312"/>
                  <a:pt x="9007543" y="673209"/>
                  <a:pt x="8915400" y="1077218"/>
                </a:cubicBezTo>
                <a:cubicBezTo>
                  <a:pt x="6675338" y="931358"/>
                  <a:pt x="1397015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 smtClean="0">
                <a:solidFill>
                  <a:srgbClr val="000000"/>
                </a:solidFill>
                <a:cs typeface="Arial" panose="020B0604020202020204" pitchFamily="34" charset="0"/>
              </a:rPr>
              <a:t>4/ </a:t>
            </a:r>
            <a:r>
              <a:rPr lang="vi-VN" sz="3200" dirty="0" smtClean="0">
                <a:solidFill>
                  <a:srgbClr val="000000"/>
                </a:solidFill>
                <a:cs typeface="Arial" panose="020B0604020202020204" pitchFamily="34" charset="0"/>
              </a:rPr>
              <a:t>Nêu </a:t>
            </a:r>
            <a:r>
              <a:rPr lang="vi-VN" sz="3200" dirty="0">
                <a:solidFill>
                  <a:srgbClr val="000000"/>
                </a:solidFill>
                <a:cs typeface="Arial" panose="020B0604020202020204" pitchFamily="34" charset="0"/>
              </a:rPr>
              <a:t>một số cách khác làm vật </a:t>
            </a: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nóng lên </a:t>
            </a:r>
            <a:r>
              <a:rPr lang="vi-VN" sz="3200" dirty="0">
                <a:solidFill>
                  <a:srgbClr val="000000"/>
                </a:solidFill>
                <a:cs typeface="Arial" panose="020B0604020202020204" pitchFamily="34" charset="0"/>
              </a:rPr>
              <a:t>hay </a:t>
            </a:r>
            <a:r>
              <a:rPr lang="vi-VN" sz="3200" dirty="0">
                <a:solidFill>
                  <a:srgbClr val="7030A0"/>
                </a:solidFill>
                <a:cs typeface="Arial" panose="020B0604020202020204" pitchFamily="34" charset="0"/>
              </a:rPr>
              <a:t>lạnh đi </a:t>
            </a:r>
            <a:r>
              <a:rPr lang="vi-VN" sz="3200" dirty="0">
                <a:solidFill>
                  <a:srgbClr val="000000"/>
                </a:solidFill>
                <a:cs typeface="Arial" panose="020B0604020202020204" pitchFamily="34" charset="0"/>
              </a:rPr>
              <a:t>trong cuộc sống.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3060BD-C793-71D7-A641-8DF493AA875D}"/>
              </a:ext>
            </a:extLst>
          </p:cNvPr>
          <p:cNvSpPr txBox="1"/>
          <p:nvPr/>
        </p:nvSpPr>
        <p:spPr>
          <a:xfrm>
            <a:off x="2702200" y="3072277"/>
            <a:ext cx="8756375" cy="2123658"/>
          </a:xfrm>
          <a:custGeom>
            <a:avLst/>
            <a:gdLst>
              <a:gd name="connsiteX0" fmla="*/ 0 w 8756375"/>
              <a:gd name="connsiteY0" fmla="*/ 0 h 3139321"/>
              <a:gd name="connsiteX1" fmla="*/ 8756375 w 8756375"/>
              <a:gd name="connsiteY1" fmla="*/ 0 h 3139321"/>
              <a:gd name="connsiteX2" fmla="*/ 8756375 w 8756375"/>
              <a:gd name="connsiteY2" fmla="*/ 3139321 h 3139321"/>
              <a:gd name="connsiteX3" fmla="*/ 0 w 8756375"/>
              <a:gd name="connsiteY3" fmla="*/ 3139321 h 3139321"/>
              <a:gd name="connsiteX4" fmla="*/ 0 w 8756375"/>
              <a:gd name="connsiteY4" fmla="*/ 0 h 31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6375" h="3139321" fill="none" extrusionOk="0">
                <a:moveTo>
                  <a:pt x="0" y="0"/>
                </a:moveTo>
                <a:cubicBezTo>
                  <a:pt x="1443372" y="5222"/>
                  <a:pt x="7633612" y="24918"/>
                  <a:pt x="8756375" y="0"/>
                </a:cubicBezTo>
                <a:cubicBezTo>
                  <a:pt x="8595130" y="416016"/>
                  <a:pt x="8712615" y="1675844"/>
                  <a:pt x="8756375" y="3139321"/>
                </a:cubicBezTo>
                <a:cubicBezTo>
                  <a:pt x="5041483" y="2974560"/>
                  <a:pt x="4147414" y="3257471"/>
                  <a:pt x="0" y="3139321"/>
                </a:cubicBezTo>
                <a:cubicBezTo>
                  <a:pt x="-55725" y="2016259"/>
                  <a:pt x="17072" y="840262"/>
                  <a:pt x="0" y="0"/>
                </a:cubicBezTo>
                <a:close/>
              </a:path>
              <a:path w="8756375" h="3139321" stroke="0" extrusionOk="0">
                <a:moveTo>
                  <a:pt x="0" y="0"/>
                </a:moveTo>
                <a:cubicBezTo>
                  <a:pt x="3517367" y="11849"/>
                  <a:pt x="6109532" y="-161459"/>
                  <a:pt x="8756375" y="0"/>
                </a:cubicBezTo>
                <a:cubicBezTo>
                  <a:pt x="8759505" y="819424"/>
                  <a:pt x="8655199" y="2189203"/>
                  <a:pt x="8756375" y="3139321"/>
                </a:cubicBezTo>
                <a:cubicBezTo>
                  <a:pt x="7641593" y="2993461"/>
                  <a:pt x="1810785" y="3060997"/>
                  <a:pt x="0" y="3139321"/>
                </a:cubicBezTo>
                <a:cubicBezTo>
                  <a:pt x="74291" y="2070828"/>
                  <a:pt x="168006" y="134459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 TIẾP SỨC</a:t>
            </a:r>
          </a:p>
          <a:p>
            <a:pPr lvl="0" algn="just"/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thắng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vi-VN" sz="33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34">
            <a:extLst>
              <a:ext uri="{FF2B5EF4-FFF2-40B4-BE49-F238E27FC236}">
                <a16:creationId xmlns:a16="http://schemas.microsoft.com/office/drawing/2014/main" id="{0907E770-5D1F-EAAD-C321-6633F60B23EC}"/>
              </a:ext>
            </a:extLst>
          </p:cNvPr>
          <p:cNvSpPr/>
          <p:nvPr/>
        </p:nvSpPr>
        <p:spPr>
          <a:xfrm>
            <a:off x="1268209" y="2637279"/>
            <a:ext cx="1279934" cy="69647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37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59E15C79-6F3E-4412-A599-E260D5661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64040" y="4237409"/>
            <a:ext cx="12408439" cy="29035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98116" y="1039768"/>
            <a:ext cx="10808551" cy="54452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lang="en-US" b="1" dirty="0"/>
              <a:t> </a:t>
            </a:r>
            <a:r>
              <a:rPr lang="vi-VN" b="1" dirty="0"/>
              <a:t>nước sôi vào cốc, khi cầm vào cốc ta thấy nóng</a:t>
            </a:r>
            <a:r>
              <a:rPr lang="en-US" b="1" dirty="0"/>
              <a:t>, m</a:t>
            </a:r>
            <a:r>
              <a:rPr lang="vi-VN" b="1" dirty="0"/>
              <a:t>úc canh nóng vào bát, ta thấy thìa, bát nóng lên.</a:t>
            </a:r>
            <a:endParaRPr lang="en-US" b="1" dirty="0"/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sưởi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cắm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orange, fireplace, light&#10;&#10;Description automatically generated">
            <a:extLst>
              <a:ext uri="{FF2B5EF4-FFF2-40B4-BE49-F238E27FC236}">
                <a16:creationId xmlns:a16="http://schemas.microsoft.com/office/drawing/2014/main" id="{BACC5A94-C654-4D3D-BBFE-AEE1F4728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88" y="3286329"/>
            <a:ext cx="3966593" cy="3086505"/>
          </a:xfrm>
          <a:prstGeom prst="rect">
            <a:avLst/>
          </a:prstGeom>
        </p:spPr>
      </p:pic>
      <p:pic>
        <p:nvPicPr>
          <p:cNvPr id="9" name="Picture 8" descr="A picture containing iron, appliance&#10;&#10;Description automatically generated">
            <a:extLst>
              <a:ext uri="{FF2B5EF4-FFF2-40B4-BE49-F238E27FC236}">
                <a16:creationId xmlns:a16="http://schemas.microsoft.com/office/drawing/2014/main" id="{F34F0B82-FD07-4E35-8ACB-68ABED3AC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82" y="2304702"/>
            <a:ext cx="4720633" cy="47206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A9A4F3F-7B65-41D2-80EC-786B8B926BE0}"/>
              </a:ext>
            </a:extLst>
          </p:cNvPr>
          <p:cNvGrpSpPr/>
          <p:nvPr/>
        </p:nvGrpSpPr>
        <p:grpSpPr>
          <a:xfrm>
            <a:off x="234216" y="2635087"/>
            <a:ext cx="3688685" cy="4188909"/>
            <a:chOff x="4027117" y="1764359"/>
            <a:chExt cx="3688685" cy="4188909"/>
          </a:xfrm>
        </p:grpSpPr>
        <p:pic>
          <p:nvPicPr>
            <p:cNvPr id="13" name="Picture 12" descr="A bowl of soup with a spoon&#10;&#10;Description automatically generated with medium confidence">
              <a:extLst>
                <a:ext uri="{FF2B5EF4-FFF2-40B4-BE49-F238E27FC236}">
                  <a16:creationId xmlns:a16="http://schemas.microsoft.com/office/drawing/2014/main" id="{45F9D52F-159A-431A-BB45-7DCD4C79D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7117" y="2310902"/>
              <a:ext cx="3642366" cy="364236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C65519-B8A1-426A-B6DF-E56C5E3FC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717" r="50000"/>
            <a:stretch/>
          </p:blipFill>
          <p:spPr>
            <a:xfrm>
              <a:off x="5066823" y="1764359"/>
              <a:ext cx="1863532" cy="20604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8BF493-D564-42C9-86EF-055B60B48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717" r="50000"/>
            <a:stretch/>
          </p:blipFill>
          <p:spPr>
            <a:xfrm>
              <a:off x="5779858" y="2468004"/>
              <a:ext cx="1935944" cy="214051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63E90DA-65DF-4B38-842E-2102681F0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717" r="50000"/>
            <a:stretch/>
          </p:blipFill>
          <p:spPr>
            <a:xfrm>
              <a:off x="4504623" y="2734847"/>
              <a:ext cx="1863531" cy="2060450"/>
            </a:xfrm>
            <a:prstGeom prst="rect">
              <a:avLst/>
            </a:prstGeom>
          </p:spPr>
        </p:pic>
      </p:grpSp>
      <p:sp>
        <p:nvSpPr>
          <p:cNvPr id="11" name="矩形: 圆角 16">
            <a:extLst>
              <a:ext uri="{FF2B5EF4-FFF2-40B4-BE49-F238E27FC236}">
                <a16:creationId xmlns:a16="http://schemas.microsoft.com/office/drawing/2014/main" id="{3142ABED-A9CC-4731-8556-AD92F9345BF1}"/>
              </a:ext>
            </a:extLst>
          </p:cNvPr>
          <p:cNvSpPr/>
          <p:nvPr/>
        </p:nvSpPr>
        <p:spPr>
          <a:xfrm>
            <a:off x="24505" y="92662"/>
            <a:ext cx="8463003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2DB43A1-BB27-406A-82CF-231CC051CA2A}"/>
              </a:ext>
            </a:extLst>
          </p:cNvPr>
          <p:cNvSpPr txBox="1">
            <a:spLocks/>
          </p:cNvSpPr>
          <p:nvPr/>
        </p:nvSpPr>
        <p:spPr>
          <a:xfrm>
            <a:off x="470471" y="251155"/>
            <a:ext cx="10985969" cy="705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2A2C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2A2C"/>
                </a:solidFill>
                <a:latin typeface="UTM Showcard" panose="02040603050506020204" pitchFamily="18" charset="0"/>
                <a:cs typeface="Times New Roman" pitchFamily="18" charset="0"/>
              </a:rPr>
              <a:t>MỘT SỐ VÍ DỤ VỀ VẬT NÓNG LÊN</a:t>
            </a:r>
            <a:endParaRPr lang="vi-VN" sz="3600" b="1" dirty="0">
              <a:solidFill>
                <a:srgbClr val="FF2A2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3A3BAF2E-3977-4521-BE11-45B55C81D20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9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59E15C79-6F3E-4412-A599-E260D5661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3"/>
          <a:stretch/>
        </p:blipFill>
        <p:spPr>
          <a:xfrm>
            <a:off x="-64040" y="4237409"/>
            <a:ext cx="12408439" cy="29035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98116" y="1039768"/>
            <a:ext cx="10808551" cy="54452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ướp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ướp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b="1" dirty="0"/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li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Chườm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: 圆角 16">
            <a:extLst>
              <a:ext uri="{FF2B5EF4-FFF2-40B4-BE49-F238E27FC236}">
                <a16:creationId xmlns:a16="http://schemas.microsoft.com/office/drawing/2014/main" id="{3142ABED-A9CC-4731-8556-AD92F9345BF1}"/>
              </a:ext>
            </a:extLst>
          </p:cNvPr>
          <p:cNvSpPr/>
          <p:nvPr/>
        </p:nvSpPr>
        <p:spPr>
          <a:xfrm>
            <a:off x="24505" y="92662"/>
            <a:ext cx="8463003" cy="8979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DB4D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2DB43A1-BB27-406A-82CF-231CC051CA2A}"/>
              </a:ext>
            </a:extLst>
          </p:cNvPr>
          <p:cNvSpPr txBox="1">
            <a:spLocks/>
          </p:cNvSpPr>
          <p:nvPr/>
        </p:nvSpPr>
        <p:spPr>
          <a:xfrm>
            <a:off x="470471" y="251155"/>
            <a:ext cx="10985969" cy="705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3">
                    <a:lumMod val="25000"/>
                  </a:schemeClr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accent3">
                    <a:lumMod val="25000"/>
                  </a:schemeClr>
                </a:solidFill>
                <a:latin typeface="UTM Showcard" panose="02040603050506020204" pitchFamily="18" charset="0"/>
                <a:cs typeface="Times New Roman" pitchFamily="18" charset="0"/>
              </a:rPr>
              <a:t>MỘT SỐ VÍ DỤ VỀ VẬT LẠNH ĐI</a:t>
            </a:r>
            <a:endParaRPr lang="vi-VN" sz="3600" b="1" dirty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3A3BAF2E-3977-4521-BE11-45B55C81D2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1" y="1"/>
            <a:ext cx="2898679" cy="2125980"/>
          </a:xfrm>
          <a:prstGeom prst="rect">
            <a:avLst/>
          </a:prstGeom>
        </p:spPr>
      </p:pic>
      <p:pic>
        <p:nvPicPr>
          <p:cNvPr id="21" name="Picture 17">
            <a:extLst>
              <a:ext uri="{FF2B5EF4-FFF2-40B4-BE49-F238E27FC236}">
                <a16:creationId xmlns:a16="http://schemas.microsoft.com/office/drawing/2014/main" id="{D6882BE0-FF34-4AA3-B93E-D78ECDC51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8116" y="3762380"/>
            <a:ext cx="3265396" cy="183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A picture containing indoor, floor, open, white&#10;&#10;Description automatically generated">
            <a:extLst>
              <a:ext uri="{FF2B5EF4-FFF2-40B4-BE49-F238E27FC236}">
                <a16:creationId xmlns:a16="http://schemas.microsoft.com/office/drawing/2014/main" id="{85AA6330-1F0C-433F-948F-1F8BEE8BA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60" y="3228577"/>
            <a:ext cx="3542803" cy="3542803"/>
          </a:xfrm>
          <a:prstGeom prst="rect">
            <a:avLst/>
          </a:prstGeom>
        </p:spPr>
      </p:pic>
      <p:pic>
        <p:nvPicPr>
          <p:cNvPr id="6" name="Picture 5" descr="A picture containing cup, container, plastic, dark&#10;&#10;Description automatically generated">
            <a:extLst>
              <a:ext uri="{FF2B5EF4-FFF2-40B4-BE49-F238E27FC236}">
                <a16:creationId xmlns:a16="http://schemas.microsoft.com/office/drawing/2014/main" id="{EA0E0FC8-091E-4F58-9AF2-A3862F010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49" y="2746756"/>
            <a:ext cx="4213265" cy="42132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5BFEF-9A4A-413E-8CE9-6AA8DB71BE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t="13182" r="32176"/>
          <a:stretch/>
        </p:blipFill>
        <p:spPr>
          <a:xfrm>
            <a:off x="9160919" y="3491708"/>
            <a:ext cx="2898679" cy="2733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0355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6" name="Snip and Round Single Corner Rectangle 5"/>
          <p:cNvSpPr/>
          <p:nvPr/>
        </p:nvSpPr>
        <p:spPr>
          <a:xfrm>
            <a:off x="714375" y="333375"/>
            <a:ext cx="10868025" cy="6124575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F735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0A680-C187-7EC8-5F65-FEB563CD29B9}"/>
              </a:ext>
            </a:extLst>
          </p:cNvPr>
          <p:cNvSpPr txBox="1"/>
          <p:nvPr/>
        </p:nvSpPr>
        <p:spPr>
          <a:xfrm>
            <a:off x="1266825" y="1581656"/>
            <a:ext cx="8915400" cy="584775"/>
          </a:xfrm>
          <a:custGeom>
            <a:avLst/>
            <a:gdLst>
              <a:gd name="connsiteX0" fmla="*/ 0 w 8915400"/>
              <a:gd name="connsiteY0" fmla="*/ 0 h 1077218"/>
              <a:gd name="connsiteX1" fmla="*/ 8915400 w 8915400"/>
              <a:gd name="connsiteY1" fmla="*/ 0 h 1077218"/>
              <a:gd name="connsiteX2" fmla="*/ 8915400 w 8915400"/>
              <a:gd name="connsiteY2" fmla="*/ 1077218 h 1077218"/>
              <a:gd name="connsiteX3" fmla="*/ 0 w 8915400"/>
              <a:gd name="connsiteY3" fmla="*/ 1077218 h 1077218"/>
              <a:gd name="connsiteX4" fmla="*/ 0 w 891540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5400" h="1077218" fill="none" extrusionOk="0">
                <a:moveTo>
                  <a:pt x="0" y="0"/>
                </a:moveTo>
                <a:cubicBezTo>
                  <a:pt x="2894703" y="5222"/>
                  <a:pt x="6822990" y="24918"/>
                  <a:pt x="8915400" y="0"/>
                </a:cubicBezTo>
                <a:cubicBezTo>
                  <a:pt x="8953262" y="476103"/>
                  <a:pt x="8856797" y="631043"/>
                  <a:pt x="8915400" y="1077218"/>
                </a:cubicBezTo>
                <a:cubicBezTo>
                  <a:pt x="7164111" y="912457"/>
                  <a:pt x="3228765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915400" h="1077218" stroke="0" extrusionOk="0">
                <a:moveTo>
                  <a:pt x="0" y="0"/>
                </a:moveTo>
                <a:cubicBezTo>
                  <a:pt x="2328680" y="11849"/>
                  <a:pt x="4599200" y="-161459"/>
                  <a:pt x="8915400" y="0"/>
                </a:cubicBezTo>
                <a:cubicBezTo>
                  <a:pt x="8967435" y="144312"/>
                  <a:pt x="9007543" y="673209"/>
                  <a:pt x="8915400" y="1077218"/>
                </a:cubicBezTo>
                <a:cubicBezTo>
                  <a:pt x="6675338" y="931358"/>
                  <a:pt x="1397015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Em</a:t>
            </a:r>
            <a:r>
              <a:rPr lang="en-US" sz="32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thể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3060BD-C793-71D7-A641-8DF493AA875D}"/>
              </a:ext>
            </a:extLst>
          </p:cNvPr>
          <p:cNvSpPr txBox="1"/>
          <p:nvPr/>
        </p:nvSpPr>
        <p:spPr>
          <a:xfrm>
            <a:off x="2702200" y="3072277"/>
            <a:ext cx="8756375" cy="2123658"/>
          </a:xfrm>
          <a:custGeom>
            <a:avLst/>
            <a:gdLst>
              <a:gd name="connsiteX0" fmla="*/ 0 w 8756375"/>
              <a:gd name="connsiteY0" fmla="*/ 0 h 3139321"/>
              <a:gd name="connsiteX1" fmla="*/ 8756375 w 8756375"/>
              <a:gd name="connsiteY1" fmla="*/ 0 h 3139321"/>
              <a:gd name="connsiteX2" fmla="*/ 8756375 w 8756375"/>
              <a:gd name="connsiteY2" fmla="*/ 3139321 h 3139321"/>
              <a:gd name="connsiteX3" fmla="*/ 0 w 8756375"/>
              <a:gd name="connsiteY3" fmla="*/ 3139321 h 3139321"/>
              <a:gd name="connsiteX4" fmla="*/ 0 w 8756375"/>
              <a:gd name="connsiteY4" fmla="*/ 0 h 31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6375" h="3139321" fill="none" extrusionOk="0">
                <a:moveTo>
                  <a:pt x="0" y="0"/>
                </a:moveTo>
                <a:cubicBezTo>
                  <a:pt x="1443372" y="5222"/>
                  <a:pt x="7633612" y="24918"/>
                  <a:pt x="8756375" y="0"/>
                </a:cubicBezTo>
                <a:cubicBezTo>
                  <a:pt x="8595130" y="416016"/>
                  <a:pt x="8712615" y="1675844"/>
                  <a:pt x="8756375" y="3139321"/>
                </a:cubicBezTo>
                <a:cubicBezTo>
                  <a:pt x="5041483" y="2974560"/>
                  <a:pt x="4147414" y="3257471"/>
                  <a:pt x="0" y="3139321"/>
                </a:cubicBezTo>
                <a:cubicBezTo>
                  <a:pt x="-55725" y="2016259"/>
                  <a:pt x="17072" y="840262"/>
                  <a:pt x="0" y="0"/>
                </a:cubicBezTo>
                <a:close/>
              </a:path>
              <a:path w="8756375" h="3139321" stroke="0" extrusionOk="0">
                <a:moveTo>
                  <a:pt x="0" y="0"/>
                </a:moveTo>
                <a:cubicBezTo>
                  <a:pt x="3517367" y="11849"/>
                  <a:pt x="6109532" y="-161459"/>
                  <a:pt x="8756375" y="0"/>
                </a:cubicBezTo>
                <a:cubicBezTo>
                  <a:pt x="8759505" y="819424"/>
                  <a:pt x="8655199" y="2189203"/>
                  <a:pt x="8756375" y="3139321"/>
                </a:cubicBezTo>
                <a:cubicBezTo>
                  <a:pt x="7641593" y="2993461"/>
                  <a:pt x="1810785" y="3060997"/>
                  <a:pt x="0" y="3139321"/>
                </a:cubicBezTo>
                <a:cubicBezTo>
                  <a:pt x="74291" y="2070828"/>
                  <a:pt x="168006" y="134459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3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just"/>
            <a:r>
              <a:rPr kumimoji="0" lang="en-US" sz="33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kumimoji="0" lang="en-US" sz="33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3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kumimoji="0" lang="en-US" sz="33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kumimoji="0" lang="en-US" sz="33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kumimoji="0" lang="en-US" sz="33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33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3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kumimoji="0" lang="en-US" sz="33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3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en-US" sz="33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kumimoji="0" lang="en-US" sz="33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3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kumimoji="0" lang="en-US" sz="33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33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kumimoji="0" lang="en-US" sz="33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kumimoji="0" lang="en-US" sz="3300" b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3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34">
            <a:extLst>
              <a:ext uri="{FF2B5EF4-FFF2-40B4-BE49-F238E27FC236}">
                <a16:creationId xmlns:a16="http://schemas.microsoft.com/office/drawing/2014/main" id="{0907E770-5D1F-EAAD-C321-6633F60B23EC}"/>
              </a:ext>
            </a:extLst>
          </p:cNvPr>
          <p:cNvSpPr/>
          <p:nvPr/>
        </p:nvSpPr>
        <p:spPr>
          <a:xfrm>
            <a:off x="1268209" y="2637279"/>
            <a:ext cx="1279934" cy="69647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592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432" y="4632856"/>
            <a:ext cx="2584928" cy="21276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02" y="4966414"/>
            <a:ext cx="1731414" cy="1018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334845"/>
            <a:ext cx="12193057" cy="15241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7" y="-345132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527" y="573508"/>
            <a:ext cx="1322947" cy="14204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83" t="19368" r="21376" b="36864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6724" y="181415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A9AC01-6976-41F1-BDC7-AA35D34657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22903" y="2325617"/>
            <a:ext cx="658425" cy="90838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96D177-14D5-4787-A512-2D782D1240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3409" y="2221097"/>
            <a:ext cx="664522" cy="9083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616828-AEB2-476A-A193-93824BBB2C0E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E80CD1-2632-6AF0-C425-5852EDD8B1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511" y="1683885"/>
            <a:ext cx="10400677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194" y="3726240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12" name="圆角矩形标注 19"/>
          <p:cNvSpPr/>
          <p:nvPr/>
        </p:nvSpPr>
        <p:spPr>
          <a:xfrm flipH="1">
            <a:off x="2546769" y="502753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latin typeface="UTM Flamenco" panose="02040603050506020204" pitchFamily="18" charset="0"/>
                <a:ea typeface="方正字迹-邢体草书繁体" panose="03000502000000000000" charset="-122"/>
              </a:rPr>
              <a:t>Câu</a:t>
            </a:r>
            <a:r>
              <a:rPr lang="en-US" altLang="zh-CN" sz="4000" dirty="0">
                <a:latin typeface="UTM Flamenco" panose="02040603050506020204" pitchFamily="18" charset="0"/>
                <a:ea typeface="方正字迹-邢体草书繁体" panose="03000502000000000000" charset="-122"/>
              </a:rPr>
              <a:t> 1 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954987" y="1962823"/>
            <a:ext cx="10317707" cy="1438632"/>
          </a:xfrm>
          <a:prstGeom prst="snip1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 err="1" smtClean="0">
                <a:solidFill>
                  <a:srgbClr val="00B050"/>
                </a:solidFill>
              </a:rPr>
              <a:t>Để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diễn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tả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độ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nóng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,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lạnh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của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một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vật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,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người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 ta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sử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dụng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nhiệt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độ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có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đơn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vị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là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</a:rPr>
              <a:t>gì</a:t>
            </a:r>
            <a:r>
              <a:rPr lang="en-US" altLang="en-US" sz="4000" b="1" dirty="0" smtClean="0">
                <a:solidFill>
                  <a:srgbClr val="00B050"/>
                </a:solidFill>
              </a:rPr>
              <a:t>?</a:t>
            </a:r>
            <a:endParaRPr lang="en-US" altLang="en-US" sz="4000" b="1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49775E-A37C-4A4F-92A1-4C6C5AFD01F9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58505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6925" y="4217757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0160" y="207024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143580" y="1536681"/>
            <a:ext cx="9294126" cy="17366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err="1" smtClean="0">
                <a:solidFill>
                  <a:schemeClr val="bg1"/>
                </a:solidFill>
              </a:rPr>
              <a:t>Muốn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đo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nhiệt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độ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của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một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vật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,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người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ta dung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dụng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cụ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gì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?</a:t>
            </a:r>
            <a:endParaRPr lang="en-US" altLang="en-US" sz="4800" b="1" dirty="0">
              <a:solidFill>
                <a:schemeClr val="bg1"/>
              </a:solidFill>
            </a:endParaRPr>
          </a:p>
        </p:txBody>
      </p:sp>
      <p:sp>
        <p:nvSpPr>
          <p:cNvPr id="18" name="圆角矩形标注 19"/>
          <p:cNvSpPr/>
          <p:nvPr/>
        </p:nvSpPr>
        <p:spPr>
          <a:xfrm flipH="1">
            <a:off x="2546769" y="502753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latin typeface="UTM Flamenco" panose="02040603050506020204" pitchFamily="18" charset="0"/>
                <a:ea typeface="方正字迹-邢体草书繁体" panose="03000502000000000000" charset="-122"/>
              </a:rPr>
              <a:t>Câu</a:t>
            </a:r>
            <a:r>
              <a:rPr lang="en-US" altLang="zh-CN" sz="4000" dirty="0">
                <a:latin typeface="UTM Flamenco" panose="02040603050506020204" pitchFamily="18" charset="0"/>
                <a:ea typeface="方正字迹-邢体草书繁体" panose="03000502000000000000" charset="-122"/>
              </a:rPr>
              <a:t> 2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33EFC0-82B0-4A20-A73B-4E4C795A2332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74402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6925" y="4217757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0160" y="207024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143580" y="1536681"/>
            <a:ext cx="9294126" cy="17366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err="1" smtClean="0">
                <a:solidFill>
                  <a:schemeClr val="bg1"/>
                </a:solidFill>
              </a:rPr>
              <a:t>Hãy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kể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tên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các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loại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nhiệt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kế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mà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con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biết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.</a:t>
            </a:r>
            <a:endParaRPr lang="en-US" altLang="en-US" sz="4800" b="1" dirty="0">
              <a:solidFill>
                <a:schemeClr val="bg1"/>
              </a:solidFill>
            </a:endParaRPr>
          </a:p>
        </p:txBody>
      </p:sp>
      <p:sp>
        <p:nvSpPr>
          <p:cNvPr id="18" name="圆角矩形标注 19"/>
          <p:cNvSpPr/>
          <p:nvPr/>
        </p:nvSpPr>
        <p:spPr>
          <a:xfrm flipH="1">
            <a:off x="2546769" y="502753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latin typeface="UTM Flamenco" panose="02040603050506020204" pitchFamily="18" charset="0"/>
                <a:ea typeface="方正字迹-邢体草书繁体" panose="03000502000000000000" charset="-122"/>
              </a:rPr>
              <a:t>Câu</a:t>
            </a:r>
            <a:r>
              <a:rPr lang="en-US" altLang="zh-CN" sz="4000" dirty="0">
                <a:latin typeface="UTM Flamenco" panose="02040603050506020204" pitchFamily="18" charset="0"/>
                <a:ea typeface="方正字迹-邢体草书繁体" panose="03000502000000000000" charset="-122"/>
              </a:rPr>
              <a:t> </a:t>
            </a:r>
            <a:r>
              <a:rPr lang="en-US" altLang="zh-CN" sz="4000" dirty="0" smtClean="0">
                <a:latin typeface="UTM Flamenco" panose="02040603050506020204" pitchFamily="18" charset="0"/>
                <a:ea typeface="方正字迹-邢体草书繁体" panose="03000502000000000000" charset="-122"/>
              </a:rPr>
              <a:t>3 </a:t>
            </a:r>
            <a:endParaRPr lang="en-US" altLang="zh-CN" sz="4000" dirty="0">
              <a:latin typeface="UTM Flamenco" panose="02040603050506020204" pitchFamily="18" charset="0"/>
              <a:ea typeface="方正字迹-邢体草书繁体" panose="03000502000000000000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33EFC0-82B0-4A20-A73B-4E4C795A2332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8028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6925" y="4217757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0160" y="207024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143580" y="1536681"/>
            <a:ext cx="9294126" cy="25538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err="1" smtClean="0">
                <a:solidFill>
                  <a:schemeClr val="bg1"/>
                </a:solidFill>
              </a:rPr>
              <a:t>Nhiệt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độ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nước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đang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sôi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là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bao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nhiêu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độ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?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Nhiệt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độ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nước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đá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đang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tan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là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bao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nhiêu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 smtClean="0">
                <a:solidFill>
                  <a:schemeClr val="bg1"/>
                </a:solidFill>
              </a:rPr>
              <a:t>độ</a:t>
            </a:r>
            <a:r>
              <a:rPr lang="en-US" altLang="en-US" sz="4800" b="1" dirty="0" smtClean="0">
                <a:solidFill>
                  <a:schemeClr val="bg1"/>
                </a:solidFill>
              </a:rPr>
              <a:t>?</a:t>
            </a:r>
            <a:endParaRPr lang="en-US" altLang="en-US" sz="4800" b="1" dirty="0">
              <a:solidFill>
                <a:schemeClr val="bg1"/>
              </a:solidFill>
            </a:endParaRPr>
          </a:p>
        </p:txBody>
      </p:sp>
      <p:sp>
        <p:nvSpPr>
          <p:cNvPr id="18" name="圆角矩形标注 19"/>
          <p:cNvSpPr/>
          <p:nvPr/>
        </p:nvSpPr>
        <p:spPr>
          <a:xfrm flipH="1">
            <a:off x="2546769" y="502753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latin typeface="UTM Flamenco" panose="02040603050506020204" pitchFamily="18" charset="0"/>
                <a:ea typeface="方正字迹-邢体草书繁体" panose="03000502000000000000" charset="-122"/>
              </a:rPr>
              <a:t>Câu</a:t>
            </a:r>
            <a:r>
              <a:rPr lang="en-US" altLang="zh-CN" sz="4000" dirty="0">
                <a:latin typeface="UTM Flamenco" panose="02040603050506020204" pitchFamily="18" charset="0"/>
                <a:ea typeface="方正字迹-邢体草书繁体" panose="03000502000000000000" charset="-122"/>
              </a:rPr>
              <a:t> </a:t>
            </a:r>
            <a:r>
              <a:rPr lang="en-US" altLang="zh-CN" sz="4000" dirty="0" smtClean="0">
                <a:latin typeface="UTM Flamenco" panose="02040603050506020204" pitchFamily="18" charset="0"/>
                <a:ea typeface="方正字迹-邢体草书繁体" panose="03000502000000000000" charset="-122"/>
              </a:rPr>
              <a:t>4 </a:t>
            </a:r>
            <a:endParaRPr lang="en-US" altLang="zh-CN" sz="4000" dirty="0">
              <a:latin typeface="UTM Flamenco" panose="02040603050506020204" pitchFamily="18" charset="0"/>
              <a:ea typeface="方正字迹-邢体草书繁体" panose="03000502000000000000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33EFC0-82B0-4A20-A73B-4E4C795A2332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64668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432" y="4632856"/>
            <a:ext cx="2584928" cy="21276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02" y="4966414"/>
            <a:ext cx="1731414" cy="1018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334845"/>
            <a:ext cx="12193057" cy="15241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7" y="-345132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175" y="2079582"/>
            <a:ext cx="1322947" cy="14204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83" t="19368" r="21376" b="36864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6724" y="181415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54" y="-1078422"/>
            <a:ext cx="5317992" cy="2821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45C6D4-8A02-4DAC-709C-D4A54DAB7F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07733" y="383235"/>
            <a:ext cx="4243184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89DB2-AF34-5BEF-3F0C-DAFC16C384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924" y="1957822"/>
            <a:ext cx="12113802" cy="3151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33BB78-37F8-4A5D-E676-DEE84AD6B2B3}"/>
              </a:ext>
            </a:extLst>
          </p:cNvPr>
          <p:cNvSpPr txBox="1"/>
          <p:nvPr/>
        </p:nvSpPr>
        <p:spPr>
          <a:xfrm>
            <a:off x="5172075" y="4533900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8493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6F81E4D1-D5F9-49A6-B323-24E5CF4A8C66}"/>
              </a:ext>
            </a:extLst>
          </p:cNvPr>
          <p:cNvSpPr txBox="1"/>
          <p:nvPr/>
        </p:nvSpPr>
        <p:spPr>
          <a:xfrm>
            <a:off x="4404204" y="2939114"/>
            <a:ext cx="3383592" cy="523166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rgbClr val="7F7F7F"/>
                </a:solidFill>
                <a:latin typeface="Arial" panose="020B0604020202020204" pitchFamily="34" charset="0"/>
                <a:ea typeface="方正卡通简体" panose="03000509000000000000" pitchFamily="65" charset="-122"/>
              </a:rPr>
              <a:t>HOẠT ĐỘNG 1</a:t>
            </a:r>
            <a:endParaRPr lang="zh-CN" altLang="en-US" sz="2800" dirty="0">
              <a:solidFill>
                <a:srgbClr val="7F7F7F"/>
              </a:solidFill>
              <a:latin typeface="Arial" panose="020B0604020202020204" pitchFamily="34" charset="0"/>
              <a:ea typeface="方正卡通简体" panose="03000509000000000000" pitchFamily="65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94" y="-1909739"/>
            <a:ext cx="9097978" cy="79849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3410FA-C156-418F-A70A-B5D16F7B2464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D99F4-8EBD-67CD-68EA-AACB539CAB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3769" y="1454878"/>
            <a:ext cx="805961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0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492" y="4380365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0" y="1472899"/>
            <a:ext cx="11979723" cy="3619605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837241" y="2553344"/>
            <a:ext cx="913758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altLang="en-US" sz="4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altLang="en-US" sz="44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2: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Sự</a:t>
            </a:r>
            <a:r>
              <a:rPr lang="en-US" altLang="en-US" sz="4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truyền</a:t>
            </a:r>
            <a:r>
              <a:rPr lang="en-US" altLang="en-US" sz="4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nhiệt</a:t>
            </a:r>
            <a:endParaRPr lang="en-US" altLang="en-US" sz="4400" b="1" dirty="0" smtClean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4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 </a:t>
            </a:r>
            <a:endParaRPr lang="en-US" altLang="en-US" sz="4400" b="1" dirty="0">
              <a:solidFill>
                <a:schemeClr val="accent6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4C4DF-CA4C-498B-82BA-9C7773E2FE21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2990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海洋风PPT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772</Words>
  <Application>Microsoft Office PowerPoint</Application>
  <PresentationFormat>Widescreen</PresentationFormat>
  <Paragraphs>96</Paragraphs>
  <Slides>26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微软雅黑</vt:lpstr>
      <vt:lpstr>黑体</vt:lpstr>
      <vt:lpstr>#9Slide03 AmpleSoft Bold</vt:lpstr>
      <vt:lpstr>#9Slide05 ButterScotch</vt:lpstr>
      <vt:lpstr>#9Slide05 RollingPen </vt:lpstr>
      <vt:lpstr>AdamGorry-Lights</vt:lpstr>
      <vt:lpstr>Adobe Garamond Pro Bold</vt:lpstr>
      <vt:lpstr>Alex Brush</vt:lpstr>
      <vt:lpstr>Arial</vt:lpstr>
      <vt:lpstr>Calibri</vt:lpstr>
      <vt:lpstr>Cambria</vt:lpstr>
      <vt:lpstr>等线</vt:lpstr>
      <vt:lpstr>Times New Roman</vt:lpstr>
      <vt:lpstr>UTM Flamenco</vt:lpstr>
      <vt:lpstr>UTM Showcard</vt:lpstr>
      <vt:lpstr>UVF Mussica Swash</vt:lpstr>
      <vt:lpstr>UVN Bach Dang Nang</vt:lpstr>
      <vt:lpstr>方正卡通简体</vt:lpstr>
      <vt:lpstr>方正字迹-邢体草书繁体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 THÍ NGHIỆM THEO NHÓM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PC</dc:creator>
  <dc:description>www.051661.com</dc:description>
  <cp:lastModifiedBy>Admin</cp:lastModifiedBy>
  <cp:revision>94</cp:revision>
  <dcterms:created xsi:type="dcterms:W3CDTF">2017-05-26T02:40:49Z</dcterms:created>
  <dcterms:modified xsi:type="dcterms:W3CDTF">2023-11-24T06:27:31Z</dcterms:modified>
  <cp:version>P14</cp:version>
</cp:coreProperties>
</file>