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av" ContentType="audio/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0" r:id="rId2"/>
  </p:sldMasterIdLst>
  <p:notesMasterIdLst>
    <p:notesMasterId r:id="rId24"/>
  </p:notesMasterIdLst>
  <p:sldIdLst>
    <p:sldId id="8649" r:id="rId3"/>
    <p:sldId id="8652" r:id="rId4"/>
    <p:sldId id="1384" r:id="rId5"/>
    <p:sldId id="1391" r:id="rId6"/>
    <p:sldId id="1392" r:id="rId7"/>
    <p:sldId id="8665" r:id="rId8"/>
    <p:sldId id="261" r:id="rId9"/>
    <p:sldId id="8668" r:id="rId10"/>
    <p:sldId id="8662" r:id="rId11"/>
    <p:sldId id="317" r:id="rId12"/>
    <p:sldId id="3375" r:id="rId13"/>
    <p:sldId id="325" r:id="rId14"/>
    <p:sldId id="8669" r:id="rId15"/>
    <p:sldId id="8674" r:id="rId16"/>
    <p:sldId id="8663" r:id="rId17"/>
    <p:sldId id="8670" r:id="rId18"/>
    <p:sldId id="8671" r:id="rId19"/>
    <p:sldId id="8673" r:id="rId20"/>
    <p:sldId id="8675" r:id="rId21"/>
    <p:sldId id="8672" r:id="rId22"/>
    <p:sldId id="8660"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58" d="100"/>
          <a:sy n="58" d="100"/>
        </p:scale>
        <p:origin x="988"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DD01387-CCA5-4DEE-ADC3-326C42B8C9FC}" type="datetimeFigureOut">
              <a:rPr lang="en-US" smtClean="0"/>
              <a:t>10/14/2023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B0217F1-B776-414F-ACF4-1B713218B722}" type="slidenum">
              <a:rPr lang="en-US" smtClean="0"/>
              <a:t>‹#›</a:t>
            </a:fld>
            <a:endParaRPr lang="en-US"/>
          </a:p>
        </p:txBody>
      </p:sp>
    </p:spTree>
    <p:extLst>
      <p:ext uri="{BB962C8B-B14F-4D97-AF65-F5344CB8AC3E}">
        <p14:creationId xmlns:p14="http://schemas.microsoft.com/office/powerpoint/2010/main" val="35861093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 </a:t>
            </a:r>
            <a:r>
              <a:rPr lang="en-US" altLang="zh-CN" dirty="0" err="1"/>
              <a:t>Các</a:t>
            </a:r>
            <a:r>
              <a:rPr lang="en-US" altLang="zh-CN" dirty="0"/>
              <a:t> nick </a:t>
            </a:r>
            <a:r>
              <a:rPr lang="en-US" altLang="zh-CN" dirty="0" err="1"/>
              <a:t>khác</a:t>
            </a:r>
            <a:r>
              <a:rPr lang="en-US" altLang="zh-CN" dirty="0"/>
              <a:t> </a:t>
            </a:r>
            <a:r>
              <a:rPr lang="en-US" altLang="zh-CN" dirty="0" err="1"/>
              <a:t>đều</a:t>
            </a:r>
            <a:r>
              <a:rPr lang="en-US" altLang="zh-CN" dirty="0"/>
              <a:t> </a:t>
            </a:r>
            <a:r>
              <a:rPr lang="en-US" altLang="zh-CN" dirty="0" err="1"/>
              <a:t>là</a:t>
            </a:r>
            <a:r>
              <a:rPr lang="en-US" altLang="zh-CN" dirty="0"/>
              <a:t> </a:t>
            </a:r>
            <a:r>
              <a:rPr lang="en-US" altLang="zh-CN" dirty="0" err="1"/>
              <a:t>giả</a:t>
            </a:r>
            <a:r>
              <a:rPr lang="en-US" altLang="zh-CN" dirty="0"/>
              <a:t> </a:t>
            </a:r>
            <a:r>
              <a:rPr lang="en-US" altLang="zh-CN" dirty="0" err="1"/>
              <a:t>mạo</a:t>
            </a:r>
            <a:r>
              <a:rPr lang="en-US" altLang="zh-CN" dirty="0"/>
              <a:t>, </a:t>
            </a:r>
            <a:r>
              <a:rPr lang="en-US" altLang="zh-CN" dirty="0" err="1"/>
              <a:t>ăn</a:t>
            </a:r>
            <a:r>
              <a:rPr lang="en-US" altLang="zh-CN" dirty="0"/>
              <a:t> </a:t>
            </a:r>
            <a:r>
              <a:rPr lang="en-US" altLang="zh-CN" dirty="0" err="1"/>
              <a:t>cắp</a:t>
            </a:r>
            <a:r>
              <a:rPr lang="en-US" altLang="zh-CN" dirty="0"/>
              <a:t> </a:t>
            </a:r>
            <a:r>
              <a:rPr lang="en-US" altLang="zh-CN" dirty="0" err="1"/>
              <a:t>chất</a:t>
            </a:r>
            <a:r>
              <a:rPr lang="en-US" altLang="zh-CN" dirty="0"/>
              <a:t> </a:t>
            </a:r>
            <a:r>
              <a:rPr lang="en-US" altLang="zh-CN" dirty="0" err="1"/>
              <a:t>xám</a:t>
            </a:r>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A2CAD8-F91A-409A-B778-AA74111763F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104405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 </a:t>
            </a:r>
            <a:r>
              <a:rPr lang="en-US" altLang="zh-CN" dirty="0" err="1"/>
              <a:t>Các</a:t>
            </a:r>
            <a:r>
              <a:rPr lang="en-US" altLang="zh-CN" dirty="0"/>
              <a:t> nick </a:t>
            </a:r>
            <a:r>
              <a:rPr lang="en-US" altLang="zh-CN" dirty="0" err="1"/>
              <a:t>khác</a:t>
            </a:r>
            <a:r>
              <a:rPr lang="en-US" altLang="zh-CN" dirty="0"/>
              <a:t> </a:t>
            </a:r>
            <a:r>
              <a:rPr lang="en-US" altLang="zh-CN" dirty="0" err="1"/>
              <a:t>đều</a:t>
            </a:r>
            <a:r>
              <a:rPr lang="en-US" altLang="zh-CN" dirty="0"/>
              <a:t> </a:t>
            </a:r>
            <a:r>
              <a:rPr lang="en-US" altLang="zh-CN" dirty="0" err="1"/>
              <a:t>là</a:t>
            </a:r>
            <a:r>
              <a:rPr lang="en-US" altLang="zh-CN" dirty="0"/>
              <a:t> </a:t>
            </a:r>
            <a:r>
              <a:rPr lang="en-US" altLang="zh-CN" dirty="0" err="1"/>
              <a:t>giả</a:t>
            </a:r>
            <a:r>
              <a:rPr lang="en-US" altLang="zh-CN" dirty="0"/>
              <a:t> </a:t>
            </a:r>
            <a:r>
              <a:rPr lang="en-US" altLang="zh-CN" dirty="0" err="1"/>
              <a:t>mạo</a:t>
            </a:r>
            <a:r>
              <a:rPr lang="en-US" altLang="zh-CN" dirty="0"/>
              <a:t>, </a:t>
            </a:r>
            <a:r>
              <a:rPr lang="en-US" altLang="zh-CN" dirty="0" err="1"/>
              <a:t>ăn</a:t>
            </a:r>
            <a:r>
              <a:rPr lang="en-US" altLang="zh-CN" dirty="0"/>
              <a:t> </a:t>
            </a:r>
            <a:r>
              <a:rPr lang="en-US" altLang="zh-CN" dirty="0" err="1"/>
              <a:t>cắp</a:t>
            </a:r>
            <a:r>
              <a:rPr lang="en-US" altLang="zh-CN" dirty="0"/>
              <a:t> </a:t>
            </a:r>
            <a:r>
              <a:rPr lang="en-US" altLang="zh-CN" dirty="0" err="1"/>
              <a:t>chất</a:t>
            </a:r>
            <a:r>
              <a:rPr lang="en-US" altLang="zh-CN" dirty="0"/>
              <a:t> </a:t>
            </a:r>
            <a:r>
              <a:rPr lang="en-US" altLang="zh-CN" dirty="0" err="1"/>
              <a:t>xám</a:t>
            </a:r>
            <a:endParaRPr lang="zh-CN" altLang="en-US" dirty="0"/>
          </a:p>
        </p:txBody>
      </p:sp>
      <p:sp>
        <p:nvSpPr>
          <p:cNvPr id="4" name="Slide Number Placeholder 3"/>
          <p:cNvSpPr>
            <a:spLocks noGrp="1"/>
          </p:cNvSpPr>
          <p:nvPr>
            <p:ph type="sldNum" sz="quarter" idx="5"/>
          </p:nvPr>
        </p:nvSpPr>
        <p:spPr/>
        <p:txBody>
          <a:bodyPr/>
          <a:lstStyle/>
          <a:p>
            <a:fld id="{BB0217F1-B776-414F-ACF4-1B713218B722}" type="slidenum">
              <a:rPr lang="en-US" smtClean="0"/>
              <a:t>13</a:t>
            </a:fld>
            <a:endParaRPr lang="en-US"/>
          </a:p>
        </p:txBody>
      </p:sp>
    </p:spTree>
    <p:extLst>
      <p:ext uri="{BB962C8B-B14F-4D97-AF65-F5344CB8AC3E}">
        <p14:creationId xmlns:p14="http://schemas.microsoft.com/office/powerpoint/2010/main" val="32926003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a:extLst>
              <a:ext uri="{FF2B5EF4-FFF2-40B4-BE49-F238E27FC236}">
                <a16:creationId xmlns:a16="http://schemas.microsoft.com/office/drawing/2014/main" id="{91E557F6-9CE8-51D7-617D-9E2E383D3B0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fld id="{361C6E73-B6A3-4FDB-90AD-0EC40D384568}" type="slidenum">
              <a:rPr lang="en-US" altLang="en-US">
                <a:latin typeface="Arial" panose="020B0604020202020204" pitchFamily="34" charset="0"/>
              </a:rPr>
              <a:pPr/>
              <a:t>14</a:t>
            </a:fld>
            <a:endParaRPr lang="en-US" altLang="en-US">
              <a:latin typeface="Arial" panose="020B0604020202020204" pitchFamily="34" charset="0"/>
            </a:endParaRPr>
          </a:p>
        </p:txBody>
      </p:sp>
      <p:sp>
        <p:nvSpPr>
          <p:cNvPr id="28675" name="Rectangle 2">
            <a:extLst>
              <a:ext uri="{FF2B5EF4-FFF2-40B4-BE49-F238E27FC236}">
                <a16:creationId xmlns:a16="http://schemas.microsoft.com/office/drawing/2014/main" id="{A994DD68-D07A-D023-46E2-9F8AABC29DCC}"/>
              </a:ext>
            </a:extLst>
          </p:cNvPr>
          <p:cNvSpPr>
            <a:spLocks noGrp="1" noRot="1" noChangeAspect="1" noChangeArrowheads="1" noTextEdit="1"/>
          </p:cNvSpPr>
          <p:nvPr>
            <p:ph type="sldImg"/>
          </p:nvPr>
        </p:nvSpPr>
        <p:spPr>
          <a:ln/>
        </p:spPr>
      </p:sp>
      <p:sp>
        <p:nvSpPr>
          <p:cNvPr id="28676" name="Rectangle 3">
            <a:extLst>
              <a:ext uri="{FF2B5EF4-FFF2-40B4-BE49-F238E27FC236}">
                <a16:creationId xmlns:a16="http://schemas.microsoft.com/office/drawing/2014/main" id="{74D1DC76-6D16-DF2E-958F-0C3C9A8C7CF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20290245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幻灯片图像占位符 1"/>
          <p:cNvSpPr>
            <a:spLocks noGrp="1" noRot="1" noChangeAspect="1" noChangeArrowheads="1" noTextEdit="1"/>
          </p:cNvSpPr>
          <p:nvPr>
            <p:ph type="sldImg" idx="4294967295"/>
          </p:nvPr>
        </p:nvSpPr>
        <p:spPr>
          <a:xfrm>
            <a:off x="381000" y="685800"/>
            <a:ext cx="6096000" cy="3429000"/>
          </a:xfrm>
          <a:ln>
            <a:miter lim="800000"/>
          </a:ln>
        </p:spPr>
      </p:sp>
      <p:sp>
        <p:nvSpPr>
          <p:cNvPr id="21507" name="备注占位符 2"/>
          <p:cNvSpPr>
            <a:spLocks noGrp="1" noChangeArrowheads="1"/>
          </p:cNvSpPr>
          <p:nvPr>
            <p:ph type="body" idx="4294967295"/>
          </p:nvPr>
        </p:nvSpPr>
        <p:spPr/>
        <p:txBody>
          <a:bodyPr/>
          <a:lstStyle/>
          <a:p>
            <a:endParaRPr lang="zh-CN" altLang="en-US"/>
          </a:p>
        </p:txBody>
      </p:sp>
      <p:sp>
        <p:nvSpPr>
          <p:cNvPr id="21508"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345D3C-23C6-432D-BC9E-8B62E4F27DC8}" type="slidenum">
              <a:rPr kumimoji="0" altLang="en-US" sz="1200" b="0" i="0" u="none" strike="noStrike" kern="1200" cap="none" spc="0" normalizeH="0" baseline="0" noProof="0">
                <a:ln>
                  <a:noFill/>
                </a:ln>
                <a:solidFill>
                  <a:prstClr val="black"/>
                </a:solidFill>
                <a:effectLst/>
                <a:uLnTx/>
                <a:uFillTx/>
                <a:latin typeface="等线"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4854393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 </a:t>
            </a:r>
            <a:r>
              <a:rPr lang="en-US" altLang="zh-CN" dirty="0" err="1"/>
              <a:t>Các</a:t>
            </a:r>
            <a:r>
              <a:rPr lang="en-US" altLang="zh-CN" dirty="0"/>
              <a:t> nick </a:t>
            </a:r>
            <a:r>
              <a:rPr lang="en-US" altLang="zh-CN" dirty="0" err="1"/>
              <a:t>khác</a:t>
            </a:r>
            <a:r>
              <a:rPr lang="en-US" altLang="zh-CN" dirty="0"/>
              <a:t> </a:t>
            </a:r>
            <a:r>
              <a:rPr lang="en-US" altLang="zh-CN" dirty="0" err="1"/>
              <a:t>đều</a:t>
            </a:r>
            <a:r>
              <a:rPr lang="en-US" altLang="zh-CN" dirty="0"/>
              <a:t> </a:t>
            </a:r>
            <a:r>
              <a:rPr lang="en-US" altLang="zh-CN" dirty="0" err="1"/>
              <a:t>là</a:t>
            </a:r>
            <a:r>
              <a:rPr lang="en-US" altLang="zh-CN" dirty="0"/>
              <a:t> </a:t>
            </a:r>
            <a:r>
              <a:rPr lang="en-US" altLang="zh-CN" dirty="0" err="1"/>
              <a:t>giả</a:t>
            </a:r>
            <a:r>
              <a:rPr lang="en-US" altLang="zh-CN" dirty="0"/>
              <a:t> </a:t>
            </a:r>
            <a:r>
              <a:rPr lang="en-US" altLang="zh-CN" dirty="0" err="1"/>
              <a:t>mạo</a:t>
            </a:r>
            <a:r>
              <a:rPr lang="en-US" altLang="zh-CN" dirty="0"/>
              <a:t>, </a:t>
            </a:r>
            <a:r>
              <a:rPr lang="en-US" altLang="zh-CN" dirty="0" err="1"/>
              <a:t>ăn</a:t>
            </a:r>
            <a:r>
              <a:rPr lang="en-US" altLang="zh-CN" dirty="0"/>
              <a:t> </a:t>
            </a:r>
            <a:r>
              <a:rPr lang="en-US" altLang="zh-CN" dirty="0" err="1"/>
              <a:t>cắp</a:t>
            </a:r>
            <a:r>
              <a:rPr lang="en-US" altLang="zh-CN" dirty="0"/>
              <a:t> </a:t>
            </a:r>
            <a:r>
              <a:rPr lang="en-US" altLang="zh-CN" dirty="0" err="1"/>
              <a:t>chất</a:t>
            </a:r>
            <a:r>
              <a:rPr lang="en-US" altLang="zh-CN" dirty="0"/>
              <a:t> </a:t>
            </a:r>
            <a:r>
              <a:rPr lang="en-US" altLang="zh-CN" dirty="0" err="1"/>
              <a:t>xám</a:t>
            </a:r>
            <a:endParaRPr lang="zh-CN" altLang="en-US" dirty="0"/>
          </a:p>
        </p:txBody>
      </p:sp>
      <p:sp>
        <p:nvSpPr>
          <p:cNvPr id="4" name="Slide Number Placeholder 3"/>
          <p:cNvSpPr>
            <a:spLocks noGrp="1"/>
          </p:cNvSpPr>
          <p:nvPr>
            <p:ph type="sldNum" sz="quarter" idx="5"/>
          </p:nvPr>
        </p:nvSpPr>
        <p:spPr/>
        <p:txBody>
          <a:bodyPr/>
          <a:lstStyle/>
          <a:p>
            <a:fld id="{BB0217F1-B776-414F-ACF4-1B713218B722}" type="slidenum">
              <a:rPr lang="en-US" smtClean="0"/>
              <a:t>16</a:t>
            </a:fld>
            <a:endParaRPr lang="en-US"/>
          </a:p>
        </p:txBody>
      </p:sp>
    </p:spTree>
    <p:extLst>
      <p:ext uri="{BB962C8B-B14F-4D97-AF65-F5344CB8AC3E}">
        <p14:creationId xmlns:p14="http://schemas.microsoft.com/office/powerpoint/2010/main" val="16371808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 </a:t>
            </a:r>
            <a:r>
              <a:rPr lang="en-US" altLang="zh-CN" dirty="0" err="1"/>
              <a:t>Các</a:t>
            </a:r>
            <a:r>
              <a:rPr lang="en-US" altLang="zh-CN" dirty="0"/>
              <a:t> nick </a:t>
            </a:r>
            <a:r>
              <a:rPr lang="en-US" altLang="zh-CN" dirty="0" err="1"/>
              <a:t>khác</a:t>
            </a:r>
            <a:r>
              <a:rPr lang="en-US" altLang="zh-CN" dirty="0"/>
              <a:t> </a:t>
            </a:r>
            <a:r>
              <a:rPr lang="en-US" altLang="zh-CN" dirty="0" err="1"/>
              <a:t>đều</a:t>
            </a:r>
            <a:r>
              <a:rPr lang="en-US" altLang="zh-CN" dirty="0"/>
              <a:t> </a:t>
            </a:r>
            <a:r>
              <a:rPr lang="en-US" altLang="zh-CN" dirty="0" err="1"/>
              <a:t>là</a:t>
            </a:r>
            <a:r>
              <a:rPr lang="en-US" altLang="zh-CN" dirty="0"/>
              <a:t> </a:t>
            </a:r>
            <a:r>
              <a:rPr lang="en-US" altLang="zh-CN" dirty="0" err="1"/>
              <a:t>giả</a:t>
            </a:r>
            <a:r>
              <a:rPr lang="en-US" altLang="zh-CN" dirty="0"/>
              <a:t> </a:t>
            </a:r>
            <a:r>
              <a:rPr lang="en-US" altLang="zh-CN" dirty="0" err="1"/>
              <a:t>mạo</a:t>
            </a:r>
            <a:r>
              <a:rPr lang="en-US" altLang="zh-CN" dirty="0"/>
              <a:t>, </a:t>
            </a:r>
            <a:r>
              <a:rPr lang="en-US" altLang="zh-CN" dirty="0" err="1"/>
              <a:t>ăn</a:t>
            </a:r>
            <a:r>
              <a:rPr lang="en-US" altLang="zh-CN" dirty="0"/>
              <a:t> </a:t>
            </a:r>
            <a:r>
              <a:rPr lang="en-US" altLang="zh-CN" dirty="0" err="1"/>
              <a:t>cắp</a:t>
            </a:r>
            <a:r>
              <a:rPr lang="en-US" altLang="zh-CN" dirty="0"/>
              <a:t> </a:t>
            </a:r>
            <a:r>
              <a:rPr lang="en-US" altLang="zh-CN" dirty="0" err="1"/>
              <a:t>chất</a:t>
            </a:r>
            <a:r>
              <a:rPr lang="en-US" altLang="zh-CN" dirty="0"/>
              <a:t> </a:t>
            </a:r>
            <a:r>
              <a:rPr lang="en-US" altLang="zh-CN" dirty="0" err="1"/>
              <a:t>xám</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8F03C3-53C1-4F10-8DAF-D1F318E96C6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1111699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A2CAD8-F91A-409A-B778-AA74111763F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0539707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幻灯片图像占位符 1"/>
          <p:cNvSpPr>
            <a:spLocks noGrp="1" noRot="1" noChangeAspect="1" noChangeArrowheads="1" noTextEdit="1"/>
          </p:cNvSpPr>
          <p:nvPr>
            <p:ph type="sldImg" idx="4294967295"/>
          </p:nvPr>
        </p:nvSpPr>
        <p:spPr>
          <a:xfrm>
            <a:off x="381000" y="685800"/>
            <a:ext cx="6096000" cy="3429000"/>
          </a:xfrm>
          <a:ln>
            <a:miter lim="800000"/>
          </a:ln>
        </p:spPr>
      </p:sp>
      <p:sp>
        <p:nvSpPr>
          <p:cNvPr id="21507" name="备注占位符 2"/>
          <p:cNvSpPr>
            <a:spLocks noGrp="1" noChangeArrowheads="1"/>
          </p:cNvSpPr>
          <p:nvPr>
            <p:ph type="body" idx="4294967295"/>
          </p:nvPr>
        </p:nvSpPr>
        <p:spPr/>
        <p:txBody>
          <a:bodyPr/>
          <a:lstStyle/>
          <a:p>
            <a:endParaRPr lang="zh-CN" altLang="en-US" dirty="0"/>
          </a:p>
        </p:txBody>
      </p:sp>
      <p:sp>
        <p:nvSpPr>
          <p:cNvPr id="21508"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345D3C-23C6-432D-BC9E-8B62E4F27DC8}" type="slidenum">
              <a:rPr kumimoji="0" altLang="en-US" sz="1200" b="0" i="0" u="none" strike="noStrike" kern="1200" cap="none" spc="0" normalizeH="0" baseline="0" noProof="0">
                <a:ln>
                  <a:noFill/>
                </a:ln>
                <a:solidFill>
                  <a:prstClr val="black"/>
                </a:solidFill>
                <a:effectLst/>
                <a:uLnTx/>
                <a:uFillTx/>
                <a:latin typeface="等线"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38338172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8F03C3-53C1-4F10-8DAF-D1F318E96C6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07757164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A2CAD8-F91A-409A-B778-AA74111763F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5749610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A2CAD8-F91A-409A-B778-AA74111763F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6745758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 </a:t>
            </a:r>
            <a:r>
              <a:rPr lang="en-US" altLang="zh-CN" dirty="0" err="1"/>
              <a:t>Các</a:t>
            </a:r>
            <a:r>
              <a:rPr lang="en-US" altLang="zh-CN" dirty="0"/>
              <a:t> nick </a:t>
            </a:r>
            <a:r>
              <a:rPr lang="en-US" altLang="zh-CN" dirty="0" err="1"/>
              <a:t>khác</a:t>
            </a:r>
            <a:r>
              <a:rPr lang="en-US" altLang="zh-CN" dirty="0"/>
              <a:t> </a:t>
            </a:r>
            <a:r>
              <a:rPr lang="en-US" altLang="zh-CN" dirty="0" err="1"/>
              <a:t>đều</a:t>
            </a:r>
            <a:r>
              <a:rPr lang="en-US" altLang="zh-CN" dirty="0"/>
              <a:t> </a:t>
            </a:r>
            <a:r>
              <a:rPr lang="en-US" altLang="zh-CN" dirty="0" err="1"/>
              <a:t>là</a:t>
            </a:r>
            <a:r>
              <a:rPr lang="en-US" altLang="zh-CN" dirty="0"/>
              <a:t> </a:t>
            </a:r>
            <a:r>
              <a:rPr lang="en-US" altLang="zh-CN" dirty="0" err="1"/>
              <a:t>giả</a:t>
            </a:r>
            <a:r>
              <a:rPr lang="en-US" altLang="zh-CN" dirty="0"/>
              <a:t> </a:t>
            </a:r>
            <a:r>
              <a:rPr lang="en-US" altLang="zh-CN" dirty="0" err="1"/>
              <a:t>mạo</a:t>
            </a:r>
            <a:r>
              <a:rPr lang="en-US" altLang="zh-CN" dirty="0"/>
              <a:t>, </a:t>
            </a:r>
            <a:r>
              <a:rPr lang="en-US" altLang="zh-CN" dirty="0" err="1"/>
              <a:t>ăn</a:t>
            </a:r>
            <a:r>
              <a:rPr lang="en-US" altLang="zh-CN" dirty="0"/>
              <a:t> </a:t>
            </a:r>
            <a:r>
              <a:rPr lang="en-US" altLang="zh-CN" dirty="0" err="1"/>
              <a:t>cắp</a:t>
            </a:r>
            <a:r>
              <a:rPr lang="en-US" altLang="zh-CN" dirty="0"/>
              <a:t> </a:t>
            </a:r>
            <a:r>
              <a:rPr lang="en-US" altLang="zh-CN" dirty="0" err="1"/>
              <a:t>chất</a:t>
            </a:r>
            <a:r>
              <a:rPr lang="en-US" altLang="zh-CN" dirty="0"/>
              <a:t> </a:t>
            </a:r>
            <a:r>
              <a:rPr lang="en-US" altLang="zh-CN" dirty="0" err="1"/>
              <a:t>xám</a:t>
            </a:r>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A2CAD8-F91A-409A-B778-AA74111763F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9044162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a:extLst>
              <a:ext uri="{FF2B5EF4-FFF2-40B4-BE49-F238E27FC236}">
                <a16:creationId xmlns:a16="http://schemas.microsoft.com/office/drawing/2014/main" id="{FA846DCE-92F9-A67A-5301-45BD30AB405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fld id="{25DF24CF-23AB-4169-8CFA-B061C7BFB07E}" type="slidenum">
              <a:rPr lang="en-US" altLang="en-US">
                <a:latin typeface="Arial" panose="020B0604020202020204" pitchFamily="34" charset="0"/>
              </a:rPr>
              <a:pPr/>
              <a:t>7</a:t>
            </a:fld>
            <a:endParaRPr lang="en-US" altLang="en-US">
              <a:latin typeface="Arial" panose="020B0604020202020204" pitchFamily="34" charset="0"/>
            </a:endParaRPr>
          </a:p>
        </p:txBody>
      </p:sp>
      <p:sp>
        <p:nvSpPr>
          <p:cNvPr id="27651" name="Rectangle 2">
            <a:extLst>
              <a:ext uri="{FF2B5EF4-FFF2-40B4-BE49-F238E27FC236}">
                <a16:creationId xmlns:a16="http://schemas.microsoft.com/office/drawing/2014/main" id="{244D4828-4471-A193-4584-8272A4E01459}"/>
              </a:ext>
            </a:extLst>
          </p:cNvPr>
          <p:cNvSpPr>
            <a:spLocks noGrp="1" noRot="1" noChangeAspect="1" noChangeArrowheads="1" noTextEdit="1"/>
          </p:cNvSpPr>
          <p:nvPr>
            <p:ph type="sldImg"/>
          </p:nvPr>
        </p:nvSpPr>
        <p:spPr>
          <a:ln/>
        </p:spPr>
      </p:sp>
      <p:sp>
        <p:nvSpPr>
          <p:cNvPr id="27652" name="Rectangle 3">
            <a:extLst>
              <a:ext uri="{FF2B5EF4-FFF2-40B4-BE49-F238E27FC236}">
                <a16:creationId xmlns:a16="http://schemas.microsoft.com/office/drawing/2014/main" id="{2CA20F7C-FCF4-E19B-4320-145E85384C0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 </a:t>
            </a:r>
            <a:r>
              <a:rPr lang="en-US" altLang="zh-CN" dirty="0" err="1"/>
              <a:t>Các</a:t>
            </a:r>
            <a:r>
              <a:rPr lang="en-US" altLang="zh-CN" dirty="0"/>
              <a:t> nick </a:t>
            </a:r>
            <a:r>
              <a:rPr lang="en-US" altLang="zh-CN" dirty="0" err="1"/>
              <a:t>khác</a:t>
            </a:r>
            <a:r>
              <a:rPr lang="en-US" altLang="zh-CN" dirty="0"/>
              <a:t> </a:t>
            </a:r>
            <a:r>
              <a:rPr lang="en-US" altLang="zh-CN" dirty="0" err="1"/>
              <a:t>đều</a:t>
            </a:r>
            <a:r>
              <a:rPr lang="en-US" altLang="zh-CN" dirty="0"/>
              <a:t> </a:t>
            </a:r>
            <a:r>
              <a:rPr lang="en-US" altLang="zh-CN" dirty="0" err="1"/>
              <a:t>là</a:t>
            </a:r>
            <a:r>
              <a:rPr lang="en-US" altLang="zh-CN" dirty="0"/>
              <a:t> </a:t>
            </a:r>
            <a:r>
              <a:rPr lang="en-US" altLang="zh-CN" dirty="0" err="1"/>
              <a:t>giả</a:t>
            </a:r>
            <a:r>
              <a:rPr lang="en-US" altLang="zh-CN" dirty="0"/>
              <a:t> </a:t>
            </a:r>
            <a:r>
              <a:rPr lang="en-US" altLang="zh-CN" dirty="0" err="1"/>
              <a:t>mạo</a:t>
            </a:r>
            <a:r>
              <a:rPr lang="en-US" altLang="zh-CN" dirty="0"/>
              <a:t>, </a:t>
            </a:r>
            <a:r>
              <a:rPr lang="en-US" altLang="zh-CN" dirty="0" err="1"/>
              <a:t>ăn</a:t>
            </a:r>
            <a:r>
              <a:rPr lang="en-US" altLang="zh-CN" dirty="0"/>
              <a:t> </a:t>
            </a:r>
            <a:r>
              <a:rPr lang="en-US" altLang="zh-CN" dirty="0" err="1"/>
              <a:t>cắp</a:t>
            </a:r>
            <a:r>
              <a:rPr lang="en-US" altLang="zh-CN" dirty="0"/>
              <a:t> </a:t>
            </a:r>
            <a:r>
              <a:rPr lang="en-US" altLang="zh-CN" dirty="0" err="1"/>
              <a:t>chất</a:t>
            </a:r>
            <a:r>
              <a:rPr lang="en-US" altLang="zh-CN" dirty="0"/>
              <a:t> </a:t>
            </a:r>
            <a:r>
              <a:rPr lang="en-US" altLang="zh-CN" dirty="0" err="1"/>
              <a:t>xám</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A28D21-2707-4CA8-BBC0-E072FA1B7B8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2181301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A28D21-2707-4CA8-BBC0-E072FA1B7B8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0153968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a:extLst>
              <a:ext uri="{FF2B5EF4-FFF2-40B4-BE49-F238E27FC236}">
                <a16:creationId xmlns:a16="http://schemas.microsoft.com/office/drawing/2014/main" id="{696B676E-EF9B-593E-5299-2FA17CB49E2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fld id="{70581467-F109-4AA9-963D-CC1EA314EF92}" type="slidenum">
              <a:rPr lang="en-US" altLang="en-US">
                <a:latin typeface="Arial" panose="020B0604020202020204" pitchFamily="34" charset="0"/>
              </a:rPr>
              <a:pPr/>
              <a:t>10</a:t>
            </a:fld>
            <a:endParaRPr lang="en-US" altLang="en-US">
              <a:latin typeface="Arial" panose="020B0604020202020204" pitchFamily="34" charset="0"/>
            </a:endParaRPr>
          </a:p>
        </p:txBody>
      </p:sp>
      <p:sp>
        <p:nvSpPr>
          <p:cNvPr id="29699" name="Rectangle 2">
            <a:extLst>
              <a:ext uri="{FF2B5EF4-FFF2-40B4-BE49-F238E27FC236}">
                <a16:creationId xmlns:a16="http://schemas.microsoft.com/office/drawing/2014/main" id="{CAE2FFC8-2F50-5F7A-C2E3-D2C381FBB441}"/>
              </a:ext>
            </a:extLst>
          </p:cNvPr>
          <p:cNvSpPr>
            <a:spLocks noGrp="1" noRot="1" noChangeAspect="1" noChangeArrowheads="1" noTextEdit="1"/>
          </p:cNvSpPr>
          <p:nvPr>
            <p:ph type="sldImg"/>
          </p:nvPr>
        </p:nvSpPr>
        <p:spPr>
          <a:ln/>
        </p:spPr>
      </p:sp>
      <p:sp>
        <p:nvSpPr>
          <p:cNvPr id="29700" name="Rectangle 3">
            <a:extLst>
              <a:ext uri="{FF2B5EF4-FFF2-40B4-BE49-F238E27FC236}">
                <a16:creationId xmlns:a16="http://schemas.microsoft.com/office/drawing/2014/main" id="{61A2BB83-B192-81F5-2550-340B3B4BABD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 </a:t>
            </a:r>
            <a:r>
              <a:rPr lang="en-US" altLang="zh-CN" dirty="0" err="1"/>
              <a:t>Các</a:t>
            </a:r>
            <a:r>
              <a:rPr lang="en-US" altLang="zh-CN" dirty="0"/>
              <a:t> nick </a:t>
            </a:r>
            <a:r>
              <a:rPr lang="en-US" altLang="zh-CN" dirty="0" err="1"/>
              <a:t>khác</a:t>
            </a:r>
            <a:r>
              <a:rPr lang="en-US" altLang="zh-CN" dirty="0"/>
              <a:t> </a:t>
            </a:r>
            <a:r>
              <a:rPr lang="en-US" altLang="zh-CN" dirty="0" err="1"/>
              <a:t>đều</a:t>
            </a:r>
            <a:r>
              <a:rPr lang="en-US" altLang="zh-CN" dirty="0"/>
              <a:t> </a:t>
            </a:r>
            <a:r>
              <a:rPr lang="en-US" altLang="zh-CN" dirty="0" err="1"/>
              <a:t>là</a:t>
            </a:r>
            <a:r>
              <a:rPr lang="en-US" altLang="zh-CN" dirty="0"/>
              <a:t> </a:t>
            </a:r>
            <a:r>
              <a:rPr lang="en-US" altLang="zh-CN" dirty="0" err="1"/>
              <a:t>giả</a:t>
            </a:r>
            <a:r>
              <a:rPr lang="en-US" altLang="zh-CN" dirty="0"/>
              <a:t> </a:t>
            </a:r>
            <a:r>
              <a:rPr lang="en-US" altLang="zh-CN" dirty="0" err="1"/>
              <a:t>mạo</a:t>
            </a:r>
            <a:r>
              <a:rPr lang="en-US" altLang="zh-CN" dirty="0"/>
              <a:t>, </a:t>
            </a:r>
            <a:r>
              <a:rPr lang="en-US" altLang="zh-CN" dirty="0" err="1"/>
              <a:t>ăn</a:t>
            </a:r>
            <a:r>
              <a:rPr lang="en-US" altLang="zh-CN" dirty="0"/>
              <a:t> </a:t>
            </a:r>
            <a:r>
              <a:rPr lang="en-US" altLang="zh-CN" dirty="0" err="1"/>
              <a:t>cắp</a:t>
            </a:r>
            <a:r>
              <a:rPr lang="en-US" altLang="zh-CN" dirty="0"/>
              <a:t> </a:t>
            </a:r>
            <a:r>
              <a:rPr lang="en-US" altLang="zh-CN" dirty="0" err="1"/>
              <a:t>chất</a:t>
            </a:r>
            <a:r>
              <a:rPr lang="en-US" altLang="zh-CN" dirty="0"/>
              <a:t> </a:t>
            </a:r>
            <a:r>
              <a:rPr lang="en-US" altLang="zh-CN" dirty="0" err="1"/>
              <a:t>xám</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8F03C3-53C1-4F10-8DAF-D1F318E96C6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9237939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a:extLst>
              <a:ext uri="{FF2B5EF4-FFF2-40B4-BE49-F238E27FC236}">
                <a16:creationId xmlns:a16="http://schemas.microsoft.com/office/drawing/2014/main" id="{83EF261E-91DA-BE36-7387-E5ACE5AFA1B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fld id="{22872F58-FF23-4331-8778-29EEB5E0DE3B}" type="slidenum">
              <a:rPr lang="en-US" altLang="en-US">
                <a:latin typeface="Arial" panose="020B0604020202020204" pitchFamily="34" charset="0"/>
              </a:rPr>
              <a:pPr/>
              <a:t>12</a:t>
            </a:fld>
            <a:endParaRPr lang="en-US" altLang="en-US">
              <a:latin typeface="Arial" panose="020B0604020202020204" pitchFamily="34" charset="0"/>
            </a:endParaRPr>
          </a:p>
        </p:txBody>
      </p:sp>
      <p:sp>
        <p:nvSpPr>
          <p:cNvPr id="36867" name="Rectangle 2">
            <a:extLst>
              <a:ext uri="{FF2B5EF4-FFF2-40B4-BE49-F238E27FC236}">
                <a16:creationId xmlns:a16="http://schemas.microsoft.com/office/drawing/2014/main" id="{76697CCD-1CE6-1FC4-9AC1-9A894FB89F34}"/>
              </a:ext>
            </a:extLst>
          </p:cNvPr>
          <p:cNvSpPr>
            <a:spLocks noGrp="1" noRot="1" noChangeAspect="1" noChangeArrowheads="1" noTextEdit="1"/>
          </p:cNvSpPr>
          <p:nvPr>
            <p:ph type="sldImg"/>
          </p:nvPr>
        </p:nvSpPr>
        <p:spPr>
          <a:ln/>
        </p:spPr>
      </p:sp>
      <p:sp>
        <p:nvSpPr>
          <p:cNvPr id="36868" name="Rectangle 3">
            <a:extLst>
              <a:ext uri="{FF2B5EF4-FFF2-40B4-BE49-F238E27FC236}">
                <a16:creationId xmlns:a16="http://schemas.microsoft.com/office/drawing/2014/main" id="{2380F77A-BCE2-9A58-A3C5-041726D5CA0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69E6307-B339-4BB6-917D-3C23473274C6}"/>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E2072071-EDC3-4497-9CF5-D380D82635D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260F51E2-6110-42B6-AD1C-2A061E700915}"/>
              </a:ext>
            </a:extLst>
          </p:cNvPr>
          <p:cNvSpPr>
            <a:spLocks noGrp="1"/>
          </p:cNvSpPr>
          <p:nvPr>
            <p:ph type="dt" sz="half" idx="10"/>
          </p:nvPr>
        </p:nvSpPr>
        <p:spPr/>
        <p:txBody>
          <a:bodyPr/>
          <a:lstStyle/>
          <a:p>
            <a:fld id="{851456EF-EDA7-466D-90A9-97D47B7037CB}" type="datetimeFigureOut">
              <a:rPr lang="zh-CN" altLang="en-US" smtClean="0"/>
              <a:t>2023/10/14</a:t>
            </a:fld>
            <a:endParaRPr lang="zh-CN" altLang="en-US"/>
          </a:p>
        </p:txBody>
      </p:sp>
      <p:sp>
        <p:nvSpPr>
          <p:cNvPr id="5" name="页脚占位符 4">
            <a:extLst>
              <a:ext uri="{FF2B5EF4-FFF2-40B4-BE49-F238E27FC236}">
                <a16:creationId xmlns:a16="http://schemas.microsoft.com/office/drawing/2014/main" id="{0FB077BF-E70D-46F2-806A-019D5E9D8530}"/>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190F3DE-A7B7-4C33-862E-179405C3ACF5}"/>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3190789002"/>
      </p:ext>
    </p:extLst>
  </p:cSld>
  <p:clrMapOvr>
    <a:masterClrMapping/>
  </p:clrMapOvr>
  <mc:AlternateContent xmlns:mc="http://schemas.openxmlformats.org/markup-compatibility/2006" xmlns:p14="http://schemas.microsoft.com/office/powerpoint/2010/main">
    <mc:Choice Requires="p14">
      <p:transition spd="slow" p14:dur="1500">
        <p:cover/>
      </p:transition>
    </mc:Choice>
    <mc:Fallback xmlns="">
      <p:transition spd="slow">
        <p:cover/>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8DF56CA-60B2-41D2-9BC1-9F491180B7CD}"/>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4D036413-0D1F-49C6-ABC3-E88B00AA9D19}"/>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990967AC-5B2E-4CE5-B02B-28F41E919F81}"/>
              </a:ext>
            </a:extLst>
          </p:cNvPr>
          <p:cNvSpPr>
            <a:spLocks noGrp="1"/>
          </p:cNvSpPr>
          <p:nvPr>
            <p:ph type="dt" sz="half" idx="10"/>
          </p:nvPr>
        </p:nvSpPr>
        <p:spPr/>
        <p:txBody>
          <a:bodyPr/>
          <a:lstStyle/>
          <a:p>
            <a:fld id="{851456EF-EDA7-466D-90A9-97D47B7037CB}" type="datetimeFigureOut">
              <a:rPr lang="zh-CN" altLang="en-US" smtClean="0"/>
              <a:t>2023/10/14</a:t>
            </a:fld>
            <a:endParaRPr lang="zh-CN" altLang="en-US"/>
          </a:p>
        </p:txBody>
      </p:sp>
      <p:sp>
        <p:nvSpPr>
          <p:cNvPr id="5" name="页脚占位符 4">
            <a:extLst>
              <a:ext uri="{FF2B5EF4-FFF2-40B4-BE49-F238E27FC236}">
                <a16:creationId xmlns:a16="http://schemas.microsoft.com/office/drawing/2014/main" id="{8E7432D6-B28E-4415-90A8-1491910D2A2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CFD1B169-DE41-4C59-B264-6376E14F05E3}"/>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205757846"/>
      </p:ext>
    </p:extLst>
  </p:cSld>
  <p:clrMapOvr>
    <a:masterClrMapping/>
  </p:clrMapOvr>
  <mc:AlternateContent xmlns:mc="http://schemas.openxmlformats.org/markup-compatibility/2006" xmlns:p14="http://schemas.microsoft.com/office/powerpoint/2010/main">
    <mc:Choice Requires="p14">
      <p:transition spd="slow" p14:dur="1500">
        <p:cover/>
      </p:transition>
    </mc:Choice>
    <mc:Fallback xmlns="">
      <p:transition spd="slow">
        <p:cover/>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EF2B3E7E-5BF0-4A59-8E75-85A611782CBE}"/>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98194D29-58BB-4975-B376-EF1A5BC29E8C}"/>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F808C711-39DA-4EF0-8F62-5B958554AD34}"/>
              </a:ext>
            </a:extLst>
          </p:cNvPr>
          <p:cNvSpPr>
            <a:spLocks noGrp="1"/>
          </p:cNvSpPr>
          <p:nvPr>
            <p:ph type="dt" sz="half" idx="10"/>
          </p:nvPr>
        </p:nvSpPr>
        <p:spPr/>
        <p:txBody>
          <a:bodyPr/>
          <a:lstStyle/>
          <a:p>
            <a:fld id="{851456EF-EDA7-466D-90A9-97D47B7037CB}" type="datetimeFigureOut">
              <a:rPr lang="zh-CN" altLang="en-US" smtClean="0"/>
              <a:t>2023/10/14</a:t>
            </a:fld>
            <a:endParaRPr lang="zh-CN" altLang="en-US"/>
          </a:p>
        </p:txBody>
      </p:sp>
      <p:sp>
        <p:nvSpPr>
          <p:cNvPr id="5" name="页脚占位符 4">
            <a:extLst>
              <a:ext uri="{FF2B5EF4-FFF2-40B4-BE49-F238E27FC236}">
                <a16:creationId xmlns:a16="http://schemas.microsoft.com/office/drawing/2014/main" id="{E334A974-65FE-4464-B01A-02E8F7EFEA57}"/>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C5120632-8296-4676-AD40-600AE63B59EE}"/>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1619728784"/>
      </p:ext>
    </p:extLst>
  </p:cSld>
  <p:clrMapOvr>
    <a:masterClrMapping/>
  </p:clrMapOvr>
  <mc:AlternateContent xmlns:mc="http://schemas.openxmlformats.org/markup-compatibility/2006" xmlns:p14="http://schemas.microsoft.com/office/powerpoint/2010/main">
    <mc:Choice Requires="p14">
      <p:transition spd="slow" p14:dur="1500">
        <p:cover/>
      </p:transition>
    </mc:Choice>
    <mc:Fallback xmlns="">
      <p:transition spd="slow">
        <p:cover/>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C4E33717-F1F4-4EF9-B5E9-49385DDD2F0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矩形 1">
            <a:extLst>
              <a:ext uri="{FF2B5EF4-FFF2-40B4-BE49-F238E27FC236}">
                <a16:creationId xmlns:a16="http://schemas.microsoft.com/office/drawing/2014/main" id="{57B47D66-3457-41F3-BD8D-FF18AAD9F07D}"/>
              </a:ext>
            </a:extLst>
          </p:cNvPr>
          <p:cNvSpPr/>
          <p:nvPr userDrawn="1"/>
        </p:nvSpPr>
        <p:spPr>
          <a:xfrm>
            <a:off x="289367" y="277792"/>
            <a:ext cx="11613266" cy="6302416"/>
          </a:xfrm>
          <a:prstGeom prst="rect">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5">
            <a:extLst>
              <a:ext uri="{FF2B5EF4-FFF2-40B4-BE49-F238E27FC236}">
                <a16:creationId xmlns:a16="http://schemas.microsoft.com/office/drawing/2014/main" id="{78A0D557-49FB-4CDE-BE04-7CE5B37959EE}"/>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26336" b="14275"/>
          <a:stretch/>
        </p:blipFill>
        <p:spPr>
          <a:xfrm>
            <a:off x="0" y="2824224"/>
            <a:ext cx="12192000" cy="4044884"/>
          </a:xfrm>
          <a:prstGeom prst="rect">
            <a:avLst/>
          </a:prstGeom>
        </p:spPr>
      </p:pic>
    </p:spTree>
    <p:extLst>
      <p:ext uri="{BB962C8B-B14F-4D97-AF65-F5344CB8AC3E}">
        <p14:creationId xmlns:p14="http://schemas.microsoft.com/office/powerpoint/2010/main" val="338249914"/>
      </p:ext>
    </p:extLst>
  </p:cSld>
  <p:clrMapOvr>
    <a:masterClrMapping/>
  </p:clrMapOvr>
  <mc:AlternateContent xmlns:mc="http://schemas.openxmlformats.org/markup-compatibility/2006" xmlns:p14="http://schemas.microsoft.com/office/powerpoint/2010/main">
    <mc:Choice Requires="p14">
      <p:transition spd="slow" p14:dur="1500">
        <p:cover/>
      </p:transition>
    </mc:Choice>
    <mc:Fallback xmlns="">
      <p:transition spd="slow">
        <p:cover/>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1_自定义版式">
    <p:spTree>
      <p:nvGrpSpPr>
        <p:cNvPr id="1" name=""/>
        <p:cNvGrpSpPr/>
        <p:nvPr/>
      </p:nvGrpSpPr>
      <p:grpSpPr>
        <a:xfrm>
          <a:off x="0" y="0"/>
          <a:ext cx="0" cy="0"/>
          <a:chOff x="0" y="0"/>
          <a:chExt cx="0" cy="0"/>
        </a:xfrm>
      </p:grpSpPr>
      <p:sp>
        <p:nvSpPr>
          <p:cNvPr id="6" name="图片占位符 5"/>
          <p:cNvSpPr>
            <a:spLocks noGrp="1"/>
          </p:cNvSpPr>
          <p:nvPr>
            <p:ph type="pic" sz="quarter" idx="10"/>
          </p:nvPr>
        </p:nvSpPr>
        <p:spPr>
          <a:xfrm>
            <a:off x="1110973" y="1849256"/>
            <a:ext cx="6054998" cy="3880214"/>
          </a:xfrm>
          <a:custGeom>
            <a:avLst/>
            <a:gdLst>
              <a:gd name="connsiteX0" fmla="*/ 176821 w 6054998"/>
              <a:gd name="connsiteY0" fmla="*/ 0 h 3880214"/>
              <a:gd name="connsiteX1" fmla="*/ 5878177 w 6054998"/>
              <a:gd name="connsiteY1" fmla="*/ 0 h 3880214"/>
              <a:gd name="connsiteX2" fmla="*/ 6054998 w 6054998"/>
              <a:gd name="connsiteY2" fmla="*/ 176821 h 3880214"/>
              <a:gd name="connsiteX3" fmla="*/ 6054998 w 6054998"/>
              <a:gd name="connsiteY3" fmla="*/ 3703393 h 3880214"/>
              <a:gd name="connsiteX4" fmla="*/ 5878177 w 6054998"/>
              <a:gd name="connsiteY4" fmla="*/ 3880214 h 3880214"/>
              <a:gd name="connsiteX5" fmla="*/ 176821 w 6054998"/>
              <a:gd name="connsiteY5" fmla="*/ 3880214 h 3880214"/>
              <a:gd name="connsiteX6" fmla="*/ 0 w 6054998"/>
              <a:gd name="connsiteY6" fmla="*/ 3703393 h 3880214"/>
              <a:gd name="connsiteX7" fmla="*/ 0 w 6054998"/>
              <a:gd name="connsiteY7" fmla="*/ 176821 h 3880214"/>
              <a:gd name="connsiteX8" fmla="*/ 176821 w 6054998"/>
              <a:gd name="connsiteY8" fmla="*/ 0 h 3880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54998" h="3880214">
                <a:moveTo>
                  <a:pt x="176821" y="0"/>
                </a:moveTo>
                <a:lnTo>
                  <a:pt x="5878177" y="0"/>
                </a:lnTo>
                <a:cubicBezTo>
                  <a:pt x="5975833" y="0"/>
                  <a:pt x="6054998" y="79165"/>
                  <a:pt x="6054998" y="176821"/>
                </a:cubicBezTo>
                <a:lnTo>
                  <a:pt x="6054998" y="3703393"/>
                </a:lnTo>
                <a:cubicBezTo>
                  <a:pt x="6054998" y="3801049"/>
                  <a:pt x="5975833" y="3880214"/>
                  <a:pt x="5878177" y="3880214"/>
                </a:cubicBezTo>
                <a:lnTo>
                  <a:pt x="176821" y="3880214"/>
                </a:lnTo>
                <a:cubicBezTo>
                  <a:pt x="79165" y="3880214"/>
                  <a:pt x="0" y="3801049"/>
                  <a:pt x="0" y="3703393"/>
                </a:cubicBezTo>
                <a:lnTo>
                  <a:pt x="0" y="176821"/>
                </a:lnTo>
                <a:cubicBezTo>
                  <a:pt x="0" y="79165"/>
                  <a:pt x="79165" y="0"/>
                  <a:pt x="176821"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2813191231"/>
      </p:ext>
    </p:extLst>
  </p:cSld>
  <p:clrMapOvr>
    <a:masterClrMapping/>
  </p:clrMapOvr>
  <mc:AlternateContent xmlns:mc="http://schemas.openxmlformats.org/markup-compatibility/2006" xmlns:p14="http://schemas.microsoft.com/office/powerpoint/2010/main">
    <mc:Choice Requires="p14">
      <p:transition spd="slow" p14:dur="1500">
        <p:cover/>
      </p:transition>
    </mc:Choice>
    <mc:Fallback xmlns="">
      <p:transition spd="slow">
        <p:cover/>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31_Title and Content">
    <p:spTree>
      <p:nvGrpSpPr>
        <p:cNvPr id="1" name=""/>
        <p:cNvGrpSpPr/>
        <p:nvPr/>
      </p:nvGrpSpPr>
      <p:grpSpPr>
        <a:xfrm>
          <a:off x="0" y="0"/>
          <a:ext cx="0" cy="0"/>
          <a:chOff x="0" y="0"/>
          <a:chExt cx="0" cy="0"/>
        </a:xfrm>
      </p:grpSpPr>
      <p:sp>
        <p:nvSpPr>
          <p:cNvPr id="10" name="Picture Placeholder 9"/>
          <p:cNvSpPr>
            <a:spLocks noGrp="1"/>
          </p:cNvSpPr>
          <p:nvPr>
            <p:ph type="pic" sz="quarter" idx="21"/>
          </p:nvPr>
        </p:nvSpPr>
        <p:spPr>
          <a:xfrm>
            <a:off x="6659563" y="2632075"/>
            <a:ext cx="4295775" cy="2684463"/>
          </a:xfrm>
          <a:prstGeom prst="rect">
            <a:avLst/>
          </a:prstGeom>
        </p:spPr>
        <p:txBody>
          <a:bodyPr/>
          <a:lstStyle/>
          <a:p>
            <a:endParaRPr lang="id-ID"/>
          </a:p>
        </p:txBody>
      </p:sp>
      <p:sp>
        <p:nvSpPr>
          <p:cNvPr id="5" name="Picture Placeholder 4"/>
          <p:cNvSpPr>
            <a:spLocks noGrp="1"/>
          </p:cNvSpPr>
          <p:nvPr>
            <p:ph type="pic" sz="quarter" idx="10"/>
          </p:nvPr>
        </p:nvSpPr>
        <p:spPr>
          <a:xfrm>
            <a:off x="877887" y="4664885"/>
            <a:ext cx="827316" cy="827314"/>
          </a:xfrm>
          <a:custGeom>
            <a:avLst/>
            <a:gdLst>
              <a:gd name="connsiteX0" fmla="*/ 353639 w 707278"/>
              <a:gd name="connsiteY0" fmla="*/ 0 h 707276"/>
              <a:gd name="connsiteX1" fmla="*/ 707278 w 707278"/>
              <a:gd name="connsiteY1" fmla="*/ 353638 h 707276"/>
              <a:gd name="connsiteX2" fmla="*/ 353639 w 707278"/>
              <a:gd name="connsiteY2" fmla="*/ 707276 h 707276"/>
              <a:gd name="connsiteX3" fmla="*/ 0 w 707278"/>
              <a:gd name="connsiteY3" fmla="*/ 353638 h 707276"/>
              <a:gd name="connsiteX4" fmla="*/ 353639 w 707278"/>
              <a:gd name="connsiteY4" fmla="*/ 0 h 7072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7278" h="707276">
                <a:moveTo>
                  <a:pt x="353639" y="0"/>
                </a:moveTo>
                <a:cubicBezTo>
                  <a:pt x="548948" y="0"/>
                  <a:pt x="707278" y="158329"/>
                  <a:pt x="707278" y="353638"/>
                </a:cubicBezTo>
                <a:cubicBezTo>
                  <a:pt x="707278" y="548947"/>
                  <a:pt x="548948" y="707276"/>
                  <a:pt x="353639" y="707276"/>
                </a:cubicBezTo>
                <a:cubicBezTo>
                  <a:pt x="158330" y="707276"/>
                  <a:pt x="0" y="548947"/>
                  <a:pt x="0" y="353638"/>
                </a:cubicBezTo>
                <a:cubicBezTo>
                  <a:pt x="0" y="158329"/>
                  <a:pt x="158330" y="0"/>
                  <a:pt x="353639" y="0"/>
                </a:cubicBezTo>
                <a:close/>
              </a:path>
            </a:pathLst>
          </a:custGeom>
          <a:effectLst>
            <a:outerShdw blurRad="127000" sx="102000" sy="102000" algn="ctr" rotWithShape="0">
              <a:schemeClr val="tx1">
                <a:lumMod val="95000"/>
                <a:lumOff val="5000"/>
                <a:alpha val="40000"/>
              </a:schemeClr>
            </a:outerShdw>
          </a:effectLst>
        </p:spPr>
        <p:txBody>
          <a:bodyPr wrap="square">
            <a:noAutofit/>
          </a:bodyPr>
          <a:lstStyle>
            <a:lvl1pPr marL="0" indent="0">
              <a:buNone/>
              <a:defRPr sz="100"/>
            </a:lvl1pPr>
          </a:lstStyle>
          <a:p>
            <a:endParaRPr lang="id-ID" dirty="0"/>
          </a:p>
        </p:txBody>
      </p:sp>
    </p:spTree>
    <p:extLst>
      <p:ext uri="{BB962C8B-B14F-4D97-AF65-F5344CB8AC3E}">
        <p14:creationId xmlns:p14="http://schemas.microsoft.com/office/powerpoint/2010/main" val="782939747"/>
      </p:ext>
    </p:extLst>
  </p:cSld>
  <p:clrMapOvr>
    <a:masterClrMapping/>
  </p:clrMapOvr>
  <mc:AlternateContent xmlns:mc="http://schemas.openxmlformats.org/markup-compatibility/2006" xmlns:p14="http://schemas.microsoft.com/office/powerpoint/2010/main">
    <mc:Choice Requires="p14">
      <p:transition spd="slow" p14:dur="1500">
        <p:cover/>
      </p:transition>
    </mc:Choice>
    <mc:Fallback xmlns="">
      <p:transition spd="slow">
        <p:cover/>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
        <p:nvSpPr>
          <p:cNvPr id="2" name="日期占位符 3"/>
          <p:cNvSpPr>
            <a:spLocks noGrp="1"/>
          </p:cNvSpPr>
          <p:nvPr>
            <p:ph type="dt" sz="half" idx="10"/>
          </p:nvPr>
        </p:nvSpPr>
        <p:spPr/>
        <p:txBody>
          <a:bodyPr/>
          <a:lstStyle>
            <a:lvl1pPr>
              <a:defRPr/>
            </a:lvl1pPr>
          </a:lstStyle>
          <a:p>
            <a:pPr>
              <a:defRPr/>
            </a:pPr>
            <a:fld id="{7C25B2B0-692A-46A2-956F-D87A1A3CFB5B}" type="datetimeFigureOut">
              <a:rPr lang="zh-CN" altLang="en-US"/>
              <a:pPr>
                <a:defRPr/>
              </a:pPr>
              <a:t>2023/10/14</a:t>
            </a:fld>
            <a:endParaRPr lang="zh-CN" altLang="en-US"/>
          </a:p>
        </p:txBody>
      </p:sp>
      <p:sp>
        <p:nvSpPr>
          <p:cNvPr id="3" name="页脚占位符 4"/>
          <p:cNvSpPr>
            <a:spLocks noGrp="1"/>
          </p:cNvSpPr>
          <p:nvPr>
            <p:ph type="ftr" sz="quarter" idx="11"/>
          </p:nvPr>
        </p:nvSpPr>
        <p:spPr/>
        <p:txBody>
          <a:bodyPr/>
          <a:lstStyle>
            <a:lvl1pPr>
              <a:defRPr/>
            </a:lvl1pPr>
          </a:lstStyle>
          <a:p>
            <a:pPr>
              <a:defRPr/>
            </a:pPr>
            <a:endParaRPr lang="zh-CN" altLang="en-US"/>
          </a:p>
        </p:txBody>
      </p:sp>
      <p:sp>
        <p:nvSpPr>
          <p:cNvPr id="4" name="灯片编号占位符 5"/>
          <p:cNvSpPr>
            <a:spLocks noGrp="1"/>
          </p:cNvSpPr>
          <p:nvPr>
            <p:ph type="sldNum" sz="quarter" idx="12"/>
          </p:nvPr>
        </p:nvSpPr>
        <p:spPr/>
        <p:txBody>
          <a:bodyPr/>
          <a:lstStyle>
            <a:lvl1pPr>
              <a:defRPr/>
            </a:lvl1pPr>
          </a:lstStyle>
          <a:p>
            <a:pPr>
              <a:defRPr/>
            </a:pPr>
            <a:fld id="{CCE584FB-8213-408C-973A-0BFE315A5B2C}" type="slidenum">
              <a:rPr lang="zh-CN" altLang="en-US"/>
              <a:pPr>
                <a:defRPr/>
              </a:pPr>
              <a:t>‹#›</a:t>
            </a:fld>
            <a:endParaRPr lang="zh-CN" altLang="en-US"/>
          </a:p>
        </p:txBody>
      </p:sp>
    </p:spTree>
    <p:extLst>
      <p:ext uri="{BB962C8B-B14F-4D97-AF65-F5344CB8AC3E}">
        <p14:creationId xmlns:p14="http://schemas.microsoft.com/office/powerpoint/2010/main" val="4033742781"/>
      </p:ext>
    </p:extLst>
  </p:cSld>
  <p:clrMapOvr>
    <a:masterClrMapping/>
  </p:clrMapOvr>
  <mc:AlternateContent xmlns:mc="http://schemas.openxmlformats.org/markup-compatibility/2006" xmlns:p14="http://schemas.microsoft.com/office/powerpoint/2010/main">
    <mc:Choice Requires="p14">
      <p:transition spd="slow" p14:dur="1500">
        <p:cover/>
      </p:transition>
    </mc:Choice>
    <mc:Fallback xmlns="">
      <p:transition spd="slow">
        <p:cover/>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425570830"/>
      </p:ext>
    </p:extLst>
  </p:cSld>
  <p:clrMapOvr>
    <a:masterClrMapping/>
  </p:clrMapOvr>
  <mc:AlternateContent xmlns:mc="http://schemas.openxmlformats.org/markup-compatibility/2006" xmlns:p14="http://schemas.microsoft.com/office/powerpoint/2010/main">
    <mc:Choice Requires="p14">
      <p:transition spd="slow" p14:dur="1500">
        <p:cover/>
      </p:transition>
    </mc:Choice>
    <mc:Fallback xmlns="">
      <p:transition spd="slow">
        <p:cover/>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
        <p:nvSpPr>
          <p:cNvPr id="9" name="矩形 8"/>
          <p:cNvSpPr/>
          <p:nvPr userDrawn="1"/>
        </p:nvSpPr>
        <p:spPr>
          <a:xfrm>
            <a:off x="0" y="0"/>
            <a:ext cx="12192000" cy="6858000"/>
          </a:xfrm>
          <a:prstGeom prst="rect">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972172695"/>
      </p:ext>
    </p:extLst>
  </p:cSld>
  <p:clrMapOvr>
    <a:masterClrMapping/>
  </p:clrMapOvr>
  <mc:AlternateContent xmlns:mc="http://schemas.openxmlformats.org/markup-compatibility/2006" xmlns:p14="http://schemas.microsoft.com/office/powerpoint/2010/main">
    <mc:Choice Requires="p14">
      <p:transition spd="slow" p14:dur="1500">
        <p:cover/>
      </p:transition>
    </mc:Choice>
    <mc:Fallback xmlns="">
      <p:transition spd="slow">
        <p:cover/>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比较">
    <p:spTree>
      <p:nvGrpSpPr>
        <p:cNvPr id="1" name=""/>
        <p:cNvGrpSpPr/>
        <p:nvPr/>
      </p:nvGrpSpPr>
      <p:grpSpPr>
        <a:xfrm>
          <a:off x="0" y="0"/>
          <a:ext cx="0" cy="0"/>
          <a:chOff x="0" y="0"/>
          <a:chExt cx="0" cy="0"/>
        </a:xfrm>
      </p:grpSpPr>
    </p:spTree>
    <p:extLst>
      <p:ext uri="{BB962C8B-B14F-4D97-AF65-F5344CB8AC3E}">
        <p14:creationId xmlns:p14="http://schemas.microsoft.com/office/powerpoint/2010/main" val="1419519945"/>
      </p:ext>
    </p:extLst>
  </p:cSld>
  <p:clrMapOvr>
    <a:masterClrMapping/>
  </p:clrMapOvr>
  <mc:AlternateContent xmlns:mc="http://schemas.openxmlformats.org/markup-compatibility/2006" xmlns:p14="http://schemas.microsoft.com/office/powerpoint/2010/main">
    <mc:Choice Requires="p14">
      <p:transition spd="slow" p14:dur="1500">
        <p:cover/>
      </p:transition>
    </mc:Choice>
    <mc:Fallback xmlns="">
      <p:transition spd="slow">
        <p:cover/>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cSld name="Main Title+ SubTitle+Number">
    <p:spTree>
      <p:nvGrpSpPr>
        <p:cNvPr id="1" name=""/>
        <p:cNvGrpSpPr/>
        <p:nvPr/>
      </p:nvGrpSpPr>
      <p:grpSpPr>
        <a:xfrm>
          <a:off x="0" y="0"/>
          <a:ext cx="0" cy="0"/>
          <a:chOff x="0" y="0"/>
          <a:chExt cx="0" cy="0"/>
        </a:xfrm>
      </p:grpSpPr>
    </p:spTree>
    <p:extLst>
      <p:ext uri="{BB962C8B-B14F-4D97-AF65-F5344CB8AC3E}">
        <p14:creationId xmlns:p14="http://schemas.microsoft.com/office/powerpoint/2010/main" val="462526126"/>
      </p:ext>
    </p:extLst>
  </p:cSld>
  <p:clrMapOvr>
    <a:masterClrMapping/>
  </p:clrMapOvr>
  <mc:AlternateContent xmlns:mc="http://schemas.openxmlformats.org/markup-compatibility/2006" xmlns:p14="http://schemas.microsoft.com/office/powerpoint/2010/main">
    <mc:Choice Requires="p14">
      <p:transition spd="slow" p14:dur="1500">
        <p:cover/>
      </p:transition>
    </mc:Choice>
    <mc:Fallback xmlns="">
      <p:transition spd="slow">
        <p:cover/>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3EF77EB-7B1C-4797-B807-1B765A216224}"/>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2F7EB334-C061-42FA-A5AE-07BFA35371E8}"/>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1147535A-CA5C-4FEB-8741-595DAEBF8813}"/>
              </a:ext>
            </a:extLst>
          </p:cNvPr>
          <p:cNvSpPr>
            <a:spLocks noGrp="1"/>
          </p:cNvSpPr>
          <p:nvPr>
            <p:ph type="dt" sz="half" idx="10"/>
          </p:nvPr>
        </p:nvSpPr>
        <p:spPr/>
        <p:txBody>
          <a:bodyPr/>
          <a:lstStyle/>
          <a:p>
            <a:fld id="{851456EF-EDA7-466D-90A9-97D47B7037CB}" type="datetimeFigureOut">
              <a:rPr lang="zh-CN" altLang="en-US" smtClean="0"/>
              <a:t>2023/10/14</a:t>
            </a:fld>
            <a:endParaRPr lang="zh-CN" altLang="en-US"/>
          </a:p>
        </p:txBody>
      </p:sp>
      <p:sp>
        <p:nvSpPr>
          <p:cNvPr id="5" name="页脚占位符 4">
            <a:extLst>
              <a:ext uri="{FF2B5EF4-FFF2-40B4-BE49-F238E27FC236}">
                <a16:creationId xmlns:a16="http://schemas.microsoft.com/office/drawing/2014/main" id="{0E5168A3-DC42-4431-B2A4-33DDF8F9422E}"/>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428EB0B5-8941-4C75-B707-5940D44EDB0D}"/>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1285639998"/>
      </p:ext>
    </p:extLst>
  </p:cSld>
  <p:clrMapOvr>
    <a:masterClrMapping/>
  </p:clrMapOvr>
  <mc:AlternateContent xmlns:mc="http://schemas.openxmlformats.org/markup-compatibility/2006" xmlns:p14="http://schemas.microsoft.com/office/powerpoint/2010/main">
    <mc:Choice Requires="p14">
      <p:transition spd="slow" p14:dur="1500">
        <p:cover/>
      </p:transition>
    </mc:Choice>
    <mc:Fallback xmlns="">
      <p:transition spd="slow">
        <p:cover/>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4" name="Title 13"/>
          <p:cNvSpPr>
            <a:spLocks noGrp="1"/>
          </p:cNvSpPr>
          <p:nvPr>
            <p:ph type="ctrTitle"/>
          </p:nvPr>
        </p:nvSpPr>
        <p:spPr>
          <a:xfrm>
            <a:off x="1910080" y="359898"/>
            <a:ext cx="9875520" cy="1472184"/>
          </a:xfrm>
        </p:spPr>
        <p:txBody>
          <a:bodyPr anchor="b"/>
          <a:lstStyle>
            <a:lvl1pPr algn="l">
              <a:defRPr/>
            </a:lvl1pPr>
            <a:extLst/>
          </a:lstStyle>
          <a:p>
            <a:r>
              <a:rPr kumimoji="0" lang="en-US"/>
              <a:t>Click to edit Master title style</a:t>
            </a:r>
          </a:p>
        </p:txBody>
      </p:sp>
      <p:sp>
        <p:nvSpPr>
          <p:cNvPr id="22" name="Subtitle 21"/>
          <p:cNvSpPr>
            <a:spLocks noGrp="1"/>
          </p:cNvSpPr>
          <p:nvPr>
            <p:ph type="subTitle" idx="1"/>
          </p:nvPr>
        </p:nvSpPr>
        <p:spPr>
          <a:xfrm>
            <a:off x="1910080" y="1850064"/>
            <a:ext cx="9875520" cy="1752600"/>
          </a:xfrm>
        </p:spPr>
        <p:txBody>
          <a:bodyPr tIns="0"/>
          <a:lstStyle>
            <a:lvl1pPr marL="32331" indent="0" algn="l">
              <a:buNone/>
              <a:defRPr sz="3048">
                <a:solidFill>
                  <a:schemeClr val="tx2">
                    <a:shade val="30000"/>
                    <a:satMod val="150000"/>
                  </a:schemeClr>
                </a:solidFill>
              </a:defRPr>
            </a:lvl1pPr>
            <a:lvl2pPr marL="538854" indent="0" algn="ctr">
              <a:buNone/>
            </a:lvl2pPr>
            <a:lvl3pPr marL="1077707" indent="0" algn="ctr">
              <a:buNone/>
            </a:lvl3pPr>
            <a:lvl4pPr marL="1616561" indent="0" algn="ctr">
              <a:buNone/>
            </a:lvl4pPr>
            <a:lvl5pPr marL="2155415" indent="0" algn="ctr">
              <a:buNone/>
            </a:lvl5pPr>
            <a:lvl6pPr marL="2694268" indent="0" algn="ctr">
              <a:buNone/>
            </a:lvl6pPr>
            <a:lvl7pPr marL="3233122" indent="0" algn="ctr">
              <a:buNone/>
            </a:lvl7pPr>
            <a:lvl8pPr marL="3771975" indent="0" algn="ctr">
              <a:buNone/>
            </a:lvl8pPr>
            <a:lvl9pPr marL="4310829" indent="0" algn="ctr">
              <a:buNone/>
            </a:lvl9pPr>
            <a:extLst/>
          </a:lstStyle>
          <a:p>
            <a:r>
              <a:rPr kumimoji="0" lang="en-US"/>
              <a:t>Click to edit Master subtitle style</a:t>
            </a:r>
          </a:p>
        </p:txBody>
      </p:sp>
      <p:sp>
        <p:nvSpPr>
          <p:cNvPr id="7" name="Date Placeholder 6"/>
          <p:cNvSpPr>
            <a:spLocks noGrp="1"/>
          </p:cNvSpPr>
          <p:nvPr>
            <p:ph type="dt" sz="half" idx="10"/>
          </p:nvPr>
        </p:nvSpPr>
        <p:spPr/>
        <p:txBody>
          <a:bodyPr/>
          <a:lstStyle/>
          <a:p>
            <a:fld id="{FE3A17E3-6A89-4095-BD30-16657B828D0B}" type="datetimeFigureOut">
              <a:rPr lang="en-US" smtClean="0"/>
              <a:pPr/>
              <a:t>10/14/2023</a:t>
            </a:fld>
            <a:endParaRPr lang="en-US"/>
          </a:p>
        </p:txBody>
      </p:sp>
      <p:sp>
        <p:nvSpPr>
          <p:cNvPr id="20" name="Footer Placeholder 19"/>
          <p:cNvSpPr>
            <a:spLocks noGrp="1"/>
          </p:cNvSpPr>
          <p:nvPr>
            <p:ph type="ftr" sz="quarter" idx="11"/>
          </p:nvPr>
        </p:nvSpPr>
        <p:spPr/>
        <p:txBody>
          <a:bodyPr/>
          <a:lstStyle/>
          <a:p>
            <a:endParaRPr lang="en-US"/>
          </a:p>
        </p:txBody>
      </p:sp>
      <p:sp>
        <p:nvSpPr>
          <p:cNvPr id="10" name="Slide Number Placeholder 9"/>
          <p:cNvSpPr>
            <a:spLocks noGrp="1"/>
          </p:cNvSpPr>
          <p:nvPr>
            <p:ph type="sldNum" sz="quarter" idx="12"/>
          </p:nvPr>
        </p:nvSpPr>
        <p:spPr/>
        <p:txBody>
          <a:bodyPr/>
          <a:lstStyle/>
          <a:p>
            <a:fld id="{581EA640-BE9C-4D34-8120-74047C17BD65}" type="slidenum">
              <a:rPr lang="en-US" smtClean="0"/>
              <a:pPr/>
              <a:t>‹#›</a:t>
            </a:fld>
            <a:endParaRPr lang="en-US"/>
          </a:p>
        </p:txBody>
      </p:sp>
      <p:sp>
        <p:nvSpPr>
          <p:cNvPr id="8" name="Oval 7"/>
          <p:cNvSpPr/>
          <p:nvPr/>
        </p:nvSpPr>
        <p:spPr>
          <a:xfrm>
            <a:off x="1228577" y="1413802"/>
            <a:ext cx="280416"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lIns="107769" tIns="53885" rIns="107769" bIns="53885" anchor="ctr"/>
          <a:lstStyle/>
          <a:p>
            <a:pPr algn="ctr" eaLnBrk="1" latinLnBrk="0" hangingPunct="1"/>
            <a:endParaRPr kumimoji="0" lang="en-US" sz="1714"/>
          </a:p>
        </p:txBody>
      </p:sp>
      <p:sp>
        <p:nvSpPr>
          <p:cNvPr id="9" name="Oval 8"/>
          <p:cNvSpPr/>
          <p:nvPr/>
        </p:nvSpPr>
        <p:spPr>
          <a:xfrm>
            <a:off x="1542902" y="1345016"/>
            <a:ext cx="85344"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lIns="107769" tIns="53885" rIns="107769" bIns="53885" anchor="ctr"/>
          <a:lstStyle/>
          <a:p>
            <a:pPr algn="ctr" eaLnBrk="1" latinLnBrk="0" hangingPunct="1"/>
            <a:endParaRPr kumimoji="0" lang="en-US" sz="1714"/>
          </a:p>
        </p:txBody>
      </p:sp>
    </p:spTree>
    <p:extLst>
      <p:ext uri="{BB962C8B-B14F-4D97-AF65-F5344CB8AC3E}">
        <p14:creationId xmlns:p14="http://schemas.microsoft.com/office/powerpoint/2010/main" val="245183491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FE3A17E3-6A89-4095-BD30-16657B828D0B}" type="datetimeFigureOut">
              <a:rPr lang="en-US" smtClean="0"/>
              <a:pPr/>
              <a:t>10/14/2023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1EA640-BE9C-4D34-8120-74047C17BD65}" type="slidenum">
              <a:rPr lang="en-US" smtClean="0"/>
              <a:pPr/>
              <a:t>‹#›</a:t>
            </a:fld>
            <a:endParaRPr lang="en-US"/>
          </a:p>
        </p:txBody>
      </p:sp>
    </p:spTree>
    <p:extLst>
      <p:ext uri="{BB962C8B-B14F-4D97-AF65-F5344CB8AC3E}">
        <p14:creationId xmlns:p14="http://schemas.microsoft.com/office/powerpoint/2010/main" val="212743275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3043854" y="-54"/>
            <a:ext cx="9144000"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107769" tIns="53885" rIns="107769" bIns="53885" anchor="ctr"/>
          <a:lstStyle/>
          <a:p>
            <a:pPr algn="ctr" eaLnBrk="1" latinLnBrk="0" hangingPunct="1"/>
            <a:endParaRPr kumimoji="0" lang="en-US" sz="1714"/>
          </a:p>
        </p:txBody>
      </p:sp>
      <p:sp>
        <p:nvSpPr>
          <p:cNvPr id="2" name="Title 1"/>
          <p:cNvSpPr>
            <a:spLocks noGrp="1"/>
          </p:cNvSpPr>
          <p:nvPr>
            <p:ph type="title"/>
          </p:nvPr>
        </p:nvSpPr>
        <p:spPr>
          <a:xfrm>
            <a:off x="3437856" y="2600325"/>
            <a:ext cx="8534400" cy="2286000"/>
          </a:xfrm>
        </p:spPr>
        <p:txBody>
          <a:bodyPr anchor="t"/>
          <a:lstStyle>
            <a:lvl1pPr algn="l">
              <a:lnSpc>
                <a:spcPts val="5304"/>
              </a:lnSpc>
              <a:buNone/>
              <a:defRPr sz="4762" b="1" cap="all"/>
            </a:lvl1pPr>
            <a:extLst/>
          </a:lstStyle>
          <a:p>
            <a:r>
              <a:rPr kumimoji="0" lang="en-US"/>
              <a:t>Click to edit Master title style</a:t>
            </a:r>
          </a:p>
        </p:txBody>
      </p:sp>
      <p:sp>
        <p:nvSpPr>
          <p:cNvPr id="3" name="Text Placeholder 2"/>
          <p:cNvSpPr>
            <a:spLocks noGrp="1"/>
          </p:cNvSpPr>
          <p:nvPr>
            <p:ph type="body" idx="1"/>
          </p:nvPr>
        </p:nvSpPr>
        <p:spPr>
          <a:xfrm>
            <a:off x="3437856" y="1066800"/>
            <a:ext cx="8534400" cy="1509712"/>
          </a:xfrm>
        </p:spPr>
        <p:txBody>
          <a:bodyPr anchor="b"/>
          <a:lstStyle>
            <a:lvl1pPr marL="21554" indent="0">
              <a:lnSpc>
                <a:spcPts val="2711"/>
              </a:lnSpc>
              <a:spcBef>
                <a:spcPts val="0"/>
              </a:spcBef>
              <a:buNone/>
              <a:defRPr sz="2381">
                <a:solidFill>
                  <a:schemeClr val="tx2">
                    <a:shade val="30000"/>
                    <a:satMod val="150000"/>
                  </a:schemeClr>
                </a:solidFill>
              </a:defRPr>
            </a:lvl1pPr>
            <a:lvl2pPr>
              <a:buNone/>
              <a:defRPr sz="2095">
                <a:solidFill>
                  <a:schemeClr val="tx1">
                    <a:tint val="75000"/>
                  </a:schemeClr>
                </a:solidFill>
              </a:defRPr>
            </a:lvl2pPr>
            <a:lvl3pPr>
              <a:buNone/>
              <a:defRPr sz="1905">
                <a:solidFill>
                  <a:schemeClr val="tx1">
                    <a:tint val="75000"/>
                  </a:schemeClr>
                </a:solidFill>
              </a:defRPr>
            </a:lvl3pPr>
            <a:lvl4pPr>
              <a:buNone/>
              <a:defRPr sz="1619">
                <a:solidFill>
                  <a:schemeClr val="tx1">
                    <a:tint val="75000"/>
                  </a:schemeClr>
                </a:solidFill>
              </a:defRPr>
            </a:lvl4pPr>
            <a:lvl5pPr>
              <a:buNone/>
              <a:defRPr sz="1619">
                <a:solidFill>
                  <a:schemeClr val="tx1">
                    <a:tint val="75000"/>
                  </a:schemeClr>
                </a:solidFill>
              </a:defRPr>
            </a:lvl5pPr>
            <a:extLst/>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fld id="{FE3A17E3-6A89-4095-BD30-16657B828D0B}" type="datetimeFigureOut">
              <a:rPr lang="en-US" smtClean="0"/>
              <a:pPr/>
              <a:t>10/14/2023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1EA640-BE9C-4D34-8120-74047C17BD65}" type="slidenum">
              <a:rPr lang="en-US" smtClean="0"/>
              <a:pPr/>
              <a:t>‹#›</a:t>
            </a:fld>
            <a:endParaRPr lang="en-US"/>
          </a:p>
        </p:txBody>
      </p:sp>
      <p:sp>
        <p:nvSpPr>
          <p:cNvPr id="10" name="Rectangle 9"/>
          <p:cNvSpPr/>
          <p:nvPr/>
        </p:nvSpPr>
        <p:spPr bwMode="invGray">
          <a:xfrm>
            <a:off x="3048001" y="1"/>
            <a:ext cx="101600"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lIns="107769" tIns="53885" rIns="107769" bIns="53885" anchor="ctr"/>
          <a:lstStyle/>
          <a:p>
            <a:pPr algn="ctr" eaLnBrk="1" latinLnBrk="0" hangingPunct="1"/>
            <a:endParaRPr kumimoji="0" lang="en-US" sz="1714"/>
          </a:p>
        </p:txBody>
      </p:sp>
      <p:sp>
        <p:nvSpPr>
          <p:cNvPr id="8" name="Oval 7"/>
          <p:cNvSpPr/>
          <p:nvPr/>
        </p:nvSpPr>
        <p:spPr>
          <a:xfrm>
            <a:off x="2896428" y="2814656"/>
            <a:ext cx="280416"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lIns="107769" tIns="53885" rIns="107769" bIns="53885" anchor="ctr"/>
          <a:lstStyle/>
          <a:p>
            <a:pPr algn="ctr" eaLnBrk="1" latinLnBrk="0" hangingPunct="1"/>
            <a:endParaRPr kumimoji="0" lang="en-US" sz="1714"/>
          </a:p>
        </p:txBody>
      </p:sp>
      <p:sp>
        <p:nvSpPr>
          <p:cNvPr id="9" name="Oval 8"/>
          <p:cNvSpPr/>
          <p:nvPr/>
        </p:nvSpPr>
        <p:spPr>
          <a:xfrm>
            <a:off x="3210752" y="2745870"/>
            <a:ext cx="85344"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lIns="107769" tIns="53885" rIns="107769" bIns="53885" anchor="ctr"/>
          <a:lstStyle/>
          <a:p>
            <a:pPr algn="ctr" eaLnBrk="1" latinLnBrk="0" hangingPunct="1"/>
            <a:endParaRPr kumimoji="0" lang="en-US" sz="1714"/>
          </a:p>
        </p:txBody>
      </p:sp>
    </p:spTree>
    <p:extLst>
      <p:ext uri="{BB962C8B-B14F-4D97-AF65-F5344CB8AC3E}">
        <p14:creationId xmlns:p14="http://schemas.microsoft.com/office/powerpoint/2010/main" val="112742632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914144" y="274320"/>
            <a:ext cx="9997440" cy="1143000"/>
          </a:xfrm>
        </p:spPr>
        <p:txBody>
          <a:bodyPr/>
          <a:lstStyle/>
          <a:p>
            <a:r>
              <a:rPr kumimoji="0" lang="en-US"/>
              <a:t>Click to edit Master title style</a:t>
            </a:r>
          </a:p>
        </p:txBody>
      </p:sp>
      <p:sp>
        <p:nvSpPr>
          <p:cNvPr id="3" name="Content Placeholder 2"/>
          <p:cNvSpPr>
            <a:spLocks noGrp="1"/>
          </p:cNvSpPr>
          <p:nvPr>
            <p:ph sz="half" idx="1"/>
          </p:nvPr>
        </p:nvSpPr>
        <p:spPr>
          <a:xfrm>
            <a:off x="1914144" y="1524000"/>
            <a:ext cx="4876800" cy="4663440"/>
          </a:xfrm>
        </p:spPr>
        <p:txBody>
          <a:bodyPr/>
          <a:lstStyle>
            <a:lvl1pPr>
              <a:defRPr sz="3333"/>
            </a:lvl1pPr>
            <a:lvl2pPr>
              <a:defRPr sz="2857"/>
            </a:lvl2pPr>
            <a:lvl3pPr>
              <a:defRPr sz="2381"/>
            </a:lvl3pPr>
            <a:lvl4pPr>
              <a:defRPr sz="2095"/>
            </a:lvl4pPr>
            <a:lvl5pPr>
              <a:defRPr sz="2095"/>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7034784" y="1524000"/>
            <a:ext cx="4876800" cy="4663440"/>
          </a:xfrm>
        </p:spPr>
        <p:txBody>
          <a:bodyPr/>
          <a:lstStyle>
            <a:lvl1pPr>
              <a:defRPr sz="3333"/>
            </a:lvl1pPr>
            <a:lvl2pPr>
              <a:defRPr sz="2857"/>
            </a:lvl2pPr>
            <a:lvl3pPr>
              <a:defRPr sz="2381"/>
            </a:lvl3pPr>
            <a:lvl4pPr>
              <a:defRPr sz="2095"/>
            </a:lvl4pPr>
            <a:lvl5pPr>
              <a:defRPr sz="2095"/>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FE3A17E3-6A89-4095-BD30-16657B828D0B}" type="datetimeFigureOut">
              <a:rPr lang="en-US" smtClean="0"/>
              <a:pPr/>
              <a:t>10/14/2023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1EA640-BE9C-4D34-8120-74047C17BD65}" type="slidenum">
              <a:rPr lang="en-US" smtClean="0"/>
              <a:pPr/>
              <a:t>‹#›</a:t>
            </a:fld>
            <a:endParaRPr lang="en-US"/>
          </a:p>
        </p:txBody>
      </p:sp>
    </p:spTree>
    <p:extLst>
      <p:ext uri="{BB962C8B-B14F-4D97-AF65-F5344CB8AC3E}">
        <p14:creationId xmlns:p14="http://schemas.microsoft.com/office/powerpoint/2010/main" val="259544092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5160336"/>
            <a:ext cx="10972800" cy="1143000"/>
          </a:xfrm>
        </p:spPr>
        <p:txBody>
          <a:bodyPr anchor="ctr"/>
          <a:lstStyle>
            <a:lvl1pPr algn="ctr">
              <a:defRPr sz="5333" b="1" cap="none" baseline="0"/>
            </a:lvl1pPr>
            <a:extLst/>
          </a:lstStyle>
          <a:p>
            <a:r>
              <a:rPr kumimoji="0" lang="en-US"/>
              <a:t>Click to edit Master title style</a:t>
            </a:r>
          </a:p>
        </p:txBody>
      </p:sp>
      <p:sp>
        <p:nvSpPr>
          <p:cNvPr id="3" name="Text Placeholder 2"/>
          <p:cNvSpPr>
            <a:spLocks noGrp="1"/>
          </p:cNvSpPr>
          <p:nvPr>
            <p:ph type="body" idx="1"/>
          </p:nvPr>
        </p:nvSpPr>
        <p:spPr>
          <a:xfrm>
            <a:off x="609601" y="328278"/>
            <a:ext cx="5364480" cy="640080"/>
          </a:xfrm>
          <a:solidFill>
            <a:schemeClr val="bg1"/>
          </a:solidFill>
          <a:ln w="10795">
            <a:solidFill>
              <a:schemeClr val="bg1"/>
            </a:solidFill>
            <a:miter lim="800000"/>
          </a:ln>
        </p:spPr>
        <p:txBody>
          <a:bodyPr anchor="ctr"/>
          <a:lstStyle>
            <a:lvl1pPr marL="75440" indent="0" algn="l">
              <a:lnSpc>
                <a:spcPct val="100000"/>
              </a:lnSpc>
              <a:spcBef>
                <a:spcPts val="118"/>
              </a:spcBef>
              <a:buNone/>
              <a:defRPr sz="2286" b="0">
                <a:solidFill>
                  <a:schemeClr val="tx1"/>
                </a:solidFill>
              </a:defRPr>
            </a:lvl1pPr>
            <a:lvl2pPr>
              <a:buNone/>
              <a:defRPr sz="2381" b="1"/>
            </a:lvl2pPr>
            <a:lvl3pPr>
              <a:buNone/>
              <a:defRPr sz="2095" b="1"/>
            </a:lvl3pPr>
            <a:lvl4pPr>
              <a:buNone/>
              <a:defRPr sz="1905" b="1"/>
            </a:lvl4pPr>
            <a:lvl5pPr>
              <a:buNone/>
              <a:defRPr sz="1905" b="1"/>
            </a:lvl5pPr>
            <a:extLst/>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6217920" y="328278"/>
            <a:ext cx="5364480" cy="640080"/>
          </a:xfrm>
          <a:solidFill>
            <a:schemeClr val="bg1"/>
          </a:solidFill>
          <a:ln w="10795">
            <a:solidFill>
              <a:schemeClr val="bg1"/>
            </a:solidFill>
            <a:miter lim="800000"/>
          </a:ln>
        </p:spPr>
        <p:txBody>
          <a:bodyPr anchor="ctr"/>
          <a:lstStyle>
            <a:lvl1pPr marL="75440" indent="0" algn="l">
              <a:lnSpc>
                <a:spcPct val="100000"/>
              </a:lnSpc>
              <a:spcBef>
                <a:spcPts val="118"/>
              </a:spcBef>
              <a:buNone/>
              <a:defRPr sz="2286" b="0">
                <a:solidFill>
                  <a:schemeClr val="tx1"/>
                </a:solidFill>
              </a:defRPr>
            </a:lvl1pPr>
            <a:lvl2pPr>
              <a:buNone/>
              <a:defRPr sz="2381" b="1"/>
            </a:lvl2pPr>
            <a:lvl3pPr>
              <a:buNone/>
              <a:defRPr sz="2095" b="1"/>
            </a:lvl3pPr>
            <a:lvl4pPr>
              <a:buNone/>
              <a:defRPr sz="1905" b="1"/>
            </a:lvl4pPr>
            <a:lvl5pPr>
              <a:buNone/>
              <a:defRPr sz="1905" b="1"/>
            </a:lvl5pPr>
            <a:extLst/>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609601" y="969336"/>
            <a:ext cx="5364480" cy="4114800"/>
          </a:xfrm>
          <a:ln w="10795">
            <a:solidFill>
              <a:schemeClr val="bg1"/>
            </a:solidFill>
            <a:prstDash val="dash"/>
            <a:miter lim="800000"/>
          </a:ln>
        </p:spPr>
        <p:txBody>
          <a:bodyPr/>
          <a:lstStyle>
            <a:lvl1pPr marL="463414" indent="-323312">
              <a:lnSpc>
                <a:spcPct val="100000"/>
              </a:lnSpc>
              <a:spcBef>
                <a:spcPts val="825"/>
              </a:spcBef>
              <a:defRPr sz="2857"/>
            </a:lvl1pPr>
            <a:lvl2pPr>
              <a:lnSpc>
                <a:spcPct val="100000"/>
              </a:lnSpc>
              <a:spcBef>
                <a:spcPts val="825"/>
              </a:spcBef>
              <a:defRPr sz="2381"/>
            </a:lvl2pPr>
            <a:lvl3pPr>
              <a:lnSpc>
                <a:spcPct val="100000"/>
              </a:lnSpc>
              <a:spcBef>
                <a:spcPts val="825"/>
              </a:spcBef>
              <a:defRPr sz="2095"/>
            </a:lvl3pPr>
            <a:lvl4pPr>
              <a:lnSpc>
                <a:spcPct val="100000"/>
              </a:lnSpc>
              <a:spcBef>
                <a:spcPts val="825"/>
              </a:spcBef>
              <a:defRPr sz="1905"/>
            </a:lvl4pPr>
            <a:lvl5pPr>
              <a:lnSpc>
                <a:spcPct val="100000"/>
              </a:lnSpc>
              <a:spcBef>
                <a:spcPts val="825"/>
              </a:spcBef>
              <a:defRPr sz="1905"/>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6217920" y="969336"/>
            <a:ext cx="5364480" cy="4114800"/>
          </a:xfrm>
          <a:ln w="10795">
            <a:solidFill>
              <a:schemeClr val="bg1"/>
            </a:solidFill>
            <a:prstDash val="dash"/>
            <a:miter lim="800000"/>
          </a:ln>
        </p:spPr>
        <p:txBody>
          <a:bodyPr/>
          <a:lstStyle>
            <a:lvl1pPr marL="463414" indent="-323312">
              <a:lnSpc>
                <a:spcPct val="100000"/>
              </a:lnSpc>
              <a:spcBef>
                <a:spcPts val="825"/>
              </a:spcBef>
              <a:defRPr sz="2857"/>
            </a:lvl1pPr>
            <a:lvl2pPr>
              <a:lnSpc>
                <a:spcPct val="100000"/>
              </a:lnSpc>
              <a:spcBef>
                <a:spcPts val="825"/>
              </a:spcBef>
              <a:defRPr sz="2381"/>
            </a:lvl2pPr>
            <a:lvl3pPr>
              <a:lnSpc>
                <a:spcPct val="100000"/>
              </a:lnSpc>
              <a:spcBef>
                <a:spcPts val="825"/>
              </a:spcBef>
              <a:defRPr sz="2095"/>
            </a:lvl3pPr>
            <a:lvl4pPr>
              <a:lnSpc>
                <a:spcPct val="100000"/>
              </a:lnSpc>
              <a:spcBef>
                <a:spcPts val="825"/>
              </a:spcBef>
              <a:defRPr sz="1905"/>
            </a:lvl4pPr>
            <a:lvl5pPr>
              <a:lnSpc>
                <a:spcPct val="100000"/>
              </a:lnSpc>
              <a:spcBef>
                <a:spcPts val="825"/>
              </a:spcBef>
              <a:defRPr sz="1905"/>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fld id="{FE3A17E3-6A89-4095-BD30-16657B828D0B}" type="datetimeFigureOut">
              <a:rPr lang="en-US" smtClean="0"/>
              <a:pPr/>
              <a:t>10/14/2023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81EA640-BE9C-4D34-8120-74047C17BD65}" type="slidenum">
              <a:rPr lang="en-US" smtClean="0"/>
              <a:pPr/>
              <a:t>‹#›</a:t>
            </a:fld>
            <a:endParaRPr lang="en-US"/>
          </a:p>
        </p:txBody>
      </p:sp>
    </p:spTree>
    <p:extLst>
      <p:ext uri="{BB962C8B-B14F-4D97-AF65-F5344CB8AC3E}">
        <p14:creationId xmlns:p14="http://schemas.microsoft.com/office/powerpoint/2010/main" val="25857311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914144" y="274320"/>
            <a:ext cx="9997440" cy="1143000"/>
          </a:xfrm>
        </p:spPr>
        <p:txBody>
          <a:bodyPr anchor="ctr"/>
          <a:lstStyle/>
          <a:p>
            <a:r>
              <a:rPr kumimoji="0" lang="en-US"/>
              <a:t>Click to edit Master title style</a:t>
            </a:r>
          </a:p>
        </p:txBody>
      </p:sp>
      <p:sp>
        <p:nvSpPr>
          <p:cNvPr id="3" name="Date Placeholder 2"/>
          <p:cNvSpPr>
            <a:spLocks noGrp="1"/>
          </p:cNvSpPr>
          <p:nvPr>
            <p:ph type="dt" sz="half" idx="10"/>
          </p:nvPr>
        </p:nvSpPr>
        <p:spPr/>
        <p:txBody>
          <a:bodyPr/>
          <a:lstStyle/>
          <a:p>
            <a:fld id="{FE3A17E3-6A89-4095-BD30-16657B828D0B}" type="datetimeFigureOut">
              <a:rPr lang="en-US" smtClean="0"/>
              <a:pPr/>
              <a:t>10/14/2023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81EA640-BE9C-4D34-8120-74047C17BD65}" type="slidenum">
              <a:rPr lang="en-US" smtClean="0"/>
              <a:pPr/>
              <a:t>‹#›</a:t>
            </a:fld>
            <a:endParaRPr lang="en-US"/>
          </a:p>
        </p:txBody>
      </p:sp>
    </p:spTree>
    <p:extLst>
      <p:ext uri="{BB962C8B-B14F-4D97-AF65-F5344CB8AC3E}">
        <p14:creationId xmlns:p14="http://schemas.microsoft.com/office/powerpoint/2010/main" val="333937068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1353312" y="0"/>
            <a:ext cx="10838688"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107769" tIns="53885" rIns="107769" bIns="53885" anchor="ctr"/>
          <a:lstStyle/>
          <a:p>
            <a:pPr algn="ctr" eaLnBrk="1" latinLnBrk="0" hangingPunct="1"/>
            <a:endParaRPr kumimoji="0" lang="en-US" sz="1714"/>
          </a:p>
        </p:txBody>
      </p:sp>
      <p:sp>
        <p:nvSpPr>
          <p:cNvPr id="2" name="Date Placeholder 1"/>
          <p:cNvSpPr>
            <a:spLocks noGrp="1"/>
          </p:cNvSpPr>
          <p:nvPr>
            <p:ph type="dt" sz="half" idx="10"/>
          </p:nvPr>
        </p:nvSpPr>
        <p:spPr/>
        <p:txBody>
          <a:bodyPr/>
          <a:lstStyle/>
          <a:p>
            <a:fld id="{FE3A17E3-6A89-4095-BD30-16657B828D0B}" type="datetimeFigureOut">
              <a:rPr lang="en-US" smtClean="0"/>
              <a:pPr/>
              <a:t>10/14/2023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81EA640-BE9C-4D34-8120-74047C17BD65}" type="slidenum">
              <a:rPr lang="en-US" smtClean="0"/>
              <a:pPr/>
              <a:t>‹#›</a:t>
            </a:fld>
            <a:endParaRPr lang="en-US"/>
          </a:p>
        </p:txBody>
      </p:sp>
      <p:sp>
        <p:nvSpPr>
          <p:cNvPr id="6" name="Rectangle 5"/>
          <p:cNvSpPr/>
          <p:nvPr/>
        </p:nvSpPr>
        <p:spPr bwMode="invGray">
          <a:xfrm>
            <a:off x="1353313" y="-54"/>
            <a:ext cx="97536"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lIns="107769" tIns="53885" rIns="107769" bIns="53885" anchor="ctr"/>
          <a:lstStyle/>
          <a:p>
            <a:pPr algn="ctr" eaLnBrk="1" latinLnBrk="0" hangingPunct="1"/>
            <a:endParaRPr kumimoji="0" lang="en-US" sz="1714"/>
          </a:p>
        </p:txBody>
      </p:sp>
    </p:spTree>
    <p:extLst>
      <p:ext uri="{BB962C8B-B14F-4D97-AF65-F5344CB8AC3E}">
        <p14:creationId xmlns:p14="http://schemas.microsoft.com/office/powerpoint/2010/main" val="8949320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16779"/>
            <a:ext cx="5080000" cy="1162050"/>
          </a:xfrm>
          <a:ln>
            <a:noFill/>
          </a:ln>
        </p:spPr>
        <p:txBody>
          <a:bodyPr anchor="b"/>
          <a:lstStyle>
            <a:lvl1pPr algn="l">
              <a:lnSpc>
                <a:spcPts val="2357"/>
              </a:lnSpc>
              <a:buNone/>
              <a:defRPr sz="2571" b="1" cap="all" baseline="0"/>
            </a:lvl1pPr>
            <a:extLst/>
          </a:lstStyle>
          <a:p>
            <a:r>
              <a:rPr kumimoji="0" lang="en-US"/>
              <a:t>Click to edit Master title style</a:t>
            </a:r>
          </a:p>
        </p:txBody>
      </p:sp>
      <p:sp>
        <p:nvSpPr>
          <p:cNvPr id="3" name="Text Placeholder 2"/>
          <p:cNvSpPr>
            <a:spLocks noGrp="1"/>
          </p:cNvSpPr>
          <p:nvPr>
            <p:ph type="body" idx="2"/>
          </p:nvPr>
        </p:nvSpPr>
        <p:spPr>
          <a:xfrm>
            <a:off x="609600" y="1406964"/>
            <a:ext cx="5080000" cy="698500"/>
          </a:xfrm>
        </p:spPr>
        <p:txBody>
          <a:bodyPr/>
          <a:lstStyle>
            <a:lvl1pPr marL="53886" indent="0">
              <a:lnSpc>
                <a:spcPct val="100000"/>
              </a:lnSpc>
              <a:spcBef>
                <a:spcPts val="0"/>
              </a:spcBef>
              <a:buNone/>
              <a:defRPr sz="1619"/>
            </a:lvl1pPr>
            <a:lvl2pPr>
              <a:buNone/>
              <a:defRPr sz="1429"/>
            </a:lvl2pPr>
            <a:lvl3pPr>
              <a:buNone/>
              <a:defRPr sz="1143"/>
            </a:lvl3pPr>
            <a:lvl4pPr>
              <a:buNone/>
              <a:defRPr sz="1048"/>
            </a:lvl4pPr>
            <a:lvl5pPr>
              <a:buNone/>
              <a:defRPr sz="1048"/>
            </a:lvl5pPr>
            <a:extLst/>
          </a:lstStyle>
          <a:p>
            <a:pPr lvl="0" eaLnBrk="1" latinLnBrk="0" hangingPunct="1"/>
            <a:r>
              <a:rPr kumimoji="0" lang="en-US"/>
              <a:t>Click to edit Master text styles</a:t>
            </a:r>
          </a:p>
        </p:txBody>
      </p:sp>
      <p:sp>
        <p:nvSpPr>
          <p:cNvPr id="4" name="Content Placeholder 3"/>
          <p:cNvSpPr>
            <a:spLocks noGrp="1"/>
          </p:cNvSpPr>
          <p:nvPr>
            <p:ph sz="half" idx="1"/>
          </p:nvPr>
        </p:nvSpPr>
        <p:spPr>
          <a:xfrm>
            <a:off x="609600" y="2133601"/>
            <a:ext cx="10871200" cy="3992563"/>
          </a:xfrm>
        </p:spPr>
        <p:txBody>
          <a:bodyPr/>
          <a:lstStyle>
            <a:lvl1pPr>
              <a:defRPr sz="3810"/>
            </a:lvl1pPr>
            <a:lvl2pPr>
              <a:defRPr sz="3333"/>
            </a:lvl2pPr>
            <a:lvl3pPr>
              <a:defRPr sz="2857"/>
            </a:lvl3pPr>
            <a:lvl4pPr>
              <a:defRPr sz="2381"/>
            </a:lvl4pPr>
            <a:lvl5pPr>
              <a:defRPr sz="2381"/>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FE3A17E3-6A89-4095-BD30-16657B828D0B}" type="datetimeFigureOut">
              <a:rPr lang="en-US" smtClean="0"/>
              <a:pPr/>
              <a:t>10/14/2023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1EA640-BE9C-4D34-8120-74047C17BD65}" type="slidenum">
              <a:rPr lang="en-US" smtClean="0"/>
              <a:pPr/>
              <a:t>‹#›</a:t>
            </a:fld>
            <a:endParaRPr lang="en-US"/>
          </a:p>
        </p:txBody>
      </p:sp>
    </p:spTree>
    <p:extLst>
      <p:ext uri="{BB962C8B-B14F-4D97-AF65-F5344CB8AC3E}">
        <p14:creationId xmlns:p14="http://schemas.microsoft.com/office/powerpoint/2010/main" val="49147952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849195" y="1066800"/>
            <a:ext cx="3657600" cy="1981200"/>
          </a:xfrm>
        </p:spPr>
        <p:txBody>
          <a:bodyPr anchor="b">
            <a:noAutofit/>
          </a:bodyPr>
          <a:lstStyle>
            <a:lvl1pPr algn="l">
              <a:buNone/>
              <a:defRPr sz="2476" b="1">
                <a:effectLst/>
              </a:defRPr>
            </a:lvl1pPr>
            <a:extLst/>
          </a:lstStyle>
          <a:p>
            <a:r>
              <a:rPr kumimoji="0" lang="en-US"/>
              <a:t>Click to edit Master title style</a:t>
            </a:r>
          </a:p>
        </p:txBody>
      </p:sp>
      <p:sp>
        <p:nvSpPr>
          <p:cNvPr id="5" name="Date Placeholder 4"/>
          <p:cNvSpPr>
            <a:spLocks noGrp="1"/>
          </p:cNvSpPr>
          <p:nvPr>
            <p:ph type="dt" sz="half" idx="10"/>
          </p:nvPr>
        </p:nvSpPr>
        <p:spPr/>
        <p:txBody>
          <a:bodyPr/>
          <a:lstStyle/>
          <a:p>
            <a:fld id="{FE3A17E3-6A89-4095-BD30-16657B828D0B}" type="datetimeFigureOut">
              <a:rPr lang="en-US" smtClean="0"/>
              <a:pPr/>
              <a:t>10/14/2023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1EA640-BE9C-4D34-8120-74047C17BD65}" type="slidenum">
              <a:rPr lang="en-US" smtClean="0"/>
              <a:pPr/>
              <a:t>‹#›</a:t>
            </a:fld>
            <a:endParaRPr lang="en-US"/>
          </a:p>
        </p:txBody>
      </p:sp>
      <p:sp>
        <p:nvSpPr>
          <p:cNvPr id="8" name="Rectangle 7"/>
          <p:cNvSpPr/>
          <p:nvPr/>
        </p:nvSpPr>
        <p:spPr>
          <a:xfrm>
            <a:off x="1016000" y="1066800"/>
            <a:ext cx="6096000" cy="4572000"/>
          </a:xfrm>
          <a:prstGeom prst="rect">
            <a:avLst/>
          </a:prstGeom>
          <a:solidFill>
            <a:srgbClr val="FFFFFF"/>
          </a:solidFill>
          <a:ln w="88900" cap="sq">
            <a:solidFill>
              <a:srgbClr val="FFFFFF"/>
            </a:solidFill>
            <a:miter lim="800000"/>
          </a:ln>
          <a:effectLst>
            <a:outerShdw blurRad="55500" dist="18500" dir="5400000" algn="tl" rotWithShape="0">
              <a:srgbClr val="000000">
                <a:alpha val="35000"/>
              </a:srgbClr>
            </a:outerShdw>
          </a:effectLst>
          <a:scene3d>
            <a:camera prst="orthographicFront"/>
            <a:lightRig rig="twoPt" dir="t">
              <a:rot lat="0" lon="0" rev="7200000"/>
            </a:lightRig>
          </a:scene3d>
          <a:sp3d contourW="635">
            <a:bevelT w="25400" h="19050"/>
            <a:contourClr>
              <a:srgbClr val="969696"/>
            </a:contourClr>
          </a:sp3d>
        </p:spPr>
        <p:txBody>
          <a:bodyPr lIns="107769" tIns="323306" rIns="107769" bIns="53885" rtlCol="0" anchor="t">
            <a:normAutofit/>
          </a:bodyPr>
          <a:lstStyle/>
          <a:p>
            <a:pPr marL="0" indent="-334090" algn="l" rtl="0" eaLnBrk="1" latinLnBrk="0" hangingPunct="1">
              <a:lnSpc>
                <a:spcPts val="3536"/>
              </a:lnSpc>
              <a:spcBef>
                <a:spcPts val="708"/>
              </a:spcBef>
              <a:buClr>
                <a:schemeClr val="accent1"/>
              </a:buClr>
              <a:buSzPct val="80000"/>
              <a:buFont typeface="Wingdings 2"/>
              <a:buNone/>
            </a:pPr>
            <a:endParaRPr kumimoji="0" lang="en-US" sz="3810" kern="1200">
              <a:solidFill>
                <a:schemeClr val="tx1"/>
              </a:solidFill>
              <a:latin typeface="+mn-lt"/>
              <a:ea typeface="+mn-ea"/>
              <a:cs typeface="+mn-cs"/>
            </a:endParaRPr>
          </a:p>
        </p:txBody>
      </p:sp>
      <p:sp>
        <p:nvSpPr>
          <p:cNvPr id="3" name="Picture Placeholder 2"/>
          <p:cNvSpPr>
            <a:spLocks noGrp="1"/>
          </p:cNvSpPr>
          <p:nvPr>
            <p:ph type="pic" idx="1"/>
          </p:nvPr>
        </p:nvSpPr>
        <p:spPr>
          <a:xfrm>
            <a:off x="1117601" y="1143003"/>
            <a:ext cx="5892800" cy="3514531"/>
          </a:xfrm>
          <a:prstGeom prst="roundRect">
            <a:avLst>
              <a:gd name="adj" fmla="val 783"/>
            </a:avLst>
          </a:prstGeom>
          <a:solidFill>
            <a:schemeClr val="bg2"/>
          </a:solidFill>
          <a:ln w="127000">
            <a:noFill/>
            <a:miter lim="800000"/>
          </a:ln>
          <a:effectLst/>
        </p:spPr>
        <p:txBody>
          <a:bodyPr lIns="113157" tIns="339471" anchor="t"/>
          <a:lstStyle>
            <a:lvl1pPr marL="0" indent="0" algn="l" eaLnBrk="1" latinLnBrk="0" hangingPunct="1">
              <a:buNone/>
              <a:defRPr sz="3810"/>
            </a:lvl1pPr>
            <a:extLst/>
          </a:lstStyle>
          <a:p>
            <a:pPr marL="0" algn="l" eaLnBrk="1" latinLnBrk="0" hangingPunct="1"/>
            <a:r>
              <a:rPr kumimoji="0" lang="en-US"/>
              <a:t>Click icon to add picture</a:t>
            </a:r>
            <a:endParaRPr kumimoji="0" lang="en-US" dirty="0"/>
          </a:p>
        </p:txBody>
      </p:sp>
      <p:sp>
        <p:nvSpPr>
          <p:cNvPr id="9" name="Flowchart: Process 8"/>
          <p:cNvSpPr/>
          <p:nvPr/>
        </p:nvSpPr>
        <p:spPr>
          <a:xfrm rot="19468671">
            <a:off x="528967" y="954341"/>
            <a:ext cx="914400"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shade val="90000"/>
                <a:satMod val="200000"/>
                <a:alpha val="40000"/>
              </a:schemeClr>
            </a:outerShdw>
          </a:effectLst>
        </p:spPr>
        <p:style>
          <a:lnRef idx="3">
            <a:schemeClr val="lt1"/>
          </a:lnRef>
          <a:fillRef idx="1">
            <a:schemeClr val="accent1"/>
          </a:fillRef>
          <a:effectRef idx="1">
            <a:schemeClr val="accent1"/>
          </a:effectRef>
          <a:fontRef idx="minor">
            <a:schemeClr val="lt1"/>
          </a:fontRef>
        </p:style>
        <p:txBody>
          <a:bodyPr lIns="107769" tIns="53885" rIns="107769" bIns="53885" anchor="ctr"/>
          <a:lstStyle/>
          <a:p>
            <a:pPr algn="ctr" eaLnBrk="1" latinLnBrk="0" hangingPunct="1"/>
            <a:endParaRPr kumimoji="0" lang="en-US" sz="1714"/>
          </a:p>
        </p:txBody>
      </p:sp>
      <p:sp>
        <p:nvSpPr>
          <p:cNvPr id="10" name="Flowchart: Process 9"/>
          <p:cNvSpPr/>
          <p:nvPr/>
        </p:nvSpPr>
        <p:spPr>
          <a:xfrm rot="2103354" flipH="1">
            <a:off x="6671556" y="936786"/>
            <a:ext cx="865632"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alpha val="20000"/>
              </a:schemeClr>
            </a:outerShdw>
          </a:effectLst>
        </p:spPr>
        <p:style>
          <a:lnRef idx="3">
            <a:schemeClr val="lt1"/>
          </a:lnRef>
          <a:fillRef idx="1">
            <a:schemeClr val="accent1"/>
          </a:fillRef>
          <a:effectRef idx="1">
            <a:schemeClr val="accent1"/>
          </a:effectRef>
          <a:fontRef idx="minor">
            <a:schemeClr val="lt1"/>
          </a:fontRef>
        </p:style>
        <p:txBody>
          <a:bodyPr lIns="107769" tIns="53885" rIns="107769" bIns="53885" anchor="ctr"/>
          <a:lstStyle/>
          <a:p>
            <a:pPr algn="ctr" eaLnBrk="1" latinLnBrk="0" hangingPunct="1"/>
            <a:endParaRPr kumimoji="0" lang="en-US" sz="1714" dirty="0"/>
          </a:p>
        </p:txBody>
      </p:sp>
      <p:sp>
        <p:nvSpPr>
          <p:cNvPr id="4" name="Text Placeholder 3"/>
          <p:cNvSpPr>
            <a:spLocks noGrp="1"/>
          </p:cNvSpPr>
          <p:nvPr>
            <p:ph type="body" sz="half" idx="2"/>
          </p:nvPr>
        </p:nvSpPr>
        <p:spPr>
          <a:xfrm>
            <a:off x="1117601" y="4800600"/>
            <a:ext cx="5892800" cy="762000"/>
          </a:xfrm>
        </p:spPr>
        <p:txBody>
          <a:bodyPr anchor="ctr"/>
          <a:lstStyle>
            <a:lvl1pPr marL="0" indent="0" algn="l">
              <a:lnSpc>
                <a:spcPts val="1886"/>
              </a:lnSpc>
              <a:spcBef>
                <a:spcPts val="0"/>
              </a:spcBef>
              <a:buNone/>
              <a:defRPr sz="1619">
                <a:solidFill>
                  <a:srgbClr val="777777"/>
                </a:solidFill>
              </a:defRPr>
            </a:lvl1pPr>
            <a:lvl2pPr>
              <a:defRPr sz="1429"/>
            </a:lvl2pPr>
            <a:lvl3pPr>
              <a:defRPr sz="1143"/>
            </a:lvl3pPr>
            <a:lvl4pPr>
              <a:defRPr sz="1048"/>
            </a:lvl4pPr>
            <a:lvl5pPr>
              <a:defRPr sz="1048"/>
            </a:lvl5pPr>
            <a:extLst/>
          </a:lstStyle>
          <a:p>
            <a:pPr lvl="0" eaLnBrk="1" latinLnBrk="0" hangingPunct="1"/>
            <a:r>
              <a:rPr kumimoji="0" lang="en-US"/>
              <a:t>Click to edit Master text styles</a:t>
            </a:r>
          </a:p>
        </p:txBody>
      </p:sp>
    </p:spTree>
    <p:extLst>
      <p:ext uri="{BB962C8B-B14F-4D97-AF65-F5344CB8AC3E}">
        <p14:creationId xmlns:p14="http://schemas.microsoft.com/office/powerpoint/2010/main" val="403539324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FE3A17E3-6A89-4095-BD30-16657B828D0B}" type="datetimeFigureOut">
              <a:rPr lang="en-US" smtClean="0"/>
              <a:pPr/>
              <a:t>10/14/2023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1EA640-BE9C-4D34-8120-74047C17BD65}" type="slidenum">
              <a:rPr lang="en-US" smtClean="0"/>
              <a:pPr/>
              <a:t>‹#›</a:t>
            </a:fld>
            <a:endParaRPr lang="en-US"/>
          </a:p>
        </p:txBody>
      </p:sp>
    </p:spTree>
    <p:extLst>
      <p:ext uri="{BB962C8B-B14F-4D97-AF65-F5344CB8AC3E}">
        <p14:creationId xmlns:p14="http://schemas.microsoft.com/office/powerpoint/2010/main" val="3418664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805127F-20D8-4068-878F-48890575BF37}"/>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EB98F518-0D22-4132-8C68-ED1D54680E2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6A1F2D2F-B897-46FD-A83C-A03ED06B7A11}"/>
              </a:ext>
            </a:extLst>
          </p:cNvPr>
          <p:cNvSpPr>
            <a:spLocks noGrp="1"/>
          </p:cNvSpPr>
          <p:nvPr>
            <p:ph type="dt" sz="half" idx="10"/>
          </p:nvPr>
        </p:nvSpPr>
        <p:spPr/>
        <p:txBody>
          <a:bodyPr/>
          <a:lstStyle/>
          <a:p>
            <a:fld id="{851456EF-EDA7-466D-90A9-97D47B7037CB}" type="datetimeFigureOut">
              <a:rPr lang="zh-CN" altLang="en-US" smtClean="0"/>
              <a:t>2023/10/14</a:t>
            </a:fld>
            <a:endParaRPr lang="zh-CN" altLang="en-US"/>
          </a:p>
        </p:txBody>
      </p:sp>
      <p:sp>
        <p:nvSpPr>
          <p:cNvPr id="5" name="页脚占位符 4">
            <a:extLst>
              <a:ext uri="{FF2B5EF4-FFF2-40B4-BE49-F238E27FC236}">
                <a16:creationId xmlns:a16="http://schemas.microsoft.com/office/drawing/2014/main" id="{BE6671F4-D60B-47B4-BB35-3100C47437FE}"/>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DE45399D-A2E8-4CAD-B3BB-26E911D8EAC7}"/>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2355262761"/>
      </p:ext>
    </p:extLst>
  </p:cSld>
  <p:clrMapOvr>
    <a:masterClrMapping/>
  </p:clrMapOvr>
  <mc:AlternateContent xmlns:mc="http://schemas.openxmlformats.org/markup-compatibility/2006" xmlns:p14="http://schemas.microsoft.com/office/powerpoint/2010/main">
    <mc:Choice Requires="p14">
      <p:transition spd="slow" p14:dur="1500">
        <p:cover/>
      </p:transition>
    </mc:Choice>
    <mc:Fallback xmlns="">
      <p:transition spd="slow">
        <p:cover/>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44000" y="274640"/>
            <a:ext cx="24384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1524000" y="274641"/>
            <a:ext cx="74168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FE3A17E3-6A89-4095-BD30-16657B828D0B}" type="datetimeFigureOut">
              <a:rPr lang="en-US" smtClean="0"/>
              <a:pPr/>
              <a:t>10/14/2023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1EA640-BE9C-4D34-8120-74047C17BD65}" type="slidenum">
              <a:rPr lang="en-US" smtClean="0"/>
              <a:pPr/>
              <a:t>‹#›</a:t>
            </a:fld>
            <a:endParaRPr lang="en-US"/>
          </a:p>
        </p:txBody>
      </p:sp>
    </p:spTree>
    <p:extLst>
      <p:ext uri="{BB962C8B-B14F-4D97-AF65-F5344CB8AC3E}">
        <p14:creationId xmlns:p14="http://schemas.microsoft.com/office/powerpoint/2010/main" val="352178884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C4E33717-F1F4-4EF9-B5E9-49385DDD2F0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矩形 1">
            <a:extLst>
              <a:ext uri="{FF2B5EF4-FFF2-40B4-BE49-F238E27FC236}">
                <a16:creationId xmlns:a16="http://schemas.microsoft.com/office/drawing/2014/main" id="{57B47D66-3457-41F3-BD8D-FF18AAD9F07D}"/>
              </a:ext>
            </a:extLst>
          </p:cNvPr>
          <p:cNvSpPr/>
          <p:nvPr userDrawn="1"/>
        </p:nvSpPr>
        <p:spPr>
          <a:xfrm>
            <a:off x="289367" y="277792"/>
            <a:ext cx="11613266" cy="6302416"/>
          </a:xfrm>
          <a:prstGeom prst="rect">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5">
            <a:extLst>
              <a:ext uri="{FF2B5EF4-FFF2-40B4-BE49-F238E27FC236}">
                <a16:creationId xmlns:a16="http://schemas.microsoft.com/office/drawing/2014/main" id="{78A0D557-49FB-4CDE-BE04-7CE5B37959EE}"/>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26336" b="14275"/>
          <a:stretch/>
        </p:blipFill>
        <p:spPr>
          <a:xfrm>
            <a:off x="0" y="2824224"/>
            <a:ext cx="12192000" cy="4044884"/>
          </a:xfrm>
          <a:prstGeom prst="rect">
            <a:avLst/>
          </a:prstGeom>
        </p:spPr>
      </p:pic>
    </p:spTree>
    <p:extLst>
      <p:ext uri="{BB962C8B-B14F-4D97-AF65-F5344CB8AC3E}">
        <p14:creationId xmlns:p14="http://schemas.microsoft.com/office/powerpoint/2010/main" val="385975003"/>
      </p:ext>
    </p:extLst>
  </p:cSld>
  <p:clrMapOvr>
    <a:masterClrMapping/>
  </p:clrMapOvr>
  <mc:AlternateContent xmlns:mc="http://schemas.openxmlformats.org/markup-compatibility/2006" xmlns:p14="http://schemas.microsoft.com/office/powerpoint/2010/main">
    <mc:Choice Requires="p14">
      <p:transition spd="slow" p14:dur="1500">
        <p:cover/>
      </p:transition>
    </mc:Choice>
    <mc:Fallback xmlns="">
      <p:transition spd="slow">
        <p:cover/>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A94A8BC-975A-4B24-8DA5-BFD4085B51A4}"/>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A1B4331B-1258-49A7-A448-BA619BD2CBFB}"/>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CA832F10-E7A1-4918-9586-614F89310C75}"/>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96315400-E657-44A6-9431-0775D1338014}"/>
              </a:ext>
            </a:extLst>
          </p:cNvPr>
          <p:cNvSpPr>
            <a:spLocks noGrp="1"/>
          </p:cNvSpPr>
          <p:nvPr>
            <p:ph type="dt" sz="half" idx="10"/>
          </p:nvPr>
        </p:nvSpPr>
        <p:spPr/>
        <p:txBody>
          <a:bodyPr/>
          <a:lstStyle/>
          <a:p>
            <a:fld id="{851456EF-EDA7-466D-90A9-97D47B7037CB}" type="datetimeFigureOut">
              <a:rPr lang="zh-CN" altLang="en-US" smtClean="0"/>
              <a:t>2023/10/14</a:t>
            </a:fld>
            <a:endParaRPr lang="zh-CN" altLang="en-US"/>
          </a:p>
        </p:txBody>
      </p:sp>
      <p:sp>
        <p:nvSpPr>
          <p:cNvPr id="6" name="页脚占位符 5">
            <a:extLst>
              <a:ext uri="{FF2B5EF4-FFF2-40B4-BE49-F238E27FC236}">
                <a16:creationId xmlns:a16="http://schemas.microsoft.com/office/drawing/2014/main" id="{894BE32A-A4EE-4002-9DA3-2E867BA7937C}"/>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905ECE8-9536-4F2A-A2C6-F24A7E3A8A33}"/>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2741583804"/>
      </p:ext>
    </p:extLst>
  </p:cSld>
  <p:clrMapOvr>
    <a:masterClrMapping/>
  </p:clrMapOvr>
  <mc:AlternateContent xmlns:mc="http://schemas.openxmlformats.org/markup-compatibility/2006" xmlns:p14="http://schemas.microsoft.com/office/powerpoint/2010/main">
    <mc:Choice Requires="p14">
      <p:transition spd="slow" p14:dur="1500">
        <p:cover/>
      </p:transition>
    </mc:Choice>
    <mc:Fallback xmlns="">
      <p:transition spd="slow">
        <p:cover/>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3728D4C-61C7-4860-85A6-A3F6A9C47BBB}"/>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55DC5404-67DA-47BC-BDC7-CFE0371E0D5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9DC7319B-9EFD-4F2B-AFB4-6F8FF9B70EC3}"/>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0BA08BC7-5813-4F8F-A400-9C517B3D3C9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D2A17C35-FA6D-40CF-817E-CED56FC47449}"/>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6C908C43-40B8-47E0-BEE5-4D569B395DA2}"/>
              </a:ext>
            </a:extLst>
          </p:cNvPr>
          <p:cNvSpPr>
            <a:spLocks noGrp="1"/>
          </p:cNvSpPr>
          <p:nvPr>
            <p:ph type="dt" sz="half" idx="10"/>
          </p:nvPr>
        </p:nvSpPr>
        <p:spPr/>
        <p:txBody>
          <a:bodyPr/>
          <a:lstStyle/>
          <a:p>
            <a:fld id="{851456EF-EDA7-466D-90A9-97D47B7037CB}" type="datetimeFigureOut">
              <a:rPr lang="zh-CN" altLang="en-US" smtClean="0"/>
              <a:t>2023/10/14</a:t>
            </a:fld>
            <a:endParaRPr lang="zh-CN" altLang="en-US"/>
          </a:p>
        </p:txBody>
      </p:sp>
      <p:sp>
        <p:nvSpPr>
          <p:cNvPr id="8" name="页脚占位符 7">
            <a:extLst>
              <a:ext uri="{FF2B5EF4-FFF2-40B4-BE49-F238E27FC236}">
                <a16:creationId xmlns:a16="http://schemas.microsoft.com/office/drawing/2014/main" id="{5B9C5204-5B7E-43D5-BD5A-EE4E20494E9A}"/>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C9D37292-8C9A-410B-BA66-F18700020CD3}"/>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1492444689"/>
      </p:ext>
    </p:extLst>
  </p:cSld>
  <p:clrMapOvr>
    <a:masterClrMapping/>
  </p:clrMapOvr>
  <mc:AlternateContent xmlns:mc="http://schemas.openxmlformats.org/markup-compatibility/2006" xmlns:p14="http://schemas.microsoft.com/office/powerpoint/2010/main">
    <mc:Choice Requires="p14">
      <p:transition spd="slow" p14:dur="1500">
        <p:cover/>
      </p:transition>
    </mc:Choice>
    <mc:Fallback xmlns="">
      <p:transition spd="slow">
        <p:cover/>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4D604C9-D928-41DE-A839-3EAEC1FAB621}"/>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55DAC134-AFFB-4EBC-8577-3763C77156F6}"/>
              </a:ext>
            </a:extLst>
          </p:cNvPr>
          <p:cNvSpPr>
            <a:spLocks noGrp="1"/>
          </p:cNvSpPr>
          <p:nvPr>
            <p:ph type="dt" sz="half" idx="10"/>
          </p:nvPr>
        </p:nvSpPr>
        <p:spPr/>
        <p:txBody>
          <a:bodyPr/>
          <a:lstStyle/>
          <a:p>
            <a:fld id="{851456EF-EDA7-466D-90A9-97D47B7037CB}" type="datetimeFigureOut">
              <a:rPr lang="zh-CN" altLang="en-US" smtClean="0"/>
              <a:t>2023/10/14</a:t>
            </a:fld>
            <a:endParaRPr lang="zh-CN" altLang="en-US"/>
          </a:p>
        </p:txBody>
      </p:sp>
      <p:sp>
        <p:nvSpPr>
          <p:cNvPr id="4" name="页脚占位符 3">
            <a:extLst>
              <a:ext uri="{FF2B5EF4-FFF2-40B4-BE49-F238E27FC236}">
                <a16:creationId xmlns:a16="http://schemas.microsoft.com/office/drawing/2014/main" id="{65D0B644-513C-4606-84A6-087331DB5992}"/>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AAF4FFAE-F259-4982-A5E1-51E875184446}"/>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2559074315"/>
      </p:ext>
    </p:extLst>
  </p:cSld>
  <p:clrMapOvr>
    <a:masterClrMapping/>
  </p:clrMapOvr>
  <mc:AlternateContent xmlns:mc="http://schemas.openxmlformats.org/markup-compatibility/2006" xmlns:p14="http://schemas.microsoft.com/office/powerpoint/2010/main">
    <mc:Choice Requires="p14">
      <p:transition spd="slow" p14:dur="1500">
        <p:cover/>
      </p:transition>
    </mc:Choice>
    <mc:Fallback xmlns="">
      <p:transition spd="slow">
        <p:cover/>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B8FB671-D110-4C75-BC20-D71012F4A82D}"/>
              </a:ext>
            </a:extLst>
          </p:cNvPr>
          <p:cNvSpPr>
            <a:spLocks noGrp="1"/>
          </p:cNvSpPr>
          <p:nvPr>
            <p:ph type="dt" sz="half" idx="10"/>
          </p:nvPr>
        </p:nvSpPr>
        <p:spPr/>
        <p:txBody>
          <a:bodyPr/>
          <a:lstStyle/>
          <a:p>
            <a:fld id="{851456EF-EDA7-466D-90A9-97D47B7037CB}" type="datetimeFigureOut">
              <a:rPr lang="zh-CN" altLang="en-US" smtClean="0"/>
              <a:t>2023/10/14</a:t>
            </a:fld>
            <a:endParaRPr lang="zh-CN" altLang="en-US"/>
          </a:p>
        </p:txBody>
      </p:sp>
      <p:sp>
        <p:nvSpPr>
          <p:cNvPr id="3" name="页脚占位符 2">
            <a:extLst>
              <a:ext uri="{FF2B5EF4-FFF2-40B4-BE49-F238E27FC236}">
                <a16:creationId xmlns:a16="http://schemas.microsoft.com/office/drawing/2014/main" id="{14D5A602-2A66-4B9D-AC99-DCA045FC370A}"/>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EAFDC037-E85D-4B1C-AAF2-707E200379B3}"/>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1170232387"/>
      </p:ext>
    </p:extLst>
  </p:cSld>
  <p:clrMapOvr>
    <a:masterClrMapping/>
  </p:clrMapOvr>
  <mc:AlternateContent xmlns:mc="http://schemas.openxmlformats.org/markup-compatibility/2006" xmlns:p14="http://schemas.microsoft.com/office/powerpoint/2010/main">
    <mc:Choice Requires="p14">
      <p:transition spd="slow" p14:dur="1500">
        <p:cover/>
      </p:transition>
    </mc:Choice>
    <mc:Fallback xmlns="">
      <p:transition spd="slow">
        <p:cover/>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468E56B-88A9-4A63-AA39-EEC66F4BBF1B}"/>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ADAD1967-9EA4-49D8-B47A-A4928B9BDA0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7B30B7C7-9F69-405B-A724-A56FFE8CF0D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15A3FB0E-9CF1-484B-B4E7-EDED727E82EA}"/>
              </a:ext>
            </a:extLst>
          </p:cNvPr>
          <p:cNvSpPr>
            <a:spLocks noGrp="1"/>
          </p:cNvSpPr>
          <p:nvPr>
            <p:ph type="dt" sz="half" idx="10"/>
          </p:nvPr>
        </p:nvSpPr>
        <p:spPr/>
        <p:txBody>
          <a:bodyPr/>
          <a:lstStyle/>
          <a:p>
            <a:fld id="{851456EF-EDA7-466D-90A9-97D47B7037CB}" type="datetimeFigureOut">
              <a:rPr lang="zh-CN" altLang="en-US" smtClean="0"/>
              <a:t>2023/10/14</a:t>
            </a:fld>
            <a:endParaRPr lang="zh-CN" altLang="en-US"/>
          </a:p>
        </p:txBody>
      </p:sp>
      <p:sp>
        <p:nvSpPr>
          <p:cNvPr id="6" name="页脚占位符 5">
            <a:extLst>
              <a:ext uri="{FF2B5EF4-FFF2-40B4-BE49-F238E27FC236}">
                <a16:creationId xmlns:a16="http://schemas.microsoft.com/office/drawing/2014/main" id="{A0058464-C1D5-4E69-91AB-FEEADBE5E5FB}"/>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4FD4698F-D47F-464C-8A82-581E076C7912}"/>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2019913376"/>
      </p:ext>
    </p:extLst>
  </p:cSld>
  <p:clrMapOvr>
    <a:masterClrMapping/>
  </p:clrMapOvr>
  <mc:AlternateContent xmlns:mc="http://schemas.openxmlformats.org/markup-compatibility/2006" xmlns:p14="http://schemas.microsoft.com/office/powerpoint/2010/main">
    <mc:Choice Requires="p14">
      <p:transition spd="slow" p14:dur="1500">
        <p:cover/>
      </p:transition>
    </mc:Choice>
    <mc:Fallback xmlns="">
      <p:transition spd="slow">
        <p:cover/>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CACE7E5-5001-424A-AA19-22C73E292420}"/>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D37281FE-6EDA-43D6-9015-553BF16EDF8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D30C39A6-BBC0-4016-B558-EF17FDE3498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9C7275C6-0447-48E4-871A-D2274E6D9624}"/>
              </a:ext>
            </a:extLst>
          </p:cNvPr>
          <p:cNvSpPr>
            <a:spLocks noGrp="1"/>
          </p:cNvSpPr>
          <p:nvPr>
            <p:ph type="dt" sz="half" idx="10"/>
          </p:nvPr>
        </p:nvSpPr>
        <p:spPr/>
        <p:txBody>
          <a:bodyPr/>
          <a:lstStyle/>
          <a:p>
            <a:fld id="{851456EF-EDA7-466D-90A9-97D47B7037CB}" type="datetimeFigureOut">
              <a:rPr lang="zh-CN" altLang="en-US" smtClean="0"/>
              <a:t>2023/10/14</a:t>
            </a:fld>
            <a:endParaRPr lang="zh-CN" altLang="en-US"/>
          </a:p>
        </p:txBody>
      </p:sp>
      <p:sp>
        <p:nvSpPr>
          <p:cNvPr id="6" name="页脚占位符 5">
            <a:extLst>
              <a:ext uri="{FF2B5EF4-FFF2-40B4-BE49-F238E27FC236}">
                <a16:creationId xmlns:a16="http://schemas.microsoft.com/office/drawing/2014/main" id="{4EAF0A44-B67C-432B-AF7A-A261D75E71CE}"/>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654500BC-68D8-47FB-87BF-3CAD99BFFBC4}"/>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221525947"/>
      </p:ext>
    </p:extLst>
  </p:cSld>
  <p:clrMapOvr>
    <a:masterClrMapping/>
  </p:clrMapOvr>
  <mc:AlternateContent xmlns:mc="http://schemas.openxmlformats.org/markup-compatibility/2006" xmlns:p14="http://schemas.microsoft.com/office/powerpoint/2010/main">
    <mc:Choice Requires="p14">
      <p:transition spd="slow" p14:dur="1500">
        <p:cover/>
      </p:transition>
    </mc:Choice>
    <mc:Fallback xmlns="">
      <p:transition spd="slow">
        <p:cover/>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jp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theme" Target="../theme/theme2.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8F7264FB-0618-4E18-959B-77CB113B877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56F56141-EDC8-4561-B210-A15B1651A4D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DB2B7860-1501-44BF-BDA2-4ECAC48F4CE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51456EF-EDA7-466D-90A9-97D47B7037CB}" type="datetimeFigureOut">
              <a:rPr lang="zh-CN" altLang="en-US" smtClean="0"/>
              <a:t>2023/10/14</a:t>
            </a:fld>
            <a:endParaRPr lang="zh-CN" altLang="en-US"/>
          </a:p>
        </p:txBody>
      </p:sp>
      <p:sp>
        <p:nvSpPr>
          <p:cNvPr id="5" name="页脚占位符 4">
            <a:extLst>
              <a:ext uri="{FF2B5EF4-FFF2-40B4-BE49-F238E27FC236}">
                <a16:creationId xmlns:a16="http://schemas.microsoft.com/office/drawing/2014/main" id="{E21586E5-F721-4A39-860D-941C9E93EA1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B93DB4B5-A198-4FFC-8349-20B0234F0F7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A7D73ED-7EBB-4E11-B60B-79773C5177D3}" type="slidenum">
              <a:rPr lang="zh-CN" altLang="en-US" smtClean="0"/>
              <a:t>‹#›</a:t>
            </a:fld>
            <a:endParaRPr lang="zh-CN" altLang="en-US"/>
          </a:p>
        </p:txBody>
      </p:sp>
      <p:pic>
        <p:nvPicPr>
          <p:cNvPr id="8" name="Picture 7" descr="A pink background with white leaves and black text&#10;&#10;Description automatically generated">
            <a:extLst>
              <a:ext uri="{FF2B5EF4-FFF2-40B4-BE49-F238E27FC236}">
                <a16:creationId xmlns:a16="http://schemas.microsoft.com/office/drawing/2014/main" id="{358AF144-3E65-7A7E-1C25-50DE1E094FC4}"/>
              </a:ext>
            </a:extLst>
          </p:cNvPr>
          <p:cNvPicPr>
            <a:picLocks noChangeAspect="1"/>
          </p:cNvPicPr>
          <p:nvPr userDrawn="1"/>
        </p:nvPicPr>
        <p:blipFill>
          <a:blip r:embed="rId21">
            <a:extLst>
              <a:ext uri="{28A0092B-C50C-407E-A947-70E740481C1C}">
                <a14:useLocalDpi xmlns:a14="http://schemas.microsoft.com/office/drawing/2010/main" val="0"/>
              </a:ext>
            </a:extLst>
          </a:blip>
          <a:stretch>
            <a:fillRect/>
          </a:stretch>
        </p:blipFill>
        <p:spPr>
          <a:xfrm>
            <a:off x="-1933577" y="190499"/>
            <a:ext cx="1581151" cy="1581151"/>
          </a:xfrm>
          <a:prstGeom prst="rect">
            <a:avLst/>
          </a:prstGeom>
        </p:spPr>
      </p:pic>
    </p:spTree>
    <p:extLst>
      <p:ext uri="{BB962C8B-B14F-4D97-AF65-F5344CB8AC3E}">
        <p14:creationId xmlns:p14="http://schemas.microsoft.com/office/powerpoint/2010/main" val="84476006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Lst>
  <mc:AlternateContent xmlns:mc="http://schemas.openxmlformats.org/markup-compatibility/2006" xmlns:p14="http://schemas.microsoft.com/office/powerpoint/2010/main">
    <mc:Choice Requires="p14">
      <p:transition spd="slow" p14:dur="1500">
        <p:cover/>
      </p:transition>
    </mc:Choice>
    <mc:Fallback xmlns="">
      <p:transition spd="slow">
        <p:cover/>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Pie 6"/>
          <p:cNvSpPr/>
          <p:nvPr/>
        </p:nvSpPr>
        <p:spPr>
          <a:xfrm>
            <a:off x="-1087902" y="-815921"/>
            <a:ext cx="2185183" cy="1638887"/>
          </a:xfrm>
          <a:prstGeom prst="pie">
            <a:avLst>
              <a:gd name="adj1" fmla="val 0"/>
              <a:gd name="adj2" fmla="val 5402120"/>
            </a:avLst>
          </a:prstGeom>
          <a:solidFill>
            <a:schemeClr val="bg2">
              <a:tint val="18000"/>
              <a:satMod val="220000"/>
              <a:alpha val="33000"/>
            </a:schemeClr>
          </a:solidFill>
          <a:ln w="3175" cap="rnd" cmpd="sng" algn="ctr">
            <a:solidFill>
              <a:schemeClr val="bg2">
                <a:shade val="70000"/>
                <a:satMod val="200000"/>
                <a:alpha val="100000"/>
              </a:schemeClr>
            </a:solidFill>
            <a:prstDash val="solid"/>
          </a:ln>
          <a:effectLst/>
        </p:spPr>
        <p:style>
          <a:lnRef idx="3">
            <a:schemeClr val="lt1"/>
          </a:lnRef>
          <a:fillRef idx="1">
            <a:schemeClr val="accent1"/>
          </a:fillRef>
          <a:effectRef idx="1">
            <a:schemeClr val="accent1"/>
          </a:effectRef>
          <a:fontRef idx="minor">
            <a:schemeClr val="lt1"/>
          </a:fontRef>
        </p:style>
        <p:txBody>
          <a:bodyPr lIns="107769" tIns="53885" rIns="107769" bIns="53885" anchor="ctr"/>
          <a:lstStyle/>
          <a:p>
            <a:pPr algn="ctr" eaLnBrk="1" latinLnBrk="0" hangingPunct="1"/>
            <a:endParaRPr kumimoji="0" lang="en-US" sz="1714"/>
          </a:p>
        </p:txBody>
      </p:sp>
      <p:sp>
        <p:nvSpPr>
          <p:cNvPr id="8" name="Oval 7"/>
          <p:cNvSpPr/>
          <p:nvPr/>
        </p:nvSpPr>
        <p:spPr>
          <a:xfrm>
            <a:off x="225088" y="21103"/>
            <a:ext cx="2269588" cy="1702191"/>
          </a:xfrm>
          <a:prstGeom prst="ellipse">
            <a:avLst/>
          </a:prstGeom>
          <a:noFill/>
          <a:ln w="27305" cap="rnd" cmpd="sng" algn="ctr">
            <a:solidFill>
              <a:schemeClr val="bg2">
                <a:tint val="45000"/>
                <a:satMod val="325000"/>
                <a:alpha val="100000"/>
              </a:schemeClr>
            </a:solidFill>
            <a:prstDash val="solid"/>
          </a:ln>
          <a:effectLst>
            <a:outerShdw blurRad="25400" dist="25400" dir="5400000" algn="tl" rotWithShape="0">
              <a:schemeClr val="bg2">
                <a:shade val="50000"/>
                <a:satMod val="150000"/>
                <a:alpha val="85000"/>
              </a:schemeClr>
            </a:outerShdw>
          </a:effectLst>
        </p:spPr>
        <p:style>
          <a:lnRef idx="3">
            <a:schemeClr val="lt1"/>
          </a:lnRef>
          <a:fillRef idx="1">
            <a:schemeClr val="accent1"/>
          </a:fillRef>
          <a:effectRef idx="1">
            <a:schemeClr val="accent1"/>
          </a:effectRef>
          <a:fontRef idx="minor">
            <a:schemeClr val="lt1"/>
          </a:fontRef>
        </p:style>
        <p:txBody>
          <a:bodyPr lIns="107769" tIns="53885" rIns="107769" bIns="53885" anchor="ctr"/>
          <a:lstStyle/>
          <a:p>
            <a:pPr algn="ctr" eaLnBrk="1" latinLnBrk="0" hangingPunct="1"/>
            <a:endParaRPr kumimoji="0" lang="en-US" sz="1714"/>
          </a:p>
        </p:txBody>
      </p:sp>
      <p:sp>
        <p:nvSpPr>
          <p:cNvPr id="11" name="Donut 10"/>
          <p:cNvSpPr/>
          <p:nvPr/>
        </p:nvSpPr>
        <p:spPr>
          <a:xfrm rot="2315675">
            <a:off x="243842" y="1055078"/>
            <a:ext cx="1500956" cy="1102624"/>
          </a:xfrm>
          <a:prstGeom prst="donut">
            <a:avLst>
              <a:gd name="adj" fmla="val 11833"/>
            </a:avLst>
          </a:prstGeom>
          <a:gradFill rotWithShape="1">
            <a:gsLst>
              <a:gs pos="0">
                <a:schemeClr val="bg2">
                  <a:tint val="10000"/>
                  <a:shade val="99000"/>
                  <a:satMod val="355000"/>
                  <a:alpha val="70000"/>
                </a:schemeClr>
              </a:gs>
              <a:gs pos="70000">
                <a:schemeClr val="bg2">
                  <a:tint val="6000"/>
                  <a:shade val="100000"/>
                  <a:satMod val="400000"/>
                  <a:alpha val="55000"/>
                </a:schemeClr>
              </a:gs>
              <a:gs pos="100000">
                <a:schemeClr val="bg2">
                  <a:tint val="100000"/>
                  <a:shade val="75000"/>
                  <a:satMod val="370000"/>
                  <a:alpha val="60000"/>
                </a:schemeClr>
              </a:gs>
            </a:gsLst>
            <a:path path="circle">
              <a:fillToRect l="-407500" t="-50000" r="507500" b="150000"/>
            </a:path>
          </a:gradFill>
          <a:ln w="7350" cap="rnd" cmpd="sng" algn="ctr">
            <a:solidFill>
              <a:schemeClr val="bg2">
                <a:shade val="60000"/>
                <a:satMod val="220000"/>
                <a:alpha val="100000"/>
              </a:schemeClr>
            </a:solidFill>
            <a:prstDash val="solid"/>
          </a:ln>
          <a:effectLst>
            <a:outerShdw blurRad="12700" dist="15000" dir="4500000" algn="tl" rotWithShape="0">
              <a:schemeClr val="bg2">
                <a:shade val="10000"/>
                <a:satMod val="200000"/>
                <a:alpha val="35000"/>
              </a:schemeClr>
            </a:outerShdw>
          </a:effectLst>
        </p:spPr>
        <p:style>
          <a:lnRef idx="3">
            <a:schemeClr val="lt1"/>
          </a:lnRef>
          <a:fillRef idx="1">
            <a:schemeClr val="accent1"/>
          </a:fillRef>
          <a:effectRef idx="1">
            <a:schemeClr val="accent1"/>
          </a:effectRef>
          <a:fontRef idx="minor">
            <a:schemeClr val="lt1"/>
          </a:fontRef>
        </p:style>
        <p:txBody>
          <a:bodyPr lIns="107769" tIns="53885" rIns="107769" bIns="53885" anchor="ctr"/>
          <a:lstStyle/>
          <a:p>
            <a:pPr algn="ctr" eaLnBrk="1" latinLnBrk="0" hangingPunct="1"/>
            <a:endParaRPr kumimoji="0" lang="en-US" sz="1714"/>
          </a:p>
        </p:txBody>
      </p:sp>
      <p:sp>
        <p:nvSpPr>
          <p:cNvPr id="12" name="Rectangle 11"/>
          <p:cNvSpPr/>
          <p:nvPr/>
        </p:nvSpPr>
        <p:spPr>
          <a:xfrm>
            <a:off x="1350498" y="-54"/>
            <a:ext cx="10841502"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107769" tIns="53885" rIns="107769" bIns="53885" anchor="ctr"/>
          <a:lstStyle/>
          <a:p>
            <a:pPr algn="ctr" eaLnBrk="1" latinLnBrk="0" hangingPunct="1"/>
            <a:endParaRPr kumimoji="0" lang="en-US" sz="1714"/>
          </a:p>
        </p:txBody>
      </p:sp>
      <p:sp>
        <p:nvSpPr>
          <p:cNvPr id="5" name="Title Placeholder 4"/>
          <p:cNvSpPr>
            <a:spLocks noGrp="1"/>
          </p:cNvSpPr>
          <p:nvPr>
            <p:ph type="title"/>
          </p:nvPr>
        </p:nvSpPr>
        <p:spPr>
          <a:xfrm>
            <a:off x="1914144" y="274638"/>
            <a:ext cx="9997440" cy="1143000"/>
          </a:xfrm>
          <a:prstGeom prst="rect">
            <a:avLst/>
          </a:prstGeom>
        </p:spPr>
        <p:txBody>
          <a:bodyPr lIns="113157" tIns="56579" rIns="113157" bIns="56579" anchor="ctr">
            <a:normAutofit/>
          </a:bodyPr>
          <a:lstStyle/>
          <a:p>
            <a:r>
              <a:rPr kumimoji="0" lang="en-US"/>
              <a:t>Click to edit Master title style</a:t>
            </a:r>
          </a:p>
        </p:txBody>
      </p:sp>
      <p:sp>
        <p:nvSpPr>
          <p:cNvPr id="9" name="Text Placeholder 8"/>
          <p:cNvSpPr>
            <a:spLocks noGrp="1"/>
          </p:cNvSpPr>
          <p:nvPr>
            <p:ph type="body" idx="1"/>
          </p:nvPr>
        </p:nvSpPr>
        <p:spPr>
          <a:xfrm>
            <a:off x="1914144" y="1447800"/>
            <a:ext cx="9997440" cy="4800600"/>
          </a:xfrm>
          <a:prstGeom prst="rect">
            <a:avLst/>
          </a:prstGeom>
        </p:spPr>
        <p:txBody>
          <a:bodyPr lIns="113157" tIns="56579" rIns="113157" bIns="56579">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24" name="Date Placeholder 23"/>
          <p:cNvSpPr>
            <a:spLocks noGrp="1"/>
          </p:cNvSpPr>
          <p:nvPr>
            <p:ph type="dt" sz="half" idx="2"/>
          </p:nvPr>
        </p:nvSpPr>
        <p:spPr>
          <a:xfrm>
            <a:off x="4775200" y="6305550"/>
            <a:ext cx="2844800" cy="476250"/>
          </a:xfrm>
          <a:prstGeom prst="rect">
            <a:avLst/>
          </a:prstGeom>
        </p:spPr>
        <p:txBody>
          <a:bodyPr lIns="113157" tIns="56579" rIns="113157" bIns="56579" anchor="b"/>
          <a:lstStyle>
            <a:lvl1pPr algn="r" eaLnBrk="1" latinLnBrk="0" hangingPunct="1">
              <a:defRPr kumimoji="0" sz="1429">
                <a:solidFill>
                  <a:schemeClr val="bg2">
                    <a:shade val="50000"/>
                    <a:satMod val="200000"/>
                  </a:schemeClr>
                </a:solidFill>
              </a:defRPr>
            </a:lvl1pPr>
            <a:extLst/>
          </a:lstStyle>
          <a:p>
            <a:pPr>
              <a:defRPr/>
            </a:pPr>
            <a:fld id="{6B413A70-7239-4F10-BE17-7E88FEA871B7}" type="datetimeFigureOut">
              <a:rPr lang="en-US" smtClean="0"/>
              <a:pPr>
                <a:defRPr/>
              </a:pPr>
              <a:t>10/14/2023</a:t>
            </a:fld>
            <a:endParaRPr lang="en-US"/>
          </a:p>
        </p:txBody>
      </p:sp>
      <p:sp>
        <p:nvSpPr>
          <p:cNvPr id="10" name="Footer Placeholder 9"/>
          <p:cNvSpPr>
            <a:spLocks noGrp="1"/>
          </p:cNvSpPr>
          <p:nvPr>
            <p:ph type="ftr" sz="quarter" idx="3"/>
          </p:nvPr>
        </p:nvSpPr>
        <p:spPr>
          <a:xfrm>
            <a:off x="7620000" y="6305550"/>
            <a:ext cx="3860800" cy="476250"/>
          </a:xfrm>
          <a:prstGeom prst="rect">
            <a:avLst/>
          </a:prstGeom>
        </p:spPr>
        <p:txBody>
          <a:bodyPr lIns="113157" tIns="56579" rIns="113157" bIns="56579" anchor="b"/>
          <a:lstStyle>
            <a:lvl1pPr eaLnBrk="1" latinLnBrk="0" hangingPunct="1">
              <a:defRPr kumimoji="0" sz="1429">
                <a:solidFill>
                  <a:schemeClr val="bg2">
                    <a:shade val="50000"/>
                    <a:satMod val="200000"/>
                  </a:schemeClr>
                </a:solidFill>
                <a:effectLst/>
              </a:defRPr>
            </a:lvl1pPr>
            <a:extLst/>
          </a:lstStyle>
          <a:p>
            <a:pPr>
              <a:defRPr/>
            </a:pPr>
            <a:endParaRPr lang="en-US"/>
          </a:p>
        </p:txBody>
      </p:sp>
      <p:sp>
        <p:nvSpPr>
          <p:cNvPr id="22" name="Slide Number Placeholder 21"/>
          <p:cNvSpPr>
            <a:spLocks noGrp="1"/>
          </p:cNvSpPr>
          <p:nvPr>
            <p:ph type="sldNum" sz="quarter" idx="4"/>
          </p:nvPr>
        </p:nvSpPr>
        <p:spPr>
          <a:xfrm>
            <a:off x="11484865" y="6305550"/>
            <a:ext cx="609600" cy="476250"/>
          </a:xfrm>
          <a:prstGeom prst="rect">
            <a:avLst/>
          </a:prstGeom>
        </p:spPr>
        <p:txBody>
          <a:bodyPr lIns="113157" tIns="56579" rIns="113157" bIns="56579" anchor="b"/>
          <a:lstStyle>
            <a:lvl1pPr algn="ctr" eaLnBrk="1" latinLnBrk="0" hangingPunct="1">
              <a:defRPr kumimoji="0" sz="1429">
                <a:solidFill>
                  <a:schemeClr val="bg2">
                    <a:shade val="50000"/>
                    <a:satMod val="200000"/>
                  </a:schemeClr>
                </a:solidFill>
                <a:effectLst/>
              </a:defRPr>
            </a:lvl1pPr>
            <a:extLst/>
          </a:lstStyle>
          <a:p>
            <a:pPr>
              <a:defRPr/>
            </a:pPr>
            <a:fld id="{F42705FB-70FF-4F95-AEA9-F2620DBC4627}" type="slidenum">
              <a:rPr lang="en-US" altLang="en-US" smtClean="0"/>
              <a:pPr>
                <a:defRPr/>
              </a:pPr>
              <a:t>‹#›</a:t>
            </a:fld>
            <a:endParaRPr lang="en-US" altLang="en-US"/>
          </a:p>
        </p:txBody>
      </p:sp>
      <p:sp>
        <p:nvSpPr>
          <p:cNvPr id="15" name="Rectangle 14"/>
          <p:cNvSpPr/>
          <p:nvPr/>
        </p:nvSpPr>
        <p:spPr bwMode="invGray">
          <a:xfrm>
            <a:off x="1353313" y="-54"/>
            <a:ext cx="97536"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lIns="107769" tIns="53885" rIns="107769" bIns="53885" anchor="ctr"/>
          <a:lstStyle/>
          <a:p>
            <a:pPr algn="ctr" eaLnBrk="1" latinLnBrk="0" hangingPunct="1"/>
            <a:endParaRPr kumimoji="0" lang="en-US" sz="1714"/>
          </a:p>
        </p:txBody>
      </p:sp>
    </p:spTree>
    <p:extLst>
      <p:ext uri="{BB962C8B-B14F-4D97-AF65-F5344CB8AC3E}">
        <p14:creationId xmlns:p14="http://schemas.microsoft.com/office/powerpoint/2010/main" val="4290558377"/>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 id="2147483692" r:id="rId12"/>
  </p:sldLayoutIdLst>
  <p:txStyles>
    <p:titleStyle>
      <a:lvl1pPr algn="l" rtl="0" eaLnBrk="1" latinLnBrk="0" hangingPunct="1">
        <a:spcBef>
          <a:spcPct val="0"/>
        </a:spcBef>
        <a:buNone/>
        <a:defRPr kumimoji="0" sz="5048"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p:titleStyle>
    <p:bodyStyle>
      <a:lvl1pPr marL="431083" indent="-334090" algn="l" rtl="0" eaLnBrk="1" latinLnBrk="0" hangingPunct="1">
        <a:lnSpc>
          <a:spcPct val="100000"/>
        </a:lnSpc>
        <a:spcBef>
          <a:spcPts val="708"/>
        </a:spcBef>
        <a:buClr>
          <a:schemeClr val="accent1"/>
        </a:buClr>
        <a:buSzPct val="80000"/>
        <a:buFont typeface="Wingdings 2"/>
        <a:buChar char=""/>
        <a:defRPr kumimoji="0" sz="3810" kern="1200">
          <a:solidFill>
            <a:schemeClr val="tx1"/>
          </a:solidFill>
          <a:latin typeface="+mn-lt"/>
          <a:ea typeface="+mn-ea"/>
          <a:cs typeface="+mn-cs"/>
        </a:defRPr>
      </a:lvl1pPr>
      <a:lvl2pPr marL="754395" indent="-280204" algn="l" rtl="0" eaLnBrk="1" latinLnBrk="0" hangingPunct="1">
        <a:lnSpc>
          <a:spcPct val="100000"/>
        </a:lnSpc>
        <a:spcBef>
          <a:spcPts val="649"/>
        </a:spcBef>
        <a:buClr>
          <a:schemeClr val="accent1"/>
        </a:buClr>
        <a:buFont typeface="Verdana"/>
        <a:buChar char="◦"/>
        <a:defRPr kumimoji="0" sz="3333" kern="1200">
          <a:solidFill>
            <a:schemeClr val="tx1"/>
          </a:solidFill>
          <a:latin typeface="+mn-lt"/>
          <a:ea typeface="+mn-ea"/>
          <a:cs typeface="+mn-cs"/>
        </a:defRPr>
      </a:lvl2pPr>
      <a:lvl3pPr marL="1045376" indent="-269427" algn="l" rtl="0" eaLnBrk="1" latinLnBrk="0" hangingPunct="1">
        <a:lnSpc>
          <a:spcPct val="100000"/>
        </a:lnSpc>
        <a:spcBef>
          <a:spcPct val="20000"/>
        </a:spcBef>
        <a:buClr>
          <a:schemeClr val="accent2"/>
        </a:buClr>
        <a:buFont typeface="Wingdings 2"/>
        <a:buChar char=""/>
        <a:defRPr kumimoji="0" sz="2857" kern="1200">
          <a:solidFill>
            <a:schemeClr val="tx1"/>
          </a:solidFill>
          <a:latin typeface="+mn-lt"/>
          <a:ea typeface="+mn-ea"/>
          <a:cs typeface="+mn-cs"/>
        </a:defRPr>
      </a:lvl3pPr>
      <a:lvl4pPr marL="1293249" indent="-204764" algn="l" rtl="0" eaLnBrk="1" latinLnBrk="0" hangingPunct="1">
        <a:lnSpc>
          <a:spcPct val="100000"/>
        </a:lnSpc>
        <a:spcBef>
          <a:spcPct val="20000"/>
        </a:spcBef>
        <a:buClr>
          <a:schemeClr val="accent3"/>
        </a:buClr>
        <a:buFont typeface="Wingdings 2"/>
        <a:buChar char=""/>
        <a:defRPr kumimoji="0" sz="2381" kern="1200">
          <a:solidFill>
            <a:schemeClr val="tx1"/>
          </a:solidFill>
          <a:latin typeface="+mn-lt"/>
          <a:ea typeface="+mn-ea"/>
          <a:cs typeface="+mn-cs"/>
        </a:defRPr>
      </a:lvl4pPr>
      <a:lvl5pPr marL="1530344" indent="-215541" algn="l" rtl="0" eaLnBrk="1" latinLnBrk="0" hangingPunct="1">
        <a:lnSpc>
          <a:spcPct val="100000"/>
        </a:lnSpc>
        <a:spcBef>
          <a:spcPct val="20000"/>
        </a:spcBef>
        <a:buClr>
          <a:schemeClr val="accent4"/>
        </a:buClr>
        <a:buFont typeface="Wingdings 2"/>
        <a:buChar char=""/>
        <a:defRPr kumimoji="0" sz="2381" kern="1200">
          <a:solidFill>
            <a:schemeClr val="tx1"/>
          </a:solidFill>
          <a:latin typeface="+mn-lt"/>
          <a:ea typeface="+mn-ea"/>
          <a:cs typeface="+mn-cs"/>
        </a:defRPr>
      </a:lvl5pPr>
      <a:lvl6pPr marL="1778217" indent="-215541" algn="l" rtl="0" eaLnBrk="1" latinLnBrk="0" hangingPunct="1">
        <a:lnSpc>
          <a:spcPct val="100000"/>
        </a:lnSpc>
        <a:spcBef>
          <a:spcPct val="20000"/>
        </a:spcBef>
        <a:buClr>
          <a:schemeClr val="accent5"/>
        </a:buClr>
        <a:buFont typeface="Wingdings 2"/>
        <a:buChar char=""/>
        <a:defRPr kumimoji="0" sz="2381" kern="1200">
          <a:solidFill>
            <a:schemeClr val="tx1"/>
          </a:solidFill>
          <a:latin typeface="+mn-lt"/>
          <a:ea typeface="+mn-ea"/>
          <a:cs typeface="+mn-cs"/>
        </a:defRPr>
      </a:lvl6pPr>
      <a:lvl7pPr marL="2026090" indent="-215541" algn="l" rtl="0" eaLnBrk="1" latinLnBrk="0" hangingPunct="1">
        <a:lnSpc>
          <a:spcPct val="100000"/>
        </a:lnSpc>
        <a:spcBef>
          <a:spcPct val="20000"/>
        </a:spcBef>
        <a:buClr>
          <a:schemeClr val="accent6"/>
        </a:buClr>
        <a:buFont typeface="Wingdings 2"/>
        <a:buChar char=""/>
        <a:defRPr kumimoji="0" sz="2381" kern="1200">
          <a:solidFill>
            <a:schemeClr val="tx1"/>
          </a:solidFill>
          <a:latin typeface="+mn-lt"/>
          <a:ea typeface="+mn-ea"/>
          <a:cs typeface="+mn-cs"/>
        </a:defRPr>
      </a:lvl7pPr>
      <a:lvl8pPr marL="2263185" indent="-215541" algn="l" rtl="0" eaLnBrk="1" latinLnBrk="0" hangingPunct="1">
        <a:lnSpc>
          <a:spcPct val="100000"/>
        </a:lnSpc>
        <a:spcBef>
          <a:spcPct val="20000"/>
        </a:spcBef>
        <a:buClr>
          <a:schemeClr val="accent6"/>
        </a:buClr>
        <a:buFont typeface="Wingdings 2"/>
        <a:buChar char=""/>
        <a:defRPr kumimoji="0" sz="2381" kern="1200">
          <a:solidFill>
            <a:schemeClr val="tx1"/>
          </a:solidFill>
          <a:latin typeface="+mn-lt"/>
          <a:ea typeface="+mn-ea"/>
          <a:cs typeface="+mn-cs"/>
        </a:defRPr>
      </a:lvl8pPr>
      <a:lvl9pPr marL="2511058" indent="-215541" algn="l" rtl="0" eaLnBrk="1" latinLnBrk="0" hangingPunct="1">
        <a:lnSpc>
          <a:spcPct val="100000"/>
        </a:lnSpc>
        <a:spcBef>
          <a:spcPct val="20000"/>
        </a:spcBef>
        <a:buClr>
          <a:schemeClr val="accent6"/>
        </a:buClr>
        <a:buFont typeface="Wingdings 2"/>
        <a:buChar char=""/>
        <a:defRPr kumimoji="0" sz="2381"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538854" algn="l" rtl="0" eaLnBrk="1" latinLnBrk="0" hangingPunct="1">
        <a:defRPr kumimoji="0" kern="1200">
          <a:solidFill>
            <a:schemeClr val="tx1"/>
          </a:solidFill>
          <a:latin typeface="+mn-lt"/>
          <a:ea typeface="+mn-ea"/>
          <a:cs typeface="+mn-cs"/>
        </a:defRPr>
      </a:lvl2pPr>
      <a:lvl3pPr marL="1077707" algn="l" rtl="0" eaLnBrk="1" latinLnBrk="0" hangingPunct="1">
        <a:defRPr kumimoji="0" kern="1200">
          <a:solidFill>
            <a:schemeClr val="tx1"/>
          </a:solidFill>
          <a:latin typeface="+mn-lt"/>
          <a:ea typeface="+mn-ea"/>
          <a:cs typeface="+mn-cs"/>
        </a:defRPr>
      </a:lvl3pPr>
      <a:lvl4pPr marL="1616561" algn="l" rtl="0" eaLnBrk="1" latinLnBrk="0" hangingPunct="1">
        <a:defRPr kumimoji="0" kern="1200">
          <a:solidFill>
            <a:schemeClr val="tx1"/>
          </a:solidFill>
          <a:latin typeface="+mn-lt"/>
          <a:ea typeface="+mn-ea"/>
          <a:cs typeface="+mn-cs"/>
        </a:defRPr>
      </a:lvl4pPr>
      <a:lvl5pPr marL="2155415" algn="l" rtl="0" eaLnBrk="1" latinLnBrk="0" hangingPunct="1">
        <a:defRPr kumimoji="0" kern="1200">
          <a:solidFill>
            <a:schemeClr val="tx1"/>
          </a:solidFill>
          <a:latin typeface="+mn-lt"/>
          <a:ea typeface="+mn-ea"/>
          <a:cs typeface="+mn-cs"/>
        </a:defRPr>
      </a:lvl5pPr>
      <a:lvl6pPr marL="2694268" algn="l" rtl="0" eaLnBrk="1" latinLnBrk="0" hangingPunct="1">
        <a:defRPr kumimoji="0" kern="1200">
          <a:solidFill>
            <a:schemeClr val="tx1"/>
          </a:solidFill>
          <a:latin typeface="+mn-lt"/>
          <a:ea typeface="+mn-ea"/>
          <a:cs typeface="+mn-cs"/>
        </a:defRPr>
      </a:lvl6pPr>
      <a:lvl7pPr marL="3233122" algn="l" rtl="0" eaLnBrk="1" latinLnBrk="0" hangingPunct="1">
        <a:defRPr kumimoji="0" kern="1200">
          <a:solidFill>
            <a:schemeClr val="tx1"/>
          </a:solidFill>
          <a:latin typeface="+mn-lt"/>
          <a:ea typeface="+mn-ea"/>
          <a:cs typeface="+mn-cs"/>
        </a:defRPr>
      </a:lvl7pPr>
      <a:lvl8pPr marL="3771975" algn="l" rtl="0" eaLnBrk="1" latinLnBrk="0" hangingPunct="1">
        <a:defRPr kumimoji="0" kern="1200">
          <a:solidFill>
            <a:schemeClr val="tx1"/>
          </a:solidFill>
          <a:latin typeface="+mn-lt"/>
          <a:ea typeface="+mn-ea"/>
          <a:cs typeface="+mn-cs"/>
        </a:defRPr>
      </a:lvl8pPr>
      <a:lvl9pPr marL="4310829"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7"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microsoft.com/office/2007/relationships/hdphoto" Target="../media/hdphoto1.wdp"/><Relationship Id="rId5" Type="http://schemas.openxmlformats.org/officeDocument/2006/relationships/image" Target="../media/image16.png"/><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2.xml"/><Relationship Id="rId1" Type="http://schemas.openxmlformats.org/officeDocument/2006/relationships/slideLayout" Target="../slideLayouts/slideLayout12.xml"/><Relationship Id="rId4" Type="http://schemas.openxmlformats.org/officeDocument/2006/relationships/image" Target="../media/image23.gif"/></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14.jpeg"/><Relationship Id="rId7"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12.xml"/><Relationship Id="rId6" Type="http://schemas.microsoft.com/office/2007/relationships/hdphoto" Target="../media/hdphoto1.wdp"/><Relationship Id="rId5" Type="http://schemas.openxmlformats.org/officeDocument/2006/relationships/image" Target="../media/image16.png"/><Relationship Id="rId4" Type="http://schemas.openxmlformats.org/officeDocument/2006/relationships/image" Target="../media/image15.png"/></Relationships>
</file>

<file path=ppt/slides/_rels/slide18.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microsoft.com/office/2007/relationships/hdphoto" Target="../media/hdphoto2.wdp"/><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6.xml"/><Relationship Id="rId1" Type="http://schemas.openxmlformats.org/officeDocument/2006/relationships/slideLayout" Target="../slideLayouts/slideLayout12.xml"/><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3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6.png"/><Relationship Id="rId4" Type="http://schemas.openxmlformats.org/officeDocument/2006/relationships/notesSlide" Target="../notesSlides/notesSlide17.xml"/></Relationships>
</file>

<file path=ppt/slides/_rels/slide2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27.pn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gi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audio" Target="../media/audio4.wav"/><Relationship Id="rId4" Type="http://schemas.openxmlformats.org/officeDocument/2006/relationships/audio" Target="../media/audio3.wav"/></Relationships>
</file>

<file path=ppt/slides/_rels/slide5.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audio" Target="../media/audio4.wav"/><Relationship Id="rId4" Type="http://schemas.openxmlformats.org/officeDocument/2006/relationships/audio" Target="../media/audio3.wav"/></Relationships>
</file>

<file path=ppt/slides/_rels/slide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27B142EC-6C78-4465-8EC9-DC628EDEAD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pic>
        <p:nvPicPr>
          <p:cNvPr id="2" name="Picture 1">
            <a:extLst>
              <a:ext uri="{FF2B5EF4-FFF2-40B4-BE49-F238E27FC236}">
                <a16:creationId xmlns:a16="http://schemas.microsoft.com/office/drawing/2014/main" id="{F730CBB9-06D7-8E86-1928-EFD15D5FA1CC}"/>
              </a:ext>
            </a:extLst>
          </p:cNvPr>
          <p:cNvPicPr>
            <a:picLocks noChangeAspect="1"/>
          </p:cNvPicPr>
          <p:nvPr/>
        </p:nvPicPr>
        <p:blipFill>
          <a:blip r:embed="rId4"/>
          <a:stretch>
            <a:fillRect/>
          </a:stretch>
        </p:blipFill>
        <p:spPr>
          <a:xfrm>
            <a:off x="4027670" y="191601"/>
            <a:ext cx="6041660" cy="969348"/>
          </a:xfrm>
          <a:prstGeom prst="rect">
            <a:avLst/>
          </a:prstGeom>
        </p:spPr>
      </p:pic>
      <p:pic>
        <p:nvPicPr>
          <p:cNvPr id="5" name="Picture 4">
            <a:extLst>
              <a:ext uri="{FF2B5EF4-FFF2-40B4-BE49-F238E27FC236}">
                <a16:creationId xmlns:a16="http://schemas.microsoft.com/office/drawing/2014/main" id="{682BAA12-967B-9434-7825-EA7D6ECCF1BE}"/>
              </a:ext>
            </a:extLst>
          </p:cNvPr>
          <p:cNvPicPr>
            <a:picLocks noChangeAspect="1"/>
          </p:cNvPicPr>
          <p:nvPr/>
        </p:nvPicPr>
        <p:blipFill>
          <a:blip r:embed="rId5"/>
          <a:stretch>
            <a:fillRect/>
          </a:stretch>
        </p:blipFill>
        <p:spPr>
          <a:xfrm>
            <a:off x="3952158" y="1562381"/>
            <a:ext cx="7754784" cy="2304488"/>
          </a:xfrm>
          <a:prstGeom prst="rect">
            <a:avLst/>
          </a:prstGeom>
        </p:spPr>
      </p:pic>
    </p:spTree>
    <p:extLst>
      <p:ext uri="{BB962C8B-B14F-4D97-AF65-F5344CB8AC3E}">
        <p14:creationId xmlns:p14="http://schemas.microsoft.com/office/powerpoint/2010/main" val="2610190179"/>
      </p:ext>
    </p:extLst>
  </p:cSld>
  <p:clrMapOvr>
    <a:masterClrMapping/>
  </p:clrMapOvr>
  <mc:AlternateContent xmlns:mc="http://schemas.openxmlformats.org/markup-compatibility/2006" xmlns:p14="http://schemas.microsoft.com/office/powerpoint/2010/main">
    <mc:Choice Requires="p14">
      <p:transition spd="slow" p14:dur="1500">
        <p:cover/>
      </p:transition>
    </mc:Choice>
    <mc:Fallback xmlns="">
      <p:transition spd="slow">
        <p:cov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194" name="Rectangle 3">
            <a:extLst>
              <a:ext uri="{FF2B5EF4-FFF2-40B4-BE49-F238E27FC236}">
                <a16:creationId xmlns:a16="http://schemas.microsoft.com/office/drawing/2014/main" id="{5F633008-0BDF-CC14-7F84-7653DCAB7BEE}"/>
              </a:ext>
            </a:extLst>
          </p:cNvPr>
          <p:cNvSpPr>
            <a:spLocks noGrp="1" noChangeArrowheads="1"/>
          </p:cNvSpPr>
          <p:nvPr>
            <p:ph idx="1"/>
          </p:nvPr>
        </p:nvSpPr>
        <p:spPr>
          <a:xfrm>
            <a:off x="-1" y="76200"/>
            <a:ext cx="10366625" cy="609600"/>
          </a:xfrm>
        </p:spPr>
        <p:txBody>
          <a:bodyPr/>
          <a:lstStyle/>
          <a:p>
            <a:pPr algn="ctr" eaLnBrk="1" hangingPunct="1">
              <a:buFont typeface="Wingdings" panose="05000000000000000000" pitchFamily="2" charset="2"/>
              <a:buNone/>
            </a:pPr>
            <a:r>
              <a:rPr lang="vi-VN" altLang="en-US" dirty="0">
                <a:solidFill>
                  <a:srgbClr val="FF0000"/>
                </a:solidFill>
                <a:latin typeface="VNI-Times" pitchFamily="2" charset="0"/>
              </a:rPr>
              <a:t>Đọc thông tin mục 1 trang 37 kết hợp quan sát lược đồ rồi cho biết:</a:t>
            </a:r>
            <a:endParaRPr lang="en-US" altLang="en-US" dirty="0">
              <a:solidFill>
                <a:srgbClr val="FF0000"/>
              </a:solidFill>
              <a:latin typeface="VNI-Times" pitchFamily="2" charset="0"/>
            </a:endParaRPr>
          </a:p>
        </p:txBody>
      </p:sp>
      <p:sp>
        <p:nvSpPr>
          <p:cNvPr id="11269" name="Rectangle 5">
            <a:extLst>
              <a:ext uri="{FF2B5EF4-FFF2-40B4-BE49-F238E27FC236}">
                <a16:creationId xmlns:a16="http://schemas.microsoft.com/office/drawing/2014/main" id="{4AFDAEDA-10EE-6A90-1137-0A0AF5D28AED}"/>
              </a:ext>
            </a:extLst>
          </p:cNvPr>
          <p:cNvSpPr>
            <a:spLocks noChangeArrowheads="1"/>
          </p:cNvSpPr>
          <p:nvPr/>
        </p:nvSpPr>
        <p:spPr bwMode="auto">
          <a:xfrm>
            <a:off x="-585627" y="819150"/>
            <a:ext cx="10872627" cy="1238250"/>
          </a:xfrm>
          <a:prstGeom prst="rect">
            <a:avLst/>
          </a:prstGeom>
          <a:noFill/>
          <a:ln w="9525">
            <a:noFill/>
            <a:miter lim="800000"/>
            <a:headEnd/>
            <a:tailEnd/>
          </a:ln>
          <a:effectLst/>
        </p:spPr>
        <p:txBody>
          <a:bodyPr/>
          <a:lstStyle/>
          <a:p>
            <a:pPr marL="342900" indent="-342900">
              <a:spcBef>
                <a:spcPct val="20000"/>
              </a:spcBef>
              <a:buClr>
                <a:schemeClr val="hlink"/>
              </a:buClr>
              <a:buSzPct val="70000"/>
              <a:defRPr/>
            </a:pPr>
            <a:endParaRPr lang="en-US" sz="2800" b="1" dirty="0">
              <a:solidFill>
                <a:srgbClr val="00B050"/>
              </a:solidFill>
              <a:effectLst>
                <a:outerShdw blurRad="38100" dist="38100" dir="2700000" algn="tl">
                  <a:srgbClr val="000000"/>
                </a:outerShdw>
              </a:effectLst>
              <a:latin typeface="VNI-Times" pitchFamily="2" charset="0"/>
            </a:endParaRPr>
          </a:p>
        </p:txBody>
      </p:sp>
      <p:grpSp>
        <p:nvGrpSpPr>
          <p:cNvPr id="8196" name="Group 11">
            <a:extLst>
              <a:ext uri="{FF2B5EF4-FFF2-40B4-BE49-F238E27FC236}">
                <a16:creationId xmlns:a16="http://schemas.microsoft.com/office/drawing/2014/main" id="{8CC537A5-0E76-C273-5EE8-AB84E34BEEC8}"/>
              </a:ext>
            </a:extLst>
          </p:cNvPr>
          <p:cNvGrpSpPr>
            <a:grpSpLocks/>
          </p:cNvGrpSpPr>
          <p:nvPr/>
        </p:nvGrpSpPr>
        <p:grpSpPr bwMode="auto">
          <a:xfrm>
            <a:off x="-1910994" y="-183355"/>
            <a:ext cx="934949" cy="1052512"/>
            <a:chOff x="-735097" y="-76199"/>
            <a:chExt cx="9590584" cy="1052512"/>
          </a:xfrm>
        </p:grpSpPr>
        <p:sp>
          <p:nvSpPr>
            <p:cNvPr id="8202" name="Text Box 9">
              <a:extLst>
                <a:ext uri="{FF2B5EF4-FFF2-40B4-BE49-F238E27FC236}">
                  <a16:creationId xmlns:a16="http://schemas.microsoft.com/office/drawing/2014/main" id="{003C8BA9-AB79-A29D-13A0-7EA61C151098}"/>
                </a:ext>
              </a:extLst>
            </p:cNvPr>
            <p:cNvSpPr txBox="1">
              <a:spLocks noChangeArrowheads="1"/>
            </p:cNvSpPr>
            <p:nvPr/>
          </p:nvSpPr>
          <p:spPr bwMode="auto">
            <a:xfrm>
              <a:off x="-735097" y="-76199"/>
              <a:ext cx="9590584" cy="7405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spcBef>
                  <a:spcPct val="50000"/>
                </a:spcBef>
              </a:pPr>
              <a:endParaRPr lang="en-US" altLang="en-US" sz="2800" i="1" dirty="0">
                <a:latin typeface="VNI-Times" pitchFamily="2" charset="0"/>
              </a:endParaRPr>
            </a:p>
          </p:txBody>
        </p:sp>
        <p:sp>
          <p:nvSpPr>
            <p:cNvPr id="8203" name="Text Box 10">
              <a:extLst>
                <a:ext uri="{FF2B5EF4-FFF2-40B4-BE49-F238E27FC236}">
                  <a16:creationId xmlns:a16="http://schemas.microsoft.com/office/drawing/2014/main" id="{AF434B8A-87A1-B97C-639D-C82BB31D1A08}"/>
                </a:ext>
              </a:extLst>
            </p:cNvPr>
            <p:cNvSpPr txBox="1">
              <a:spLocks noChangeArrowheads="1"/>
            </p:cNvSpPr>
            <p:nvPr/>
          </p:nvSpPr>
          <p:spPr bwMode="auto">
            <a:xfrm>
              <a:off x="3581400" y="457200"/>
              <a:ext cx="16764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spcBef>
                  <a:spcPct val="50000"/>
                </a:spcBef>
              </a:pPr>
              <a:endParaRPr lang="en-US" altLang="en-US" sz="2800" dirty="0">
                <a:latin typeface="VNI-Times" pitchFamily="2" charset="0"/>
              </a:endParaRPr>
            </a:p>
          </p:txBody>
        </p:sp>
      </p:grpSp>
      <p:pic>
        <p:nvPicPr>
          <p:cNvPr id="8197" name="Picture 2">
            <a:extLst>
              <a:ext uri="{FF2B5EF4-FFF2-40B4-BE49-F238E27FC236}">
                <a16:creationId xmlns:a16="http://schemas.microsoft.com/office/drawing/2014/main" id="{638BEB72-A382-CEEF-1E84-99E3CD2EC58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1601" y="685800"/>
            <a:ext cx="5370513" cy="6096000"/>
          </a:xfrm>
          <a:prstGeom prst="rect">
            <a:avLst/>
          </a:prstGeom>
          <a:noFill/>
          <a:ln w="9525">
            <a:solidFill>
              <a:srgbClr val="FF0000"/>
            </a:solidFill>
            <a:miter lim="800000"/>
            <a:headEnd/>
            <a:tailEnd/>
          </a:ln>
          <a:effectLst>
            <a:prstShdw prst="shdw13" dist="53882" dir="13500000">
              <a:schemeClr val="bg2">
                <a:alpha val="50000"/>
              </a:schemeClr>
            </a:prstShdw>
          </a:effectLst>
          <a:extLst>
            <a:ext uri="{909E8E84-426E-40DD-AFC4-6F175D3DCCD1}">
              <a14:hiddenFill xmlns:a14="http://schemas.microsoft.com/office/drawing/2010/main">
                <a:solidFill>
                  <a:srgbClr val="FFFFFF"/>
                </a:solidFill>
              </a14:hiddenFill>
            </a:ext>
          </a:extLst>
        </p:spPr>
      </p:pic>
      <p:sp>
        <p:nvSpPr>
          <p:cNvPr id="13" name="Rectangle 3">
            <a:extLst>
              <a:ext uri="{FF2B5EF4-FFF2-40B4-BE49-F238E27FC236}">
                <a16:creationId xmlns:a16="http://schemas.microsoft.com/office/drawing/2014/main" id="{59FC63D7-6A8F-DEDC-B0DC-1E5A1B1EB2B9}"/>
              </a:ext>
            </a:extLst>
          </p:cNvPr>
          <p:cNvSpPr txBox="1">
            <a:spLocks noChangeArrowheads="1"/>
          </p:cNvSpPr>
          <p:nvPr/>
        </p:nvSpPr>
        <p:spPr bwMode="auto">
          <a:xfrm>
            <a:off x="451692" y="1663547"/>
            <a:ext cx="4653708" cy="1765453"/>
          </a:xfrm>
          <a:prstGeom prst="rect">
            <a:avLst/>
          </a:prstGeom>
          <a:noFill/>
          <a:ln w="9525">
            <a:noFill/>
            <a:miter lim="800000"/>
            <a:headEnd/>
            <a:tailEnd/>
          </a:ln>
          <a:effectLst/>
        </p:spPr>
        <p:txBody>
          <a:bodyPr/>
          <a:lstStyle/>
          <a:p>
            <a:pPr marL="342900" indent="-342900">
              <a:spcBef>
                <a:spcPct val="20000"/>
              </a:spcBef>
              <a:buClr>
                <a:schemeClr val="hlink"/>
              </a:buClr>
              <a:buSzPct val="70000"/>
              <a:defRPr/>
            </a:pPr>
            <a:r>
              <a:rPr lang="en-US" sz="2800" kern="0" dirty="0" err="1">
                <a:cs typeface="Times New Roman" pitchFamily="18" charset="0"/>
              </a:rPr>
              <a:t>Đồng</a:t>
            </a:r>
            <a:r>
              <a:rPr lang="en-US" sz="2800" kern="0" dirty="0">
                <a:cs typeface="Times New Roman" pitchFamily="18" charset="0"/>
              </a:rPr>
              <a:t> </a:t>
            </a:r>
            <a:r>
              <a:rPr lang="en-US" sz="2800" kern="0" dirty="0" err="1">
                <a:cs typeface="Times New Roman" pitchFamily="18" charset="0"/>
              </a:rPr>
              <a:t>bằng</a:t>
            </a:r>
            <a:r>
              <a:rPr lang="en-US" sz="2800" kern="0" dirty="0">
                <a:cs typeface="Times New Roman" pitchFamily="18" charset="0"/>
              </a:rPr>
              <a:t> </a:t>
            </a:r>
            <a:r>
              <a:rPr lang="en-US" sz="2800" kern="0" dirty="0" err="1">
                <a:cs typeface="Times New Roman" pitchFamily="18" charset="0"/>
              </a:rPr>
              <a:t>Bắc</a:t>
            </a:r>
            <a:r>
              <a:rPr lang="en-US" sz="2800" kern="0" dirty="0">
                <a:cs typeface="Times New Roman" pitchFamily="18" charset="0"/>
              </a:rPr>
              <a:t> </a:t>
            </a:r>
            <a:r>
              <a:rPr lang="en-US" sz="2800" kern="0" dirty="0" err="1">
                <a:cs typeface="Times New Roman" pitchFamily="18" charset="0"/>
              </a:rPr>
              <a:t>Bộ</a:t>
            </a:r>
            <a:r>
              <a:rPr lang="en-US" sz="2800" kern="0" dirty="0">
                <a:cs typeface="Times New Roman" pitchFamily="18" charset="0"/>
              </a:rPr>
              <a:t> do</a:t>
            </a:r>
            <a:r>
              <a:rPr lang="vi-VN" sz="2800" kern="0" dirty="0">
                <a:cs typeface="Times New Roman" pitchFamily="18" charset="0"/>
              </a:rPr>
              <a:t> hệthống</a:t>
            </a:r>
            <a:r>
              <a:rPr lang="en-US" sz="2800" kern="0" dirty="0">
                <a:cs typeface="Times New Roman" pitchFamily="18" charset="0"/>
              </a:rPr>
              <a:t> </a:t>
            </a:r>
            <a:r>
              <a:rPr lang="en-US" sz="2800" kern="0" dirty="0" err="1">
                <a:cs typeface="Times New Roman" pitchFamily="18" charset="0"/>
              </a:rPr>
              <a:t>sông</a:t>
            </a:r>
            <a:r>
              <a:rPr lang="en-US" sz="2800" kern="0" dirty="0">
                <a:cs typeface="Times New Roman" pitchFamily="18" charset="0"/>
              </a:rPr>
              <a:t> </a:t>
            </a:r>
            <a:r>
              <a:rPr lang="en-US" sz="2800" kern="0" dirty="0" err="1">
                <a:cs typeface="Times New Roman" pitchFamily="18" charset="0"/>
              </a:rPr>
              <a:t>nào</a:t>
            </a:r>
            <a:r>
              <a:rPr lang="en-US" sz="2800" kern="0" dirty="0">
                <a:cs typeface="Times New Roman" pitchFamily="18" charset="0"/>
              </a:rPr>
              <a:t> </a:t>
            </a:r>
            <a:r>
              <a:rPr lang="en-US" sz="2800" kern="0" dirty="0" err="1">
                <a:cs typeface="Times New Roman" pitchFamily="18" charset="0"/>
              </a:rPr>
              <a:t>bồi</a:t>
            </a:r>
            <a:r>
              <a:rPr lang="en-US" sz="2800" kern="0" dirty="0">
                <a:cs typeface="Times New Roman" pitchFamily="18" charset="0"/>
              </a:rPr>
              <a:t> </a:t>
            </a:r>
            <a:r>
              <a:rPr lang="en-US" sz="2800" kern="0" dirty="0" err="1">
                <a:cs typeface="Times New Roman" pitchFamily="18" charset="0"/>
              </a:rPr>
              <a:t>đắp</a:t>
            </a:r>
            <a:r>
              <a:rPr lang="en-US" sz="2800" kern="0" dirty="0">
                <a:cs typeface="Times New Roman" pitchFamily="18" charset="0"/>
              </a:rPr>
              <a:t> </a:t>
            </a:r>
            <a:r>
              <a:rPr lang="en-US" sz="2800" kern="0" dirty="0" err="1">
                <a:cs typeface="Times New Roman" pitchFamily="18" charset="0"/>
              </a:rPr>
              <a:t>nên</a:t>
            </a:r>
            <a:r>
              <a:rPr lang="en-US" sz="2800" kern="0" dirty="0">
                <a:cs typeface="Times New Roman" pitchFamily="18" charset="0"/>
              </a:rPr>
              <a:t>? </a:t>
            </a:r>
          </a:p>
        </p:txBody>
      </p:sp>
      <p:sp>
        <p:nvSpPr>
          <p:cNvPr id="15" name="Rectangle 3">
            <a:extLst>
              <a:ext uri="{FF2B5EF4-FFF2-40B4-BE49-F238E27FC236}">
                <a16:creationId xmlns:a16="http://schemas.microsoft.com/office/drawing/2014/main" id="{1239840F-CBE6-D2DC-787D-FD89E48FE6A0}"/>
              </a:ext>
            </a:extLst>
          </p:cNvPr>
          <p:cNvSpPr txBox="1">
            <a:spLocks noChangeArrowheads="1"/>
          </p:cNvSpPr>
          <p:nvPr/>
        </p:nvSpPr>
        <p:spPr bwMode="auto">
          <a:xfrm>
            <a:off x="852755" y="3904181"/>
            <a:ext cx="4405045" cy="1479478"/>
          </a:xfrm>
          <a:prstGeom prst="rect">
            <a:avLst/>
          </a:prstGeom>
          <a:noFill/>
          <a:ln w="9525">
            <a:noFill/>
            <a:miter lim="800000"/>
            <a:headEnd/>
            <a:tailEnd/>
          </a:ln>
          <a:effectLst/>
        </p:spPr>
        <p:txBody>
          <a:bodyPr/>
          <a:lstStyle/>
          <a:p>
            <a:pPr marL="342900" indent="-342900">
              <a:spcBef>
                <a:spcPct val="20000"/>
              </a:spcBef>
              <a:buClr>
                <a:schemeClr val="hlink"/>
              </a:buClr>
              <a:buSzPct val="70000"/>
              <a:defRPr/>
            </a:pPr>
            <a:r>
              <a:rPr lang="en-US" sz="2800" kern="0" dirty="0" err="1">
                <a:solidFill>
                  <a:srgbClr val="FF0000"/>
                </a:solidFill>
                <a:cs typeface="Times New Roman" pitchFamily="18" charset="0"/>
              </a:rPr>
              <a:t>Đồng</a:t>
            </a:r>
            <a:r>
              <a:rPr lang="en-US" sz="2800" kern="0" dirty="0">
                <a:solidFill>
                  <a:srgbClr val="FF0000"/>
                </a:solidFill>
                <a:cs typeface="Times New Roman" pitchFamily="18" charset="0"/>
              </a:rPr>
              <a:t> </a:t>
            </a:r>
            <a:r>
              <a:rPr lang="en-US" sz="2800" kern="0" dirty="0" err="1">
                <a:solidFill>
                  <a:srgbClr val="FF0000"/>
                </a:solidFill>
                <a:cs typeface="Times New Roman" pitchFamily="18" charset="0"/>
              </a:rPr>
              <a:t>bằng</a:t>
            </a:r>
            <a:r>
              <a:rPr lang="en-US" sz="2800" kern="0" dirty="0">
                <a:solidFill>
                  <a:srgbClr val="FF0000"/>
                </a:solidFill>
                <a:cs typeface="Times New Roman" pitchFamily="18" charset="0"/>
              </a:rPr>
              <a:t> </a:t>
            </a:r>
            <a:r>
              <a:rPr lang="en-US" sz="2800" kern="0" dirty="0" err="1">
                <a:solidFill>
                  <a:srgbClr val="FF0000"/>
                </a:solidFill>
                <a:cs typeface="Times New Roman" pitchFamily="18" charset="0"/>
              </a:rPr>
              <a:t>Bắc</a:t>
            </a:r>
            <a:r>
              <a:rPr lang="en-US" sz="2800" kern="0" dirty="0">
                <a:solidFill>
                  <a:srgbClr val="FF0000"/>
                </a:solidFill>
                <a:cs typeface="Times New Roman" pitchFamily="18" charset="0"/>
              </a:rPr>
              <a:t> </a:t>
            </a:r>
            <a:r>
              <a:rPr lang="en-US" sz="2800" kern="0" dirty="0" err="1">
                <a:solidFill>
                  <a:srgbClr val="FF0000"/>
                </a:solidFill>
                <a:cs typeface="Times New Roman" pitchFamily="18" charset="0"/>
              </a:rPr>
              <a:t>Bộ</a:t>
            </a:r>
            <a:r>
              <a:rPr lang="en-US" sz="2800" kern="0" dirty="0">
                <a:solidFill>
                  <a:srgbClr val="FF0000"/>
                </a:solidFill>
                <a:cs typeface="Times New Roman" pitchFamily="18" charset="0"/>
              </a:rPr>
              <a:t> do</a:t>
            </a:r>
            <a:r>
              <a:rPr lang="vi-VN" sz="2800" kern="0" dirty="0">
                <a:solidFill>
                  <a:srgbClr val="FF0000"/>
                </a:solidFill>
                <a:cs typeface="Times New Roman" pitchFamily="18" charset="0"/>
              </a:rPr>
              <a:t> hệ thống</a:t>
            </a:r>
            <a:r>
              <a:rPr lang="en-US" sz="2800" kern="0" dirty="0">
                <a:solidFill>
                  <a:srgbClr val="FF0000"/>
                </a:solidFill>
                <a:cs typeface="Times New Roman" pitchFamily="18" charset="0"/>
              </a:rPr>
              <a:t> </a:t>
            </a:r>
            <a:r>
              <a:rPr lang="en-US" sz="2800" kern="0" dirty="0" err="1">
                <a:solidFill>
                  <a:srgbClr val="FF0000"/>
                </a:solidFill>
                <a:cs typeface="Times New Roman" pitchFamily="18" charset="0"/>
              </a:rPr>
              <a:t>sông</a:t>
            </a:r>
            <a:r>
              <a:rPr lang="en-US" sz="2800" kern="0" dirty="0">
                <a:solidFill>
                  <a:srgbClr val="FF0000"/>
                </a:solidFill>
                <a:cs typeface="Times New Roman" pitchFamily="18" charset="0"/>
              </a:rPr>
              <a:t> </a:t>
            </a:r>
            <a:r>
              <a:rPr lang="en-US" sz="2800" kern="0" dirty="0" err="1">
                <a:solidFill>
                  <a:srgbClr val="FF0000"/>
                </a:solidFill>
                <a:cs typeface="Times New Roman" pitchFamily="18" charset="0"/>
              </a:rPr>
              <a:t>Hồng</a:t>
            </a:r>
            <a:r>
              <a:rPr lang="en-US" sz="2800" kern="0" dirty="0">
                <a:solidFill>
                  <a:srgbClr val="FF0000"/>
                </a:solidFill>
                <a:cs typeface="Times New Roman" pitchFamily="18" charset="0"/>
              </a:rPr>
              <a:t> </a:t>
            </a:r>
            <a:r>
              <a:rPr lang="en-US" sz="2800" kern="0" dirty="0" err="1">
                <a:solidFill>
                  <a:srgbClr val="FF0000"/>
                </a:solidFill>
                <a:cs typeface="Times New Roman" pitchFamily="18" charset="0"/>
              </a:rPr>
              <a:t>và</a:t>
            </a:r>
            <a:r>
              <a:rPr lang="en-US" sz="2800" kern="0" dirty="0">
                <a:solidFill>
                  <a:srgbClr val="FF0000"/>
                </a:solidFill>
                <a:cs typeface="Times New Roman" pitchFamily="18" charset="0"/>
              </a:rPr>
              <a:t> </a:t>
            </a:r>
            <a:r>
              <a:rPr lang="en-US" sz="2800" kern="0" dirty="0" err="1">
                <a:solidFill>
                  <a:srgbClr val="FF0000"/>
                </a:solidFill>
                <a:cs typeface="Times New Roman" pitchFamily="18" charset="0"/>
              </a:rPr>
              <a:t>sông</a:t>
            </a:r>
            <a:r>
              <a:rPr lang="en-US" sz="2800" kern="0" dirty="0">
                <a:solidFill>
                  <a:srgbClr val="FF0000"/>
                </a:solidFill>
                <a:cs typeface="Times New Roman" pitchFamily="18" charset="0"/>
              </a:rPr>
              <a:t> Thái Bình </a:t>
            </a:r>
            <a:r>
              <a:rPr lang="en-US" sz="2800" kern="0" dirty="0" err="1">
                <a:solidFill>
                  <a:srgbClr val="FF0000"/>
                </a:solidFill>
                <a:cs typeface="Times New Roman" pitchFamily="18" charset="0"/>
              </a:rPr>
              <a:t>bồi</a:t>
            </a:r>
            <a:r>
              <a:rPr lang="en-US" sz="2800" kern="0" dirty="0">
                <a:solidFill>
                  <a:srgbClr val="FF0000"/>
                </a:solidFill>
                <a:cs typeface="Times New Roman" pitchFamily="18" charset="0"/>
              </a:rPr>
              <a:t> </a:t>
            </a:r>
            <a:r>
              <a:rPr lang="en-US" sz="2800" kern="0" dirty="0" err="1">
                <a:solidFill>
                  <a:srgbClr val="FF0000"/>
                </a:solidFill>
                <a:cs typeface="Times New Roman" pitchFamily="18" charset="0"/>
              </a:rPr>
              <a:t>đắp</a:t>
            </a:r>
            <a:r>
              <a:rPr lang="en-US" sz="2800" kern="0" dirty="0">
                <a:solidFill>
                  <a:srgbClr val="FF0000"/>
                </a:solidFill>
                <a:cs typeface="Times New Roman" pitchFamily="18" charset="0"/>
              </a:rPr>
              <a:t> </a:t>
            </a:r>
            <a:r>
              <a:rPr lang="en-US" sz="2800" kern="0" dirty="0" err="1">
                <a:solidFill>
                  <a:srgbClr val="FF0000"/>
                </a:solidFill>
                <a:cs typeface="Times New Roman" pitchFamily="18" charset="0"/>
              </a:rPr>
              <a:t>nên</a:t>
            </a:r>
            <a:r>
              <a:rPr lang="en-US" sz="2800" kern="0" dirty="0">
                <a:solidFill>
                  <a:srgbClr val="FF0000"/>
                </a:solidFill>
                <a:cs typeface="Times New Roman" pitchFamily="18" charset="0"/>
              </a:rPr>
              <a:t>. </a:t>
            </a:r>
          </a:p>
        </p:txBody>
      </p:sp>
      <p:sp>
        <p:nvSpPr>
          <p:cNvPr id="19" name="Freeform 18">
            <a:extLst>
              <a:ext uri="{FF2B5EF4-FFF2-40B4-BE49-F238E27FC236}">
                <a16:creationId xmlns:a16="http://schemas.microsoft.com/office/drawing/2014/main" id="{EDEBA4B1-C106-D963-A195-84BABCBCFDFA}"/>
              </a:ext>
            </a:extLst>
          </p:cNvPr>
          <p:cNvSpPr/>
          <p:nvPr/>
        </p:nvSpPr>
        <p:spPr>
          <a:xfrm>
            <a:off x="6267450" y="1981200"/>
            <a:ext cx="2647950" cy="2628900"/>
          </a:xfrm>
          <a:custGeom>
            <a:avLst/>
            <a:gdLst>
              <a:gd name="connsiteX0" fmla="*/ 0 w 2647950"/>
              <a:gd name="connsiteY0" fmla="*/ 0 h 2628900"/>
              <a:gd name="connsiteX1" fmla="*/ 104775 w 2647950"/>
              <a:gd name="connsiteY1" fmla="*/ 266700 h 2628900"/>
              <a:gd name="connsiteX2" fmla="*/ 133350 w 2647950"/>
              <a:gd name="connsiteY2" fmla="*/ 295275 h 2628900"/>
              <a:gd name="connsiteX3" fmla="*/ 542925 w 2647950"/>
              <a:gd name="connsiteY3" fmla="*/ 361950 h 2628900"/>
              <a:gd name="connsiteX4" fmla="*/ 657225 w 2647950"/>
              <a:gd name="connsiteY4" fmla="*/ 523875 h 2628900"/>
              <a:gd name="connsiteX5" fmla="*/ 981075 w 2647950"/>
              <a:gd name="connsiteY5" fmla="*/ 523875 h 2628900"/>
              <a:gd name="connsiteX6" fmla="*/ 1181100 w 2647950"/>
              <a:gd name="connsiteY6" fmla="*/ 1228725 h 2628900"/>
              <a:gd name="connsiteX7" fmla="*/ 1352550 w 2647950"/>
              <a:gd name="connsiteY7" fmla="*/ 1543050 h 2628900"/>
              <a:gd name="connsiteX8" fmla="*/ 1533525 w 2647950"/>
              <a:gd name="connsiteY8" fmla="*/ 1743075 h 2628900"/>
              <a:gd name="connsiteX9" fmla="*/ 1609725 w 2647950"/>
              <a:gd name="connsiteY9" fmla="*/ 1704975 h 2628900"/>
              <a:gd name="connsiteX10" fmla="*/ 1676400 w 2647950"/>
              <a:gd name="connsiteY10" fmla="*/ 1895475 h 2628900"/>
              <a:gd name="connsiteX11" fmla="*/ 1838325 w 2647950"/>
              <a:gd name="connsiteY11" fmla="*/ 2124075 h 2628900"/>
              <a:gd name="connsiteX12" fmla="*/ 1952625 w 2647950"/>
              <a:gd name="connsiteY12" fmla="*/ 2343150 h 2628900"/>
              <a:gd name="connsiteX13" fmla="*/ 1905000 w 2647950"/>
              <a:gd name="connsiteY13" fmla="*/ 2428875 h 2628900"/>
              <a:gd name="connsiteX14" fmla="*/ 1952625 w 2647950"/>
              <a:gd name="connsiteY14" fmla="*/ 2457450 h 2628900"/>
              <a:gd name="connsiteX15" fmla="*/ 2209800 w 2647950"/>
              <a:gd name="connsiteY15" fmla="*/ 2362200 h 2628900"/>
              <a:gd name="connsiteX16" fmla="*/ 2362200 w 2647950"/>
              <a:gd name="connsiteY16" fmla="*/ 2533650 h 2628900"/>
              <a:gd name="connsiteX17" fmla="*/ 2571750 w 2647950"/>
              <a:gd name="connsiteY17" fmla="*/ 2476500 h 2628900"/>
              <a:gd name="connsiteX18" fmla="*/ 2647950 w 2647950"/>
              <a:gd name="connsiteY18" fmla="*/ 2628900 h 2628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647950" h="2628900">
                <a:moveTo>
                  <a:pt x="0" y="0"/>
                </a:moveTo>
                <a:cubicBezTo>
                  <a:pt x="41275" y="108744"/>
                  <a:pt x="82550" y="217488"/>
                  <a:pt x="104775" y="266700"/>
                </a:cubicBezTo>
                <a:cubicBezTo>
                  <a:pt x="127000" y="315912"/>
                  <a:pt x="60325" y="279400"/>
                  <a:pt x="133350" y="295275"/>
                </a:cubicBezTo>
                <a:cubicBezTo>
                  <a:pt x="206375" y="311150"/>
                  <a:pt x="455613" y="323850"/>
                  <a:pt x="542925" y="361950"/>
                </a:cubicBezTo>
                <a:cubicBezTo>
                  <a:pt x="630238" y="400050"/>
                  <a:pt x="584200" y="496888"/>
                  <a:pt x="657225" y="523875"/>
                </a:cubicBezTo>
                <a:cubicBezTo>
                  <a:pt x="730250" y="550863"/>
                  <a:pt x="893763" y="406400"/>
                  <a:pt x="981075" y="523875"/>
                </a:cubicBezTo>
                <a:cubicBezTo>
                  <a:pt x="1068387" y="641350"/>
                  <a:pt x="1119188" y="1058863"/>
                  <a:pt x="1181100" y="1228725"/>
                </a:cubicBezTo>
                <a:cubicBezTo>
                  <a:pt x="1243013" y="1398588"/>
                  <a:pt x="1293813" y="1457325"/>
                  <a:pt x="1352550" y="1543050"/>
                </a:cubicBezTo>
                <a:cubicBezTo>
                  <a:pt x="1411287" y="1628775"/>
                  <a:pt x="1490663" y="1716088"/>
                  <a:pt x="1533525" y="1743075"/>
                </a:cubicBezTo>
                <a:cubicBezTo>
                  <a:pt x="1576387" y="1770062"/>
                  <a:pt x="1585913" y="1679575"/>
                  <a:pt x="1609725" y="1704975"/>
                </a:cubicBezTo>
                <a:cubicBezTo>
                  <a:pt x="1633538" y="1730375"/>
                  <a:pt x="1638300" y="1825625"/>
                  <a:pt x="1676400" y="1895475"/>
                </a:cubicBezTo>
                <a:cubicBezTo>
                  <a:pt x="1714500" y="1965325"/>
                  <a:pt x="1792288" y="2049463"/>
                  <a:pt x="1838325" y="2124075"/>
                </a:cubicBezTo>
                <a:cubicBezTo>
                  <a:pt x="1884362" y="2198687"/>
                  <a:pt x="1941513" y="2292350"/>
                  <a:pt x="1952625" y="2343150"/>
                </a:cubicBezTo>
                <a:cubicBezTo>
                  <a:pt x="1963738" y="2393950"/>
                  <a:pt x="1905000" y="2409825"/>
                  <a:pt x="1905000" y="2428875"/>
                </a:cubicBezTo>
                <a:cubicBezTo>
                  <a:pt x="1905000" y="2447925"/>
                  <a:pt x="1901825" y="2468563"/>
                  <a:pt x="1952625" y="2457450"/>
                </a:cubicBezTo>
                <a:cubicBezTo>
                  <a:pt x="2003425" y="2446338"/>
                  <a:pt x="2141537" y="2349500"/>
                  <a:pt x="2209800" y="2362200"/>
                </a:cubicBezTo>
                <a:cubicBezTo>
                  <a:pt x="2278063" y="2374900"/>
                  <a:pt x="2301875" y="2514600"/>
                  <a:pt x="2362200" y="2533650"/>
                </a:cubicBezTo>
                <a:cubicBezTo>
                  <a:pt x="2422525" y="2552700"/>
                  <a:pt x="2524125" y="2460625"/>
                  <a:pt x="2571750" y="2476500"/>
                </a:cubicBezTo>
                <a:cubicBezTo>
                  <a:pt x="2619375" y="2492375"/>
                  <a:pt x="2633662" y="2560637"/>
                  <a:pt x="2647950" y="2628900"/>
                </a:cubicBezTo>
              </a:path>
            </a:pathLst>
          </a:custGeom>
          <a:ln w="19050">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defRPr/>
            </a:pPr>
            <a:endParaRPr lang="en-US"/>
          </a:p>
        </p:txBody>
      </p:sp>
      <p:sp>
        <p:nvSpPr>
          <p:cNvPr id="20" name="Freeform 19">
            <a:extLst>
              <a:ext uri="{FF2B5EF4-FFF2-40B4-BE49-F238E27FC236}">
                <a16:creationId xmlns:a16="http://schemas.microsoft.com/office/drawing/2014/main" id="{2817D16A-D271-8856-CD74-D56ECCD51FA1}"/>
              </a:ext>
            </a:extLst>
          </p:cNvPr>
          <p:cNvSpPr/>
          <p:nvPr/>
        </p:nvSpPr>
        <p:spPr>
          <a:xfrm>
            <a:off x="8220076" y="2314575"/>
            <a:ext cx="1050925" cy="1238250"/>
          </a:xfrm>
          <a:custGeom>
            <a:avLst/>
            <a:gdLst>
              <a:gd name="connsiteX0" fmla="*/ 123825 w 1050925"/>
              <a:gd name="connsiteY0" fmla="*/ 0 h 1238250"/>
              <a:gd name="connsiteX1" fmla="*/ 123825 w 1050925"/>
              <a:gd name="connsiteY1" fmla="*/ 180975 h 1238250"/>
              <a:gd name="connsiteX2" fmla="*/ 9525 w 1050925"/>
              <a:gd name="connsiteY2" fmla="*/ 409575 h 1238250"/>
              <a:gd name="connsiteX3" fmla="*/ 180975 w 1050925"/>
              <a:gd name="connsiteY3" fmla="*/ 476250 h 1238250"/>
              <a:gd name="connsiteX4" fmla="*/ 180975 w 1050925"/>
              <a:gd name="connsiteY4" fmla="*/ 561975 h 1238250"/>
              <a:gd name="connsiteX5" fmla="*/ 371475 w 1050925"/>
              <a:gd name="connsiteY5" fmla="*/ 838200 h 1238250"/>
              <a:gd name="connsiteX6" fmla="*/ 342900 w 1050925"/>
              <a:gd name="connsiteY6" fmla="*/ 809625 h 1238250"/>
              <a:gd name="connsiteX7" fmla="*/ 552450 w 1050925"/>
              <a:gd name="connsiteY7" fmla="*/ 752475 h 1238250"/>
              <a:gd name="connsiteX8" fmla="*/ 561975 w 1050925"/>
              <a:gd name="connsiteY8" fmla="*/ 838200 h 1238250"/>
              <a:gd name="connsiteX9" fmla="*/ 742950 w 1050925"/>
              <a:gd name="connsiteY9" fmla="*/ 962025 h 1238250"/>
              <a:gd name="connsiteX10" fmla="*/ 704850 w 1050925"/>
              <a:gd name="connsiteY10" fmla="*/ 990600 h 1238250"/>
              <a:gd name="connsiteX11" fmla="*/ 828675 w 1050925"/>
              <a:gd name="connsiteY11" fmla="*/ 1123950 h 1238250"/>
              <a:gd name="connsiteX12" fmla="*/ 904875 w 1050925"/>
              <a:gd name="connsiteY12" fmla="*/ 1104900 h 1238250"/>
              <a:gd name="connsiteX13" fmla="*/ 1028700 w 1050925"/>
              <a:gd name="connsiteY13" fmla="*/ 1200150 h 1238250"/>
              <a:gd name="connsiteX14" fmla="*/ 1038225 w 1050925"/>
              <a:gd name="connsiteY14" fmla="*/ 1238250 h 1238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50925" h="1238250">
                <a:moveTo>
                  <a:pt x="123825" y="0"/>
                </a:moveTo>
                <a:cubicBezTo>
                  <a:pt x="133350" y="56356"/>
                  <a:pt x="142875" y="112713"/>
                  <a:pt x="123825" y="180975"/>
                </a:cubicBezTo>
                <a:cubicBezTo>
                  <a:pt x="104775" y="249237"/>
                  <a:pt x="0" y="360362"/>
                  <a:pt x="9525" y="409575"/>
                </a:cubicBezTo>
                <a:cubicBezTo>
                  <a:pt x="19050" y="458788"/>
                  <a:pt x="152400" y="450850"/>
                  <a:pt x="180975" y="476250"/>
                </a:cubicBezTo>
                <a:cubicBezTo>
                  <a:pt x="209550" y="501650"/>
                  <a:pt x="149225" y="501650"/>
                  <a:pt x="180975" y="561975"/>
                </a:cubicBezTo>
                <a:cubicBezTo>
                  <a:pt x="212725" y="622300"/>
                  <a:pt x="344488" y="796925"/>
                  <a:pt x="371475" y="838200"/>
                </a:cubicBezTo>
                <a:cubicBezTo>
                  <a:pt x="398462" y="879475"/>
                  <a:pt x="312738" y="823912"/>
                  <a:pt x="342900" y="809625"/>
                </a:cubicBezTo>
                <a:cubicBezTo>
                  <a:pt x="373062" y="795338"/>
                  <a:pt x="515938" y="747713"/>
                  <a:pt x="552450" y="752475"/>
                </a:cubicBezTo>
                <a:cubicBezTo>
                  <a:pt x="588963" y="757238"/>
                  <a:pt x="530225" y="803275"/>
                  <a:pt x="561975" y="838200"/>
                </a:cubicBezTo>
                <a:cubicBezTo>
                  <a:pt x="593725" y="873125"/>
                  <a:pt x="719138" y="936625"/>
                  <a:pt x="742950" y="962025"/>
                </a:cubicBezTo>
                <a:cubicBezTo>
                  <a:pt x="766763" y="987425"/>
                  <a:pt x="690563" y="963613"/>
                  <a:pt x="704850" y="990600"/>
                </a:cubicBezTo>
                <a:cubicBezTo>
                  <a:pt x="719138" y="1017588"/>
                  <a:pt x="795338" y="1104900"/>
                  <a:pt x="828675" y="1123950"/>
                </a:cubicBezTo>
                <a:cubicBezTo>
                  <a:pt x="862013" y="1143000"/>
                  <a:pt x="871538" y="1092200"/>
                  <a:pt x="904875" y="1104900"/>
                </a:cubicBezTo>
                <a:cubicBezTo>
                  <a:pt x="938213" y="1117600"/>
                  <a:pt x="1006475" y="1177925"/>
                  <a:pt x="1028700" y="1200150"/>
                </a:cubicBezTo>
                <a:cubicBezTo>
                  <a:pt x="1050925" y="1222375"/>
                  <a:pt x="1044575" y="1230312"/>
                  <a:pt x="1038225" y="1238250"/>
                </a:cubicBezTo>
              </a:path>
            </a:pathLst>
          </a:custGeom>
          <a:ln w="19050">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defRPr/>
            </a:pPr>
            <a:endParaRPr lang="en-US"/>
          </a:p>
        </p:txBody>
      </p:sp>
    </p:spTree>
  </p:cSld>
  <p:clrMapOvr>
    <a:masterClrMapping/>
  </p:clrMapOvr>
  <p:transition advClick="0"/>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ox(in)">
                                      <p:cBhvr>
                                        <p:cTn id="7" dur="500"/>
                                        <p:tgtEl>
                                          <p:spTgt spid="1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ox(in)">
                                      <p:cBhvr>
                                        <p:cTn id="12" dur="500"/>
                                        <p:tgtEl>
                                          <p:spTgt spid="1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16"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box(in)">
                                      <p:cBhvr>
                                        <p:cTn id="17" dur="500"/>
                                        <p:tgtEl>
                                          <p:spTgt spid="19"/>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4" presetClass="entr" presetSubtype="16" fill="hold"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box(in)">
                                      <p:cBhvr>
                                        <p:cTn id="2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p:bldP spid="19" grpId="0" animBg="1"/>
      <p:bldP spid="2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9">
            <a:extLst>
              <a:ext uri="{FF2B5EF4-FFF2-40B4-BE49-F238E27FC236}">
                <a16:creationId xmlns:a16="http://schemas.microsoft.com/office/drawing/2014/main" id="{82571284-0EEB-917D-3468-AAE39E5E087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pic>
        <p:nvPicPr>
          <p:cNvPr id="16" name="Picture 15">
            <a:extLst>
              <a:ext uri="{FF2B5EF4-FFF2-40B4-BE49-F238E27FC236}">
                <a16:creationId xmlns:a16="http://schemas.microsoft.com/office/drawing/2014/main" id="{DE98EEAE-57C5-0001-89CE-BE18250C7639}"/>
              </a:ext>
            </a:extLst>
          </p:cNvPr>
          <p:cNvPicPr>
            <a:picLocks noChangeAspect="1"/>
          </p:cNvPicPr>
          <p:nvPr/>
        </p:nvPicPr>
        <p:blipFill rotWithShape="1">
          <a:blip r:embed="rId4"/>
          <a:srcRect l="19642" t="10800" r="3587" b="9543"/>
          <a:stretch/>
        </p:blipFill>
        <p:spPr>
          <a:xfrm>
            <a:off x="592015" y="331872"/>
            <a:ext cx="11007969" cy="6194256"/>
          </a:xfrm>
          <a:prstGeom prst="roundRect">
            <a:avLst/>
          </a:prstGeom>
        </p:spPr>
      </p:pic>
      <p:pic>
        <p:nvPicPr>
          <p:cNvPr id="17" name="Picture 8" descr="https://i.pinimg.com/564x/3b/10/37/3b1037fde6f90055ff49d688133d9c45.jpg">
            <a:extLst>
              <a:ext uri="{FF2B5EF4-FFF2-40B4-BE49-F238E27FC236}">
                <a16:creationId xmlns:a16="http://schemas.microsoft.com/office/drawing/2014/main" id="{E2203855-C2F9-8AA1-1E61-159C7E84824D}"/>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4573" b="85762" l="9947" r="89876">
                        <a14:foregroundMark x1="35346" y1="62312" x2="45293" y2="70687"/>
                        <a14:foregroundMark x1="45293" y1="70687" x2="45293" y2="70687"/>
                        <a14:foregroundMark x1="45826" y1="60972" x2="53996" y2="67002"/>
                        <a14:foregroundMark x1="53996" y1="67002" x2="53996" y2="67002"/>
                        <a14:foregroundMark x1="43872" y1="79229" x2="46536" y2="83082"/>
                      </a14:backgroundRemoval>
                    </a14:imgEffect>
                  </a14:imgLayer>
                </a14:imgProps>
              </a:ext>
              <a:ext uri="{28A0092B-C50C-407E-A947-70E740481C1C}">
                <a14:useLocalDpi xmlns:a14="http://schemas.microsoft.com/office/drawing/2010/main" val="0"/>
              </a:ext>
            </a:extLst>
          </a:blip>
          <a:srcRect t="15518" b="13564"/>
          <a:stretch/>
        </p:blipFill>
        <p:spPr bwMode="auto">
          <a:xfrm>
            <a:off x="-523630" y="3743324"/>
            <a:ext cx="4141770" cy="3114675"/>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4FEE4952-D92F-F067-51A0-46E367690EE7}"/>
              </a:ext>
            </a:extLst>
          </p:cNvPr>
          <p:cNvSpPr txBox="1"/>
          <p:nvPr/>
        </p:nvSpPr>
        <p:spPr>
          <a:xfrm>
            <a:off x="1814734" y="1680306"/>
            <a:ext cx="9785250" cy="2862322"/>
          </a:xfrm>
          <a:custGeom>
            <a:avLst/>
            <a:gdLst>
              <a:gd name="connsiteX0" fmla="*/ 0 w 9785250"/>
              <a:gd name="connsiteY0" fmla="*/ 0 h 2308324"/>
              <a:gd name="connsiteX1" fmla="*/ 9785250 w 9785250"/>
              <a:gd name="connsiteY1" fmla="*/ 0 h 2308324"/>
              <a:gd name="connsiteX2" fmla="*/ 9785250 w 9785250"/>
              <a:gd name="connsiteY2" fmla="*/ 2308324 h 2308324"/>
              <a:gd name="connsiteX3" fmla="*/ 0 w 9785250"/>
              <a:gd name="connsiteY3" fmla="*/ 2308324 h 2308324"/>
              <a:gd name="connsiteX4" fmla="*/ 0 w 9785250"/>
              <a:gd name="connsiteY4" fmla="*/ 0 h 23083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85250" h="2308324" fill="none" extrusionOk="0">
                <a:moveTo>
                  <a:pt x="0" y="0"/>
                </a:moveTo>
                <a:cubicBezTo>
                  <a:pt x="2798310" y="5222"/>
                  <a:pt x="5065594" y="24918"/>
                  <a:pt x="9785250" y="0"/>
                </a:cubicBezTo>
                <a:cubicBezTo>
                  <a:pt x="9624005" y="295473"/>
                  <a:pt x="9741490" y="1186317"/>
                  <a:pt x="9785250" y="2308324"/>
                </a:cubicBezTo>
                <a:cubicBezTo>
                  <a:pt x="5179584" y="2143563"/>
                  <a:pt x="1500937" y="2426474"/>
                  <a:pt x="0" y="2308324"/>
                </a:cubicBezTo>
                <a:cubicBezTo>
                  <a:pt x="-55725" y="1490219"/>
                  <a:pt x="17072" y="609588"/>
                  <a:pt x="0" y="0"/>
                </a:cubicBezTo>
                <a:close/>
              </a:path>
              <a:path w="9785250" h="2308324" stroke="0" extrusionOk="0">
                <a:moveTo>
                  <a:pt x="0" y="0"/>
                </a:moveTo>
                <a:cubicBezTo>
                  <a:pt x="4066812" y="11849"/>
                  <a:pt x="6842666" y="-161459"/>
                  <a:pt x="9785250" y="0"/>
                </a:cubicBezTo>
                <a:cubicBezTo>
                  <a:pt x="9788380" y="699270"/>
                  <a:pt x="9684074" y="2031698"/>
                  <a:pt x="9785250" y="2308324"/>
                </a:cubicBezTo>
                <a:cubicBezTo>
                  <a:pt x="6334790" y="2162464"/>
                  <a:pt x="2018902" y="2230000"/>
                  <a:pt x="0" y="2308324"/>
                </a:cubicBezTo>
                <a:cubicBezTo>
                  <a:pt x="74291" y="1581858"/>
                  <a:pt x="168006" y="1077334"/>
                  <a:pt x="0" y="0"/>
                </a:cubicBezTo>
                <a:close/>
              </a:path>
            </a:pathLst>
          </a:custGeom>
          <a:solidFill>
            <a:schemeClr val="bg1"/>
          </a:solidFill>
          <a:ln w="38100">
            <a:solidFill>
              <a:srgbClr val="72EFA3"/>
            </a:solidFill>
            <a:prstDash val="sysDash"/>
            <a:extLst>
              <a:ext uri="{C807C97D-BFC1-408E-A445-0C87EB9F89A2}">
                <ask:lineSketchStyleProps xmlns:ask="http://schemas.microsoft.com/office/drawing/2018/sketchyshapes" sd="4194945536">
                  <a:custGeom>
                    <a:avLst/>
                    <a:gdLst>
                      <a:gd name="connsiteX0" fmla="*/ 0 w 9785250"/>
                      <a:gd name="connsiteY0" fmla="*/ 0 h 2862322"/>
                      <a:gd name="connsiteX1" fmla="*/ 9785250 w 9785250"/>
                      <a:gd name="connsiteY1" fmla="*/ 0 h 2862322"/>
                      <a:gd name="connsiteX2" fmla="*/ 9785250 w 9785250"/>
                      <a:gd name="connsiteY2" fmla="*/ 2862322 h 2862322"/>
                      <a:gd name="connsiteX3" fmla="*/ 0 w 9785250"/>
                      <a:gd name="connsiteY3" fmla="*/ 2862322 h 2862322"/>
                      <a:gd name="connsiteX4" fmla="*/ 0 w 9785250"/>
                      <a:gd name="connsiteY4" fmla="*/ 0 h 2862322"/>
                      <a:gd name="connsiteX0" fmla="*/ 0 w 9785250"/>
                      <a:gd name="connsiteY0" fmla="*/ 0 h 2862322"/>
                      <a:gd name="connsiteX1" fmla="*/ 9785250 w 9785250"/>
                      <a:gd name="connsiteY1" fmla="*/ 0 h 2862322"/>
                      <a:gd name="connsiteX2" fmla="*/ 9785250 w 9785250"/>
                      <a:gd name="connsiteY2" fmla="*/ 2862322 h 2862322"/>
                      <a:gd name="connsiteX3" fmla="*/ 0 w 9785250"/>
                      <a:gd name="connsiteY3" fmla="*/ 2862322 h 2862322"/>
                      <a:gd name="connsiteX4" fmla="*/ 0 w 9785250"/>
                      <a:gd name="connsiteY4" fmla="*/ 0 h 28623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85250" h="2862322" fill="none" extrusionOk="0">
                        <a:moveTo>
                          <a:pt x="0" y="0"/>
                        </a:moveTo>
                        <a:cubicBezTo>
                          <a:pt x="2798310" y="5222"/>
                          <a:pt x="5065594" y="24918"/>
                          <a:pt x="9785250" y="0"/>
                        </a:cubicBezTo>
                        <a:cubicBezTo>
                          <a:pt x="9582217" y="256770"/>
                          <a:pt x="9735467" y="1458432"/>
                          <a:pt x="9785250" y="2862322"/>
                        </a:cubicBezTo>
                        <a:cubicBezTo>
                          <a:pt x="4974959" y="2785070"/>
                          <a:pt x="1659056" y="3031787"/>
                          <a:pt x="0" y="2862322"/>
                        </a:cubicBezTo>
                        <a:cubicBezTo>
                          <a:pt x="-25356" y="1823803"/>
                          <a:pt x="17558" y="777430"/>
                          <a:pt x="0" y="0"/>
                        </a:cubicBezTo>
                        <a:close/>
                      </a:path>
                      <a:path w="9785250" h="2862322" stroke="0" extrusionOk="0">
                        <a:moveTo>
                          <a:pt x="0" y="0"/>
                        </a:moveTo>
                        <a:cubicBezTo>
                          <a:pt x="4136427" y="13665"/>
                          <a:pt x="7375520" y="-345043"/>
                          <a:pt x="9785250" y="0"/>
                        </a:cubicBezTo>
                        <a:cubicBezTo>
                          <a:pt x="9750324" y="832150"/>
                          <a:pt x="9711000" y="2511714"/>
                          <a:pt x="9785250" y="2862322"/>
                        </a:cubicBezTo>
                        <a:cubicBezTo>
                          <a:pt x="6585439" y="2897955"/>
                          <a:pt x="1996787" y="2618955"/>
                          <a:pt x="0" y="2862322"/>
                        </a:cubicBezTo>
                        <a:cubicBezTo>
                          <a:pt x="-49861" y="1983350"/>
                          <a:pt x="238535" y="1402305"/>
                          <a:pt x="0" y="0"/>
                        </a:cubicBezTo>
                        <a:close/>
                      </a:path>
                      <a:path w="9785250" h="2862322" fill="none" stroke="0" extrusionOk="0">
                        <a:moveTo>
                          <a:pt x="0" y="0"/>
                        </a:moveTo>
                        <a:cubicBezTo>
                          <a:pt x="4066812" y="11849"/>
                          <a:pt x="6842666" y="-161459"/>
                          <a:pt x="9785250" y="0"/>
                        </a:cubicBezTo>
                        <a:cubicBezTo>
                          <a:pt x="9723739" y="447229"/>
                          <a:pt x="9655444" y="1609534"/>
                          <a:pt x="9785250" y="2862322"/>
                        </a:cubicBezTo>
                        <a:cubicBezTo>
                          <a:pt x="5260514" y="2812379"/>
                          <a:pt x="1578587" y="3111427"/>
                          <a:pt x="0" y="2862322"/>
                        </a:cubicBezTo>
                        <a:cubicBezTo>
                          <a:pt x="-69980" y="1788213"/>
                          <a:pt x="19873" y="773626"/>
                          <a:pt x="0" y="0"/>
                        </a:cubicBezTo>
                        <a:close/>
                      </a:path>
                    </a:pathLst>
                  </a:custGeom>
                  <ask:type>
                    <ask:lineSketchCurved/>
                  </ask:type>
                </ask:lineSketchStyleProps>
              </a:ext>
            </a:extLst>
          </a:ln>
        </p:spPr>
        <p:txBody>
          <a:bodyPr wrap="square">
            <a:spAutoFit/>
          </a:bodyPr>
          <a:lstStyle/>
          <a:p>
            <a:pPr lvl="0" algn="just"/>
            <a:r>
              <a:rPr lang="vi-VN" sz="3600" i="1" dirty="0">
                <a:solidFill>
                  <a:prstClr val="black"/>
                </a:solidFill>
                <a:latin typeface="Calibri" panose="020F0502020204030204" pitchFamily="34" charset="0"/>
                <a:cs typeface="Calibri" panose="020F0502020204030204" pitchFamily="34" charset="0"/>
              </a:rPr>
              <a:t>Vùng Đồng bằng Bắc Bộ nằm ở phía bắc nước ta, được bồi đắp bởi phù sa của hệ thống sông Hồng và sông Thái Bình, tiếp giáp với: vùng Trung du và miền núi Bắc Bộ, vùng Duyên hải miền Trung và vịnh Bắc Bộ. </a:t>
            </a:r>
            <a:endPar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39" name="Picture 38">
            <a:extLst>
              <a:ext uri="{FF2B5EF4-FFF2-40B4-BE49-F238E27FC236}">
                <a16:creationId xmlns:a16="http://schemas.microsoft.com/office/drawing/2014/main" id="{BE032FE1-60F4-9421-EB71-EC18D48801F4}"/>
              </a:ext>
            </a:extLst>
          </p:cNvPr>
          <p:cNvPicPr>
            <a:picLocks noChangeAspect="1"/>
          </p:cNvPicPr>
          <p:nvPr/>
        </p:nvPicPr>
        <p:blipFill>
          <a:blip r:embed="rId7"/>
          <a:stretch>
            <a:fillRect/>
          </a:stretch>
        </p:blipFill>
        <p:spPr>
          <a:xfrm>
            <a:off x="4293296" y="239355"/>
            <a:ext cx="4871126" cy="1603387"/>
          </a:xfrm>
          <a:prstGeom prst="rect">
            <a:avLst/>
          </a:prstGeom>
        </p:spPr>
      </p:pic>
    </p:spTree>
    <p:extLst>
      <p:ext uri="{BB962C8B-B14F-4D97-AF65-F5344CB8AC3E}">
        <p14:creationId xmlns:p14="http://schemas.microsoft.com/office/powerpoint/2010/main" val="922513181"/>
      </p:ext>
    </p:extLst>
  </p:cSld>
  <p:clrMapOvr>
    <a:masterClrMapping/>
  </p:clrMapOvr>
  <mc:AlternateContent xmlns:mc="http://schemas.openxmlformats.org/markup-compatibility/2006" xmlns:p14="http://schemas.microsoft.com/office/powerpoint/2010/main">
    <mc:Choice Requires="p14">
      <p:transition spd="slow" p14:dur="1500">
        <p:cover/>
      </p:transition>
    </mc:Choice>
    <mc:Fallback xmlns="">
      <p:transition spd="slow">
        <p:cov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17"/>
                                        </p:tgtEl>
                                      </p:cBhvr>
                                    </p:animEffect>
                                    <p:animScale>
                                      <p:cBhvr>
                                        <p:cTn id="7" dur="250" autoRev="1" fill="hold"/>
                                        <p:tgtEl>
                                          <p:spTgt spid="17"/>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down)">
                                      <p:cBhvr>
                                        <p:cTn id="1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362" name="Rectangle 3">
            <a:extLst>
              <a:ext uri="{FF2B5EF4-FFF2-40B4-BE49-F238E27FC236}">
                <a16:creationId xmlns:a16="http://schemas.microsoft.com/office/drawing/2014/main" id="{76265CD5-FF21-FF37-7F34-5BAFF867C667}"/>
              </a:ext>
            </a:extLst>
          </p:cNvPr>
          <p:cNvSpPr>
            <a:spLocks noGrp="1" noChangeArrowheads="1"/>
          </p:cNvSpPr>
          <p:nvPr>
            <p:ph idx="1"/>
          </p:nvPr>
        </p:nvSpPr>
        <p:spPr>
          <a:xfrm>
            <a:off x="132203" y="306386"/>
            <a:ext cx="11975334" cy="795517"/>
          </a:xfrm>
        </p:spPr>
        <p:txBody>
          <a:bodyPr>
            <a:normAutofit/>
          </a:bodyPr>
          <a:lstStyle/>
          <a:p>
            <a:pPr algn="ctr" eaLnBrk="1" hangingPunct="1">
              <a:buFont typeface="Wingdings" panose="05000000000000000000" pitchFamily="2" charset="2"/>
              <a:buNone/>
            </a:pPr>
            <a:r>
              <a:rPr lang="vi-VN" altLang="en-US" dirty="0">
                <a:solidFill>
                  <a:srgbClr val="FF0000"/>
                </a:solidFill>
                <a:latin typeface="VNI-Times" pitchFamily="2" charset="0"/>
              </a:rPr>
              <a:t> Địa hình </a:t>
            </a:r>
            <a:r>
              <a:rPr lang="en-US" altLang="en-US" dirty="0" err="1">
                <a:solidFill>
                  <a:srgbClr val="FF0000"/>
                </a:solidFill>
                <a:latin typeface="VNI-Times" pitchFamily="2" charset="0"/>
              </a:rPr>
              <a:t>Đồng</a:t>
            </a:r>
            <a:r>
              <a:rPr lang="en-US" altLang="en-US" dirty="0">
                <a:solidFill>
                  <a:srgbClr val="FF0000"/>
                </a:solidFill>
                <a:latin typeface="VNI-Times" pitchFamily="2" charset="0"/>
              </a:rPr>
              <a:t> b</a:t>
            </a:r>
            <a:r>
              <a:rPr lang="vi-VN" altLang="en-US" dirty="0">
                <a:solidFill>
                  <a:srgbClr val="FF0000"/>
                </a:solidFill>
                <a:latin typeface="Times New Roman" panose="02020603050405020304" pitchFamily="18" charset="0"/>
              </a:rPr>
              <a:t>ằng</a:t>
            </a:r>
            <a:r>
              <a:rPr lang="en-US" altLang="en-US" dirty="0">
                <a:solidFill>
                  <a:srgbClr val="FF0000"/>
                </a:solidFill>
                <a:latin typeface="VNI-Times" pitchFamily="2" charset="0"/>
              </a:rPr>
              <a:t> </a:t>
            </a:r>
            <a:r>
              <a:rPr lang="en-US" altLang="en-US" dirty="0" err="1">
                <a:solidFill>
                  <a:srgbClr val="FF0000"/>
                </a:solidFill>
                <a:latin typeface="VNI-Times" pitchFamily="2" charset="0"/>
              </a:rPr>
              <a:t>Bắc</a:t>
            </a:r>
            <a:r>
              <a:rPr lang="en-US" altLang="en-US" dirty="0">
                <a:solidFill>
                  <a:srgbClr val="FF0000"/>
                </a:solidFill>
                <a:latin typeface="VNI-Times" pitchFamily="2" charset="0"/>
              </a:rPr>
              <a:t> </a:t>
            </a:r>
            <a:r>
              <a:rPr lang="en-US" altLang="en-US" dirty="0" err="1">
                <a:solidFill>
                  <a:srgbClr val="FF0000"/>
                </a:solidFill>
                <a:latin typeface="VNI-Times" pitchFamily="2" charset="0"/>
              </a:rPr>
              <a:t>Bộ</a:t>
            </a:r>
            <a:r>
              <a:rPr lang="vi-VN" altLang="en-US" dirty="0">
                <a:solidFill>
                  <a:srgbClr val="FF0000"/>
                </a:solidFill>
                <a:latin typeface="VNI-Times" pitchFamily="2" charset="0"/>
              </a:rPr>
              <a:t> có gì khác với địa hình Trung du và miền núi Bắc Bộ ? </a:t>
            </a:r>
            <a:endParaRPr lang="en-US" altLang="en-US" dirty="0">
              <a:solidFill>
                <a:srgbClr val="FF0000"/>
              </a:solidFill>
              <a:latin typeface="VNI-Times" pitchFamily="2" charset="0"/>
            </a:endParaRPr>
          </a:p>
          <a:p>
            <a:pPr algn="ctr" eaLnBrk="1" hangingPunct="1">
              <a:buFont typeface="Wingdings" panose="05000000000000000000" pitchFamily="2" charset="2"/>
              <a:buNone/>
            </a:pPr>
            <a:endParaRPr lang="en-US" altLang="en-US" dirty="0">
              <a:solidFill>
                <a:srgbClr val="FF0000"/>
              </a:solidFill>
              <a:latin typeface="VNI-Times" pitchFamily="2" charset="0"/>
            </a:endParaRPr>
          </a:p>
        </p:txBody>
      </p:sp>
      <p:sp>
        <p:nvSpPr>
          <p:cNvPr id="11269" name="Rectangle 5">
            <a:extLst>
              <a:ext uri="{FF2B5EF4-FFF2-40B4-BE49-F238E27FC236}">
                <a16:creationId xmlns:a16="http://schemas.microsoft.com/office/drawing/2014/main" id="{9D0AFE16-6703-E51F-9067-04A3BE701C91}"/>
              </a:ext>
            </a:extLst>
          </p:cNvPr>
          <p:cNvSpPr>
            <a:spLocks noChangeArrowheads="1"/>
          </p:cNvSpPr>
          <p:nvPr/>
        </p:nvSpPr>
        <p:spPr bwMode="auto">
          <a:xfrm>
            <a:off x="-3195263" y="1447800"/>
            <a:ext cx="13482263" cy="609600"/>
          </a:xfrm>
          <a:prstGeom prst="rect">
            <a:avLst/>
          </a:prstGeom>
          <a:noFill/>
          <a:ln w="9525">
            <a:noFill/>
            <a:miter lim="800000"/>
            <a:headEnd/>
            <a:tailEnd/>
          </a:ln>
          <a:effectLst/>
        </p:spPr>
        <p:txBody>
          <a:bodyPr/>
          <a:lstStyle/>
          <a:p>
            <a:pPr marL="342900" indent="-342900">
              <a:spcBef>
                <a:spcPct val="20000"/>
              </a:spcBef>
              <a:buClr>
                <a:schemeClr val="hlink"/>
              </a:buClr>
              <a:buSzPct val="70000"/>
              <a:defRPr/>
            </a:pPr>
            <a:endParaRPr lang="en-US" sz="2800" b="1" dirty="0">
              <a:solidFill>
                <a:srgbClr val="00B050"/>
              </a:solidFill>
              <a:cs typeface="Times New Roman" pitchFamily="18" charset="0"/>
            </a:endParaRPr>
          </a:p>
          <a:p>
            <a:pPr marL="342900" indent="-342900">
              <a:spcBef>
                <a:spcPct val="20000"/>
              </a:spcBef>
              <a:buClr>
                <a:schemeClr val="hlink"/>
              </a:buClr>
              <a:buSzPct val="70000"/>
              <a:defRPr/>
            </a:pPr>
            <a:endParaRPr lang="en-US" sz="2800" b="1" dirty="0">
              <a:solidFill>
                <a:srgbClr val="00B050"/>
              </a:solidFill>
              <a:effectLst>
                <a:outerShdw blurRad="38100" dist="38100" dir="2700000" algn="tl">
                  <a:srgbClr val="000000"/>
                </a:outerShdw>
              </a:effectLst>
              <a:cs typeface="Times New Roman" pitchFamily="18" charset="0"/>
            </a:endParaRPr>
          </a:p>
        </p:txBody>
      </p:sp>
      <p:grpSp>
        <p:nvGrpSpPr>
          <p:cNvPr id="15364" name="Group 11">
            <a:extLst>
              <a:ext uri="{FF2B5EF4-FFF2-40B4-BE49-F238E27FC236}">
                <a16:creationId xmlns:a16="http://schemas.microsoft.com/office/drawing/2014/main" id="{0B5DC644-DD6D-C4F2-AD0C-3C8207E2F76A}"/>
              </a:ext>
            </a:extLst>
          </p:cNvPr>
          <p:cNvGrpSpPr>
            <a:grpSpLocks/>
          </p:cNvGrpSpPr>
          <p:nvPr/>
        </p:nvGrpSpPr>
        <p:grpSpPr bwMode="auto">
          <a:xfrm>
            <a:off x="-3448279" y="582790"/>
            <a:ext cx="13900532" cy="1112458"/>
            <a:chOff x="-4168642" y="457200"/>
            <a:chExt cx="13084042" cy="1112458"/>
          </a:xfrm>
        </p:grpSpPr>
        <p:sp>
          <p:nvSpPr>
            <p:cNvPr id="15367" name="Text Box 9">
              <a:extLst>
                <a:ext uri="{FF2B5EF4-FFF2-40B4-BE49-F238E27FC236}">
                  <a16:creationId xmlns:a16="http://schemas.microsoft.com/office/drawing/2014/main" id="{B95EFC50-758B-A031-542C-634339704CEE}"/>
                </a:ext>
              </a:extLst>
            </p:cNvPr>
            <p:cNvSpPr txBox="1">
              <a:spLocks noChangeArrowheads="1"/>
            </p:cNvSpPr>
            <p:nvPr/>
          </p:nvSpPr>
          <p:spPr bwMode="auto">
            <a:xfrm>
              <a:off x="-4168642" y="1046438"/>
              <a:ext cx="1308404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spcBef>
                  <a:spcPct val="50000"/>
                </a:spcBef>
              </a:pPr>
              <a:r>
                <a:rPr lang="vi-VN" altLang="en-US" sz="2800" i="1" dirty="0">
                  <a:latin typeface="VNI-Times" pitchFamily="2" charset="0"/>
                </a:rPr>
                <a:t> </a:t>
              </a:r>
              <a:endParaRPr lang="en-US" altLang="en-US" sz="2800" i="1" dirty="0">
                <a:latin typeface="VNI-Times" pitchFamily="2" charset="0"/>
              </a:endParaRPr>
            </a:p>
          </p:txBody>
        </p:sp>
        <p:sp>
          <p:nvSpPr>
            <p:cNvPr id="15368" name="Text Box 10">
              <a:extLst>
                <a:ext uri="{FF2B5EF4-FFF2-40B4-BE49-F238E27FC236}">
                  <a16:creationId xmlns:a16="http://schemas.microsoft.com/office/drawing/2014/main" id="{BCAA0C85-3A9C-C0EA-FF40-94B9EE5A9BDA}"/>
                </a:ext>
              </a:extLst>
            </p:cNvPr>
            <p:cNvSpPr txBox="1">
              <a:spLocks noChangeArrowheads="1"/>
            </p:cNvSpPr>
            <p:nvPr/>
          </p:nvSpPr>
          <p:spPr bwMode="auto">
            <a:xfrm>
              <a:off x="3581400" y="457200"/>
              <a:ext cx="16764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spcBef>
                  <a:spcPct val="50000"/>
                </a:spcBef>
              </a:pPr>
              <a:r>
                <a:rPr lang="en-US" altLang="en-US" sz="2800" dirty="0">
                  <a:latin typeface="VNI-Times" pitchFamily="2" charset="0"/>
                </a:rPr>
                <a:t> </a:t>
              </a:r>
            </a:p>
          </p:txBody>
        </p:sp>
      </p:grpSp>
      <p:pic>
        <p:nvPicPr>
          <p:cNvPr id="15365" name="Picture 2">
            <a:extLst>
              <a:ext uri="{FF2B5EF4-FFF2-40B4-BE49-F238E27FC236}">
                <a16:creationId xmlns:a16="http://schemas.microsoft.com/office/drawing/2014/main" id="{CEA63C3E-1D47-2968-B750-05DDFD21CB0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29610" y="1503452"/>
            <a:ext cx="5034708" cy="5048162"/>
          </a:xfrm>
          <a:prstGeom prst="rect">
            <a:avLst/>
          </a:prstGeom>
          <a:noFill/>
          <a:ln>
            <a:noFill/>
          </a:ln>
          <a:effectLst>
            <a:prstShdw prst="shdw13" dist="53882" dir="13500000">
              <a:schemeClr val="bg2">
                <a:alpha val="50000"/>
              </a:schemeClr>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C3095B1E-AC65-C695-43A4-9F8616C1E561}"/>
              </a:ext>
            </a:extLst>
          </p:cNvPr>
          <p:cNvPicPr>
            <a:picLocks noChangeAspect="1"/>
          </p:cNvPicPr>
          <p:nvPr/>
        </p:nvPicPr>
        <p:blipFill>
          <a:blip r:embed="rId4"/>
          <a:stretch>
            <a:fillRect/>
          </a:stretch>
        </p:blipFill>
        <p:spPr>
          <a:xfrm>
            <a:off x="132203" y="1378307"/>
            <a:ext cx="6797407" cy="5173306"/>
          </a:xfrm>
          <a:prstGeom prst="rect">
            <a:avLst/>
          </a:prstGeom>
        </p:spPr>
      </p:pic>
    </p:spTree>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25880535-3AB9-2707-CB93-73B826A76278}"/>
              </a:ext>
            </a:extLst>
          </p:cNvPr>
          <p:cNvPicPr>
            <a:picLocks noChangeAspect="1"/>
          </p:cNvPicPr>
          <p:nvPr/>
        </p:nvPicPr>
        <p:blipFill>
          <a:blip r:embed="rId3"/>
          <a:stretch>
            <a:fillRect/>
          </a:stretch>
        </p:blipFill>
        <p:spPr>
          <a:xfrm>
            <a:off x="561975" y="1373798"/>
            <a:ext cx="5957887" cy="5041289"/>
          </a:xfrm>
          <a:prstGeom prst="rect">
            <a:avLst/>
          </a:prstGeom>
        </p:spPr>
      </p:pic>
      <p:sp>
        <p:nvSpPr>
          <p:cNvPr id="13" name="Rectangle 9">
            <a:extLst>
              <a:ext uri="{FF2B5EF4-FFF2-40B4-BE49-F238E27FC236}">
                <a16:creationId xmlns:a16="http://schemas.microsoft.com/office/drawing/2014/main" id="{7D9C60E8-DC2A-7E87-0714-00C1F7305ABA}"/>
              </a:ext>
            </a:extLst>
          </p:cNvPr>
          <p:cNvSpPr>
            <a:spLocks noChangeArrowheads="1"/>
          </p:cNvSpPr>
          <p:nvPr/>
        </p:nvSpPr>
        <p:spPr bwMode="auto">
          <a:xfrm>
            <a:off x="6638925" y="1595590"/>
            <a:ext cx="5097081" cy="1785786"/>
          </a:xfrm>
          <a:prstGeom prst="rect">
            <a:avLst/>
          </a:prstGeom>
          <a:solidFill>
            <a:schemeClr val="bg1"/>
          </a:solidFill>
          <a:ln w="38100">
            <a:solidFill>
              <a:schemeClr val="tx1"/>
            </a:solidFill>
            <a:prstDash val="lgDash"/>
          </a:ln>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457200" indent="-457200" algn="just" defTabSz="1219170">
              <a:spcBef>
                <a:spcPct val="0"/>
              </a:spcBef>
              <a:buClr>
                <a:srgbClr val="000000"/>
              </a:buClr>
            </a:pPr>
            <a:r>
              <a:rPr lang="en-US" altLang="en-US" b="1" kern="0" dirty="0" err="1">
                <a:solidFill>
                  <a:srgbClr val="F4A79C">
                    <a:lumMod val="50000"/>
                  </a:srgbClr>
                </a:solidFill>
                <a:latin typeface="Cambria" panose="02040503050406030204" pitchFamily="18" charset="0"/>
                <a:ea typeface="Cambria" panose="02040503050406030204" pitchFamily="18" charset="0"/>
                <a:cs typeface="Arial"/>
                <a:sym typeface="Arial"/>
              </a:rPr>
              <a:t>Độ</a:t>
            </a:r>
            <a:r>
              <a:rPr lang="en-US" altLang="en-US" b="1" kern="0" dirty="0">
                <a:solidFill>
                  <a:srgbClr val="F4A79C">
                    <a:lumMod val="50000"/>
                  </a:srgbClr>
                </a:solidFill>
                <a:latin typeface="Cambria" panose="02040503050406030204" pitchFamily="18" charset="0"/>
                <a:ea typeface="Cambria" panose="02040503050406030204" pitchFamily="18" charset="0"/>
                <a:cs typeface="Arial"/>
                <a:sym typeface="Arial"/>
              </a:rPr>
              <a:t> </a:t>
            </a:r>
            <a:r>
              <a:rPr lang="en-US" altLang="en-US" b="1" kern="0" dirty="0" err="1">
                <a:solidFill>
                  <a:srgbClr val="F4A79C">
                    <a:lumMod val="50000"/>
                  </a:srgbClr>
                </a:solidFill>
                <a:latin typeface="Cambria" panose="02040503050406030204" pitchFamily="18" charset="0"/>
                <a:ea typeface="Cambria" panose="02040503050406030204" pitchFamily="18" charset="0"/>
                <a:cs typeface="Arial"/>
                <a:sym typeface="Arial"/>
              </a:rPr>
              <a:t>cao</a:t>
            </a:r>
            <a:r>
              <a:rPr lang="en-US" altLang="en-US" b="1" kern="0" dirty="0">
                <a:solidFill>
                  <a:srgbClr val="F4A79C">
                    <a:lumMod val="50000"/>
                  </a:srgbClr>
                </a:solidFill>
                <a:latin typeface="Cambria" panose="02040503050406030204" pitchFamily="18" charset="0"/>
                <a:ea typeface="Cambria" panose="02040503050406030204" pitchFamily="18" charset="0"/>
                <a:cs typeface="Arial"/>
                <a:sym typeface="Arial"/>
              </a:rPr>
              <a:t> </a:t>
            </a:r>
            <a:r>
              <a:rPr lang="en-US" altLang="en-US" b="1" kern="0" dirty="0" err="1">
                <a:solidFill>
                  <a:srgbClr val="F4A79C">
                    <a:lumMod val="50000"/>
                  </a:srgbClr>
                </a:solidFill>
                <a:latin typeface="Cambria" panose="02040503050406030204" pitchFamily="18" charset="0"/>
                <a:ea typeface="Cambria" panose="02040503050406030204" pitchFamily="18" charset="0"/>
                <a:cs typeface="Arial"/>
                <a:sym typeface="Arial"/>
              </a:rPr>
              <a:t>của</a:t>
            </a:r>
            <a:r>
              <a:rPr lang="en-US" altLang="en-US" b="1" kern="0" dirty="0">
                <a:solidFill>
                  <a:srgbClr val="F4A79C">
                    <a:lumMod val="50000"/>
                  </a:srgbClr>
                </a:solidFill>
                <a:latin typeface="Cambria" panose="02040503050406030204" pitchFamily="18" charset="0"/>
                <a:ea typeface="Cambria" panose="02040503050406030204" pitchFamily="18" charset="0"/>
                <a:cs typeface="Arial"/>
                <a:sym typeface="Arial"/>
              </a:rPr>
              <a:t> </a:t>
            </a:r>
            <a:r>
              <a:rPr lang="en-US" altLang="en-US" b="1" kern="0" dirty="0" err="1">
                <a:solidFill>
                  <a:srgbClr val="F4A79C">
                    <a:lumMod val="50000"/>
                  </a:srgbClr>
                </a:solidFill>
                <a:latin typeface="Cambria" panose="02040503050406030204" pitchFamily="18" charset="0"/>
                <a:ea typeface="Cambria" panose="02040503050406030204" pitchFamily="18" charset="0"/>
                <a:cs typeface="Arial"/>
                <a:sym typeface="Arial"/>
              </a:rPr>
              <a:t>vùng</a:t>
            </a:r>
            <a:r>
              <a:rPr lang="en-US" altLang="en-US" b="1" kern="0" dirty="0">
                <a:solidFill>
                  <a:srgbClr val="F4A79C">
                    <a:lumMod val="50000"/>
                  </a:srgbClr>
                </a:solidFill>
                <a:latin typeface="Cambria" panose="02040503050406030204" pitchFamily="18" charset="0"/>
                <a:ea typeface="Cambria" panose="02040503050406030204" pitchFamily="18" charset="0"/>
                <a:cs typeface="Arial"/>
                <a:sym typeface="Arial"/>
              </a:rPr>
              <a:t> </a:t>
            </a:r>
            <a:r>
              <a:rPr lang="en-US" altLang="en-US" b="1" kern="0" dirty="0" err="1">
                <a:solidFill>
                  <a:srgbClr val="F4A79C">
                    <a:lumMod val="50000"/>
                  </a:srgbClr>
                </a:solidFill>
                <a:latin typeface="Cambria" panose="02040503050406030204" pitchFamily="18" charset="0"/>
                <a:ea typeface="Cambria" panose="02040503050406030204" pitchFamily="18" charset="0"/>
                <a:cs typeface="Arial"/>
                <a:sym typeface="Arial"/>
              </a:rPr>
              <a:t>Đồng</a:t>
            </a:r>
            <a:r>
              <a:rPr lang="en-US" altLang="en-US" b="1" kern="0" dirty="0">
                <a:solidFill>
                  <a:srgbClr val="F4A79C">
                    <a:lumMod val="50000"/>
                  </a:srgbClr>
                </a:solidFill>
                <a:latin typeface="Cambria" panose="02040503050406030204" pitchFamily="18" charset="0"/>
                <a:ea typeface="Cambria" panose="02040503050406030204" pitchFamily="18" charset="0"/>
                <a:cs typeface="Arial"/>
                <a:sym typeface="Arial"/>
              </a:rPr>
              <a:t> </a:t>
            </a:r>
            <a:r>
              <a:rPr lang="en-US" altLang="en-US" b="1" kern="0" dirty="0" err="1">
                <a:solidFill>
                  <a:srgbClr val="F4A79C">
                    <a:lumMod val="50000"/>
                  </a:srgbClr>
                </a:solidFill>
                <a:latin typeface="Cambria" panose="02040503050406030204" pitchFamily="18" charset="0"/>
                <a:ea typeface="Cambria" panose="02040503050406030204" pitchFamily="18" charset="0"/>
                <a:cs typeface="Arial"/>
                <a:sym typeface="Arial"/>
              </a:rPr>
              <a:t>bằng</a:t>
            </a:r>
            <a:r>
              <a:rPr lang="en-US" altLang="en-US" b="1" kern="0" dirty="0">
                <a:solidFill>
                  <a:srgbClr val="F4A79C">
                    <a:lumMod val="50000"/>
                  </a:srgbClr>
                </a:solidFill>
                <a:latin typeface="Cambria" panose="02040503050406030204" pitchFamily="18" charset="0"/>
                <a:ea typeface="Cambria" panose="02040503050406030204" pitchFamily="18" charset="0"/>
                <a:cs typeface="Arial"/>
                <a:sym typeface="Arial"/>
              </a:rPr>
              <a:t> </a:t>
            </a:r>
            <a:r>
              <a:rPr lang="en-US" altLang="en-US" b="1" kern="0" dirty="0" err="1">
                <a:solidFill>
                  <a:srgbClr val="F4A79C">
                    <a:lumMod val="50000"/>
                  </a:srgbClr>
                </a:solidFill>
                <a:latin typeface="Cambria" panose="02040503050406030204" pitchFamily="18" charset="0"/>
                <a:ea typeface="Cambria" panose="02040503050406030204" pitchFamily="18" charset="0"/>
                <a:cs typeface="Arial"/>
                <a:sym typeface="Arial"/>
              </a:rPr>
              <a:t>Bắc</a:t>
            </a:r>
            <a:r>
              <a:rPr lang="en-US" altLang="en-US" b="1" kern="0" dirty="0">
                <a:solidFill>
                  <a:srgbClr val="F4A79C">
                    <a:lumMod val="50000"/>
                  </a:srgbClr>
                </a:solidFill>
                <a:latin typeface="Cambria" panose="02040503050406030204" pitchFamily="18" charset="0"/>
                <a:ea typeface="Cambria" panose="02040503050406030204" pitchFamily="18" charset="0"/>
                <a:cs typeface="Arial"/>
                <a:sym typeface="Arial"/>
              </a:rPr>
              <a:t> </a:t>
            </a:r>
            <a:r>
              <a:rPr lang="en-US" altLang="en-US" b="1" kern="0" dirty="0" err="1">
                <a:solidFill>
                  <a:srgbClr val="F4A79C">
                    <a:lumMod val="50000"/>
                  </a:srgbClr>
                </a:solidFill>
                <a:latin typeface="Cambria" panose="02040503050406030204" pitchFamily="18" charset="0"/>
                <a:ea typeface="Cambria" panose="02040503050406030204" pitchFamily="18" charset="0"/>
                <a:cs typeface="Arial"/>
                <a:sym typeface="Arial"/>
              </a:rPr>
              <a:t>Bộ</a:t>
            </a:r>
            <a:r>
              <a:rPr lang="en-US" altLang="en-US" b="1" kern="0" dirty="0">
                <a:solidFill>
                  <a:srgbClr val="F4A79C">
                    <a:lumMod val="50000"/>
                  </a:srgbClr>
                </a:solidFill>
                <a:latin typeface="Cambria" panose="02040503050406030204" pitchFamily="18" charset="0"/>
                <a:ea typeface="Cambria" panose="02040503050406030204" pitchFamily="18" charset="0"/>
                <a:cs typeface="Arial"/>
                <a:sym typeface="Arial"/>
              </a:rPr>
              <a:t> </a:t>
            </a:r>
            <a:r>
              <a:rPr lang="en-US" altLang="en-US" b="1" kern="0" dirty="0" err="1">
                <a:solidFill>
                  <a:srgbClr val="F4A79C">
                    <a:lumMod val="50000"/>
                  </a:srgbClr>
                </a:solidFill>
                <a:latin typeface="Cambria" panose="02040503050406030204" pitchFamily="18" charset="0"/>
                <a:ea typeface="Cambria" panose="02040503050406030204" pitchFamily="18" charset="0"/>
                <a:cs typeface="Arial"/>
                <a:sym typeface="Arial"/>
              </a:rPr>
              <a:t>khoảng</a:t>
            </a:r>
            <a:r>
              <a:rPr lang="en-US" altLang="en-US" b="1" kern="0" dirty="0">
                <a:solidFill>
                  <a:srgbClr val="F4A79C">
                    <a:lumMod val="50000"/>
                  </a:srgbClr>
                </a:solidFill>
                <a:latin typeface="Cambria" panose="02040503050406030204" pitchFamily="18" charset="0"/>
                <a:ea typeface="Cambria" panose="02040503050406030204" pitchFamily="18" charset="0"/>
                <a:cs typeface="Arial"/>
                <a:sym typeface="Arial"/>
              </a:rPr>
              <a:t> bao </a:t>
            </a:r>
            <a:r>
              <a:rPr lang="en-US" altLang="en-US" b="1" kern="0" dirty="0" err="1">
                <a:solidFill>
                  <a:srgbClr val="F4A79C">
                    <a:lumMod val="50000"/>
                  </a:srgbClr>
                </a:solidFill>
                <a:latin typeface="Cambria" panose="02040503050406030204" pitchFamily="18" charset="0"/>
                <a:ea typeface="Cambria" panose="02040503050406030204" pitchFamily="18" charset="0"/>
                <a:cs typeface="Arial"/>
                <a:sym typeface="Arial"/>
              </a:rPr>
              <a:t>nhiêu</a:t>
            </a:r>
            <a:r>
              <a:rPr lang="en-US" altLang="en-US" b="1" kern="0" dirty="0">
                <a:solidFill>
                  <a:srgbClr val="F4A79C">
                    <a:lumMod val="50000"/>
                  </a:srgbClr>
                </a:solidFill>
                <a:latin typeface="Cambria" panose="02040503050406030204" pitchFamily="18" charset="0"/>
                <a:ea typeface="Cambria" panose="02040503050406030204" pitchFamily="18" charset="0"/>
                <a:cs typeface="Arial"/>
                <a:sym typeface="Arial"/>
              </a:rPr>
              <a:t> </a:t>
            </a:r>
            <a:r>
              <a:rPr lang="en-US" altLang="en-US" b="1" kern="0" dirty="0" err="1">
                <a:solidFill>
                  <a:srgbClr val="F4A79C">
                    <a:lumMod val="50000"/>
                  </a:srgbClr>
                </a:solidFill>
                <a:latin typeface="Cambria" panose="02040503050406030204" pitchFamily="18" charset="0"/>
                <a:ea typeface="Cambria" panose="02040503050406030204" pitchFamily="18" charset="0"/>
                <a:cs typeface="Arial"/>
                <a:sym typeface="Arial"/>
              </a:rPr>
              <a:t>mét</a:t>
            </a:r>
            <a:r>
              <a:rPr lang="en-US" altLang="en-US" b="1" kern="0" dirty="0">
                <a:solidFill>
                  <a:srgbClr val="F4A79C">
                    <a:lumMod val="50000"/>
                  </a:srgbClr>
                </a:solidFill>
                <a:latin typeface="Cambria" panose="02040503050406030204" pitchFamily="18" charset="0"/>
                <a:ea typeface="Cambria" panose="02040503050406030204" pitchFamily="18" charset="0"/>
                <a:cs typeface="Arial"/>
                <a:sym typeface="Arial"/>
              </a:rPr>
              <a:t>?</a:t>
            </a:r>
            <a:endParaRPr kumimoji="0" lang="en-US" altLang="en-US" b="1" i="1" u="none" strike="noStrike" kern="0" cap="none" spc="0" normalizeH="0" baseline="0" noProof="0" dirty="0">
              <a:ln>
                <a:noFill/>
              </a:ln>
              <a:solidFill>
                <a:srgbClr val="F4A79C">
                  <a:lumMod val="50000"/>
                </a:srgbClr>
              </a:solidFill>
              <a:effectLst/>
              <a:uLnTx/>
              <a:uFillTx/>
              <a:latin typeface="Cambria" panose="02040503050406030204" pitchFamily="18" charset="0"/>
              <a:ea typeface="Cambria" panose="02040503050406030204" pitchFamily="18" charset="0"/>
              <a:cs typeface="Arial"/>
              <a:sym typeface="Arial"/>
            </a:endParaRPr>
          </a:p>
        </p:txBody>
      </p:sp>
      <p:sp>
        <p:nvSpPr>
          <p:cNvPr id="14" name="Rectangle 9">
            <a:extLst>
              <a:ext uri="{FF2B5EF4-FFF2-40B4-BE49-F238E27FC236}">
                <a16:creationId xmlns:a16="http://schemas.microsoft.com/office/drawing/2014/main" id="{15C800DD-18CB-0154-EB74-741D8F156827}"/>
              </a:ext>
            </a:extLst>
          </p:cNvPr>
          <p:cNvSpPr>
            <a:spLocks noChangeArrowheads="1"/>
          </p:cNvSpPr>
          <p:nvPr/>
        </p:nvSpPr>
        <p:spPr bwMode="auto">
          <a:xfrm>
            <a:off x="6696075" y="3729190"/>
            <a:ext cx="5097081" cy="2576360"/>
          </a:xfrm>
          <a:prstGeom prst="rect">
            <a:avLst/>
          </a:prstGeom>
          <a:solidFill>
            <a:schemeClr val="bg1"/>
          </a:solidFill>
          <a:ln w="38100">
            <a:solidFill>
              <a:schemeClr val="tx1"/>
            </a:solidFill>
            <a:prstDash val="lgDash"/>
          </a:ln>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457200" indent="-457200" algn="just" defTabSz="1219170">
              <a:spcBef>
                <a:spcPct val="0"/>
              </a:spcBef>
              <a:buClr>
                <a:srgbClr val="000000"/>
              </a:buClr>
            </a:pPr>
            <a:r>
              <a:rPr kumimoji="0" lang="vi-VN" altLang="en-US" sz="4000" b="1" i="1" u="none" strike="noStrike" kern="0" cap="none" spc="0" normalizeH="0" baseline="0" noProof="0" dirty="0">
                <a:ln>
                  <a:noFill/>
                </a:ln>
                <a:solidFill>
                  <a:srgbClr val="F4A79C">
                    <a:lumMod val="50000"/>
                  </a:srgbClr>
                </a:solidFill>
                <a:effectLst/>
                <a:uLnTx/>
                <a:uFillTx/>
                <a:latin typeface="Cambria" panose="02040503050406030204" pitchFamily="18" charset="0"/>
                <a:ea typeface="Cambria" panose="02040503050406030204" pitchFamily="18" charset="0"/>
                <a:cs typeface="Arial"/>
                <a:sym typeface="Arial"/>
              </a:rPr>
              <a:t>-Từ 0m đến 50m. </a:t>
            </a:r>
          </a:p>
          <a:p>
            <a:pPr algn="just" defTabSz="1219170">
              <a:spcBef>
                <a:spcPct val="0"/>
              </a:spcBef>
              <a:buClr>
                <a:srgbClr val="000000"/>
              </a:buClr>
              <a:buNone/>
            </a:pPr>
            <a:r>
              <a:rPr lang="vi-VN" altLang="en-US" sz="4000" b="1" i="1" kern="0" noProof="0" dirty="0">
                <a:solidFill>
                  <a:srgbClr val="F4A79C">
                    <a:lumMod val="50000"/>
                  </a:srgbClr>
                </a:solidFill>
                <a:latin typeface="Cambria" panose="02040503050406030204" pitchFamily="18" charset="0"/>
                <a:ea typeface="Cambria" panose="02040503050406030204" pitchFamily="18" charset="0"/>
                <a:cs typeface="Arial"/>
                <a:sym typeface="Arial"/>
              </a:rPr>
              <a:t>    </a:t>
            </a:r>
            <a:r>
              <a:rPr kumimoji="0" lang="vi-VN" altLang="en-US" sz="4000" b="1" i="1" u="none" strike="noStrike" kern="0" cap="none" spc="0" normalizeH="0" baseline="0" noProof="0" dirty="0">
                <a:ln>
                  <a:noFill/>
                </a:ln>
                <a:solidFill>
                  <a:srgbClr val="F4A79C">
                    <a:lumMod val="50000"/>
                  </a:srgbClr>
                </a:solidFill>
                <a:effectLst/>
                <a:uLnTx/>
                <a:uFillTx/>
                <a:latin typeface="Cambria" panose="02040503050406030204" pitchFamily="18" charset="0"/>
                <a:ea typeface="Cambria" panose="02040503050406030204" pitchFamily="18" charset="0"/>
                <a:cs typeface="Arial"/>
                <a:sym typeface="Arial"/>
              </a:rPr>
              <a:t>-Trung bình dưới 25m  </a:t>
            </a:r>
            <a:endParaRPr kumimoji="0" lang="en-US" altLang="en-US" sz="4000" b="1" i="1" u="none" strike="noStrike" kern="0" cap="none" spc="0" normalizeH="0" baseline="0" noProof="0" dirty="0">
              <a:ln>
                <a:noFill/>
              </a:ln>
              <a:solidFill>
                <a:srgbClr val="F4A79C">
                  <a:lumMod val="50000"/>
                </a:srgbClr>
              </a:solidFill>
              <a:effectLst/>
              <a:uLnTx/>
              <a:uFillTx/>
              <a:latin typeface="Cambria" panose="02040503050406030204" pitchFamily="18" charset="0"/>
              <a:ea typeface="Cambria" panose="02040503050406030204" pitchFamily="18" charset="0"/>
              <a:cs typeface="Arial"/>
              <a:sym typeface="Arial"/>
            </a:endParaRPr>
          </a:p>
        </p:txBody>
      </p:sp>
      <p:sp>
        <p:nvSpPr>
          <p:cNvPr id="3" name="TextBox 2">
            <a:extLst>
              <a:ext uri="{FF2B5EF4-FFF2-40B4-BE49-F238E27FC236}">
                <a16:creationId xmlns:a16="http://schemas.microsoft.com/office/drawing/2014/main" id="{11F27577-B3E7-416A-A3FD-7997CAD4F940}"/>
              </a:ext>
            </a:extLst>
          </p:cNvPr>
          <p:cNvSpPr txBox="1"/>
          <p:nvPr/>
        </p:nvSpPr>
        <p:spPr>
          <a:xfrm>
            <a:off x="1112704" y="716096"/>
            <a:ext cx="10443990" cy="52322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2800" b="1" dirty="0">
                <a:solidFill>
                  <a:srgbClr val="002060"/>
                </a:solidFill>
                <a:latin typeface="Calibri" panose="020F0502020204030204" pitchFamily="34" charset="0"/>
                <a:cs typeface="Calibri" panose="020F0502020204030204" pitchFamily="34" charset="0"/>
              </a:rPr>
              <a:t>Q</a:t>
            </a:r>
            <a:r>
              <a:rPr kumimoji="0" lang="vi-VN" sz="28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uan sát hình 2, nêu đặc điểm địa hình của Đồng bằng Bắc Bộ.</a:t>
            </a:r>
          </a:p>
        </p:txBody>
      </p:sp>
    </p:spTree>
    <p:extLst>
      <p:ext uri="{BB962C8B-B14F-4D97-AF65-F5344CB8AC3E}">
        <p14:creationId xmlns:p14="http://schemas.microsoft.com/office/powerpoint/2010/main" val="2189935604"/>
      </p:ext>
    </p:extLst>
  </p:cSld>
  <p:clrMapOvr>
    <a:masterClrMapping/>
  </p:clrMapOvr>
  <mc:AlternateContent xmlns:mc="http://schemas.openxmlformats.org/markup-compatibility/2006" xmlns:p14="http://schemas.microsoft.com/office/powerpoint/2010/main">
    <mc:Choice Requires="p14">
      <p:transition spd="slow" p14:dur="1500">
        <p:cover/>
      </p:transition>
    </mc:Choice>
    <mc:Fallback xmlns="">
      <p:transition spd="slow">
        <p:cov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1000"/>
                                        <p:tgtEl>
                                          <p:spTgt spid="14"/>
                                        </p:tgtEl>
                                      </p:cBhvr>
                                    </p:animEffect>
                                    <p:anim calcmode="lin" valueType="num">
                                      <p:cBhvr>
                                        <p:cTn id="20" dur="1000" fill="hold"/>
                                        <p:tgtEl>
                                          <p:spTgt spid="14"/>
                                        </p:tgtEl>
                                        <p:attrNameLst>
                                          <p:attrName>ppt_x</p:attrName>
                                        </p:attrNameLst>
                                      </p:cBhvr>
                                      <p:tavLst>
                                        <p:tav tm="0">
                                          <p:val>
                                            <p:strVal val="#ppt_x"/>
                                          </p:val>
                                        </p:tav>
                                        <p:tav tm="100000">
                                          <p:val>
                                            <p:strVal val="#ppt_x"/>
                                          </p:val>
                                        </p:tav>
                                      </p:tavLst>
                                    </p:anim>
                                    <p:anim calcmode="lin" valueType="num">
                                      <p:cBhvr>
                                        <p:cTn id="21"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Lst>
  </p:timing>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170" name="Rectangle 3">
            <a:extLst>
              <a:ext uri="{FF2B5EF4-FFF2-40B4-BE49-F238E27FC236}">
                <a16:creationId xmlns:a16="http://schemas.microsoft.com/office/drawing/2014/main" id="{238337D1-AE89-94F7-74C4-537E812E5F57}"/>
              </a:ext>
            </a:extLst>
          </p:cNvPr>
          <p:cNvSpPr>
            <a:spLocks noGrp="1" noChangeArrowheads="1"/>
          </p:cNvSpPr>
          <p:nvPr>
            <p:ph idx="1"/>
          </p:nvPr>
        </p:nvSpPr>
        <p:spPr>
          <a:xfrm>
            <a:off x="2057400" y="457202"/>
            <a:ext cx="8229600" cy="796246"/>
          </a:xfrm>
        </p:spPr>
        <p:txBody>
          <a:bodyPr/>
          <a:lstStyle/>
          <a:p>
            <a:pPr algn="ctr" eaLnBrk="1" hangingPunct="1">
              <a:buFont typeface="Wingdings" panose="05000000000000000000" pitchFamily="2" charset="2"/>
              <a:buNone/>
            </a:pPr>
            <a:r>
              <a:rPr lang="en-US" altLang="en-US" dirty="0" err="1">
                <a:solidFill>
                  <a:srgbClr val="FF0000"/>
                </a:solidFill>
                <a:latin typeface="VNI-Times" pitchFamily="2" charset="0"/>
              </a:rPr>
              <a:t>Đồng</a:t>
            </a:r>
            <a:r>
              <a:rPr lang="en-US" altLang="en-US" dirty="0">
                <a:solidFill>
                  <a:srgbClr val="FF0000"/>
                </a:solidFill>
                <a:latin typeface="VNI-Times" pitchFamily="2" charset="0"/>
              </a:rPr>
              <a:t> b</a:t>
            </a:r>
            <a:r>
              <a:rPr lang="vi-VN" altLang="en-US" dirty="0">
                <a:solidFill>
                  <a:srgbClr val="FF0000"/>
                </a:solidFill>
                <a:latin typeface="Times New Roman" panose="02020603050405020304" pitchFamily="18" charset="0"/>
              </a:rPr>
              <a:t>ằng</a:t>
            </a:r>
            <a:r>
              <a:rPr lang="en-US" altLang="en-US" dirty="0">
                <a:solidFill>
                  <a:srgbClr val="FF0000"/>
                </a:solidFill>
                <a:latin typeface="VNI-Times" pitchFamily="2" charset="0"/>
              </a:rPr>
              <a:t> </a:t>
            </a:r>
            <a:r>
              <a:rPr lang="en-US" altLang="en-US" dirty="0" err="1">
                <a:solidFill>
                  <a:srgbClr val="FF0000"/>
                </a:solidFill>
                <a:latin typeface="VNI-Times" pitchFamily="2" charset="0"/>
              </a:rPr>
              <a:t>Bắc</a:t>
            </a:r>
            <a:r>
              <a:rPr lang="en-US" altLang="en-US" dirty="0">
                <a:solidFill>
                  <a:srgbClr val="FF0000"/>
                </a:solidFill>
                <a:latin typeface="VNI-Times" pitchFamily="2" charset="0"/>
              </a:rPr>
              <a:t> </a:t>
            </a:r>
            <a:r>
              <a:rPr lang="en-US" altLang="en-US" dirty="0" err="1">
                <a:solidFill>
                  <a:srgbClr val="FF0000"/>
                </a:solidFill>
                <a:latin typeface="VNI-Times" pitchFamily="2" charset="0"/>
              </a:rPr>
              <a:t>Bộ</a:t>
            </a:r>
            <a:r>
              <a:rPr lang="vi-VN" altLang="en-US" dirty="0">
                <a:solidFill>
                  <a:srgbClr val="FF0000"/>
                </a:solidFill>
                <a:latin typeface="VNI-Times" pitchFamily="2" charset="0"/>
              </a:rPr>
              <a:t> có dạng hình gì?</a:t>
            </a:r>
            <a:endParaRPr lang="en-US" altLang="en-US" dirty="0">
              <a:solidFill>
                <a:srgbClr val="FF0000"/>
              </a:solidFill>
              <a:latin typeface="VNI-Times" pitchFamily="2" charset="0"/>
            </a:endParaRPr>
          </a:p>
          <a:p>
            <a:pPr algn="ctr" eaLnBrk="1" hangingPunct="1">
              <a:buFont typeface="Wingdings" panose="05000000000000000000" pitchFamily="2" charset="2"/>
              <a:buNone/>
            </a:pPr>
            <a:endParaRPr lang="en-US" altLang="en-US" dirty="0">
              <a:solidFill>
                <a:srgbClr val="FF0000"/>
              </a:solidFill>
              <a:latin typeface="VNI-Times" pitchFamily="2" charset="0"/>
            </a:endParaRPr>
          </a:p>
        </p:txBody>
      </p:sp>
      <p:grpSp>
        <p:nvGrpSpPr>
          <p:cNvPr id="7171" name="Group 11">
            <a:extLst>
              <a:ext uri="{FF2B5EF4-FFF2-40B4-BE49-F238E27FC236}">
                <a16:creationId xmlns:a16="http://schemas.microsoft.com/office/drawing/2014/main" id="{0EB0682E-0D4A-4A5E-71AC-F43447F499AB}"/>
              </a:ext>
            </a:extLst>
          </p:cNvPr>
          <p:cNvGrpSpPr>
            <a:grpSpLocks/>
          </p:cNvGrpSpPr>
          <p:nvPr/>
        </p:nvGrpSpPr>
        <p:grpSpPr bwMode="auto">
          <a:xfrm>
            <a:off x="1524000" y="1"/>
            <a:ext cx="8915400" cy="976313"/>
            <a:chOff x="0" y="0"/>
            <a:chExt cx="8915400" cy="976313"/>
          </a:xfrm>
        </p:grpSpPr>
        <p:sp>
          <p:nvSpPr>
            <p:cNvPr id="7178" name="Text Box 9">
              <a:extLst>
                <a:ext uri="{FF2B5EF4-FFF2-40B4-BE49-F238E27FC236}">
                  <a16:creationId xmlns:a16="http://schemas.microsoft.com/office/drawing/2014/main" id="{6D7683FF-E33B-F4EC-2F7D-7BE5BF3556E8}"/>
                </a:ext>
              </a:extLst>
            </p:cNvPr>
            <p:cNvSpPr txBox="1">
              <a:spLocks noChangeArrowheads="1"/>
            </p:cNvSpPr>
            <p:nvPr/>
          </p:nvSpPr>
          <p:spPr bwMode="auto">
            <a:xfrm>
              <a:off x="0" y="0"/>
              <a:ext cx="89154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spcBef>
                  <a:spcPct val="50000"/>
                </a:spcBef>
              </a:pPr>
              <a:endParaRPr lang="en-US" altLang="en-US" sz="2800" i="1" dirty="0">
                <a:latin typeface="VNI-Times" pitchFamily="2" charset="0"/>
              </a:endParaRPr>
            </a:p>
          </p:txBody>
        </p:sp>
        <p:sp>
          <p:nvSpPr>
            <p:cNvPr id="7179" name="Text Box 10">
              <a:extLst>
                <a:ext uri="{FF2B5EF4-FFF2-40B4-BE49-F238E27FC236}">
                  <a16:creationId xmlns:a16="http://schemas.microsoft.com/office/drawing/2014/main" id="{21AE72E2-3D1E-6D4C-112E-CE15CBB163B4}"/>
                </a:ext>
              </a:extLst>
            </p:cNvPr>
            <p:cNvSpPr txBox="1">
              <a:spLocks noChangeArrowheads="1"/>
            </p:cNvSpPr>
            <p:nvPr/>
          </p:nvSpPr>
          <p:spPr bwMode="auto">
            <a:xfrm>
              <a:off x="3581400" y="457200"/>
              <a:ext cx="16764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spcBef>
                  <a:spcPct val="50000"/>
                </a:spcBef>
              </a:pPr>
              <a:r>
                <a:rPr lang="en-US" altLang="en-US" sz="2800" dirty="0">
                  <a:latin typeface="VNI-Times" pitchFamily="2" charset="0"/>
                </a:rPr>
                <a:t> </a:t>
              </a:r>
            </a:p>
          </p:txBody>
        </p:sp>
      </p:grpSp>
      <p:pic>
        <p:nvPicPr>
          <p:cNvPr id="7172" name="Picture 2">
            <a:extLst>
              <a:ext uri="{FF2B5EF4-FFF2-40B4-BE49-F238E27FC236}">
                <a16:creationId xmlns:a16="http://schemas.microsoft.com/office/drawing/2014/main" id="{D00C02AF-5118-9459-C902-4BB4C1A364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09301" y="1168134"/>
            <a:ext cx="6290632" cy="5875789"/>
          </a:xfrm>
          <a:prstGeom prst="rect">
            <a:avLst/>
          </a:prstGeom>
          <a:noFill/>
          <a:ln>
            <a:noFill/>
          </a:ln>
          <a:effectLst>
            <a:prstShdw prst="shdw13" dist="53882" dir="13500000">
              <a:schemeClr val="bg2">
                <a:alpha val="50000"/>
              </a:schemeClr>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oup 20">
            <a:extLst>
              <a:ext uri="{FF2B5EF4-FFF2-40B4-BE49-F238E27FC236}">
                <a16:creationId xmlns:a16="http://schemas.microsoft.com/office/drawing/2014/main" id="{043C75BE-FC46-1807-A1EC-B5B4AEBEEA78}"/>
              </a:ext>
            </a:extLst>
          </p:cNvPr>
          <p:cNvGrpSpPr>
            <a:grpSpLocks/>
          </p:cNvGrpSpPr>
          <p:nvPr/>
        </p:nvGrpSpPr>
        <p:grpSpPr bwMode="auto">
          <a:xfrm>
            <a:off x="14652432" y="4325553"/>
            <a:ext cx="539827" cy="519113"/>
            <a:chOff x="6019800" y="2971800"/>
            <a:chExt cx="1676400" cy="1828800"/>
          </a:xfrm>
        </p:grpSpPr>
        <p:cxnSp>
          <p:nvCxnSpPr>
            <p:cNvPr id="11" name="Straight Connector 10">
              <a:extLst>
                <a:ext uri="{FF2B5EF4-FFF2-40B4-BE49-F238E27FC236}">
                  <a16:creationId xmlns:a16="http://schemas.microsoft.com/office/drawing/2014/main" id="{534FD325-76CB-D6EF-5549-00E06868CCDA}"/>
                </a:ext>
              </a:extLst>
            </p:cNvPr>
            <p:cNvCxnSpPr/>
            <p:nvPr/>
          </p:nvCxnSpPr>
          <p:spPr>
            <a:xfrm rot="16200000" flipH="1">
              <a:off x="5562600" y="3429000"/>
              <a:ext cx="1828800" cy="9144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D0729BEE-8F18-5879-774C-75EB53B2278F}"/>
                </a:ext>
              </a:extLst>
            </p:cNvPr>
            <p:cNvCxnSpPr/>
            <p:nvPr/>
          </p:nvCxnSpPr>
          <p:spPr>
            <a:xfrm>
              <a:off x="6019800" y="2971800"/>
              <a:ext cx="1676400" cy="5334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D0291869-1D3E-7C06-0041-49BF1B7B9A59}"/>
                </a:ext>
              </a:extLst>
            </p:cNvPr>
            <p:cNvCxnSpPr/>
            <p:nvPr/>
          </p:nvCxnSpPr>
          <p:spPr>
            <a:xfrm rot="5400000" flipH="1" flipV="1">
              <a:off x="6667500" y="3771900"/>
              <a:ext cx="1295400" cy="7620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666582900"/>
      </p:ext>
    </p:extLst>
  </p:cSld>
  <p:clrMapOvr>
    <a:masterClrMapping/>
  </p:clrMapOvr>
  <p:transition advClick="0"/>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Luoc do dong bang Bac Bo">
            <a:extLst>
              <a:ext uri="{FF2B5EF4-FFF2-40B4-BE49-F238E27FC236}">
                <a16:creationId xmlns:a16="http://schemas.microsoft.com/office/drawing/2014/main" id="{C2F96741-F99C-264D-8E76-201BFBDE615A}"/>
              </a:ext>
            </a:extLst>
          </p:cNvPr>
          <p:cNvPicPr>
            <a:picLocks noChangeAspect="1" noChangeArrowheads="1"/>
          </p:cNvPicPr>
          <p:nvPr/>
        </p:nvPicPr>
        <p:blipFill>
          <a:blip r:embed="rId3" cstate="print"/>
          <a:srcRect/>
          <a:stretch>
            <a:fillRect/>
          </a:stretch>
        </p:blipFill>
        <p:spPr>
          <a:xfrm>
            <a:off x="3591016" y="15416"/>
            <a:ext cx="9010559" cy="6662267"/>
          </a:xfrm>
          <a:prstGeom prst="rect">
            <a:avLst/>
          </a:prstGeom>
          <a:noFill/>
          <a:ln>
            <a:solidFill>
              <a:srgbClr val="FF0066"/>
            </a:solidFill>
          </a:ln>
        </p:spPr>
      </p:pic>
      <p:sp>
        <p:nvSpPr>
          <p:cNvPr id="5" name="Oval 30">
            <a:extLst>
              <a:ext uri="{FF2B5EF4-FFF2-40B4-BE49-F238E27FC236}">
                <a16:creationId xmlns:a16="http://schemas.microsoft.com/office/drawing/2014/main" id="{57D33FA1-7188-22F1-B184-4963F5347E2B}"/>
              </a:ext>
            </a:extLst>
          </p:cNvPr>
          <p:cNvSpPr>
            <a:spLocks noChangeArrowheads="1"/>
          </p:cNvSpPr>
          <p:nvPr/>
        </p:nvSpPr>
        <p:spPr bwMode="auto">
          <a:xfrm>
            <a:off x="5114380" y="1250582"/>
            <a:ext cx="237565" cy="201706"/>
          </a:xfrm>
          <a:prstGeom prst="ellipse">
            <a:avLst/>
          </a:prstGeom>
          <a:solidFill>
            <a:srgbClr val="0000CC"/>
          </a:solidFill>
          <a:ln w="9525">
            <a:solidFill>
              <a:schemeClr val="tx1"/>
            </a:solidFill>
            <a:round/>
            <a:headEnd/>
            <a:tailEnd/>
          </a:ln>
          <a:effectLst/>
        </p:spPr>
        <p:txBody>
          <a:bodyPr wrap="none" lIns="91337" tIns="45667" rIns="91337" bIns="45667" anchor="ctr"/>
          <a:lstStyle/>
          <a:p>
            <a:endParaRPr lang="en-US">
              <a:latin typeface="Calibri" panose="020F0502020204030204" pitchFamily="34" charset="0"/>
              <a:cs typeface="Calibri" panose="020F0502020204030204" pitchFamily="34" charset="0"/>
            </a:endParaRPr>
          </a:p>
        </p:txBody>
      </p:sp>
      <p:pic>
        <p:nvPicPr>
          <p:cNvPr id="6" name="Picture 16" descr="EXPLODE">
            <a:extLst>
              <a:ext uri="{FF2B5EF4-FFF2-40B4-BE49-F238E27FC236}">
                <a16:creationId xmlns:a16="http://schemas.microsoft.com/office/drawing/2014/main" id="{FD072710-CFDD-3A7E-5D76-53B684C44BA0}"/>
              </a:ext>
            </a:extLst>
          </p:cNvPr>
          <p:cNvPicPr>
            <a:picLocks noChangeAspect="1" noChangeArrowheads="1" noCrop="1"/>
          </p:cNvPicPr>
          <p:nvPr/>
        </p:nvPicPr>
        <p:blipFill>
          <a:blip r:embed="rId4" cstate="print"/>
          <a:srcRect/>
          <a:stretch>
            <a:fillRect/>
          </a:stretch>
        </p:blipFill>
        <p:spPr bwMode="auto">
          <a:xfrm>
            <a:off x="4640525" y="803317"/>
            <a:ext cx="936812" cy="872138"/>
          </a:xfrm>
          <a:prstGeom prst="rect">
            <a:avLst/>
          </a:prstGeom>
          <a:noFill/>
        </p:spPr>
      </p:pic>
      <p:pic>
        <p:nvPicPr>
          <p:cNvPr id="7" name="Picture 16" descr="EXPLODE">
            <a:extLst>
              <a:ext uri="{FF2B5EF4-FFF2-40B4-BE49-F238E27FC236}">
                <a16:creationId xmlns:a16="http://schemas.microsoft.com/office/drawing/2014/main" id="{73A9F8E4-4FB1-2D37-1E74-42962FFBFF52}"/>
              </a:ext>
            </a:extLst>
          </p:cNvPr>
          <p:cNvPicPr>
            <a:picLocks noChangeAspect="1" noChangeArrowheads="1" noCrop="1"/>
          </p:cNvPicPr>
          <p:nvPr/>
        </p:nvPicPr>
        <p:blipFill>
          <a:blip r:embed="rId4" cstate="print"/>
          <a:srcRect/>
          <a:stretch>
            <a:fillRect/>
          </a:stretch>
        </p:blipFill>
        <p:spPr bwMode="auto">
          <a:xfrm>
            <a:off x="6739554" y="1016214"/>
            <a:ext cx="936812" cy="872138"/>
          </a:xfrm>
          <a:prstGeom prst="rect">
            <a:avLst/>
          </a:prstGeom>
          <a:noFill/>
        </p:spPr>
      </p:pic>
      <p:pic>
        <p:nvPicPr>
          <p:cNvPr id="8" name="Picture 16" descr="EXPLODE">
            <a:extLst>
              <a:ext uri="{FF2B5EF4-FFF2-40B4-BE49-F238E27FC236}">
                <a16:creationId xmlns:a16="http://schemas.microsoft.com/office/drawing/2014/main" id="{1D0C35A2-CC38-4CC2-2F0B-BE4AB1B82BAE}"/>
              </a:ext>
            </a:extLst>
          </p:cNvPr>
          <p:cNvPicPr>
            <a:picLocks noChangeAspect="1" noChangeArrowheads="1" noCrop="1"/>
          </p:cNvPicPr>
          <p:nvPr/>
        </p:nvPicPr>
        <p:blipFill>
          <a:blip r:embed="rId4" cstate="print"/>
          <a:srcRect/>
          <a:stretch>
            <a:fillRect/>
          </a:stretch>
        </p:blipFill>
        <p:spPr bwMode="auto">
          <a:xfrm>
            <a:off x="5476344" y="2278957"/>
            <a:ext cx="936812" cy="872138"/>
          </a:xfrm>
          <a:prstGeom prst="rect">
            <a:avLst/>
          </a:prstGeom>
          <a:noFill/>
        </p:spPr>
      </p:pic>
      <p:pic>
        <p:nvPicPr>
          <p:cNvPr id="9" name="Picture 16" descr="EXPLODE">
            <a:extLst>
              <a:ext uri="{FF2B5EF4-FFF2-40B4-BE49-F238E27FC236}">
                <a16:creationId xmlns:a16="http://schemas.microsoft.com/office/drawing/2014/main" id="{3EB24243-16D5-FB73-30C4-5C13856FCDD2}"/>
              </a:ext>
            </a:extLst>
          </p:cNvPr>
          <p:cNvPicPr>
            <a:picLocks noChangeAspect="1" noChangeArrowheads="1" noCrop="1"/>
          </p:cNvPicPr>
          <p:nvPr/>
        </p:nvPicPr>
        <p:blipFill>
          <a:blip r:embed="rId4" cstate="print"/>
          <a:srcRect/>
          <a:stretch>
            <a:fillRect/>
          </a:stretch>
        </p:blipFill>
        <p:spPr bwMode="auto">
          <a:xfrm>
            <a:off x="8949529" y="1406819"/>
            <a:ext cx="936812" cy="872138"/>
          </a:xfrm>
          <a:prstGeom prst="rect">
            <a:avLst/>
          </a:prstGeom>
          <a:noFill/>
        </p:spPr>
      </p:pic>
      <p:pic>
        <p:nvPicPr>
          <p:cNvPr id="10" name="Picture 16" descr="EXPLODE">
            <a:extLst>
              <a:ext uri="{FF2B5EF4-FFF2-40B4-BE49-F238E27FC236}">
                <a16:creationId xmlns:a16="http://schemas.microsoft.com/office/drawing/2014/main" id="{F8BE1EE5-70F3-46A7-F53E-AD8C0871FBC6}"/>
              </a:ext>
            </a:extLst>
          </p:cNvPr>
          <p:cNvPicPr>
            <a:picLocks noChangeAspect="1" noChangeArrowheads="1" noCrop="1"/>
          </p:cNvPicPr>
          <p:nvPr/>
        </p:nvPicPr>
        <p:blipFill>
          <a:blip r:embed="rId4" cstate="print"/>
          <a:srcRect/>
          <a:stretch>
            <a:fillRect/>
          </a:stretch>
        </p:blipFill>
        <p:spPr bwMode="auto">
          <a:xfrm>
            <a:off x="11271255" y="1973609"/>
            <a:ext cx="936812" cy="872138"/>
          </a:xfrm>
          <a:prstGeom prst="rect">
            <a:avLst/>
          </a:prstGeom>
          <a:noFill/>
        </p:spPr>
      </p:pic>
      <p:pic>
        <p:nvPicPr>
          <p:cNvPr id="16" name="Picture 16" descr="EXPLODE">
            <a:extLst>
              <a:ext uri="{FF2B5EF4-FFF2-40B4-BE49-F238E27FC236}">
                <a16:creationId xmlns:a16="http://schemas.microsoft.com/office/drawing/2014/main" id="{040E6A36-BA94-D2EC-4E9F-BA26A283DCD3}"/>
              </a:ext>
            </a:extLst>
          </p:cNvPr>
          <p:cNvPicPr>
            <a:picLocks noChangeAspect="1" noChangeArrowheads="1" noCrop="1"/>
          </p:cNvPicPr>
          <p:nvPr/>
        </p:nvPicPr>
        <p:blipFill>
          <a:blip r:embed="rId4" cstate="print"/>
          <a:srcRect/>
          <a:stretch>
            <a:fillRect/>
          </a:stretch>
        </p:blipFill>
        <p:spPr bwMode="auto">
          <a:xfrm>
            <a:off x="7627892" y="5022157"/>
            <a:ext cx="936812" cy="872138"/>
          </a:xfrm>
          <a:prstGeom prst="rect">
            <a:avLst/>
          </a:prstGeom>
          <a:noFill/>
        </p:spPr>
      </p:pic>
      <p:pic>
        <p:nvPicPr>
          <p:cNvPr id="17" name="Picture 16" descr="EXPLODE">
            <a:extLst>
              <a:ext uri="{FF2B5EF4-FFF2-40B4-BE49-F238E27FC236}">
                <a16:creationId xmlns:a16="http://schemas.microsoft.com/office/drawing/2014/main" id="{451F7BE0-0813-4E93-A9C8-F43DFDBBEFE6}"/>
              </a:ext>
            </a:extLst>
          </p:cNvPr>
          <p:cNvPicPr>
            <a:picLocks noChangeAspect="1" noChangeArrowheads="1" noCrop="1"/>
          </p:cNvPicPr>
          <p:nvPr/>
        </p:nvPicPr>
        <p:blipFill>
          <a:blip r:embed="rId4" cstate="print"/>
          <a:srcRect/>
          <a:stretch>
            <a:fillRect/>
          </a:stretch>
        </p:blipFill>
        <p:spPr bwMode="auto">
          <a:xfrm>
            <a:off x="6411617" y="3685582"/>
            <a:ext cx="936812" cy="872138"/>
          </a:xfrm>
          <a:prstGeom prst="rect">
            <a:avLst/>
          </a:prstGeom>
          <a:noFill/>
        </p:spPr>
      </p:pic>
      <p:pic>
        <p:nvPicPr>
          <p:cNvPr id="18" name="Picture 16" descr="EXPLODE">
            <a:extLst>
              <a:ext uri="{FF2B5EF4-FFF2-40B4-BE49-F238E27FC236}">
                <a16:creationId xmlns:a16="http://schemas.microsoft.com/office/drawing/2014/main" id="{588AAC8B-40A2-4B31-B4C9-1855129D761A}"/>
              </a:ext>
            </a:extLst>
          </p:cNvPr>
          <p:cNvPicPr>
            <a:picLocks noChangeAspect="1" noChangeArrowheads="1" noCrop="1"/>
          </p:cNvPicPr>
          <p:nvPr/>
        </p:nvPicPr>
        <p:blipFill>
          <a:blip r:embed="rId4" cstate="print"/>
          <a:srcRect/>
          <a:stretch>
            <a:fillRect/>
          </a:stretch>
        </p:blipFill>
        <p:spPr bwMode="auto">
          <a:xfrm>
            <a:off x="8949529" y="4042250"/>
            <a:ext cx="936812" cy="872138"/>
          </a:xfrm>
          <a:prstGeom prst="rect">
            <a:avLst/>
          </a:prstGeom>
          <a:noFill/>
        </p:spPr>
      </p:pic>
      <p:pic>
        <p:nvPicPr>
          <p:cNvPr id="19" name="Picture 18" descr="EXPLODE">
            <a:extLst>
              <a:ext uri="{FF2B5EF4-FFF2-40B4-BE49-F238E27FC236}">
                <a16:creationId xmlns:a16="http://schemas.microsoft.com/office/drawing/2014/main" id="{A7D671D1-19F4-1096-A4FD-93AFE3E7D82F}"/>
              </a:ext>
            </a:extLst>
          </p:cNvPr>
          <p:cNvPicPr>
            <a:picLocks noChangeAspect="1" noChangeArrowheads="1" noCrop="1"/>
          </p:cNvPicPr>
          <p:nvPr/>
        </p:nvPicPr>
        <p:blipFill>
          <a:blip r:embed="rId4" cstate="print"/>
          <a:srcRect/>
          <a:stretch>
            <a:fillRect/>
          </a:stretch>
        </p:blipFill>
        <p:spPr bwMode="auto">
          <a:xfrm>
            <a:off x="10008001" y="3005923"/>
            <a:ext cx="936812" cy="872138"/>
          </a:xfrm>
          <a:prstGeom prst="rect">
            <a:avLst/>
          </a:prstGeom>
          <a:noFill/>
        </p:spPr>
      </p:pic>
      <p:sp>
        <p:nvSpPr>
          <p:cNvPr id="20" name="Rounded Rectangle 18">
            <a:extLst>
              <a:ext uri="{FF2B5EF4-FFF2-40B4-BE49-F238E27FC236}">
                <a16:creationId xmlns:a16="http://schemas.microsoft.com/office/drawing/2014/main" id="{06FD4B9F-1B56-7B21-A2F6-56E048BACBF5}"/>
              </a:ext>
            </a:extLst>
          </p:cNvPr>
          <p:cNvSpPr/>
          <p:nvPr/>
        </p:nvSpPr>
        <p:spPr>
          <a:xfrm>
            <a:off x="545600" y="668206"/>
            <a:ext cx="2786625" cy="2748508"/>
          </a:xfrm>
          <a:prstGeom prst="roundRect">
            <a:avLst/>
          </a:prstGeom>
          <a:solidFill>
            <a:schemeClr val="accent5">
              <a:lumMod val="40000"/>
              <a:lumOff val="60000"/>
            </a:schemeClr>
          </a:solidFill>
        </p:spPr>
        <p:style>
          <a:lnRef idx="1">
            <a:schemeClr val="accent1"/>
          </a:lnRef>
          <a:fillRef idx="3">
            <a:schemeClr val="accent1"/>
          </a:fillRef>
          <a:effectRef idx="2">
            <a:schemeClr val="accent1"/>
          </a:effectRef>
          <a:fontRef idx="minor">
            <a:schemeClr val="lt1"/>
          </a:fontRef>
        </p:style>
        <p:txBody>
          <a:bodyPr lIns="91337" tIns="45667" rIns="91337" bIns="45667" rtlCol="0" anchor="ctr"/>
          <a:lstStyle/>
          <a:p>
            <a:pPr algn="ctr">
              <a:spcBef>
                <a:spcPct val="50000"/>
              </a:spcBef>
            </a:pPr>
            <a:r>
              <a:rPr lang="en-US" sz="4000" dirty="0" err="1">
                <a:solidFill>
                  <a:srgbClr val="002060"/>
                </a:solidFill>
                <a:latin typeface="Calibri" panose="020F0502020204030204" pitchFamily="34" charset="0"/>
                <a:cs typeface="Calibri" panose="020F0502020204030204" pitchFamily="34" charset="0"/>
              </a:rPr>
              <a:t>Đồng</a:t>
            </a:r>
            <a:r>
              <a:rPr lang="en-US" sz="4000" dirty="0">
                <a:solidFill>
                  <a:srgbClr val="002060"/>
                </a:solidFill>
                <a:latin typeface="Calibri" panose="020F0502020204030204" pitchFamily="34" charset="0"/>
                <a:cs typeface="Calibri" panose="020F0502020204030204" pitchFamily="34" charset="0"/>
              </a:rPr>
              <a:t> </a:t>
            </a:r>
            <a:r>
              <a:rPr lang="en-US" sz="4000" dirty="0" err="1">
                <a:solidFill>
                  <a:srgbClr val="002060"/>
                </a:solidFill>
                <a:latin typeface="Calibri" panose="020F0502020204030204" pitchFamily="34" charset="0"/>
                <a:cs typeface="Calibri" panose="020F0502020204030204" pitchFamily="34" charset="0"/>
              </a:rPr>
              <a:t>bằng</a:t>
            </a:r>
            <a:r>
              <a:rPr lang="en-US" sz="4000" dirty="0">
                <a:solidFill>
                  <a:srgbClr val="002060"/>
                </a:solidFill>
                <a:latin typeface="Calibri" panose="020F0502020204030204" pitchFamily="34" charset="0"/>
                <a:cs typeface="Calibri" panose="020F0502020204030204" pitchFamily="34" charset="0"/>
              </a:rPr>
              <a:t> </a:t>
            </a:r>
            <a:r>
              <a:rPr lang="en-US" sz="4000" dirty="0" err="1">
                <a:solidFill>
                  <a:srgbClr val="002060"/>
                </a:solidFill>
                <a:latin typeface="Calibri" panose="020F0502020204030204" pitchFamily="34" charset="0"/>
                <a:cs typeface="Calibri" panose="020F0502020204030204" pitchFamily="34" charset="0"/>
              </a:rPr>
              <a:t>Bắc</a:t>
            </a:r>
            <a:r>
              <a:rPr lang="en-US" sz="4000" dirty="0">
                <a:solidFill>
                  <a:srgbClr val="002060"/>
                </a:solidFill>
                <a:latin typeface="Calibri" panose="020F0502020204030204" pitchFamily="34" charset="0"/>
                <a:cs typeface="Calibri" panose="020F0502020204030204" pitchFamily="34" charset="0"/>
              </a:rPr>
              <a:t> </a:t>
            </a:r>
            <a:r>
              <a:rPr lang="en-US" sz="4000" dirty="0" err="1">
                <a:solidFill>
                  <a:srgbClr val="002060"/>
                </a:solidFill>
                <a:latin typeface="Calibri" panose="020F0502020204030204" pitchFamily="34" charset="0"/>
                <a:cs typeface="Calibri" panose="020F0502020204030204" pitchFamily="34" charset="0"/>
              </a:rPr>
              <a:t>Bộ</a:t>
            </a:r>
            <a:r>
              <a:rPr lang="en-US" sz="4000" dirty="0">
                <a:solidFill>
                  <a:srgbClr val="002060"/>
                </a:solidFill>
                <a:latin typeface="Calibri" panose="020F0502020204030204" pitchFamily="34" charset="0"/>
                <a:cs typeface="Calibri" panose="020F0502020204030204" pitchFamily="34" charset="0"/>
              </a:rPr>
              <a:t> </a:t>
            </a:r>
            <a:r>
              <a:rPr lang="en-US" sz="4000" dirty="0" err="1">
                <a:solidFill>
                  <a:srgbClr val="002060"/>
                </a:solidFill>
                <a:latin typeface="Calibri" panose="020F0502020204030204" pitchFamily="34" charset="0"/>
                <a:cs typeface="Calibri" panose="020F0502020204030204" pitchFamily="34" charset="0"/>
              </a:rPr>
              <a:t>có</a:t>
            </a:r>
            <a:r>
              <a:rPr lang="en-US" sz="4000" dirty="0">
                <a:solidFill>
                  <a:srgbClr val="002060"/>
                </a:solidFill>
                <a:latin typeface="Calibri" panose="020F0502020204030204" pitchFamily="34" charset="0"/>
                <a:cs typeface="Calibri" panose="020F0502020204030204" pitchFamily="34" charset="0"/>
              </a:rPr>
              <a:t> </a:t>
            </a:r>
            <a:r>
              <a:rPr lang="en-US" sz="4000" dirty="0" err="1">
                <a:solidFill>
                  <a:srgbClr val="002060"/>
                </a:solidFill>
                <a:latin typeface="Calibri" panose="020F0502020204030204" pitchFamily="34" charset="0"/>
                <a:cs typeface="Calibri" panose="020F0502020204030204" pitchFamily="34" charset="0"/>
              </a:rPr>
              <a:t>dạng</a:t>
            </a:r>
            <a:r>
              <a:rPr lang="en-US" sz="4000" dirty="0">
                <a:solidFill>
                  <a:srgbClr val="002060"/>
                </a:solidFill>
                <a:latin typeface="Calibri" panose="020F0502020204030204" pitchFamily="34" charset="0"/>
                <a:cs typeface="Calibri" panose="020F0502020204030204" pitchFamily="34" charset="0"/>
              </a:rPr>
              <a:t> </a:t>
            </a:r>
            <a:r>
              <a:rPr lang="en-US" sz="4000" dirty="0" err="1">
                <a:solidFill>
                  <a:srgbClr val="002060"/>
                </a:solidFill>
                <a:latin typeface="Calibri" panose="020F0502020204030204" pitchFamily="34" charset="0"/>
                <a:cs typeface="Calibri" panose="020F0502020204030204" pitchFamily="34" charset="0"/>
              </a:rPr>
              <a:t>hình</a:t>
            </a:r>
            <a:r>
              <a:rPr lang="en-US" sz="4000" dirty="0">
                <a:solidFill>
                  <a:srgbClr val="002060"/>
                </a:solidFill>
                <a:latin typeface="Calibri" panose="020F0502020204030204" pitchFamily="34" charset="0"/>
                <a:cs typeface="Calibri" panose="020F0502020204030204" pitchFamily="34" charset="0"/>
              </a:rPr>
              <a:t> tam </a:t>
            </a:r>
            <a:r>
              <a:rPr lang="en-US" sz="4000" dirty="0" err="1">
                <a:solidFill>
                  <a:srgbClr val="002060"/>
                </a:solidFill>
                <a:latin typeface="Calibri" panose="020F0502020204030204" pitchFamily="34" charset="0"/>
                <a:cs typeface="Calibri" panose="020F0502020204030204" pitchFamily="34" charset="0"/>
              </a:rPr>
              <a:t>giác</a:t>
            </a:r>
            <a:endParaRPr lang="en-US" sz="4000" u="sng" dirty="0">
              <a:solidFill>
                <a:srgbClr val="002060"/>
              </a:solidFill>
              <a:latin typeface="Calibri" panose="020F0502020204030204" pitchFamily="34" charset="0"/>
              <a:cs typeface="Calibri" panose="020F0502020204030204" pitchFamily="34" charset="0"/>
            </a:endParaRPr>
          </a:p>
        </p:txBody>
      </p:sp>
      <p:sp>
        <p:nvSpPr>
          <p:cNvPr id="21" name="Rounded Rectangle 17">
            <a:extLst>
              <a:ext uri="{FF2B5EF4-FFF2-40B4-BE49-F238E27FC236}">
                <a16:creationId xmlns:a16="http://schemas.microsoft.com/office/drawing/2014/main" id="{FC582865-BAB2-DB14-1260-023CD74B361F}"/>
              </a:ext>
            </a:extLst>
          </p:cNvPr>
          <p:cNvSpPr/>
          <p:nvPr/>
        </p:nvSpPr>
        <p:spPr>
          <a:xfrm>
            <a:off x="567662" y="3878068"/>
            <a:ext cx="2786625" cy="2875157"/>
          </a:xfrm>
          <a:prstGeom prst="roundRect">
            <a:avLst/>
          </a:prstGeom>
          <a:solidFill>
            <a:schemeClr val="accent5">
              <a:lumMod val="40000"/>
              <a:lumOff val="60000"/>
            </a:schemeClr>
          </a:solidFill>
        </p:spPr>
        <p:style>
          <a:lnRef idx="1">
            <a:schemeClr val="accent1"/>
          </a:lnRef>
          <a:fillRef idx="3">
            <a:schemeClr val="accent1"/>
          </a:fillRef>
          <a:effectRef idx="2">
            <a:schemeClr val="accent1"/>
          </a:effectRef>
          <a:fontRef idx="minor">
            <a:schemeClr val="lt1"/>
          </a:fontRef>
        </p:style>
        <p:txBody>
          <a:bodyPr lIns="91337" tIns="45667" rIns="91337" bIns="45667" rtlCol="0" anchor="ctr"/>
          <a:lstStyle/>
          <a:p>
            <a:pPr algn="ctr">
              <a:spcBef>
                <a:spcPct val="50000"/>
              </a:spcBef>
            </a:pPr>
            <a:r>
              <a:rPr lang="en-US" sz="4000" dirty="0" err="1">
                <a:solidFill>
                  <a:srgbClr val="002060"/>
                </a:solidFill>
                <a:latin typeface="Calibri" panose="020F0502020204030204" pitchFamily="34" charset="0"/>
                <a:cs typeface="Calibri" panose="020F0502020204030204" pitchFamily="34" charset="0"/>
              </a:rPr>
              <a:t>với</a:t>
            </a:r>
            <a:r>
              <a:rPr lang="en-US" sz="4000" dirty="0">
                <a:solidFill>
                  <a:srgbClr val="002060"/>
                </a:solidFill>
                <a:latin typeface="Calibri" panose="020F0502020204030204" pitchFamily="34" charset="0"/>
                <a:cs typeface="Calibri" panose="020F0502020204030204" pitchFamily="34" charset="0"/>
              </a:rPr>
              <a:t> </a:t>
            </a:r>
            <a:r>
              <a:rPr lang="en-US" sz="4000" dirty="0" err="1">
                <a:solidFill>
                  <a:srgbClr val="002060"/>
                </a:solidFill>
                <a:latin typeface="Calibri" panose="020F0502020204030204" pitchFamily="34" charset="0"/>
                <a:cs typeface="Calibri" panose="020F0502020204030204" pitchFamily="34" charset="0"/>
              </a:rPr>
              <a:t>đỉnh</a:t>
            </a:r>
            <a:r>
              <a:rPr lang="en-US" sz="4000" dirty="0">
                <a:solidFill>
                  <a:srgbClr val="002060"/>
                </a:solidFill>
                <a:latin typeface="Calibri" panose="020F0502020204030204" pitchFamily="34" charset="0"/>
                <a:cs typeface="Calibri" panose="020F0502020204030204" pitchFamily="34" charset="0"/>
              </a:rPr>
              <a:t> ở </a:t>
            </a:r>
            <a:r>
              <a:rPr lang="en-US" sz="4000" dirty="0" err="1">
                <a:solidFill>
                  <a:srgbClr val="002060"/>
                </a:solidFill>
                <a:latin typeface="Calibri" panose="020F0502020204030204" pitchFamily="34" charset="0"/>
                <a:cs typeface="Calibri" panose="020F0502020204030204" pitchFamily="34" charset="0"/>
              </a:rPr>
              <a:t>Việt</a:t>
            </a:r>
            <a:r>
              <a:rPr lang="en-US" sz="4000" dirty="0">
                <a:solidFill>
                  <a:srgbClr val="002060"/>
                </a:solidFill>
                <a:latin typeface="Calibri" panose="020F0502020204030204" pitchFamily="34" charset="0"/>
                <a:cs typeface="Calibri" panose="020F0502020204030204" pitchFamily="34" charset="0"/>
              </a:rPr>
              <a:t> </a:t>
            </a:r>
            <a:r>
              <a:rPr lang="en-US" sz="4000" dirty="0" err="1">
                <a:solidFill>
                  <a:srgbClr val="002060"/>
                </a:solidFill>
                <a:latin typeface="Calibri" panose="020F0502020204030204" pitchFamily="34" charset="0"/>
                <a:cs typeface="Calibri" panose="020F0502020204030204" pitchFamily="34" charset="0"/>
              </a:rPr>
              <a:t>Trì</a:t>
            </a:r>
            <a:r>
              <a:rPr lang="en-US" sz="4000" dirty="0">
                <a:solidFill>
                  <a:srgbClr val="002060"/>
                </a:solidFill>
                <a:latin typeface="Calibri" panose="020F0502020204030204" pitchFamily="34" charset="0"/>
                <a:cs typeface="Calibri" panose="020F0502020204030204" pitchFamily="34" charset="0"/>
              </a:rPr>
              <a:t>, </a:t>
            </a:r>
            <a:r>
              <a:rPr lang="en-US" sz="4000" dirty="0" err="1">
                <a:solidFill>
                  <a:srgbClr val="002060"/>
                </a:solidFill>
                <a:latin typeface="Calibri" panose="020F0502020204030204" pitchFamily="34" charset="0"/>
                <a:cs typeface="Calibri" panose="020F0502020204030204" pitchFamily="34" charset="0"/>
              </a:rPr>
              <a:t>cạnh</a:t>
            </a:r>
            <a:r>
              <a:rPr lang="en-US" sz="4000" dirty="0">
                <a:solidFill>
                  <a:srgbClr val="002060"/>
                </a:solidFill>
                <a:latin typeface="Calibri" panose="020F0502020204030204" pitchFamily="34" charset="0"/>
                <a:cs typeface="Calibri" panose="020F0502020204030204" pitchFamily="34" charset="0"/>
              </a:rPr>
              <a:t> </a:t>
            </a:r>
            <a:r>
              <a:rPr lang="en-US" sz="4000" dirty="0" err="1">
                <a:solidFill>
                  <a:srgbClr val="002060"/>
                </a:solidFill>
                <a:latin typeface="Calibri" panose="020F0502020204030204" pitchFamily="34" charset="0"/>
                <a:cs typeface="Calibri" panose="020F0502020204030204" pitchFamily="34" charset="0"/>
              </a:rPr>
              <a:t>đáy</a:t>
            </a:r>
            <a:r>
              <a:rPr lang="en-US" sz="4000" dirty="0">
                <a:solidFill>
                  <a:srgbClr val="002060"/>
                </a:solidFill>
                <a:latin typeface="Calibri" panose="020F0502020204030204" pitchFamily="34" charset="0"/>
                <a:cs typeface="Calibri" panose="020F0502020204030204" pitchFamily="34" charset="0"/>
              </a:rPr>
              <a:t> </a:t>
            </a:r>
            <a:r>
              <a:rPr lang="en-US" sz="4000" dirty="0" err="1">
                <a:solidFill>
                  <a:srgbClr val="002060"/>
                </a:solidFill>
                <a:latin typeface="Calibri" panose="020F0502020204030204" pitchFamily="34" charset="0"/>
                <a:cs typeface="Calibri" panose="020F0502020204030204" pitchFamily="34" charset="0"/>
              </a:rPr>
              <a:t>là</a:t>
            </a:r>
            <a:r>
              <a:rPr lang="en-US" sz="4000" dirty="0">
                <a:solidFill>
                  <a:srgbClr val="002060"/>
                </a:solidFill>
                <a:latin typeface="Calibri" panose="020F0502020204030204" pitchFamily="34" charset="0"/>
                <a:cs typeface="Calibri" panose="020F0502020204030204" pitchFamily="34" charset="0"/>
              </a:rPr>
              <a:t> </a:t>
            </a:r>
            <a:r>
              <a:rPr lang="en-US" sz="4000" dirty="0" err="1">
                <a:solidFill>
                  <a:srgbClr val="002060"/>
                </a:solidFill>
                <a:latin typeface="Calibri" panose="020F0502020204030204" pitchFamily="34" charset="0"/>
                <a:cs typeface="Calibri" panose="020F0502020204030204" pitchFamily="34" charset="0"/>
              </a:rPr>
              <a:t>đường</a:t>
            </a:r>
            <a:r>
              <a:rPr lang="en-US" sz="4000" dirty="0">
                <a:solidFill>
                  <a:srgbClr val="002060"/>
                </a:solidFill>
                <a:latin typeface="Calibri" panose="020F0502020204030204" pitchFamily="34" charset="0"/>
                <a:cs typeface="Calibri" panose="020F0502020204030204" pitchFamily="34" charset="0"/>
              </a:rPr>
              <a:t> </a:t>
            </a:r>
            <a:r>
              <a:rPr lang="en-US" sz="4000" dirty="0" err="1">
                <a:solidFill>
                  <a:srgbClr val="002060"/>
                </a:solidFill>
                <a:latin typeface="Calibri" panose="020F0502020204030204" pitchFamily="34" charset="0"/>
                <a:cs typeface="Calibri" panose="020F0502020204030204" pitchFamily="34" charset="0"/>
              </a:rPr>
              <a:t>bờ</a:t>
            </a:r>
            <a:r>
              <a:rPr lang="en-US" sz="4000" dirty="0">
                <a:solidFill>
                  <a:srgbClr val="002060"/>
                </a:solidFill>
                <a:latin typeface="Calibri" panose="020F0502020204030204" pitchFamily="34" charset="0"/>
                <a:cs typeface="Calibri" panose="020F0502020204030204" pitchFamily="34" charset="0"/>
              </a:rPr>
              <a:t> </a:t>
            </a:r>
            <a:r>
              <a:rPr lang="en-US" sz="4000" dirty="0" err="1">
                <a:solidFill>
                  <a:srgbClr val="002060"/>
                </a:solidFill>
                <a:latin typeface="Calibri" panose="020F0502020204030204" pitchFamily="34" charset="0"/>
                <a:cs typeface="Calibri" panose="020F0502020204030204" pitchFamily="34" charset="0"/>
              </a:rPr>
              <a:t>biển</a:t>
            </a:r>
            <a:endParaRPr lang="en-US" sz="4000" u="sng" dirty="0">
              <a:solidFill>
                <a:srgbClr val="002060"/>
              </a:solidFill>
              <a:latin typeface="Calibri" panose="020F0502020204030204" pitchFamily="34" charset="0"/>
              <a:cs typeface="Calibri" panose="020F0502020204030204" pitchFamily="34" charset="0"/>
            </a:endParaRPr>
          </a:p>
        </p:txBody>
      </p:sp>
      <p:cxnSp>
        <p:nvCxnSpPr>
          <p:cNvPr id="22" name="Straight Arrow Connector 21">
            <a:extLst>
              <a:ext uri="{FF2B5EF4-FFF2-40B4-BE49-F238E27FC236}">
                <a16:creationId xmlns:a16="http://schemas.microsoft.com/office/drawing/2014/main" id="{E0946872-B024-5338-A04D-D6E422B5F0FF}"/>
              </a:ext>
            </a:extLst>
          </p:cNvPr>
          <p:cNvCxnSpPr/>
          <p:nvPr/>
        </p:nvCxnSpPr>
        <p:spPr>
          <a:xfrm flipV="1">
            <a:off x="2554942" y="1486235"/>
            <a:ext cx="2648004" cy="2556015"/>
          </a:xfrm>
          <a:prstGeom prst="straightConnector1">
            <a:avLst/>
          </a:prstGeom>
          <a:ln>
            <a:tailEnd type="triangle"/>
          </a:ln>
        </p:spPr>
        <p:style>
          <a:lnRef idx="3">
            <a:schemeClr val="accent3"/>
          </a:lnRef>
          <a:fillRef idx="0">
            <a:schemeClr val="accent3"/>
          </a:fillRef>
          <a:effectRef idx="2">
            <a:schemeClr val="accent3"/>
          </a:effectRef>
          <a:fontRef idx="minor">
            <a:schemeClr val="tx1"/>
          </a:fontRef>
        </p:style>
      </p:cxnSp>
      <p:cxnSp>
        <p:nvCxnSpPr>
          <p:cNvPr id="23" name="Straight Connector 22">
            <a:extLst>
              <a:ext uri="{FF2B5EF4-FFF2-40B4-BE49-F238E27FC236}">
                <a16:creationId xmlns:a16="http://schemas.microsoft.com/office/drawing/2014/main" id="{B0CC99DC-720B-DD23-D475-EC76E9B0FA6B}"/>
              </a:ext>
            </a:extLst>
          </p:cNvPr>
          <p:cNvCxnSpPr/>
          <p:nvPr/>
        </p:nvCxnSpPr>
        <p:spPr>
          <a:xfrm flipV="1">
            <a:off x="8212372" y="2600431"/>
            <a:ext cx="3582373" cy="2972485"/>
          </a:xfrm>
          <a:prstGeom prst="line">
            <a:avLst/>
          </a:prstGeom>
        </p:spPr>
        <p:style>
          <a:lnRef idx="3">
            <a:schemeClr val="dk1"/>
          </a:lnRef>
          <a:fillRef idx="0">
            <a:schemeClr val="dk1"/>
          </a:fillRef>
          <a:effectRef idx="2">
            <a:schemeClr val="dk1"/>
          </a:effectRef>
          <a:fontRef idx="minor">
            <a:schemeClr val="tx1"/>
          </a:fontRef>
        </p:style>
      </p:cxnSp>
      <p:cxnSp>
        <p:nvCxnSpPr>
          <p:cNvPr id="24" name="Straight Arrow Connector 23">
            <a:extLst>
              <a:ext uri="{FF2B5EF4-FFF2-40B4-BE49-F238E27FC236}">
                <a16:creationId xmlns:a16="http://schemas.microsoft.com/office/drawing/2014/main" id="{FE5B7ABC-49D4-7A56-7A50-DAD295F8C403}"/>
              </a:ext>
            </a:extLst>
          </p:cNvPr>
          <p:cNvCxnSpPr/>
          <p:nvPr/>
        </p:nvCxnSpPr>
        <p:spPr>
          <a:xfrm flipV="1">
            <a:off x="3039460" y="4207636"/>
            <a:ext cx="6846881" cy="1888610"/>
          </a:xfrm>
          <a:prstGeom prst="straightConnector1">
            <a:avLst/>
          </a:prstGeom>
          <a:ln>
            <a:tailEnd type="triangle"/>
          </a:ln>
        </p:spPr>
        <p:style>
          <a:lnRef idx="3">
            <a:schemeClr val="accent3"/>
          </a:lnRef>
          <a:fillRef idx="0">
            <a:schemeClr val="accent3"/>
          </a:fillRef>
          <a:effectRef idx="2">
            <a:schemeClr val="accent3"/>
          </a:effectRef>
          <a:fontRef idx="minor">
            <a:schemeClr val="tx1"/>
          </a:fontRef>
        </p:style>
      </p:cxnSp>
    </p:spTree>
    <p:extLst>
      <p:ext uri="{BB962C8B-B14F-4D97-AF65-F5344CB8AC3E}">
        <p14:creationId xmlns:p14="http://schemas.microsoft.com/office/powerpoint/2010/main" val="2818823736"/>
      </p:ext>
    </p:extLst>
  </p:cSld>
  <p:clrMapOvr>
    <a:masterClrMapping/>
  </p:clrMapOvr>
  <mc:AlternateContent xmlns:mc="http://schemas.openxmlformats.org/markup-compatibility/2006" xmlns:p14="http://schemas.microsoft.com/office/powerpoint/2010/main">
    <mc:Choice Requires="p14">
      <p:transition spd="slow" p14:dur="1500">
        <p:cover/>
      </p:transition>
    </mc:Choice>
    <mc:Fallback xmlns="">
      <p:transition spd="slow">
        <p:cov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3"/>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par>
                                <p:cTn id="10" presetID="4" presetClass="entr" presetSubtype="16"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ox(in)">
                                      <p:cBhvr>
                                        <p:cTn id="12" dur="500"/>
                                        <p:tgtEl>
                                          <p:spTgt spid="6"/>
                                        </p:tgtEl>
                                      </p:cBhvr>
                                    </p:animEffect>
                                  </p:childTnLst>
                                </p:cTn>
                              </p:par>
                              <p:par>
                                <p:cTn id="13" presetID="4" presetClass="entr" presetSubtype="16"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ox(in)">
                                      <p:cBhvr>
                                        <p:cTn id="15" dur="500"/>
                                        <p:tgtEl>
                                          <p:spTgt spid="7"/>
                                        </p:tgtEl>
                                      </p:cBhvr>
                                    </p:animEffect>
                                  </p:childTnLst>
                                </p:cTn>
                              </p:par>
                              <p:par>
                                <p:cTn id="16" presetID="4" presetClass="entr" presetSubtype="16"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ox(in)">
                                      <p:cBhvr>
                                        <p:cTn id="18" dur="500"/>
                                        <p:tgtEl>
                                          <p:spTgt spid="8"/>
                                        </p:tgtEl>
                                      </p:cBhvr>
                                    </p:animEffect>
                                  </p:childTnLst>
                                </p:cTn>
                              </p:par>
                              <p:par>
                                <p:cTn id="19" presetID="4" presetClass="entr" presetSubtype="16" fill="hold"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box(in)">
                                      <p:cBhvr>
                                        <p:cTn id="21" dur="500"/>
                                        <p:tgtEl>
                                          <p:spTgt spid="9"/>
                                        </p:tgtEl>
                                      </p:cBhvr>
                                    </p:animEffect>
                                  </p:childTnLst>
                                </p:cTn>
                              </p:par>
                              <p:par>
                                <p:cTn id="22" presetID="4" presetClass="entr" presetSubtype="16" fill="hold"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box(in)">
                                      <p:cBhvr>
                                        <p:cTn id="24" dur="500"/>
                                        <p:tgtEl>
                                          <p:spTgt spid="10"/>
                                        </p:tgtEl>
                                      </p:cBhvr>
                                    </p:animEffect>
                                  </p:childTnLst>
                                </p:cTn>
                              </p:par>
                              <p:par>
                                <p:cTn id="25" presetID="4" presetClass="entr" presetSubtype="16" fill="hold" nodeType="with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box(in)">
                                      <p:cBhvr>
                                        <p:cTn id="27" dur="500"/>
                                        <p:tgtEl>
                                          <p:spTgt spid="16"/>
                                        </p:tgtEl>
                                      </p:cBhvr>
                                    </p:animEffect>
                                  </p:childTnLst>
                                </p:cTn>
                              </p:par>
                              <p:par>
                                <p:cTn id="28" presetID="4" presetClass="entr" presetSubtype="16" fill="hold" nodeType="with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box(in)">
                                      <p:cBhvr>
                                        <p:cTn id="30" dur="500"/>
                                        <p:tgtEl>
                                          <p:spTgt spid="17"/>
                                        </p:tgtEl>
                                      </p:cBhvr>
                                    </p:animEffect>
                                  </p:childTnLst>
                                </p:cTn>
                              </p:par>
                              <p:par>
                                <p:cTn id="31" presetID="4" presetClass="entr" presetSubtype="16" fill="hold" nodeType="with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box(in)">
                                      <p:cBhvr>
                                        <p:cTn id="33" dur="500"/>
                                        <p:tgtEl>
                                          <p:spTgt spid="18"/>
                                        </p:tgtEl>
                                      </p:cBhvr>
                                    </p:animEffect>
                                  </p:childTnLst>
                                </p:cTn>
                              </p:par>
                              <p:par>
                                <p:cTn id="34" presetID="4" presetClass="entr" presetSubtype="16" fill="hold" nodeType="with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box(in)">
                                      <p:cBhvr>
                                        <p:cTn id="36" dur="500"/>
                                        <p:tgtEl>
                                          <p:spTgt spid="19"/>
                                        </p:tgtEl>
                                      </p:cBhvr>
                                    </p:animEffect>
                                  </p:childTnLst>
                                </p:cTn>
                              </p:par>
                            </p:childTnLst>
                          </p:cTn>
                        </p:par>
                        <p:par>
                          <p:cTn id="37" fill="hold">
                            <p:stCondLst>
                              <p:cond delay="1000"/>
                            </p:stCondLst>
                            <p:childTnLst>
                              <p:par>
                                <p:cTn id="38" presetID="16" presetClass="entr" presetSubtype="21" fill="hold" grpId="0" nodeType="afterEffect">
                                  <p:stCondLst>
                                    <p:cond delay="0"/>
                                  </p:stCondLst>
                                  <p:childTnLst>
                                    <p:set>
                                      <p:cBhvr>
                                        <p:cTn id="39" dur="1" fill="hold">
                                          <p:stCondLst>
                                            <p:cond delay="0"/>
                                          </p:stCondLst>
                                        </p:cTn>
                                        <p:tgtEl>
                                          <p:spTgt spid="20"/>
                                        </p:tgtEl>
                                        <p:attrNameLst>
                                          <p:attrName>style.visibility</p:attrName>
                                        </p:attrNameLst>
                                      </p:cBhvr>
                                      <p:to>
                                        <p:strVal val="visible"/>
                                      </p:to>
                                    </p:set>
                                    <p:animEffect transition="in" filter="barn(inVertical)">
                                      <p:cBhvr>
                                        <p:cTn id="40" dur="500"/>
                                        <p:tgtEl>
                                          <p:spTgt spid="20"/>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21"/>
                                        </p:tgtEl>
                                        <p:attrNameLst>
                                          <p:attrName>style.visibility</p:attrName>
                                        </p:attrNameLst>
                                      </p:cBhvr>
                                      <p:to>
                                        <p:strVal val="visible"/>
                                      </p:to>
                                    </p:set>
                                    <p:animEffect transition="in" filter="barn(inVertical)">
                                      <p:cBhvr>
                                        <p:cTn id="45" dur="500"/>
                                        <p:tgtEl>
                                          <p:spTgt spid="21"/>
                                        </p:tgtEl>
                                      </p:cBhvr>
                                    </p:animEffect>
                                  </p:childTnLst>
                                </p:cTn>
                              </p:par>
                            </p:childTnLst>
                          </p:cTn>
                        </p:par>
                      </p:childTnLst>
                    </p:cTn>
                  </p:par>
                  <p:par>
                    <p:cTn id="46" fill="hold">
                      <p:stCondLst>
                        <p:cond delay="indefinite"/>
                      </p:stCondLst>
                      <p:childTnLst>
                        <p:par>
                          <p:cTn id="47" fill="hold">
                            <p:stCondLst>
                              <p:cond delay="0"/>
                            </p:stCondLst>
                            <p:childTnLst>
                              <p:par>
                                <p:cTn id="48" presetID="20" presetClass="entr" presetSubtype="0" fill="hold" nodeType="clickEffect">
                                  <p:stCondLst>
                                    <p:cond delay="0"/>
                                  </p:stCondLst>
                                  <p:childTnLst>
                                    <p:set>
                                      <p:cBhvr>
                                        <p:cTn id="49" dur="1" fill="hold">
                                          <p:stCondLst>
                                            <p:cond delay="0"/>
                                          </p:stCondLst>
                                        </p:cTn>
                                        <p:tgtEl>
                                          <p:spTgt spid="22"/>
                                        </p:tgtEl>
                                        <p:attrNameLst>
                                          <p:attrName>style.visibility</p:attrName>
                                        </p:attrNameLst>
                                      </p:cBhvr>
                                      <p:to>
                                        <p:strVal val="visible"/>
                                      </p:to>
                                    </p:set>
                                    <p:animEffect transition="in" filter="wedge">
                                      <p:cBhvr>
                                        <p:cTn id="50" dur="2000"/>
                                        <p:tgtEl>
                                          <p:spTgt spid="22"/>
                                        </p:tgtEl>
                                      </p:cBhvr>
                                    </p:animEffect>
                                  </p:childTnLst>
                                </p:cTn>
                              </p:par>
                              <p:par>
                                <p:cTn id="51" presetID="53" presetClass="entr" presetSubtype="0" fill="hold" nodeType="withEffect">
                                  <p:stCondLst>
                                    <p:cond delay="0"/>
                                  </p:stCondLst>
                                  <p:childTnLst>
                                    <p:set>
                                      <p:cBhvr>
                                        <p:cTn id="52" dur="1" fill="hold">
                                          <p:stCondLst>
                                            <p:cond delay="0"/>
                                          </p:stCondLst>
                                        </p:cTn>
                                        <p:tgtEl>
                                          <p:spTgt spid="5"/>
                                        </p:tgtEl>
                                        <p:attrNameLst>
                                          <p:attrName>style.visibility</p:attrName>
                                        </p:attrNameLst>
                                      </p:cBhvr>
                                      <p:to>
                                        <p:strVal val="visible"/>
                                      </p:to>
                                    </p:set>
                                    <p:anim calcmode="lin" valueType="num">
                                      <p:cBhvr>
                                        <p:cTn id="53" dur="500" fill="hold"/>
                                        <p:tgtEl>
                                          <p:spTgt spid="5"/>
                                        </p:tgtEl>
                                        <p:attrNameLst>
                                          <p:attrName>ppt_w</p:attrName>
                                        </p:attrNameLst>
                                      </p:cBhvr>
                                      <p:tavLst>
                                        <p:tav tm="0">
                                          <p:val>
                                            <p:fltVal val="0"/>
                                          </p:val>
                                        </p:tav>
                                        <p:tav tm="100000">
                                          <p:val>
                                            <p:strVal val="#ppt_w"/>
                                          </p:val>
                                        </p:tav>
                                      </p:tavLst>
                                    </p:anim>
                                    <p:anim calcmode="lin" valueType="num">
                                      <p:cBhvr>
                                        <p:cTn id="54" dur="500" fill="hold"/>
                                        <p:tgtEl>
                                          <p:spTgt spid="5"/>
                                        </p:tgtEl>
                                        <p:attrNameLst>
                                          <p:attrName>ppt_h</p:attrName>
                                        </p:attrNameLst>
                                      </p:cBhvr>
                                      <p:tavLst>
                                        <p:tav tm="0">
                                          <p:val>
                                            <p:fltVal val="0"/>
                                          </p:val>
                                        </p:tav>
                                        <p:tav tm="100000">
                                          <p:val>
                                            <p:strVal val="#ppt_h"/>
                                          </p:val>
                                        </p:tav>
                                      </p:tavLst>
                                    </p:anim>
                                    <p:animEffect transition="in" filter="fade">
                                      <p:cBhvr>
                                        <p:cTn id="55" dur="500"/>
                                        <p:tgtEl>
                                          <p:spTgt spid="5"/>
                                        </p:tgtEl>
                                      </p:cBhvr>
                                    </p:animEffect>
                                  </p:childTnLst>
                                </p:cTn>
                              </p:par>
                              <p:par>
                                <p:cTn id="56" presetID="22" presetClass="emph" presetSubtype="0" repeatCount="indefinite" fill="hold" nodeType="withEffect">
                                  <p:stCondLst>
                                    <p:cond delay="0"/>
                                  </p:stCondLst>
                                  <p:childTnLst>
                                    <p:animClr clrSpc="hsl" dir="cw">
                                      <p:cBhvr override="childStyle">
                                        <p:cTn id="57" dur="500" fill="hold"/>
                                        <p:tgtEl>
                                          <p:spTgt spid="5"/>
                                        </p:tgtEl>
                                        <p:attrNameLst>
                                          <p:attrName>style.color</p:attrName>
                                        </p:attrNameLst>
                                      </p:cBhvr>
                                      <p:by>
                                        <p:hsl h="-7200000" s="0" l="0"/>
                                      </p:by>
                                    </p:animClr>
                                    <p:animClr clrSpc="hsl" dir="cw">
                                      <p:cBhvr>
                                        <p:cTn id="58" dur="500" fill="hold"/>
                                        <p:tgtEl>
                                          <p:spTgt spid="5"/>
                                        </p:tgtEl>
                                        <p:attrNameLst>
                                          <p:attrName>fillcolor</p:attrName>
                                        </p:attrNameLst>
                                      </p:cBhvr>
                                      <p:by>
                                        <p:hsl h="-7200000" s="0" l="0"/>
                                      </p:by>
                                    </p:animClr>
                                    <p:animClr clrSpc="hsl" dir="cw">
                                      <p:cBhvr>
                                        <p:cTn id="59" dur="500" fill="hold"/>
                                        <p:tgtEl>
                                          <p:spTgt spid="5"/>
                                        </p:tgtEl>
                                        <p:attrNameLst>
                                          <p:attrName>stroke.color</p:attrName>
                                        </p:attrNameLst>
                                      </p:cBhvr>
                                      <p:by>
                                        <p:hsl h="-7200000" s="0" l="0"/>
                                      </p:by>
                                    </p:animClr>
                                    <p:set>
                                      <p:cBhvr>
                                        <p:cTn id="60" dur="500" fill="hold"/>
                                        <p:tgtEl>
                                          <p:spTgt spid="5"/>
                                        </p:tgtEl>
                                        <p:attrNameLst>
                                          <p:attrName>fill.type</p:attrName>
                                        </p:attrNameLst>
                                      </p:cBhvr>
                                      <p:to>
                                        <p:strVal val="solid"/>
                                      </p:to>
                                    </p:set>
                                  </p:childTnLst>
                                </p:cTn>
                              </p:par>
                            </p:childTnLst>
                          </p:cTn>
                        </p:par>
                      </p:childTnLst>
                    </p:cTn>
                  </p:par>
                  <p:par>
                    <p:cTn id="61" fill="hold">
                      <p:stCondLst>
                        <p:cond delay="indefinite"/>
                      </p:stCondLst>
                      <p:childTnLst>
                        <p:par>
                          <p:cTn id="62" fill="hold">
                            <p:stCondLst>
                              <p:cond delay="0"/>
                            </p:stCondLst>
                            <p:childTnLst>
                              <p:par>
                                <p:cTn id="63" presetID="18" presetClass="entr" presetSubtype="12" fill="hold" nodeType="clickEffect">
                                  <p:stCondLst>
                                    <p:cond delay="0"/>
                                  </p:stCondLst>
                                  <p:childTnLst>
                                    <p:set>
                                      <p:cBhvr>
                                        <p:cTn id="64" dur="1" fill="hold">
                                          <p:stCondLst>
                                            <p:cond delay="0"/>
                                          </p:stCondLst>
                                        </p:cTn>
                                        <p:tgtEl>
                                          <p:spTgt spid="23"/>
                                        </p:tgtEl>
                                        <p:attrNameLst>
                                          <p:attrName>style.visibility</p:attrName>
                                        </p:attrNameLst>
                                      </p:cBhvr>
                                      <p:to>
                                        <p:strVal val="visible"/>
                                      </p:to>
                                    </p:set>
                                    <p:animEffect transition="in" filter="strips(downLeft)">
                                      <p:cBhvr>
                                        <p:cTn id="65" dur="500"/>
                                        <p:tgtEl>
                                          <p:spTgt spid="23"/>
                                        </p:tgtEl>
                                      </p:cBhvr>
                                    </p:animEffect>
                                  </p:childTnLst>
                                </p:cTn>
                              </p:par>
                            </p:childTnLst>
                          </p:cTn>
                        </p:par>
                        <p:par>
                          <p:cTn id="66" fill="hold">
                            <p:stCondLst>
                              <p:cond delay="500"/>
                            </p:stCondLst>
                            <p:childTnLst>
                              <p:par>
                                <p:cTn id="67" presetID="5" presetClass="entr" presetSubtype="10" fill="hold" nodeType="afterEffect">
                                  <p:stCondLst>
                                    <p:cond delay="0"/>
                                  </p:stCondLst>
                                  <p:childTnLst>
                                    <p:set>
                                      <p:cBhvr>
                                        <p:cTn id="68" dur="1" fill="hold">
                                          <p:stCondLst>
                                            <p:cond delay="0"/>
                                          </p:stCondLst>
                                        </p:cTn>
                                        <p:tgtEl>
                                          <p:spTgt spid="24"/>
                                        </p:tgtEl>
                                        <p:attrNameLst>
                                          <p:attrName>style.visibility</p:attrName>
                                        </p:attrNameLst>
                                      </p:cBhvr>
                                      <p:to>
                                        <p:strVal val="visible"/>
                                      </p:to>
                                    </p:set>
                                    <p:animEffect transition="in" filter="checkerboard(across)">
                                      <p:cBhvr>
                                        <p:cTn id="69"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CF45B4F-E1EE-98FD-A32C-76F9AA0512EA}"/>
              </a:ext>
            </a:extLst>
          </p:cNvPr>
          <p:cNvSpPr/>
          <p:nvPr/>
        </p:nvSpPr>
        <p:spPr>
          <a:xfrm>
            <a:off x="400050" y="186292"/>
            <a:ext cx="11382374" cy="1071008"/>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3600" b="1" dirty="0">
                <a:solidFill>
                  <a:srgbClr val="002060"/>
                </a:solidFill>
                <a:latin typeface="Calibri" panose="020F0502020204030204" pitchFamily="34" charset="0"/>
                <a:cs typeface="Calibri" panose="020F0502020204030204" pitchFamily="34" charset="0"/>
              </a:rPr>
              <a:t>Q</a:t>
            </a:r>
            <a:r>
              <a:rPr kumimoji="0" lang="vi-VN" sz="36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uan sát hình 2, nêu đặc điểm địa hình của Đồng bằng Bắc Bộ.</a:t>
            </a:r>
          </a:p>
        </p:txBody>
      </p:sp>
      <p:pic>
        <p:nvPicPr>
          <p:cNvPr id="12" name="Picture 11">
            <a:extLst>
              <a:ext uri="{FF2B5EF4-FFF2-40B4-BE49-F238E27FC236}">
                <a16:creationId xmlns:a16="http://schemas.microsoft.com/office/drawing/2014/main" id="{25880535-3AB9-2707-CB93-73B826A76278}"/>
              </a:ext>
            </a:extLst>
          </p:cNvPr>
          <p:cNvPicPr>
            <a:picLocks noChangeAspect="1"/>
          </p:cNvPicPr>
          <p:nvPr/>
        </p:nvPicPr>
        <p:blipFill>
          <a:blip r:embed="rId3"/>
          <a:stretch>
            <a:fillRect/>
          </a:stretch>
        </p:blipFill>
        <p:spPr>
          <a:xfrm>
            <a:off x="561975" y="1373798"/>
            <a:ext cx="5957887" cy="5041289"/>
          </a:xfrm>
          <a:prstGeom prst="rect">
            <a:avLst/>
          </a:prstGeom>
        </p:spPr>
      </p:pic>
      <p:sp>
        <p:nvSpPr>
          <p:cNvPr id="13" name="Rectangle 9">
            <a:extLst>
              <a:ext uri="{FF2B5EF4-FFF2-40B4-BE49-F238E27FC236}">
                <a16:creationId xmlns:a16="http://schemas.microsoft.com/office/drawing/2014/main" id="{7D9C60E8-DC2A-7E87-0714-00C1F7305ABA}"/>
              </a:ext>
            </a:extLst>
          </p:cNvPr>
          <p:cNvSpPr>
            <a:spLocks noChangeArrowheads="1"/>
          </p:cNvSpPr>
          <p:nvPr/>
        </p:nvSpPr>
        <p:spPr bwMode="auto">
          <a:xfrm>
            <a:off x="6638925" y="1373798"/>
            <a:ext cx="5097081" cy="2007578"/>
          </a:xfrm>
          <a:prstGeom prst="rect">
            <a:avLst/>
          </a:prstGeom>
          <a:solidFill>
            <a:schemeClr val="bg1"/>
          </a:solidFill>
          <a:ln w="38100">
            <a:solidFill>
              <a:schemeClr val="tx1"/>
            </a:solidFill>
            <a:prstDash val="lgDash"/>
          </a:ln>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457200" indent="-457200" algn="just" defTabSz="1219170">
              <a:spcBef>
                <a:spcPct val="0"/>
              </a:spcBef>
              <a:buClr>
                <a:srgbClr val="000000"/>
              </a:buClr>
            </a:pPr>
            <a:r>
              <a:rPr lang="vi-VN" altLang="en-US" b="1" kern="0" dirty="0">
                <a:solidFill>
                  <a:srgbClr val="F4A79C">
                    <a:lumMod val="50000"/>
                  </a:srgbClr>
                </a:solidFill>
                <a:latin typeface="Cambria" panose="02040503050406030204" pitchFamily="18" charset="0"/>
                <a:ea typeface="Cambria" panose="02040503050406030204" pitchFamily="18" charset="0"/>
                <a:cs typeface="Arial"/>
                <a:sym typeface="Arial"/>
              </a:rPr>
              <a:t>Phần tiếp giáp của vùng Đồng bằng Bắc Bộ và Vịnh Bắc Bộ có gì đặc biệt</a:t>
            </a:r>
            <a:r>
              <a:rPr lang="en-US" altLang="en-US" b="1" kern="0" dirty="0">
                <a:solidFill>
                  <a:srgbClr val="F4A79C">
                    <a:lumMod val="50000"/>
                  </a:srgbClr>
                </a:solidFill>
                <a:latin typeface="Cambria" panose="02040503050406030204" pitchFamily="18" charset="0"/>
                <a:ea typeface="Cambria" panose="02040503050406030204" pitchFamily="18" charset="0"/>
                <a:cs typeface="Arial"/>
                <a:sym typeface="Arial"/>
              </a:rPr>
              <a:t>?</a:t>
            </a:r>
            <a:endParaRPr kumimoji="0" lang="en-US" altLang="en-US" b="1" i="1" u="none" strike="noStrike" kern="0" cap="none" spc="0" normalizeH="0" baseline="0" noProof="0" dirty="0">
              <a:ln>
                <a:noFill/>
              </a:ln>
              <a:solidFill>
                <a:srgbClr val="F4A79C">
                  <a:lumMod val="50000"/>
                </a:srgbClr>
              </a:solidFill>
              <a:effectLst/>
              <a:uLnTx/>
              <a:uFillTx/>
              <a:latin typeface="Cambria" panose="02040503050406030204" pitchFamily="18" charset="0"/>
              <a:ea typeface="Cambria" panose="02040503050406030204" pitchFamily="18" charset="0"/>
              <a:cs typeface="Arial"/>
              <a:sym typeface="Arial"/>
            </a:endParaRPr>
          </a:p>
        </p:txBody>
      </p:sp>
      <p:sp>
        <p:nvSpPr>
          <p:cNvPr id="14" name="Rectangle 9">
            <a:extLst>
              <a:ext uri="{FF2B5EF4-FFF2-40B4-BE49-F238E27FC236}">
                <a16:creationId xmlns:a16="http://schemas.microsoft.com/office/drawing/2014/main" id="{15C800DD-18CB-0154-EB74-741D8F156827}"/>
              </a:ext>
            </a:extLst>
          </p:cNvPr>
          <p:cNvSpPr>
            <a:spLocks noChangeArrowheads="1"/>
          </p:cNvSpPr>
          <p:nvPr/>
        </p:nvSpPr>
        <p:spPr bwMode="auto">
          <a:xfrm>
            <a:off x="6696075" y="3729190"/>
            <a:ext cx="5097081" cy="2576360"/>
          </a:xfrm>
          <a:prstGeom prst="rect">
            <a:avLst/>
          </a:prstGeom>
          <a:solidFill>
            <a:schemeClr val="bg1"/>
          </a:solidFill>
          <a:ln w="38100">
            <a:solidFill>
              <a:schemeClr val="tx1"/>
            </a:solidFill>
            <a:prstDash val="lgDash"/>
          </a:ln>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457200" indent="-457200" algn="just" defTabSz="1219170">
              <a:spcBef>
                <a:spcPct val="0"/>
              </a:spcBef>
              <a:buClr>
                <a:srgbClr val="000000"/>
              </a:buClr>
            </a:pPr>
            <a:r>
              <a:rPr kumimoji="0" lang="vi-VN" altLang="en-US" b="1" i="1" u="none" strike="noStrike" kern="0" cap="none" spc="0" normalizeH="0" baseline="0" noProof="0" dirty="0">
                <a:ln>
                  <a:noFill/>
                </a:ln>
                <a:solidFill>
                  <a:srgbClr val="F4A79C">
                    <a:lumMod val="50000"/>
                  </a:srgbClr>
                </a:solidFill>
                <a:effectLst/>
                <a:uLnTx/>
                <a:uFillTx/>
                <a:latin typeface="Cambria" panose="02040503050406030204" pitchFamily="18" charset="0"/>
                <a:ea typeface="Cambria" panose="02040503050406030204" pitchFamily="18" charset="0"/>
                <a:cs typeface="Arial"/>
                <a:sym typeface="Arial"/>
              </a:rPr>
              <a:t>Có nhiều cửa sông, là nơi lắng đọng phù sa</a:t>
            </a:r>
            <a:r>
              <a:rPr kumimoji="0" lang="vi-VN" altLang="en-US" b="1" i="1" u="none" strike="noStrike" kern="0" cap="none" spc="0" normalizeH="0" noProof="0" dirty="0">
                <a:ln>
                  <a:noFill/>
                </a:ln>
                <a:solidFill>
                  <a:srgbClr val="F4A79C">
                    <a:lumMod val="50000"/>
                  </a:srgbClr>
                </a:solidFill>
                <a:effectLst/>
                <a:uLnTx/>
                <a:uFillTx/>
                <a:latin typeface="Cambria" panose="02040503050406030204" pitchFamily="18" charset="0"/>
                <a:ea typeface="Cambria" panose="02040503050406030204" pitchFamily="18" charset="0"/>
                <a:cs typeface="Arial"/>
                <a:sym typeface="Arial"/>
              </a:rPr>
              <a:t> giúp đồng bằng tiếp tục mở rộng ra phía biển.</a:t>
            </a:r>
            <a:endParaRPr kumimoji="0" lang="en-US" altLang="en-US" b="1" i="1" u="none" strike="noStrike" kern="0" cap="none" spc="0" normalizeH="0" baseline="0" noProof="0" dirty="0">
              <a:ln>
                <a:noFill/>
              </a:ln>
              <a:solidFill>
                <a:srgbClr val="F4A79C">
                  <a:lumMod val="50000"/>
                </a:srgbClr>
              </a:solidFill>
              <a:effectLst/>
              <a:uLnTx/>
              <a:uFillTx/>
              <a:latin typeface="Cambria" panose="02040503050406030204" pitchFamily="18" charset="0"/>
              <a:ea typeface="Cambria" panose="02040503050406030204" pitchFamily="18" charset="0"/>
              <a:cs typeface="Arial"/>
              <a:sym typeface="Arial"/>
            </a:endParaRPr>
          </a:p>
        </p:txBody>
      </p:sp>
    </p:spTree>
    <p:extLst>
      <p:ext uri="{BB962C8B-B14F-4D97-AF65-F5344CB8AC3E}">
        <p14:creationId xmlns:p14="http://schemas.microsoft.com/office/powerpoint/2010/main" val="1874805538"/>
      </p:ext>
    </p:extLst>
  </p:cSld>
  <p:clrMapOvr>
    <a:masterClrMapping/>
  </p:clrMapOvr>
  <mc:AlternateContent xmlns:mc="http://schemas.openxmlformats.org/markup-compatibility/2006" xmlns:p14="http://schemas.microsoft.com/office/powerpoint/2010/main">
    <mc:Choice Requires="p14">
      <p:transition spd="slow" p14:dur="1500">
        <p:cover/>
      </p:transition>
    </mc:Choice>
    <mc:Fallback xmlns="">
      <p:transition spd="slow">
        <p:cov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1000"/>
                                        <p:tgtEl>
                                          <p:spTgt spid="14"/>
                                        </p:tgtEl>
                                      </p:cBhvr>
                                    </p:animEffect>
                                    <p:anim calcmode="lin" valueType="num">
                                      <p:cBhvr>
                                        <p:cTn id="20" dur="1000" fill="hold"/>
                                        <p:tgtEl>
                                          <p:spTgt spid="14"/>
                                        </p:tgtEl>
                                        <p:attrNameLst>
                                          <p:attrName>ppt_x</p:attrName>
                                        </p:attrNameLst>
                                      </p:cBhvr>
                                      <p:tavLst>
                                        <p:tav tm="0">
                                          <p:val>
                                            <p:strVal val="#ppt_x"/>
                                          </p:val>
                                        </p:tav>
                                        <p:tav tm="100000">
                                          <p:val>
                                            <p:strVal val="#ppt_x"/>
                                          </p:val>
                                        </p:tav>
                                      </p:tavLst>
                                    </p:anim>
                                    <p:anim calcmode="lin" valueType="num">
                                      <p:cBhvr>
                                        <p:cTn id="21"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9">
            <a:extLst>
              <a:ext uri="{FF2B5EF4-FFF2-40B4-BE49-F238E27FC236}">
                <a16:creationId xmlns:a16="http://schemas.microsoft.com/office/drawing/2014/main" id="{82571284-0EEB-917D-3468-AAE39E5E087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pic>
        <p:nvPicPr>
          <p:cNvPr id="16" name="Picture 15">
            <a:extLst>
              <a:ext uri="{FF2B5EF4-FFF2-40B4-BE49-F238E27FC236}">
                <a16:creationId xmlns:a16="http://schemas.microsoft.com/office/drawing/2014/main" id="{DE98EEAE-57C5-0001-89CE-BE18250C7639}"/>
              </a:ext>
            </a:extLst>
          </p:cNvPr>
          <p:cNvPicPr>
            <a:picLocks noChangeAspect="1"/>
          </p:cNvPicPr>
          <p:nvPr/>
        </p:nvPicPr>
        <p:blipFill rotWithShape="1">
          <a:blip r:embed="rId4"/>
          <a:srcRect l="19642" t="10800" r="3587" b="9543"/>
          <a:stretch/>
        </p:blipFill>
        <p:spPr>
          <a:xfrm>
            <a:off x="592015" y="331872"/>
            <a:ext cx="11007969" cy="6194256"/>
          </a:xfrm>
          <a:prstGeom prst="roundRect">
            <a:avLst/>
          </a:prstGeom>
        </p:spPr>
      </p:pic>
      <p:pic>
        <p:nvPicPr>
          <p:cNvPr id="17" name="Picture 8" descr="https://i.pinimg.com/564x/3b/10/37/3b1037fde6f90055ff49d688133d9c45.jpg">
            <a:extLst>
              <a:ext uri="{FF2B5EF4-FFF2-40B4-BE49-F238E27FC236}">
                <a16:creationId xmlns:a16="http://schemas.microsoft.com/office/drawing/2014/main" id="{E2203855-C2F9-8AA1-1E61-159C7E84824D}"/>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4573" b="85762" l="9947" r="89876">
                        <a14:foregroundMark x1="35346" y1="62312" x2="45293" y2="70687"/>
                        <a14:foregroundMark x1="45293" y1="70687" x2="45293" y2="70687"/>
                        <a14:foregroundMark x1="45826" y1="60972" x2="53996" y2="67002"/>
                        <a14:foregroundMark x1="53996" y1="67002" x2="53996" y2="67002"/>
                        <a14:foregroundMark x1="43872" y1="79229" x2="46536" y2="83082"/>
                      </a14:backgroundRemoval>
                    </a14:imgEffect>
                  </a14:imgLayer>
                </a14:imgProps>
              </a:ext>
              <a:ext uri="{28A0092B-C50C-407E-A947-70E740481C1C}">
                <a14:useLocalDpi xmlns:a14="http://schemas.microsoft.com/office/drawing/2010/main" val="0"/>
              </a:ext>
            </a:extLst>
          </a:blip>
          <a:srcRect t="15518" b="13564"/>
          <a:stretch/>
        </p:blipFill>
        <p:spPr bwMode="auto">
          <a:xfrm>
            <a:off x="-523630" y="3743324"/>
            <a:ext cx="4141770" cy="3114675"/>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4FEE4952-D92F-F067-51A0-46E367690EE7}"/>
              </a:ext>
            </a:extLst>
          </p:cNvPr>
          <p:cNvSpPr txBox="1"/>
          <p:nvPr/>
        </p:nvSpPr>
        <p:spPr>
          <a:xfrm>
            <a:off x="1814734" y="1680306"/>
            <a:ext cx="9785250" cy="1754326"/>
          </a:xfrm>
          <a:custGeom>
            <a:avLst/>
            <a:gdLst>
              <a:gd name="connsiteX0" fmla="*/ 0 w 9785250"/>
              <a:gd name="connsiteY0" fmla="*/ 0 h 2308324"/>
              <a:gd name="connsiteX1" fmla="*/ 9785250 w 9785250"/>
              <a:gd name="connsiteY1" fmla="*/ 0 h 2308324"/>
              <a:gd name="connsiteX2" fmla="*/ 9785250 w 9785250"/>
              <a:gd name="connsiteY2" fmla="*/ 2308324 h 2308324"/>
              <a:gd name="connsiteX3" fmla="*/ 0 w 9785250"/>
              <a:gd name="connsiteY3" fmla="*/ 2308324 h 2308324"/>
              <a:gd name="connsiteX4" fmla="*/ 0 w 9785250"/>
              <a:gd name="connsiteY4" fmla="*/ 0 h 23083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85250" h="2308324" fill="none" extrusionOk="0">
                <a:moveTo>
                  <a:pt x="0" y="0"/>
                </a:moveTo>
                <a:cubicBezTo>
                  <a:pt x="2798310" y="5222"/>
                  <a:pt x="5065594" y="24918"/>
                  <a:pt x="9785250" y="0"/>
                </a:cubicBezTo>
                <a:cubicBezTo>
                  <a:pt x="9624005" y="295473"/>
                  <a:pt x="9741490" y="1186317"/>
                  <a:pt x="9785250" y="2308324"/>
                </a:cubicBezTo>
                <a:cubicBezTo>
                  <a:pt x="5179584" y="2143563"/>
                  <a:pt x="1500937" y="2426474"/>
                  <a:pt x="0" y="2308324"/>
                </a:cubicBezTo>
                <a:cubicBezTo>
                  <a:pt x="-55725" y="1490219"/>
                  <a:pt x="17072" y="609588"/>
                  <a:pt x="0" y="0"/>
                </a:cubicBezTo>
                <a:close/>
              </a:path>
              <a:path w="9785250" h="2308324" stroke="0" extrusionOk="0">
                <a:moveTo>
                  <a:pt x="0" y="0"/>
                </a:moveTo>
                <a:cubicBezTo>
                  <a:pt x="4066812" y="11849"/>
                  <a:pt x="6842666" y="-161459"/>
                  <a:pt x="9785250" y="0"/>
                </a:cubicBezTo>
                <a:cubicBezTo>
                  <a:pt x="9788380" y="699270"/>
                  <a:pt x="9684074" y="2031698"/>
                  <a:pt x="9785250" y="2308324"/>
                </a:cubicBezTo>
                <a:cubicBezTo>
                  <a:pt x="6334790" y="2162464"/>
                  <a:pt x="2018902" y="2230000"/>
                  <a:pt x="0" y="2308324"/>
                </a:cubicBezTo>
                <a:cubicBezTo>
                  <a:pt x="74291" y="1581858"/>
                  <a:pt x="168006" y="1077334"/>
                  <a:pt x="0" y="0"/>
                </a:cubicBezTo>
                <a:close/>
              </a:path>
            </a:pathLst>
          </a:custGeom>
          <a:solidFill>
            <a:schemeClr val="bg1"/>
          </a:solidFill>
          <a:ln w="38100">
            <a:solidFill>
              <a:srgbClr val="72EFA3"/>
            </a:solidFill>
            <a:prstDash val="sysDash"/>
            <a:extLst>
              <a:ext uri="{C807C97D-BFC1-408E-A445-0C87EB9F89A2}">
                <ask:lineSketchStyleProps xmlns:ask="http://schemas.microsoft.com/office/drawing/2018/sketchyshapes" sd="4194945536">
                  <a:custGeom>
                    <a:avLst/>
                    <a:gdLst>
                      <a:gd name="connsiteX0" fmla="*/ 0 w 9785250"/>
                      <a:gd name="connsiteY0" fmla="*/ 0 h 1754326"/>
                      <a:gd name="connsiteX1" fmla="*/ 9785250 w 9785250"/>
                      <a:gd name="connsiteY1" fmla="*/ 0 h 1754326"/>
                      <a:gd name="connsiteX2" fmla="*/ 9785250 w 9785250"/>
                      <a:gd name="connsiteY2" fmla="*/ 1754326 h 1754326"/>
                      <a:gd name="connsiteX3" fmla="*/ 0 w 9785250"/>
                      <a:gd name="connsiteY3" fmla="*/ 1754326 h 1754326"/>
                      <a:gd name="connsiteX4" fmla="*/ 0 w 9785250"/>
                      <a:gd name="connsiteY4" fmla="*/ 0 h 1754326"/>
                      <a:gd name="connsiteX0" fmla="*/ 0 w 9785250"/>
                      <a:gd name="connsiteY0" fmla="*/ 0 h 1754326"/>
                      <a:gd name="connsiteX1" fmla="*/ 9785250 w 9785250"/>
                      <a:gd name="connsiteY1" fmla="*/ 0 h 1754326"/>
                      <a:gd name="connsiteX2" fmla="*/ 9785250 w 9785250"/>
                      <a:gd name="connsiteY2" fmla="*/ 1754326 h 1754326"/>
                      <a:gd name="connsiteX3" fmla="*/ 0 w 9785250"/>
                      <a:gd name="connsiteY3" fmla="*/ 1754326 h 1754326"/>
                      <a:gd name="connsiteX4" fmla="*/ 0 w 9785250"/>
                      <a:gd name="connsiteY4" fmla="*/ 0 h 17543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85250" h="1754326" fill="none" extrusionOk="0">
                        <a:moveTo>
                          <a:pt x="0" y="0"/>
                        </a:moveTo>
                        <a:cubicBezTo>
                          <a:pt x="2798310" y="5222"/>
                          <a:pt x="5065594" y="24918"/>
                          <a:pt x="9785250" y="0"/>
                        </a:cubicBezTo>
                        <a:cubicBezTo>
                          <a:pt x="9606039" y="177433"/>
                          <a:pt x="9690194" y="794276"/>
                          <a:pt x="9785250" y="1754326"/>
                        </a:cubicBezTo>
                        <a:cubicBezTo>
                          <a:pt x="5008695" y="1735212"/>
                          <a:pt x="1651472" y="1865976"/>
                          <a:pt x="0" y="1754326"/>
                        </a:cubicBezTo>
                        <a:cubicBezTo>
                          <a:pt x="-6431" y="1093500"/>
                          <a:pt x="18905" y="544598"/>
                          <a:pt x="0" y="0"/>
                        </a:cubicBezTo>
                        <a:close/>
                      </a:path>
                      <a:path w="9785250" h="1754326" stroke="0" extrusionOk="0">
                        <a:moveTo>
                          <a:pt x="0" y="0"/>
                        </a:moveTo>
                        <a:cubicBezTo>
                          <a:pt x="4187845" y="7220"/>
                          <a:pt x="7162340" y="-209598"/>
                          <a:pt x="9785250" y="0"/>
                        </a:cubicBezTo>
                        <a:cubicBezTo>
                          <a:pt x="9775910" y="519994"/>
                          <a:pt x="9691717" y="1541935"/>
                          <a:pt x="9785250" y="1754326"/>
                        </a:cubicBezTo>
                        <a:cubicBezTo>
                          <a:pt x="6441455" y="1735605"/>
                          <a:pt x="1995311" y="1538797"/>
                          <a:pt x="0" y="1754326"/>
                        </a:cubicBezTo>
                        <a:cubicBezTo>
                          <a:pt x="47384" y="1206946"/>
                          <a:pt x="199659" y="848578"/>
                          <a:pt x="0" y="0"/>
                        </a:cubicBezTo>
                        <a:close/>
                      </a:path>
                      <a:path w="9785250" h="1754326" fill="none" stroke="0" extrusionOk="0">
                        <a:moveTo>
                          <a:pt x="0" y="0"/>
                        </a:moveTo>
                        <a:cubicBezTo>
                          <a:pt x="4066812" y="11849"/>
                          <a:pt x="6842666" y="-161459"/>
                          <a:pt x="9785250" y="0"/>
                        </a:cubicBezTo>
                        <a:cubicBezTo>
                          <a:pt x="9728694" y="309419"/>
                          <a:pt x="9736603" y="909465"/>
                          <a:pt x="9785250" y="1754326"/>
                        </a:cubicBezTo>
                        <a:cubicBezTo>
                          <a:pt x="5222503" y="1710969"/>
                          <a:pt x="1636146" y="2022769"/>
                          <a:pt x="0" y="1754326"/>
                        </a:cubicBezTo>
                        <a:cubicBezTo>
                          <a:pt x="-61556" y="1108161"/>
                          <a:pt x="26859" y="525270"/>
                          <a:pt x="0" y="0"/>
                        </a:cubicBezTo>
                        <a:close/>
                      </a:path>
                    </a:pathLst>
                  </a:custGeom>
                  <ask:type>
                    <ask:lineSketchCurved/>
                  </ask:type>
                </ask:lineSketchStyleProps>
              </a:ext>
            </a:extLst>
          </a:ln>
        </p:spPr>
        <p:txBody>
          <a:bodyPr wrap="square">
            <a:spAutoFit/>
          </a:bodyPr>
          <a:lstStyle/>
          <a:p>
            <a:pPr lvl="0" algn="just"/>
            <a:r>
              <a:rPr lang="vi-VN" sz="3600" i="1" dirty="0">
                <a:solidFill>
                  <a:prstClr val="black"/>
                </a:solidFill>
                <a:latin typeface="Calibri" panose="020F0502020204030204" pitchFamily="34" charset="0"/>
                <a:cs typeface="Calibri" panose="020F0502020204030204" pitchFamily="34" charset="0"/>
              </a:rPr>
              <a:t>Địa hình Đồng bằng Bắc Bộ tương đối bằng phẳng, độ cao trung bình dưới 25m. Đồng bằng có dạng hình tam giác và vẫn tiếp tục mở ra phía biển.</a:t>
            </a:r>
            <a:endPar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39" name="Picture 38">
            <a:extLst>
              <a:ext uri="{FF2B5EF4-FFF2-40B4-BE49-F238E27FC236}">
                <a16:creationId xmlns:a16="http://schemas.microsoft.com/office/drawing/2014/main" id="{BE032FE1-60F4-9421-EB71-EC18D48801F4}"/>
              </a:ext>
            </a:extLst>
          </p:cNvPr>
          <p:cNvPicPr>
            <a:picLocks noChangeAspect="1"/>
          </p:cNvPicPr>
          <p:nvPr/>
        </p:nvPicPr>
        <p:blipFill>
          <a:blip r:embed="rId7"/>
          <a:stretch>
            <a:fillRect/>
          </a:stretch>
        </p:blipFill>
        <p:spPr>
          <a:xfrm>
            <a:off x="4293296" y="239355"/>
            <a:ext cx="4871126" cy="1603387"/>
          </a:xfrm>
          <a:prstGeom prst="rect">
            <a:avLst/>
          </a:prstGeom>
        </p:spPr>
      </p:pic>
    </p:spTree>
    <p:extLst>
      <p:ext uri="{BB962C8B-B14F-4D97-AF65-F5344CB8AC3E}">
        <p14:creationId xmlns:p14="http://schemas.microsoft.com/office/powerpoint/2010/main" val="2664573054"/>
      </p:ext>
    </p:extLst>
  </p:cSld>
  <p:clrMapOvr>
    <a:masterClrMapping/>
  </p:clrMapOvr>
  <mc:AlternateContent xmlns:mc="http://schemas.openxmlformats.org/markup-compatibility/2006" xmlns:p14="http://schemas.microsoft.com/office/powerpoint/2010/main">
    <mc:Choice Requires="p14">
      <p:transition spd="slow" p14:dur="1500">
        <p:cover/>
      </p:transition>
    </mc:Choice>
    <mc:Fallback xmlns="">
      <p:transition spd="slow">
        <p:cov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17"/>
                                        </p:tgtEl>
                                      </p:cBhvr>
                                    </p:animEffect>
                                    <p:animScale>
                                      <p:cBhvr>
                                        <p:cTn id="7" dur="250" autoRev="1" fill="hold"/>
                                        <p:tgtEl>
                                          <p:spTgt spid="17"/>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down)">
                                      <p:cBhvr>
                                        <p:cTn id="1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27B142EC-6C78-4465-8EC9-DC628EDEAD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pic>
        <p:nvPicPr>
          <p:cNvPr id="2" name="Picture 1">
            <a:extLst>
              <a:ext uri="{FF2B5EF4-FFF2-40B4-BE49-F238E27FC236}">
                <a16:creationId xmlns:a16="http://schemas.microsoft.com/office/drawing/2014/main" id="{0EFB37F3-ECC8-8BC3-7C94-DB9F8DB9C086}"/>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foregroundMark x1="17199" y1="17553" x2="18617" y2="22163"/>
                        <a14:foregroundMark x1="18617" y1="22163" x2="18617" y2="22163"/>
                        <a14:foregroundMark x1="24645" y1="18794" x2="23936" y2="21099"/>
                        <a14:foregroundMark x1="13121" y1="23936" x2="15071" y2="25887"/>
                        <a14:foregroundMark x1="20745" y1="34220" x2="50709" y2="47695"/>
                        <a14:foregroundMark x1="24468" y1="52660" x2="69681" y2="57092"/>
                      </a14:backgroundRemoval>
                    </a14:imgEffect>
                  </a14:imgLayer>
                </a14:imgProps>
              </a:ext>
            </a:extLst>
          </a:blip>
          <a:srcRect l="9959" t="13012" r="5371" b="17812"/>
          <a:stretch/>
        </p:blipFill>
        <p:spPr>
          <a:xfrm>
            <a:off x="4210049" y="-269370"/>
            <a:ext cx="7981951" cy="6416782"/>
          </a:xfrm>
          <a:prstGeom prst="rect">
            <a:avLst/>
          </a:prstGeom>
        </p:spPr>
      </p:pic>
      <p:sp>
        <p:nvSpPr>
          <p:cNvPr id="4" name="文本框 1">
            <a:extLst>
              <a:ext uri="{FF2B5EF4-FFF2-40B4-BE49-F238E27FC236}">
                <a16:creationId xmlns:a16="http://schemas.microsoft.com/office/drawing/2014/main" id="{DD6E161C-B643-DEB6-9CD2-C53231F86CEB}"/>
              </a:ext>
            </a:extLst>
          </p:cNvPr>
          <p:cNvSpPr txBox="1">
            <a:spLocks noChangeArrowheads="1"/>
          </p:cNvSpPr>
          <p:nvPr/>
        </p:nvSpPr>
        <p:spPr bwMode="auto">
          <a:xfrm>
            <a:off x="4902506" y="1520328"/>
            <a:ext cx="6441770"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scene3d>
              <a:camera prst="orthographicFront"/>
              <a:lightRig rig="soft" dir="t">
                <a:rot lat="0" lon="0" rev="15600000"/>
              </a:lightRig>
            </a:scene3d>
            <a:sp3d extrusionH="57150" prstMaterial="softEdge">
              <a:bevelT w="25400" h="38100"/>
            </a:sp3d>
          </a:bodyPr>
          <a:lstStyle>
            <a:lvl1pPr>
              <a:defRPr sz="1300">
                <a:solidFill>
                  <a:schemeClr val="tx1"/>
                </a:solidFill>
                <a:latin typeface="Nexa Light" panose="02000000000000000000" pitchFamily="50" charset="0"/>
                <a:ea typeface="微软雅黑" panose="020B0503020204020204" pitchFamily="34" charset="-122"/>
              </a:defRPr>
            </a:lvl1pPr>
            <a:lvl2pPr marL="742950" indent="-285750">
              <a:defRPr sz="1300">
                <a:solidFill>
                  <a:schemeClr val="tx1"/>
                </a:solidFill>
                <a:latin typeface="Nexa Light" panose="02000000000000000000" pitchFamily="50" charset="0"/>
                <a:ea typeface="微软雅黑" panose="020B0503020204020204" pitchFamily="34" charset="-122"/>
              </a:defRPr>
            </a:lvl2pPr>
            <a:lvl3pPr marL="1143000" indent="-228600">
              <a:defRPr sz="1300">
                <a:solidFill>
                  <a:schemeClr val="tx1"/>
                </a:solidFill>
                <a:latin typeface="Nexa Light" panose="02000000000000000000" pitchFamily="50" charset="0"/>
                <a:ea typeface="微软雅黑" panose="020B0503020204020204" pitchFamily="34" charset="-122"/>
              </a:defRPr>
            </a:lvl3pPr>
            <a:lvl4pPr marL="1600200" indent="-228600">
              <a:defRPr sz="1300">
                <a:solidFill>
                  <a:schemeClr val="tx1"/>
                </a:solidFill>
                <a:latin typeface="Nexa Light" panose="02000000000000000000" pitchFamily="50" charset="0"/>
                <a:ea typeface="微软雅黑" panose="020B0503020204020204" pitchFamily="34" charset="-122"/>
              </a:defRPr>
            </a:lvl4pPr>
            <a:lvl5pPr marL="2057400" indent="-228600">
              <a:defRPr sz="1300">
                <a:solidFill>
                  <a:schemeClr val="tx1"/>
                </a:solidFill>
                <a:latin typeface="Nexa Light" panose="02000000000000000000" pitchFamily="50" charset="0"/>
                <a:ea typeface="微软雅黑" panose="020B0503020204020204" pitchFamily="34" charset="-122"/>
              </a:defRPr>
            </a:lvl5pPr>
            <a:lvl6pPr marL="2514600" indent="-228600" defTabSz="685800" eaLnBrk="0" fontAlgn="base" hangingPunct="0">
              <a:spcBef>
                <a:spcPct val="0"/>
              </a:spcBef>
              <a:spcAft>
                <a:spcPct val="0"/>
              </a:spcAft>
              <a:defRPr sz="1300">
                <a:solidFill>
                  <a:schemeClr val="tx1"/>
                </a:solidFill>
                <a:latin typeface="Nexa Light" panose="02000000000000000000" pitchFamily="50" charset="0"/>
                <a:ea typeface="微软雅黑" panose="020B0503020204020204" pitchFamily="34" charset="-122"/>
              </a:defRPr>
            </a:lvl6pPr>
            <a:lvl7pPr marL="2971800" indent="-228600" defTabSz="685800" eaLnBrk="0" fontAlgn="base" hangingPunct="0">
              <a:spcBef>
                <a:spcPct val="0"/>
              </a:spcBef>
              <a:spcAft>
                <a:spcPct val="0"/>
              </a:spcAft>
              <a:defRPr sz="1300">
                <a:solidFill>
                  <a:schemeClr val="tx1"/>
                </a:solidFill>
                <a:latin typeface="Nexa Light" panose="02000000000000000000" pitchFamily="50" charset="0"/>
                <a:ea typeface="微软雅黑" panose="020B0503020204020204" pitchFamily="34" charset="-122"/>
              </a:defRPr>
            </a:lvl7pPr>
            <a:lvl8pPr marL="3429000" indent="-228600" defTabSz="685800" eaLnBrk="0" fontAlgn="base" hangingPunct="0">
              <a:spcBef>
                <a:spcPct val="0"/>
              </a:spcBef>
              <a:spcAft>
                <a:spcPct val="0"/>
              </a:spcAft>
              <a:defRPr sz="1300">
                <a:solidFill>
                  <a:schemeClr val="tx1"/>
                </a:solidFill>
                <a:latin typeface="Nexa Light" panose="02000000000000000000" pitchFamily="50" charset="0"/>
                <a:ea typeface="微软雅黑" panose="020B0503020204020204" pitchFamily="34" charset="-122"/>
              </a:defRPr>
            </a:lvl8pPr>
            <a:lvl9pPr marL="3886200" indent="-228600" defTabSz="685800" eaLnBrk="0" fontAlgn="base" hangingPunct="0">
              <a:spcBef>
                <a:spcPct val="0"/>
              </a:spcBef>
              <a:spcAft>
                <a:spcPct val="0"/>
              </a:spcAft>
              <a:defRPr sz="1300">
                <a:solidFill>
                  <a:schemeClr val="tx1"/>
                </a:solidFill>
                <a:latin typeface="Nexa Light" panose="02000000000000000000" pitchFamily="50" charset="0"/>
                <a:ea typeface="微软雅黑" panose="020B0503020204020204" pitchFamily="34" charset="-122"/>
              </a:defRPr>
            </a:lvl9pPr>
          </a:lstStyle>
          <a:p>
            <a:pPr lvl="0" algn="ctr">
              <a:defRPr/>
            </a:pPr>
            <a:r>
              <a:rPr lang="vi-VN" altLang="zh-CN" sz="6000" b="1" noProof="0" dirty="0">
                <a:ln/>
                <a:solidFill>
                  <a:srgbClr val="0070C0"/>
                </a:solidFill>
                <a:latin typeface="Calibri" panose="020F0502020204030204" pitchFamily="34" charset="0"/>
                <a:ea typeface="字魂58号-创中黑" panose="00000500000000000000" pitchFamily="2" charset="-122"/>
                <a:cs typeface="Calibri" panose="020F0502020204030204" pitchFamily="34" charset="0"/>
                <a:sym typeface="字魂58号-创中黑" panose="00000500000000000000" pitchFamily="2" charset="-122"/>
              </a:rPr>
              <a:t>Chia sẻ về vị trí địa lí và địa hình của Đồng bằng Bắc Bộ </a:t>
            </a:r>
            <a:endParaRPr kumimoji="0" lang="zh-CN" altLang="en-US" sz="6000" b="1" i="0" u="none" strike="noStrike" kern="1200" cap="none" spc="0" normalizeH="0" baseline="0" noProof="0" dirty="0">
              <a:ln/>
              <a:solidFill>
                <a:srgbClr val="0070C0"/>
              </a:solidFill>
              <a:effectLst/>
              <a:uLnTx/>
              <a:uFillTx/>
              <a:latin typeface="Calibri" panose="020F0502020204030204" pitchFamily="34" charset="0"/>
              <a:ea typeface="字魂58号-创中黑" panose="00000500000000000000" pitchFamily="2" charset="-122"/>
              <a:cs typeface="Calibri" panose="020F0502020204030204" pitchFamily="34" charset="0"/>
              <a:sym typeface="字魂58号-创中黑" panose="00000500000000000000" pitchFamily="2" charset="-122"/>
            </a:endParaRPr>
          </a:p>
        </p:txBody>
      </p:sp>
    </p:spTree>
    <p:extLst>
      <p:ext uri="{BB962C8B-B14F-4D97-AF65-F5344CB8AC3E}">
        <p14:creationId xmlns:p14="http://schemas.microsoft.com/office/powerpoint/2010/main" val="4029919614"/>
      </p:ext>
    </p:extLst>
  </p:cSld>
  <p:clrMapOvr>
    <a:masterClrMapping/>
  </p:clrMapOvr>
  <mc:AlternateContent xmlns:mc="http://schemas.openxmlformats.org/markup-compatibility/2006" xmlns:p14="http://schemas.microsoft.com/office/powerpoint/2010/main">
    <mc:Choice Requires="p14">
      <p:transition spd="slow" p14:dur="1500">
        <p:cover/>
      </p:transition>
    </mc:Choice>
    <mc:Fallback xmlns="">
      <p:transition spd="slow">
        <p:cov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9">
            <a:extLst>
              <a:ext uri="{FF2B5EF4-FFF2-40B4-BE49-F238E27FC236}">
                <a16:creationId xmlns:a16="http://schemas.microsoft.com/office/drawing/2014/main" id="{D87987CC-B68E-969D-FA46-A29FEEB6B8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0075" y="76201"/>
            <a:ext cx="1063262" cy="2041194"/>
          </a:xfrm>
          <a:prstGeom prst="rect">
            <a:avLst/>
          </a:prstGeom>
        </p:spPr>
      </p:pic>
      <p:grpSp>
        <p:nvGrpSpPr>
          <p:cNvPr id="12" name="Group 11">
            <a:extLst>
              <a:ext uri="{FF2B5EF4-FFF2-40B4-BE49-F238E27FC236}">
                <a16:creationId xmlns:a16="http://schemas.microsoft.com/office/drawing/2014/main" id="{3D3C34E3-8A8A-F69B-3BCD-3CCE1E6FC70B}"/>
              </a:ext>
            </a:extLst>
          </p:cNvPr>
          <p:cNvGrpSpPr/>
          <p:nvPr/>
        </p:nvGrpSpPr>
        <p:grpSpPr>
          <a:xfrm>
            <a:off x="1571626" y="576274"/>
            <a:ext cx="10098088" cy="1376351"/>
            <a:chOff x="3949832" y="1323417"/>
            <a:chExt cx="7827303" cy="3382007"/>
          </a:xfrm>
        </p:grpSpPr>
        <p:sp>
          <p:nvSpPr>
            <p:cNvPr id="13" name="矩形: 圆角 14">
              <a:extLst>
                <a:ext uri="{FF2B5EF4-FFF2-40B4-BE49-F238E27FC236}">
                  <a16:creationId xmlns:a16="http://schemas.microsoft.com/office/drawing/2014/main" id="{CFAA5933-A116-1CF8-D1E7-6F6007E3248D}"/>
                </a:ext>
              </a:extLst>
            </p:cNvPr>
            <p:cNvSpPr/>
            <p:nvPr/>
          </p:nvSpPr>
          <p:spPr>
            <a:xfrm>
              <a:off x="3949832" y="1323417"/>
              <a:ext cx="7827303" cy="3382007"/>
            </a:xfrm>
            <a:prstGeom prst="roundRect">
              <a:avLst/>
            </a:prstGeom>
            <a:solidFill>
              <a:schemeClr val="bg1">
                <a:alpha val="81000"/>
              </a:schemeClr>
            </a:solidFill>
            <a:ln w="19050">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zh-CN" altLang="en-US" sz="3200" dirty="0">
                <a:solidFill>
                  <a:prstClr val="white"/>
                </a:solidFill>
                <a:latin typeface="Times New Roman" pitchFamily="18" charset="0"/>
                <a:ea typeface="等线" panose="02010600030101010101" pitchFamily="2" charset="-122"/>
                <a:cs typeface="Times New Roman" pitchFamily="18" charset="0"/>
                <a:sym typeface="+mn-lt"/>
              </a:endParaRPr>
            </a:p>
          </p:txBody>
        </p:sp>
        <p:sp>
          <p:nvSpPr>
            <p:cNvPr id="14" name="Rectangle 23">
              <a:extLst>
                <a:ext uri="{FF2B5EF4-FFF2-40B4-BE49-F238E27FC236}">
                  <a16:creationId xmlns:a16="http://schemas.microsoft.com/office/drawing/2014/main" id="{78217B18-85A7-62F7-5DDC-320EBBFBB002}"/>
                </a:ext>
              </a:extLst>
            </p:cNvPr>
            <p:cNvSpPr/>
            <p:nvPr/>
          </p:nvSpPr>
          <p:spPr>
            <a:xfrm>
              <a:off x="3949832" y="1423692"/>
              <a:ext cx="7762549" cy="1436925"/>
            </a:xfrm>
            <a:prstGeom prst="rect">
              <a:avLst/>
            </a:prstGeom>
          </p:spPr>
          <p:txBody>
            <a:bodyPr wrap="square">
              <a:spAutoFit/>
            </a:bodyPr>
            <a:lstStyle/>
            <a:p>
              <a:pPr algn="just" defTabSz="609585"/>
              <a:endParaRPr lang="vi-VN" sz="3200" b="1" dirty="0">
                <a:solidFill>
                  <a:srgbClr val="002060"/>
                </a:solidFill>
                <a:latin typeface="Cambria" panose="02040503050406030204" pitchFamily="18" charset="0"/>
                <a:ea typeface="Cambria" panose="02040503050406030204" pitchFamily="18" charset="0"/>
                <a:cs typeface="Times New Roman" pitchFamily="18" charset="0"/>
              </a:endParaRPr>
            </a:p>
          </p:txBody>
        </p:sp>
      </p:grpSp>
      <p:pic>
        <p:nvPicPr>
          <p:cNvPr id="15" name="Picture 14">
            <a:extLst>
              <a:ext uri="{FF2B5EF4-FFF2-40B4-BE49-F238E27FC236}">
                <a16:creationId xmlns:a16="http://schemas.microsoft.com/office/drawing/2014/main" id="{B09ED017-9FBE-2AB8-26E9-3BD0D8F7D418}"/>
              </a:ext>
            </a:extLst>
          </p:cNvPr>
          <p:cNvPicPr>
            <a:picLocks noChangeAspect="1"/>
          </p:cNvPicPr>
          <p:nvPr/>
        </p:nvPicPr>
        <p:blipFill>
          <a:blip r:embed="rId4"/>
          <a:stretch>
            <a:fillRect/>
          </a:stretch>
        </p:blipFill>
        <p:spPr>
          <a:xfrm>
            <a:off x="3630757" y="2076450"/>
            <a:ext cx="5251305" cy="4443412"/>
          </a:xfrm>
          <a:prstGeom prst="rect">
            <a:avLst/>
          </a:prstGeom>
        </p:spPr>
      </p:pic>
      <p:pic>
        <p:nvPicPr>
          <p:cNvPr id="2" name="Picture 1">
            <a:extLst>
              <a:ext uri="{FF2B5EF4-FFF2-40B4-BE49-F238E27FC236}">
                <a16:creationId xmlns:a16="http://schemas.microsoft.com/office/drawing/2014/main" id="{E50497C7-050B-1983-EB76-8591BF1A330E}"/>
              </a:ext>
            </a:extLst>
          </p:cNvPr>
          <p:cNvPicPr>
            <a:picLocks noChangeAspect="1"/>
          </p:cNvPicPr>
          <p:nvPr/>
        </p:nvPicPr>
        <p:blipFill>
          <a:blip r:embed="rId4"/>
          <a:stretch>
            <a:fillRect/>
          </a:stretch>
        </p:blipFill>
        <p:spPr>
          <a:xfrm>
            <a:off x="1857822" y="242771"/>
            <a:ext cx="8156511" cy="6532601"/>
          </a:xfrm>
          <a:prstGeom prst="rect">
            <a:avLst/>
          </a:prstGeom>
        </p:spPr>
      </p:pic>
    </p:spTree>
    <p:extLst>
      <p:ext uri="{BB962C8B-B14F-4D97-AF65-F5344CB8AC3E}">
        <p14:creationId xmlns:p14="http://schemas.microsoft.com/office/powerpoint/2010/main" val="1954676731"/>
      </p:ext>
    </p:extLst>
  </p:cSld>
  <p:clrMapOvr>
    <a:masterClrMapping/>
  </p:clrMapOvr>
  <mc:AlternateContent xmlns:mc="http://schemas.openxmlformats.org/markup-compatibility/2006" xmlns:p14="http://schemas.microsoft.com/office/powerpoint/2010/main">
    <mc:Choice Requires="p14">
      <p:transition spd="slow" p14:dur="1500">
        <p:cover/>
      </p:transition>
    </mc:Choice>
    <mc:Fallback xmlns="">
      <p:transition spd="slow">
        <p:cov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fade">
                                      <p:cBhvr>
                                        <p:cTn id="24" dur="1000"/>
                                        <p:tgtEl>
                                          <p:spTgt spid="2"/>
                                        </p:tgtEl>
                                      </p:cBhvr>
                                    </p:animEffect>
                                    <p:anim calcmode="lin" valueType="num">
                                      <p:cBhvr>
                                        <p:cTn id="25" dur="1000" fill="hold"/>
                                        <p:tgtEl>
                                          <p:spTgt spid="2"/>
                                        </p:tgtEl>
                                        <p:attrNameLst>
                                          <p:attrName>ppt_x</p:attrName>
                                        </p:attrNameLst>
                                      </p:cBhvr>
                                      <p:tavLst>
                                        <p:tav tm="0">
                                          <p:val>
                                            <p:strVal val="#ppt_x"/>
                                          </p:val>
                                        </p:tav>
                                        <p:tav tm="100000">
                                          <p:val>
                                            <p:strVal val="#ppt_x"/>
                                          </p:val>
                                        </p:tav>
                                      </p:tavLst>
                                    </p:anim>
                                    <p:anim calcmode="lin" valueType="num">
                                      <p:cBhvr>
                                        <p:cTn id="2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6C6C8DF6-DF05-41D0-AB9D-1100E0789E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Picture 1">
            <a:extLst>
              <a:ext uri="{FF2B5EF4-FFF2-40B4-BE49-F238E27FC236}">
                <a16:creationId xmlns:a16="http://schemas.microsoft.com/office/drawing/2014/main" id="{FEE9F3E0-D96B-56AD-3CE7-09F4A0351A11}"/>
              </a:ext>
            </a:extLst>
          </p:cNvPr>
          <p:cNvPicPr>
            <a:picLocks noChangeAspect="1"/>
          </p:cNvPicPr>
          <p:nvPr/>
        </p:nvPicPr>
        <p:blipFill>
          <a:blip r:embed="rId4"/>
          <a:stretch>
            <a:fillRect/>
          </a:stretch>
        </p:blipFill>
        <p:spPr>
          <a:xfrm>
            <a:off x="3271520" y="-192049"/>
            <a:ext cx="8827821" cy="7050049"/>
          </a:xfrm>
          <a:prstGeom prst="rect">
            <a:avLst/>
          </a:prstGeom>
        </p:spPr>
      </p:pic>
    </p:spTree>
    <p:extLst>
      <p:ext uri="{BB962C8B-B14F-4D97-AF65-F5344CB8AC3E}">
        <p14:creationId xmlns:p14="http://schemas.microsoft.com/office/powerpoint/2010/main" val="2191255153"/>
      </p:ext>
    </p:extLst>
  </p:cSld>
  <p:clrMapOvr>
    <a:masterClrMapping/>
  </p:clrMapOvr>
  <mc:AlternateContent xmlns:mc="http://schemas.openxmlformats.org/markup-compatibility/2006" xmlns:p14="http://schemas.microsoft.com/office/powerpoint/2010/main">
    <mc:Choice Requires="p14">
      <p:transition spd="slow" p14:dur="1500">
        <p:cover/>
      </p:transition>
    </mc:Choice>
    <mc:Fallback xmlns="">
      <p:transition spd="slow">
        <p:cov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Toàn cảnh đồng bằng Bắc Bộ">
            <a:hlinkClick r:id="" action="ppaction://media"/>
            <a:extLst>
              <a:ext uri="{FF2B5EF4-FFF2-40B4-BE49-F238E27FC236}">
                <a16:creationId xmlns:a16="http://schemas.microsoft.com/office/drawing/2014/main" id="{25DA5E41-7CE0-E928-CFCE-E1E780B1D122}"/>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 y="0"/>
            <a:ext cx="12201525" cy="6858000"/>
          </a:xfrm>
          <a:prstGeom prst="rect">
            <a:avLst/>
          </a:prstGeom>
        </p:spPr>
      </p:pic>
    </p:spTree>
    <p:extLst>
      <p:ext uri="{BB962C8B-B14F-4D97-AF65-F5344CB8AC3E}">
        <p14:creationId xmlns:p14="http://schemas.microsoft.com/office/powerpoint/2010/main" val="4134450973"/>
      </p:ext>
    </p:extLst>
  </p:cSld>
  <p:clrMapOvr>
    <a:masterClrMapping/>
  </p:clrMapOvr>
  <mc:AlternateContent xmlns:mc="http://schemas.openxmlformats.org/markup-compatibility/2006" xmlns:p14="http://schemas.microsoft.com/office/powerpoint/2010/main">
    <mc:Choice Requires="p14">
      <p:transition spd="slow" p14:dur="1500">
        <p:cover/>
      </p:transition>
    </mc:Choice>
    <mc:Fallback xmlns="">
      <p:transition spd="slow">
        <p:cov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3027"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6"/>
                </p:tgtEl>
              </p:cMediaNode>
            </p:video>
            <p:seq concurrent="1" nextAc="seek">
              <p:cTn id="8" restart="whenNotActive" fill="hold" evtFilter="cancelBubble" nodeType="interactiveSeq">
                <p:stCondLst>
                  <p:cond evt="onClick" delay="0">
                    <p:tgtEl>
                      <p:spTgt spid="1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6"/>
                                        </p:tgtEl>
                                      </p:cBhvr>
                                    </p:cmd>
                                  </p:childTnLst>
                                </p:cTn>
                              </p:par>
                            </p:childTnLst>
                          </p:cTn>
                        </p:par>
                      </p:childTnLst>
                    </p:cTn>
                  </p:par>
                </p:childTnLst>
              </p:cTn>
              <p:nextCondLst>
                <p:cond evt="onClick" delay="0">
                  <p:tgtEl>
                    <p:spTgt spid="16"/>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27B142EC-6C78-4465-8EC9-DC628EDEAD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pic>
        <p:nvPicPr>
          <p:cNvPr id="2" name="Picture 1">
            <a:extLst>
              <a:ext uri="{FF2B5EF4-FFF2-40B4-BE49-F238E27FC236}">
                <a16:creationId xmlns:a16="http://schemas.microsoft.com/office/drawing/2014/main" id="{A7FF7A4F-9FDC-710C-B83D-22EED23ADE18}"/>
              </a:ext>
            </a:extLst>
          </p:cNvPr>
          <p:cNvPicPr>
            <a:picLocks noChangeAspect="1"/>
          </p:cNvPicPr>
          <p:nvPr/>
        </p:nvPicPr>
        <p:blipFill>
          <a:blip r:embed="rId4"/>
          <a:stretch>
            <a:fillRect/>
          </a:stretch>
        </p:blipFill>
        <p:spPr>
          <a:xfrm>
            <a:off x="3831006" y="1141571"/>
            <a:ext cx="7913212" cy="3499148"/>
          </a:xfrm>
          <a:prstGeom prst="rect">
            <a:avLst/>
          </a:prstGeom>
        </p:spPr>
      </p:pic>
    </p:spTree>
    <p:extLst>
      <p:ext uri="{BB962C8B-B14F-4D97-AF65-F5344CB8AC3E}">
        <p14:creationId xmlns:p14="http://schemas.microsoft.com/office/powerpoint/2010/main" val="1947141093"/>
      </p:ext>
    </p:extLst>
  </p:cSld>
  <p:clrMapOvr>
    <a:masterClrMapping/>
  </p:clrMapOvr>
  <mc:AlternateContent xmlns:mc="http://schemas.openxmlformats.org/markup-compatibility/2006" xmlns:p14="http://schemas.microsoft.com/office/powerpoint/2010/main">
    <mc:Choice Requires="p14">
      <p:transition spd="slow" p14:dur="1500">
        <p:cover/>
      </p:transition>
    </mc:Choice>
    <mc:Fallback xmlns="">
      <p:transition spd="slow">
        <p:cov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xplosion 1 2"/>
          <p:cNvSpPr/>
          <p:nvPr/>
        </p:nvSpPr>
        <p:spPr>
          <a:xfrm>
            <a:off x="1903107" y="1886224"/>
            <a:ext cx="7551103" cy="3119652"/>
          </a:xfrm>
          <a:prstGeom prst="irregularSeal1">
            <a:avLst/>
          </a:prstGeom>
        </p:spPr>
        <p:style>
          <a:lnRef idx="1">
            <a:schemeClr val="accent2"/>
          </a:lnRef>
          <a:fillRef idx="2">
            <a:schemeClr val="accent2"/>
          </a:fillRef>
          <a:effectRef idx="1">
            <a:schemeClr val="accent2"/>
          </a:effectRef>
          <a:fontRef idx="minor">
            <a:schemeClr val="dk1"/>
          </a:fontRef>
        </p:style>
        <p:txBody>
          <a:bodyPr lIns="86988" tIns="43492" rIns="86988" bIns="43492" rtlCol="0" anchor="ctr"/>
          <a:lstStyle/>
          <a:p>
            <a:pPr algn="ctr" defTabSz="922983"/>
            <a:r>
              <a:rPr lang="en-US" sz="5619" dirty="0" err="1">
                <a:solidFill>
                  <a:srgbClr val="FF0000"/>
                </a:solidFill>
                <a:latin typeface="Calibri" panose="020F0502020204030204" pitchFamily="34" charset="0"/>
                <a:cs typeface="Calibri" panose="020F0502020204030204" pitchFamily="34" charset="0"/>
              </a:rPr>
              <a:t>Chọn</a:t>
            </a:r>
            <a:r>
              <a:rPr lang="en-US" sz="5619" dirty="0">
                <a:solidFill>
                  <a:srgbClr val="FF0000"/>
                </a:solidFill>
                <a:latin typeface="Calibri" panose="020F0502020204030204" pitchFamily="34" charset="0"/>
                <a:cs typeface="Calibri" panose="020F0502020204030204" pitchFamily="34" charset="0"/>
              </a:rPr>
              <a:t> ý </a:t>
            </a:r>
            <a:r>
              <a:rPr lang="en-US" sz="5619" dirty="0" err="1">
                <a:solidFill>
                  <a:srgbClr val="FF0000"/>
                </a:solidFill>
                <a:latin typeface="Calibri" panose="020F0502020204030204" pitchFamily="34" charset="0"/>
                <a:cs typeface="Calibri" panose="020F0502020204030204" pitchFamily="34" charset="0"/>
              </a:rPr>
              <a:t>đúng</a:t>
            </a:r>
            <a:endParaRPr lang="en-US" sz="5619" dirty="0">
              <a:solidFill>
                <a:srgbClr val="FF0000"/>
              </a:solidFill>
              <a:latin typeface="Calibri" panose="020F0502020204030204" pitchFamily="34" charset="0"/>
              <a:cs typeface="Calibri" panose="020F0502020204030204" pitchFamily="34" charset="0"/>
            </a:endParaRPr>
          </a:p>
        </p:txBody>
      </p:sp>
      <p:sp>
        <p:nvSpPr>
          <p:cNvPr id="6" name="AutoShape 17"/>
          <p:cNvSpPr>
            <a:spLocks noChangeArrowheads="1"/>
          </p:cNvSpPr>
          <p:nvPr/>
        </p:nvSpPr>
        <p:spPr bwMode="auto">
          <a:xfrm>
            <a:off x="3351302" y="5185236"/>
            <a:ext cx="5941422" cy="653143"/>
          </a:xfrm>
          <a:prstGeom prst="flowChartTerminator">
            <a:avLst/>
          </a:prstGeom>
          <a:ln>
            <a:headEnd/>
            <a:tailEnd/>
          </a:ln>
        </p:spPr>
        <p:style>
          <a:lnRef idx="1">
            <a:schemeClr val="accent2"/>
          </a:lnRef>
          <a:fillRef idx="2">
            <a:schemeClr val="accent2"/>
          </a:fillRef>
          <a:effectRef idx="1">
            <a:schemeClr val="accent2"/>
          </a:effectRef>
          <a:fontRef idx="minor">
            <a:schemeClr val="dk1"/>
          </a:fontRef>
        </p:style>
        <p:txBody>
          <a:bodyPr wrap="none" lIns="86988" tIns="43492" rIns="86988" bIns="43492"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922983"/>
            <a:r>
              <a:rPr lang="en-US" sz="3048" b="1" dirty="0" err="1">
                <a:solidFill>
                  <a:srgbClr val="FF0000"/>
                </a:solidFill>
                <a:latin typeface="Calibri" panose="020F0502020204030204" pitchFamily="34" charset="0"/>
                <a:cs typeface="Calibri" panose="020F0502020204030204" pitchFamily="34" charset="0"/>
              </a:rPr>
              <a:t>Chọn</a:t>
            </a:r>
            <a:r>
              <a:rPr lang="en-US" sz="3048" b="1" dirty="0">
                <a:solidFill>
                  <a:srgbClr val="FF0000"/>
                </a:solidFill>
                <a:latin typeface="Calibri" panose="020F0502020204030204" pitchFamily="34" charset="0"/>
                <a:cs typeface="Calibri" panose="020F0502020204030204" pitchFamily="34" charset="0"/>
              </a:rPr>
              <a:t> A, </a:t>
            </a:r>
            <a:r>
              <a:rPr lang="en-US" sz="3048" b="1" dirty="0" err="1">
                <a:solidFill>
                  <a:srgbClr val="FF0000"/>
                </a:solidFill>
                <a:latin typeface="Calibri" panose="020F0502020204030204" pitchFamily="34" charset="0"/>
                <a:cs typeface="Calibri" panose="020F0502020204030204" pitchFamily="34" charset="0"/>
              </a:rPr>
              <a:t>hoặc</a:t>
            </a:r>
            <a:r>
              <a:rPr lang="en-US" sz="3048" b="1" dirty="0">
                <a:solidFill>
                  <a:srgbClr val="FF0000"/>
                </a:solidFill>
                <a:latin typeface="Calibri" panose="020F0502020204030204" pitchFamily="34" charset="0"/>
                <a:cs typeface="Calibri" panose="020F0502020204030204" pitchFamily="34" charset="0"/>
              </a:rPr>
              <a:t> B, </a:t>
            </a:r>
            <a:r>
              <a:rPr lang="en-US" sz="3048" b="1" dirty="0" err="1">
                <a:solidFill>
                  <a:srgbClr val="FF0000"/>
                </a:solidFill>
                <a:latin typeface="Calibri" panose="020F0502020204030204" pitchFamily="34" charset="0"/>
                <a:cs typeface="Calibri" panose="020F0502020204030204" pitchFamily="34" charset="0"/>
              </a:rPr>
              <a:t>hoặc</a:t>
            </a:r>
            <a:r>
              <a:rPr lang="en-US" sz="3048" b="1" dirty="0">
                <a:solidFill>
                  <a:srgbClr val="FF0000"/>
                </a:solidFill>
                <a:latin typeface="Calibri" panose="020F0502020204030204" pitchFamily="34" charset="0"/>
                <a:cs typeface="Calibri" panose="020F0502020204030204" pitchFamily="34" charset="0"/>
              </a:rPr>
              <a:t> C, </a:t>
            </a:r>
            <a:r>
              <a:rPr lang="en-US" sz="3048" b="1" dirty="0" err="1">
                <a:solidFill>
                  <a:srgbClr val="FF0000"/>
                </a:solidFill>
                <a:latin typeface="Calibri" panose="020F0502020204030204" pitchFamily="34" charset="0"/>
                <a:cs typeface="Calibri" panose="020F0502020204030204" pitchFamily="34" charset="0"/>
              </a:rPr>
              <a:t>hoặc</a:t>
            </a:r>
            <a:r>
              <a:rPr lang="en-US" sz="3048" b="1" dirty="0">
                <a:solidFill>
                  <a:srgbClr val="FF0000"/>
                </a:solidFill>
                <a:latin typeface="Calibri" panose="020F0502020204030204" pitchFamily="34" charset="0"/>
                <a:cs typeface="Calibri" panose="020F0502020204030204" pitchFamily="34" charset="0"/>
              </a:rPr>
              <a:t> D</a:t>
            </a:r>
          </a:p>
        </p:txBody>
      </p:sp>
      <p:sp>
        <p:nvSpPr>
          <p:cNvPr id="7" name="WordArt 18"/>
          <p:cNvSpPr>
            <a:spLocks noChangeArrowheads="1" noChangeShapeType="1" noTextEdit="1"/>
          </p:cNvSpPr>
          <p:nvPr/>
        </p:nvSpPr>
        <p:spPr bwMode="auto">
          <a:xfrm>
            <a:off x="1313845" y="259730"/>
            <a:ext cx="3410699" cy="945259"/>
          </a:xfrm>
          <a:prstGeom prst="rect">
            <a:avLst/>
          </a:prstGeom>
        </p:spPr>
        <p:txBody>
          <a:bodyPr wrap="none" lIns="86988" tIns="43492" rIns="86988" bIns="43492" numCol="1" fromWordArt="1">
            <a:prstTxWarp prst="textFadeUp">
              <a:avLst>
                <a:gd name="adj" fmla="val 9991"/>
              </a:avLst>
            </a:prstTxWarp>
          </a:bodyPr>
          <a:lstStyle/>
          <a:p>
            <a:pPr algn="ctr" defTabSz="922983"/>
            <a:r>
              <a:rPr lang="vi-VN" sz="3429" kern="10" dirty="0">
                <a:ln w="12700">
                  <a:solidFill>
                    <a:srgbClr val="000099"/>
                  </a:solidFill>
                  <a:round/>
                  <a:headEnd/>
                  <a:tailEnd/>
                </a:ln>
                <a:gradFill rotWithShape="1">
                  <a:gsLst>
                    <a:gs pos="0">
                      <a:srgbClr val="520402"/>
                    </a:gs>
                    <a:gs pos="100000">
                      <a:srgbClr val="FFCC00"/>
                    </a:gs>
                  </a:gsLst>
                  <a:lin ang="5400000" scaled="1"/>
                </a:gradFill>
                <a:effectLst>
                  <a:outerShdw dist="35921" dir="2700000" sy="50000" rotWithShape="0">
                    <a:srgbClr val="875B0D">
                      <a:alpha val="70000"/>
                    </a:srgbClr>
                  </a:outerShdw>
                </a:effectLst>
                <a:latin typeface="Times New Roman" pitchFamily="18" charset="0"/>
                <a:ea typeface="Tahoma" panose="020B0604030504040204" pitchFamily="34" charset="0"/>
                <a:cs typeface="Times New Roman" pitchFamily="18" charset="0"/>
              </a:rPr>
              <a:t>Trò chơi</a:t>
            </a:r>
            <a:endParaRPr lang="en-US" sz="3429" kern="10" dirty="0">
              <a:ln w="12700">
                <a:solidFill>
                  <a:srgbClr val="000099"/>
                </a:solidFill>
                <a:round/>
                <a:headEnd/>
                <a:tailEnd/>
              </a:ln>
              <a:gradFill rotWithShape="1">
                <a:gsLst>
                  <a:gs pos="0">
                    <a:srgbClr val="520402"/>
                  </a:gs>
                  <a:gs pos="100000">
                    <a:srgbClr val="FFCC00"/>
                  </a:gs>
                </a:gsLst>
                <a:lin ang="5400000" scaled="1"/>
              </a:gradFill>
              <a:effectLst>
                <a:outerShdw dist="35921" dir="2700000" sy="50000" rotWithShape="0">
                  <a:srgbClr val="875B0D">
                    <a:alpha val="70000"/>
                  </a:srgbClr>
                </a:outerShdw>
              </a:effectLst>
              <a:latin typeface="Times New Roman" pitchFamily="18" charset="0"/>
              <a:ea typeface="+mn-lt"/>
              <a:cs typeface="Times New Roman" pitchFamily="18" charset="0"/>
            </a:endParaRPr>
          </a:p>
        </p:txBody>
      </p:sp>
      <p:pic>
        <p:nvPicPr>
          <p:cNvPr id="8" name="Picture 20" descr="bells2med"/>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638024" y="1333506"/>
            <a:ext cx="1300239" cy="9434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E39B7B5A-2AB5-5746-6938-B4B0C47F304A}"/>
              </a:ext>
            </a:extLst>
          </p:cNvPr>
          <p:cNvPicPr>
            <a:picLocks noChangeAspect="1"/>
          </p:cNvPicPr>
          <p:nvPr/>
        </p:nvPicPr>
        <p:blipFill>
          <a:blip r:embed="rId3"/>
          <a:stretch>
            <a:fillRect/>
          </a:stretch>
        </p:blipFill>
        <p:spPr>
          <a:xfrm>
            <a:off x="4611196" y="406920"/>
            <a:ext cx="6925656" cy="1225402"/>
          </a:xfrm>
          <a:prstGeom prst="rect">
            <a:avLst/>
          </a:prstGeom>
        </p:spPr>
      </p:pic>
    </p:spTree>
    <p:extLst>
      <p:ext uri="{BB962C8B-B14F-4D97-AF65-F5344CB8AC3E}">
        <p14:creationId xmlns:p14="http://schemas.microsoft.com/office/powerpoint/2010/main" val="2333700473"/>
      </p:ext>
    </p:extLst>
  </p:cSld>
  <p:clrMapOvr>
    <a:masterClrMapping/>
  </p:clrMapOvr>
  <mc:AlternateContent xmlns:mc="http://schemas.openxmlformats.org/markup-compatibility/2006" xmlns:p14="http://schemas.microsoft.com/office/powerpoint/2010/main">
    <mc:Choice Requires="p14">
      <p:transition spd="slow" p14:dur="1500">
        <p:cover/>
      </p:transition>
    </mc:Choice>
    <mc:Fallback xmlns="">
      <p:transition spd="slow">
        <p:cov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56" presetClass="entr" presetSubtype="0" fill="hold" grpId="0" nodeType="clickEffect">
                                  <p:stCondLst>
                                    <p:cond delay="0"/>
                                  </p:stCondLst>
                                  <p:iterate type="lt">
                                    <p:tmPct val="10000"/>
                                  </p:iterate>
                                  <p:childTnLst>
                                    <p:set>
                                      <p:cBhvr>
                                        <p:cTn id="14" dur="1" fill="hold">
                                          <p:stCondLst>
                                            <p:cond delay="0"/>
                                          </p:stCondLst>
                                        </p:cTn>
                                        <p:tgtEl>
                                          <p:spTgt spid="6"/>
                                        </p:tgtEl>
                                        <p:attrNameLst>
                                          <p:attrName>style.visibility</p:attrName>
                                        </p:attrNameLst>
                                      </p:cBhvr>
                                      <p:to>
                                        <p:strVal val="visible"/>
                                      </p:to>
                                    </p:set>
                                    <p:anim by="(-#ppt_w*2)" calcmode="lin" valueType="num">
                                      <p:cBhvr rctx="PPT">
                                        <p:cTn id="15" dur="500" autoRev="1" fill="hold">
                                          <p:stCondLst>
                                            <p:cond delay="0"/>
                                          </p:stCondLst>
                                        </p:cTn>
                                        <p:tgtEl>
                                          <p:spTgt spid="6"/>
                                        </p:tgtEl>
                                        <p:attrNameLst>
                                          <p:attrName>ppt_w</p:attrName>
                                        </p:attrNameLst>
                                      </p:cBhvr>
                                    </p:anim>
                                    <p:anim by="(#ppt_w*0.50)" calcmode="lin" valueType="num">
                                      <p:cBhvr>
                                        <p:cTn id="16" dur="500" decel="50000" autoRev="1" fill="hold">
                                          <p:stCondLst>
                                            <p:cond delay="0"/>
                                          </p:stCondLst>
                                        </p:cTn>
                                        <p:tgtEl>
                                          <p:spTgt spid="6"/>
                                        </p:tgtEl>
                                        <p:attrNameLst>
                                          <p:attrName>ppt_x</p:attrName>
                                        </p:attrNameLst>
                                      </p:cBhvr>
                                    </p:anim>
                                    <p:anim from="(-#ppt_h/2)" to="(#ppt_y)" calcmode="lin" valueType="num">
                                      <p:cBhvr>
                                        <p:cTn id="17" dur="1000" fill="hold">
                                          <p:stCondLst>
                                            <p:cond delay="0"/>
                                          </p:stCondLst>
                                        </p:cTn>
                                        <p:tgtEl>
                                          <p:spTgt spid="6"/>
                                        </p:tgtEl>
                                        <p:attrNameLst>
                                          <p:attrName>ppt_y</p:attrName>
                                        </p:attrNameLst>
                                      </p:cBhvr>
                                    </p:anim>
                                    <p:animRot by="21600000">
                                      <p:cBhvr>
                                        <p:cTn id="18" dur="1000" fill="hold">
                                          <p:stCondLst>
                                            <p:cond delay="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5"/>
          <p:cNvSpPr>
            <a:spLocks noChangeArrowheads="1"/>
          </p:cNvSpPr>
          <p:nvPr/>
        </p:nvSpPr>
        <p:spPr bwMode="auto">
          <a:xfrm>
            <a:off x="5448302" y="5481638"/>
            <a:ext cx="1143000" cy="914400"/>
          </a:xfrm>
          <a:prstGeom prst="star16">
            <a:avLst>
              <a:gd name="adj" fmla="val 37500"/>
            </a:avLst>
          </a:prstGeom>
          <a:gradFill rotWithShape="1">
            <a:gsLst>
              <a:gs pos="0">
                <a:schemeClr val="bg1"/>
              </a:gs>
              <a:gs pos="100000">
                <a:srgbClr val="7B77C7"/>
              </a:gs>
            </a:gsLst>
            <a:path path="shape">
              <a:fillToRect l="50000" t="50000" r="50000" b="50000"/>
            </a:path>
          </a:gradFill>
          <a:ln w="9525">
            <a:solidFill>
              <a:schemeClr val="tx1"/>
            </a:solidFill>
            <a:miter lim="800000"/>
            <a:headEnd/>
            <a:tailEnd/>
          </a:ln>
        </p:spPr>
        <p:txBody>
          <a:bodyPr wrap="none" lIns="86988" tIns="43492" rIns="86988" bIns="43492"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defTabSz="922983">
              <a:spcBef>
                <a:spcPct val="0"/>
              </a:spcBef>
              <a:buNone/>
            </a:pPr>
            <a:r>
              <a:rPr lang="en-US" sz="4381" dirty="0">
                <a:solidFill>
                  <a:srgbClr val="FF0000"/>
                </a:solidFill>
                <a:latin typeface="Calibri" panose="020F0502020204030204" pitchFamily="34" charset="0"/>
                <a:cs typeface="Calibri" panose="020F0502020204030204" pitchFamily="34" charset="0"/>
              </a:rPr>
              <a:t>0</a:t>
            </a:r>
          </a:p>
        </p:txBody>
      </p:sp>
      <p:sp>
        <p:nvSpPr>
          <p:cNvPr id="6" name="AutoShape 6"/>
          <p:cNvSpPr>
            <a:spLocks noChangeArrowheads="1"/>
          </p:cNvSpPr>
          <p:nvPr/>
        </p:nvSpPr>
        <p:spPr bwMode="auto">
          <a:xfrm>
            <a:off x="5451475" y="5487988"/>
            <a:ext cx="1143000" cy="914400"/>
          </a:xfrm>
          <a:prstGeom prst="star16">
            <a:avLst>
              <a:gd name="adj" fmla="val 37500"/>
            </a:avLst>
          </a:prstGeom>
          <a:gradFill rotWithShape="1">
            <a:gsLst>
              <a:gs pos="0">
                <a:schemeClr val="bg1"/>
              </a:gs>
              <a:gs pos="100000">
                <a:srgbClr val="89B593"/>
              </a:gs>
            </a:gsLst>
            <a:path path="shape">
              <a:fillToRect l="50000" t="50000" r="50000" b="50000"/>
            </a:path>
          </a:gradFill>
          <a:ln w="9525">
            <a:solidFill>
              <a:schemeClr val="tx1"/>
            </a:solidFill>
            <a:miter lim="800000"/>
            <a:headEnd/>
            <a:tailEnd/>
          </a:ln>
        </p:spPr>
        <p:txBody>
          <a:bodyPr wrap="none" lIns="86988" tIns="43492" rIns="86988" bIns="43492"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defTabSz="922983">
              <a:spcBef>
                <a:spcPct val="0"/>
              </a:spcBef>
              <a:buNone/>
            </a:pPr>
            <a:r>
              <a:rPr lang="en-US" sz="4381" dirty="0">
                <a:solidFill>
                  <a:srgbClr val="800000"/>
                </a:solidFill>
                <a:latin typeface="Calibri" panose="020F0502020204030204" pitchFamily="34" charset="0"/>
                <a:cs typeface="Calibri" panose="020F0502020204030204" pitchFamily="34" charset="0"/>
              </a:rPr>
              <a:t>1</a:t>
            </a:r>
          </a:p>
        </p:txBody>
      </p:sp>
      <p:sp>
        <p:nvSpPr>
          <p:cNvPr id="7" name="AutoShape 7"/>
          <p:cNvSpPr>
            <a:spLocks noChangeArrowheads="1"/>
          </p:cNvSpPr>
          <p:nvPr/>
        </p:nvSpPr>
        <p:spPr bwMode="auto">
          <a:xfrm>
            <a:off x="5456241" y="5472113"/>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p:spPr>
        <p:txBody>
          <a:bodyPr wrap="none" lIns="86988" tIns="43492" rIns="86988" bIns="43492"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defTabSz="922983">
              <a:spcBef>
                <a:spcPct val="0"/>
              </a:spcBef>
              <a:buNone/>
            </a:pPr>
            <a:r>
              <a:rPr lang="en-US" sz="4381" dirty="0">
                <a:solidFill>
                  <a:srgbClr val="0033CC"/>
                </a:solidFill>
                <a:latin typeface="Calibri" panose="020F0502020204030204" pitchFamily="34" charset="0"/>
                <a:cs typeface="Calibri" panose="020F0502020204030204" pitchFamily="34" charset="0"/>
              </a:rPr>
              <a:t>2</a:t>
            </a:r>
          </a:p>
        </p:txBody>
      </p:sp>
      <p:sp>
        <p:nvSpPr>
          <p:cNvPr id="8" name="AutoShape 8"/>
          <p:cNvSpPr>
            <a:spLocks noChangeArrowheads="1"/>
          </p:cNvSpPr>
          <p:nvPr/>
        </p:nvSpPr>
        <p:spPr bwMode="auto">
          <a:xfrm>
            <a:off x="5448302" y="5467350"/>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p:spPr>
        <p:txBody>
          <a:bodyPr wrap="none" lIns="86988" tIns="43492" rIns="86988" bIns="43492"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defTabSz="922983">
              <a:spcBef>
                <a:spcPct val="0"/>
              </a:spcBef>
              <a:buNone/>
            </a:pPr>
            <a:r>
              <a:rPr lang="en-US" sz="4381" dirty="0">
                <a:solidFill>
                  <a:srgbClr val="0033CC"/>
                </a:solidFill>
                <a:latin typeface="Calibri" panose="020F0502020204030204" pitchFamily="34" charset="0"/>
                <a:cs typeface="Calibri" panose="020F0502020204030204" pitchFamily="34" charset="0"/>
              </a:rPr>
              <a:t>3</a:t>
            </a:r>
          </a:p>
        </p:txBody>
      </p:sp>
      <p:sp>
        <p:nvSpPr>
          <p:cNvPr id="9" name="AutoShape 10"/>
          <p:cNvSpPr>
            <a:spLocks noChangeArrowheads="1"/>
          </p:cNvSpPr>
          <p:nvPr/>
        </p:nvSpPr>
        <p:spPr bwMode="auto">
          <a:xfrm>
            <a:off x="5448302" y="5472113"/>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p:spPr>
        <p:txBody>
          <a:bodyPr wrap="none" lIns="86988" tIns="43492" rIns="86988" bIns="43492"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defTabSz="922983">
              <a:spcBef>
                <a:spcPct val="0"/>
              </a:spcBef>
              <a:buNone/>
            </a:pPr>
            <a:r>
              <a:rPr lang="en-US" sz="4381" dirty="0">
                <a:solidFill>
                  <a:srgbClr val="0033CC"/>
                </a:solidFill>
                <a:latin typeface="Calibri" panose="020F0502020204030204" pitchFamily="34" charset="0"/>
                <a:cs typeface="Calibri" panose="020F0502020204030204" pitchFamily="34" charset="0"/>
              </a:rPr>
              <a:t>4</a:t>
            </a:r>
          </a:p>
        </p:txBody>
      </p:sp>
      <p:sp>
        <p:nvSpPr>
          <p:cNvPr id="10" name="AutoShape 16"/>
          <p:cNvSpPr>
            <a:spLocks noChangeArrowheads="1"/>
          </p:cNvSpPr>
          <p:nvPr/>
        </p:nvSpPr>
        <p:spPr bwMode="auto">
          <a:xfrm>
            <a:off x="5454650" y="5471503"/>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p:spPr>
        <p:txBody>
          <a:bodyPr wrap="none" lIns="86988" tIns="43492" rIns="86988" bIns="43492"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defTabSz="922983">
              <a:spcBef>
                <a:spcPct val="0"/>
              </a:spcBef>
              <a:buNone/>
            </a:pPr>
            <a:r>
              <a:rPr lang="en-US" sz="4381" dirty="0">
                <a:solidFill>
                  <a:srgbClr val="0033CC"/>
                </a:solidFill>
                <a:latin typeface="Calibri" panose="020F0502020204030204" pitchFamily="34" charset="0"/>
                <a:cs typeface="Calibri" panose="020F0502020204030204" pitchFamily="34" charset="0"/>
              </a:rPr>
              <a:t>5</a:t>
            </a:r>
          </a:p>
        </p:txBody>
      </p:sp>
      <p:grpSp>
        <p:nvGrpSpPr>
          <p:cNvPr id="2" name="Group 18"/>
          <p:cNvGrpSpPr>
            <a:grpSpLocks/>
          </p:cNvGrpSpPr>
          <p:nvPr/>
        </p:nvGrpSpPr>
        <p:grpSpPr bwMode="auto">
          <a:xfrm>
            <a:off x="2286000" y="5486400"/>
            <a:ext cx="3048000" cy="914400"/>
            <a:chOff x="912" y="2592"/>
            <a:chExt cx="3072" cy="960"/>
          </a:xfrm>
        </p:grpSpPr>
        <p:sp>
          <p:nvSpPr>
            <p:cNvPr id="32791" name="Oval 19"/>
            <p:cNvSpPr>
              <a:spLocks noChangeArrowheads="1"/>
            </p:cNvSpPr>
            <p:nvPr/>
          </p:nvSpPr>
          <p:spPr bwMode="auto">
            <a:xfrm>
              <a:off x="912" y="2592"/>
              <a:ext cx="3072" cy="960"/>
            </a:xfrm>
            <a:prstGeom prst="ellipse">
              <a:avLst/>
            </a:prstGeom>
            <a:solidFill>
              <a:srgbClr val="00FF00"/>
            </a:solidFill>
            <a:ln w="9525">
              <a:solidFill>
                <a:srgbClr val="FF0000"/>
              </a:solidFill>
              <a:round/>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defTabSz="922983">
                <a:spcBef>
                  <a:spcPct val="0"/>
                </a:spcBef>
                <a:buNone/>
              </a:pPr>
              <a:endParaRPr lang="en-US" sz="1810" dirty="0">
                <a:solidFill>
                  <a:prstClr val="black"/>
                </a:solidFill>
                <a:latin typeface="Calibri" panose="020F0502020204030204" pitchFamily="34" charset="0"/>
                <a:cs typeface="Calibri" panose="020F0502020204030204" pitchFamily="34" charset="0"/>
              </a:endParaRPr>
            </a:p>
          </p:txBody>
        </p:sp>
        <p:sp>
          <p:nvSpPr>
            <p:cNvPr id="32792" name="WordArt 20"/>
            <p:cNvSpPr>
              <a:spLocks noChangeArrowheads="1" noChangeShapeType="1" noTextEdit="1"/>
            </p:cNvSpPr>
            <p:nvPr/>
          </p:nvSpPr>
          <p:spPr bwMode="auto">
            <a:xfrm>
              <a:off x="1488" y="2880"/>
              <a:ext cx="1884" cy="408"/>
            </a:xfrm>
            <a:prstGeom prst="rect">
              <a:avLst/>
            </a:prstGeom>
          </p:spPr>
          <p:txBody>
            <a:bodyPr wrap="none" fromWordArt="1">
              <a:prstTxWarp prst="textPlain">
                <a:avLst>
                  <a:gd name="adj" fmla="val 50000"/>
                </a:avLst>
              </a:prstTxWarp>
            </a:bodyPr>
            <a:lstStyle/>
            <a:p>
              <a:pPr defTabSz="922983"/>
              <a:r>
                <a:rPr lang="vi-VN" sz="3619" i="1" kern="10" dirty="0">
                  <a:ln w="9525">
                    <a:solidFill>
                      <a:srgbClr val="FF0000"/>
                    </a:solidFill>
                    <a:round/>
                    <a:headEnd/>
                    <a:tailEnd/>
                  </a:ln>
                  <a:solidFill>
                    <a:srgbClr val="FF6600"/>
                  </a:solidFill>
                  <a:latin typeface=".VnTime" panose="020B7200000000000000" pitchFamily="34" charset="0"/>
                </a:rPr>
                <a:t>Hết giờ</a:t>
              </a:r>
              <a:endParaRPr lang="en-US" sz="3619" i="1" kern="10" dirty="0">
                <a:ln w="9525">
                  <a:solidFill>
                    <a:srgbClr val="FF0000"/>
                  </a:solidFill>
                  <a:round/>
                  <a:headEnd/>
                  <a:tailEnd/>
                </a:ln>
                <a:solidFill>
                  <a:srgbClr val="FF6600"/>
                </a:solidFill>
                <a:latin typeface=".VnTime" panose="020B7200000000000000" pitchFamily="34" charset="0"/>
              </a:endParaRPr>
            </a:p>
          </p:txBody>
        </p:sp>
      </p:grpSp>
      <p:sp>
        <p:nvSpPr>
          <p:cNvPr id="26" name="AutoShape 16"/>
          <p:cNvSpPr>
            <a:spLocks noChangeArrowheads="1"/>
          </p:cNvSpPr>
          <p:nvPr/>
        </p:nvSpPr>
        <p:spPr bwMode="auto">
          <a:xfrm>
            <a:off x="5446712" y="5474678"/>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p:spPr>
        <p:txBody>
          <a:bodyPr wrap="none" lIns="86988" tIns="43492" rIns="86988" bIns="43492"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defTabSz="922983">
              <a:spcBef>
                <a:spcPct val="0"/>
              </a:spcBef>
              <a:buNone/>
            </a:pPr>
            <a:r>
              <a:rPr lang="en-US" sz="4381" dirty="0">
                <a:solidFill>
                  <a:srgbClr val="0033CC"/>
                </a:solidFill>
                <a:latin typeface="Calibri" panose="020F0502020204030204" pitchFamily="34" charset="0"/>
                <a:cs typeface="Calibri" panose="020F0502020204030204" pitchFamily="34" charset="0"/>
              </a:rPr>
              <a:t>6</a:t>
            </a:r>
          </a:p>
        </p:txBody>
      </p:sp>
      <p:sp>
        <p:nvSpPr>
          <p:cNvPr id="27" name="AutoShape 16"/>
          <p:cNvSpPr>
            <a:spLocks noChangeArrowheads="1"/>
          </p:cNvSpPr>
          <p:nvPr/>
        </p:nvSpPr>
        <p:spPr bwMode="auto">
          <a:xfrm>
            <a:off x="5442315" y="5470893"/>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p:spPr>
        <p:txBody>
          <a:bodyPr wrap="none" lIns="86988" tIns="43492" rIns="86988" bIns="43492"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defTabSz="922983">
              <a:spcBef>
                <a:spcPct val="0"/>
              </a:spcBef>
              <a:buNone/>
            </a:pPr>
            <a:r>
              <a:rPr lang="en-US" sz="4381" dirty="0">
                <a:solidFill>
                  <a:srgbClr val="0033CC"/>
                </a:solidFill>
                <a:latin typeface="Calibri" panose="020F0502020204030204" pitchFamily="34" charset="0"/>
                <a:cs typeface="Calibri" panose="020F0502020204030204" pitchFamily="34" charset="0"/>
              </a:rPr>
              <a:t>7</a:t>
            </a:r>
          </a:p>
        </p:txBody>
      </p:sp>
      <p:sp>
        <p:nvSpPr>
          <p:cNvPr id="28" name="AutoShape 16"/>
          <p:cNvSpPr>
            <a:spLocks noChangeArrowheads="1"/>
          </p:cNvSpPr>
          <p:nvPr/>
        </p:nvSpPr>
        <p:spPr bwMode="auto">
          <a:xfrm>
            <a:off x="5442315" y="5469548"/>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p:spPr>
        <p:txBody>
          <a:bodyPr wrap="none" lIns="86988" tIns="43492" rIns="86988" bIns="43492"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defTabSz="922983">
              <a:spcBef>
                <a:spcPct val="0"/>
              </a:spcBef>
              <a:buNone/>
            </a:pPr>
            <a:r>
              <a:rPr lang="en-US" sz="4381" dirty="0">
                <a:solidFill>
                  <a:srgbClr val="0033CC"/>
                </a:solidFill>
                <a:latin typeface="Calibri" panose="020F0502020204030204" pitchFamily="34" charset="0"/>
                <a:cs typeface="Calibri" panose="020F0502020204030204" pitchFamily="34" charset="0"/>
              </a:rPr>
              <a:t>8</a:t>
            </a:r>
          </a:p>
        </p:txBody>
      </p:sp>
      <p:sp>
        <p:nvSpPr>
          <p:cNvPr id="29" name="AutoShape 16"/>
          <p:cNvSpPr>
            <a:spLocks noChangeArrowheads="1"/>
          </p:cNvSpPr>
          <p:nvPr/>
        </p:nvSpPr>
        <p:spPr bwMode="auto">
          <a:xfrm>
            <a:off x="5442315" y="5469548"/>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p:spPr>
        <p:txBody>
          <a:bodyPr wrap="none" lIns="86988" tIns="43492" rIns="86988" bIns="43492"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defTabSz="922983">
              <a:spcBef>
                <a:spcPct val="0"/>
              </a:spcBef>
              <a:buNone/>
            </a:pPr>
            <a:r>
              <a:rPr lang="en-US" sz="4381" dirty="0">
                <a:solidFill>
                  <a:srgbClr val="0033CC"/>
                </a:solidFill>
                <a:latin typeface="Calibri" panose="020F0502020204030204" pitchFamily="34" charset="0"/>
                <a:cs typeface="Calibri" panose="020F0502020204030204" pitchFamily="34" charset="0"/>
              </a:rPr>
              <a:t>9</a:t>
            </a:r>
          </a:p>
        </p:txBody>
      </p:sp>
      <p:sp>
        <p:nvSpPr>
          <p:cNvPr id="30" name="AutoShape 16"/>
          <p:cNvSpPr>
            <a:spLocks noChangeArrowheads="1"/>
          </p:cNvSpPr>
          <p:nvPr/>
        </p:nvSpPr>
        <p:spPr bwMode="auto">
          <a:xfrm>
            <a:off x="5431214" y="5461746"/>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p:spPr>
        <p:txBody>
          <a:bodyPr wrap="none" lIns="86988" tIns="43492" rIns="86988" bIns="43492"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defTabSz="922983">
              <a:spcBef>
                <a:spcPct val="0"/>
              </a:spcBef>
              <a:buNone/>
            </a:pPr>
            <a:r>
              <a:rPr lang="en-US" sz="4381" dirty="0">
                <a:solidFill>
                  <a:srgbClr val="0033CC"/>
                </a:solidFill>
                <a:latin typeface="Calibri" panose="020F0502020204030204" pitchFamily="34" charset="0"/>
                <a:cs typeface="Calibri" panose="020F0502020204030204" pitchFamily="34" charset="0"/>
              </a:rPr>
              <a:t>10</a:t>
            </a:r>
          </a:p>
        </p:txBody>
      </p:sp>
      <p:sp>
        <p:nvSpPr>
          <p:cNvPr id="32" name="Oval 18"/>
          <p:cNvSpPr>
            <a:spLocks noChangeArrowheads="1"/>
          </p:cNvSpPr>
          <p:nvPr/>
        </p:nvSpPr>
        <p:spPr bwMode="auto">
          <a:xfrm>
            <a:off x="285751" y="194022"/>
            <a:ext cx="2000250" cy="1219200"/>
          </a:xfrm>
          <a:prstGeom prst="ellipse">
            <a:avLst/>
          </a:prstGeom>
          <a:solidFill>
            <a:srgbClr val="FFFF00"/>
          </a:solidFill>
          <a:ln w="12700">
            <a:solidFill>
              <a:srgbClr val="0000FF"/>
            </a:solidFill>
            <a:round/>
            <a:headEnd/>
            <a:tailEnd/>
          </a:ln>
        </p:spPr>
        <p:txBody>
          <a:bodyPr wrap="none" lIns="92296" tIns="46147" rIns="92296" bIns="46147" anchor="ctr"/>
          <a:lstStyle/>
          <a:p>
            <a:pPr algn="ctr" defTabSz="922983"/>
            <a:r>
              <a:rPr lang="en-US" sz="3048" b="1" i="1" u="sng" dirty="0" err="1">
                <a:solidFill>
                  <a:srgbClr val="FF0000"/>
                </a:solidFill>
                <a:latin typeface="Calibri" panose="020F0502020204030204" pitchFamily="34" charset="0"/>
                <a:cs typeface="Calibri" panose="020F0502020204030204" pitchFamily="34" charset="0"/>
              </a:rPr>
              <a:t>Câu</a:t>
            </a:r>
            <a:r>
              <a:rPr lang="en-US" sz="3048" b="1" i="1" u="sng" dirty="0">
                <a:solidFill>
                  <a:srgbClr val="FF0000"/>
                </a:solidFill>
                <a:latin typeface="Calibri" panose="020F0502020204030204" pitchFamily="34" charset="0"/>
                <a:cs typeface="Calibri" panose="020F0502020204030204" pitchFamily="34" charset="0"/>
              </a:rPr>
              <a:t> 1</a:t>
            </a:r>
          </a:p>
        </p:txBody>
      </p:sp>
      <p:sp>
        <p:nvSpPr>
          <p:cNvPr id="33" name="AutoShape 17"/>
          <p:cNvSpPr>
            <a:spLocks noChangeArrowheads="1"/>
          </p:cNvSpPr>
          <p:nvPr/>
        </p:nvSpPr>
        <p:spPr bwMode="auto">
          <a:xfrm>
            <a:off x="2181340" y="77118"/>
            <a:ext cx="9926197" cy="1830930"/>
          </a:xfrm>
          <a:prstGeom prst="roundRect">
            <a:avLst>
              <a:gd name="adj" fmla="val 16667"/>
            </a:avLst>
          </a:prstGeom>
          <a:ln>
            <a:headEnd/>
            <a:tailEnd/>
          </a:ln>
        </p:spPr>
        <p:style>
          <a:lnRef idx="1">
            <a:schemeClr val="accent2"/>
          </a:lnRef>
          <a:fillRef idx="2">
            <a:schemeClr val="accent2"/>
          </a:fillRef>
          <a:effectRef idx="1">
            <a:schemeClr val="accent2"/>
          </a:effectRef>
          <a:fontRef idx="minor">
            <a:schemeClr val="dk1"/>
          </a:fontRef>
        </p:style>
        <p:txBody>
          <a:bodyPr wrap="none" lIns="92296" tIns="46147" rIns="92296" bIns="46147" anchor="ctr"/>
          <a:lstStyle/>
          <a:p>
            <a:pPr algn="ctr" defTabSz="922983"/>
            <a:r>
              <a:rPr lang="vi-VN" altLang="en-US" sz="4286" b="1" dirty="0">
                <a:solidFill>
                  <a:srgbClr val="0000FF"/>
                </a:solidFill>
                <a:latin typeface="Calibri" panose="020F0502020204030204" pitchFamily="34" charset="0"/>
                <a:cs typeface="Calibri" panose="020F0502020204030204" pitchFamily="34" charset="0"/>
              </a:rPr>
              <a:t>Trường tiểu học Vĩnh Quỳnh</a:t>
            </a:r>
          </a:p>
          <a:p>
            <a:pPr algn="ctr" defTabSz="922983"/>
            <a:r>
              <a:rPr lang="vi-VN" altLang="en-US" sz="4286" b="1" dirty="0">
                <a:solidFill>
                  <a:srgbClr val="0000FF"/>
                </a:solidFill>
                <a:latin typeface="Calibri" panose="020F0502020204030204" pitchFamily="34" charset="0"/>
                <a:cs typeface="Calibri" panose="020F0502020204030204" pitchFamily="34" charset="0"/>
              </a:rPr>
              <a:t> nằm ở thành phố nào</a:t>
            </a:r>
            <a:r>
              <a:rPr lang="en-US" altLang="en-US" sz="4286" b="1" dirty="0">
                <a:solidFill>
                  <a:srgbClr val="0000FF"/>
                </a:solidFill>
                <a:latin typeface="Calibri" panose="020F0502020204030204" pitchFamily="34" charset="0"/>
                <a:cs typeface="Calibri" panose="020F0502020204030204" pitchFamily="34" charset="0"/>
              </a:rPr>
              <a:t>?</a:t>
            </a:r>
          </a:p>
        </p:txBody>
      </p:sp>
      <p:sp>
        <p:nvSpPr>
          <p:cNvPr id="34" name="AutoShape 22" descr="5%"/>
          <p:cNvSpPr>
            <a:spLocks noChangeArrowheads="1"/>
          </p:cNvSpPr>
          <p:nvPr/>
        </p:nvSpPr>
        <p:spPr bwMode="auto">
          <a:xfrm>
            <a:off x="2395536" y="2159508"/>
            <a:ext cx="9301163" cy="857035"/>
          </a:xfrm>
          <a:prstGeom prst="roundRect">
            <a:avLst>
              <a:gd name="adj" fmla="val 16667"/>
            </a:avLst>
          </a:prstGeom>
          <a:ln>
            <a:headEnd/>
            <a:tailEnd/>
          </a:ln>
        </p:spPr>
        <p:style>
          <a:lnRef idx="1">
            <a:schemeClr val="accent2"/>
          </a:lnRef>
          <a:fillRef idx="2">
            <a:schemeClr val="accent2"/>
          </a:fillRef>
          <a:effectRef idx="1">
            <a:schemeClr val="accent2"/>
          </a:effectRef>
          <a:fontRef idx="minor">
            <a:schemeClr val="dk1"/>
          </a:fontRef>
        </p:style>
        <p:txBody>
          <a:bodyPr wrap="none" lIns="92296" tIns="46147" rIns="92296" bIns="46147" anchor="ctr"/>
          <a:lstStyle/>
          <a:p>
            <a:pPr defTabSz="922983"/>
            <a:r>
              <a:rPr lang="en-US" altLang="en-US" sz="3429" b="1" dirty="0">
                <a:solidFill>
                  <a:srgbClr val="0000FF"/>
                </a:solidFill>
                <a:latin typeface="Calibri" panose="020F0502020204030204" pitchFamily="34" charset="0"/>
                <a:cs typeface="Calibri" panose="020F0502020204030204" pitchFamily="34" charset="0"/>
              </a:rPr>
              <a:t>A.</a:t>
            </a:r>
            <a:r>
              <a:rPr lang="vi-VN" altLang="en-US" sz="3429" b="1" dirty="0">
                <a:solidFill>
                  <a:srgbClr val="0000FF"/>
                </a:solidFill>
                <a:latin typeface="Calibri" panose="020F0502020204030204" pitchFamily="34" charset="0"/>
                <a:cs typeface="Calibri" panose="020F0502020204030204" pitchFamily="34" charset="0"/>
              </a:rPr>
              <a:t> Thái Bình</a:t>
            </a:r>
            <a:r>
              <a:rPr lang="en-US" altLang="en-US" sz="3429" b="1" dirty="0">
                <a:solidFill>
                  <a:srgbClr val="0000FF"/>
                </a:solidFill>
                <a:latin typeface="Calibri" panose="020F0502020204030204" pitchFamily="34" charset="0"/>
                <a:cs typeface="Calibri" panose="020F0502020204030204" pitchFamily="34" charset="0"/>
              </a:rPr>
              <a:t> </a:t>
            </a:r>
          </a:p>
        </p:txBody>
      </p:sp>
      <p:sp>
        <p:nvSpPr>
          <p:cNvPr id="35" name="AutoShape 22" descr="5%"/>
          <p:cNvSpPr>
            <a:spLocks noChangeArrowheads="1"/>
          </p:cNvSpPr>
          <p:nvPr/>
        </p:nvSpPr>
        <p:spPr bwMode="auto">
          <a:xfrm>
            <a:off x="2395536" y="4267947"/>
            <a:ext cx="9301163" cy="791890"/>
          </a:xfrm>
          <a:prstGeom prst="roundRect">
            <a:avLst>
              <a:gd name="adj" fmla="val 16667"/>
            </a:avLst>
          </a:prstGeom>
          <a:ln>
            <a:headEnd/>
            <a:tailEnd/>
          </a:ln>
        </p:spPr>
        <p:style>
          <a:lnRef idx="1">
            <a:schemeClr val="accent2"/>
          </a:lnRef>
          <a:fillRef idx="2">
            <a:schemeClr val="accent2"/>
          </a:fillRef>
          <a:effectRef idx="1">
            <a:schemeClr val="accent2"/>
          </a:effectRef>
          <a:fontRef idx="minor">
            <a:schemeClr val="dk1"/>
          </a:fontRef>
        </p:style>
        <p:txBody>
          <a:bodyPr wrap="none" lIns="92296" tIns="46147" rIns="92296" bIns="46147" anchor="ctr"/>
          <a:lstStyle/>
          <a:p>
            <a:pPr defTabSz="922983"/>
            <a:r>
              <a:rPr lang="en-US" sz="3429" b="1" dirty="0">
                <a:solidFill>
                  <a:srgbClr val="0000FF"/>
                </a:solidFill>
                <a:latin typeface="Calibri" panose="020F0502020204030204" pitchFamily="34" charset="0"/>
                <a:cs typeface="Calibri" panose="020F0502020204030204" pitchFamily="34" charset="0"/>
              </a:rPr>
              <a:t>C. </a:t>
            </a:r>
            <a:r>
              <a:rPr lang="vi-VN" sz="3429" b="1" dirty="0">
                <a:solidFill>
                  <a:srgbClr val="0000FF"/>
                </a:solidFill>
                <a:latin typeface="Calibri" panose="020F0502020204030204" pitchFamily="34" charset="0"/>
                <a:cs typeface="Calibri" panose="020F0502020204030204" pitchFamily="34" charset="0"/>
              </a:rPr>
              <a:t>Nam Định</a:t>
            </a:r>
            <a:endParaRPr lang="en-US" altLang="en-US" sz="3429" b="1" dirty="0">
              <a:solidFill>
                <a:srgbClr val="0000FF"/>
              </a:solidFill>
              <a:latin typeface="Calibri" panose="020F0502020204030204" pitchFamily="34" charset="0"/>
              <a:cs typeface="Calibri" panose="020F0502020204030204" pitchFamily="34" charset="0"/>
            </a:endParaRPr>
          </a:p>
        </p:txBody>
      </p:sp>
      <p:sp>
        <p:nvSpPr>
          <p:cNvPr id="37" name="AutoShape 22" descr="5%"/>
          <p:cNvSpPr>
            <a:spLocks noChangeArrowheads="1"/>
          </p:cNvSpPr>
          <p:nvPr/>
        </p:nvSpPr>
        <p:spPr bwMode="auto">
          <a:xfrm>
            <a:off x="2395536" y="3250374"/>
            <a:ext cx="9301163" cy="783755"/>
          </a:xfrm>
          <a:prstGeom prst="roundRect">
            <a:avLst>
              <a:gd name="adj" fmla="val 16667"/>
            </a:avLst>
          </a:prstGeom>
          <a:ln>
            <a:headEnd/>
            <a:tailEnd/>
          </a:ln>
        </p:spPr>
        <p:style>
          <a:lnRef idx="1">
            <a:schemeClr val="accent2"/>
          </a:lnRef>
          <a:fillRef idx="2">
            <a:schemeClr val="accent2"/>
          </a:fillRef>
          <a:effectRef idx="1">
            <a:schemeClr val="accent2"/>
          </a:effectRef>
          <a:fontRef idx="minor">
            <a:schemeClr val="dk1"/>
          </a:fontRef>
        </p:style>
        <p:txBody>
          <a:bodyPr wrap="none" lIns="92296" tIns="46147" rIns="92296" bIns="46147" anchor="ctr"/>
          <a:lstStyle/>
          <a:p>
            <a:pPr marL="493858" indent="-493858" algn="just" defTabSz="922983">
              <a:defRPr/>
            </a:pPr>
            <a:r>
              <a:rPr lang="en-US" sz="3429" b="1" dirty="0">
                <a:solidFill>
                  <a:srgbClr val="0000FF"/>
                </a:solidFill>
                <a:latin typeface="Calibri" panose="020F0502020204030204" pitchFamily="34" charset="0"/>
                <a:cs typeface="Calibri" panose="020F0502020204030204" pitchFamily="34" charset="0"/>
              </a:rPr>
              <a:t>B. </a:t>
            </a:r>
            <a:r>
              <a:rPr lang="vi-VN" sz="3429" b="1" dirty="0">
                <a:solidFill>
                  <a:srgbClr val="0000FF"/>
                </a:solidFill>
                <a:latin typeface="Calibri" panose="020F0502020204030204" pitchFamily="34" charset="0"/>
                <a:cs typeface="Calibri" panose="020F0502020204030204" pitchFamily="34" charset="0"/>
              </a:rPr>
              <a:t>Hà Nội</a:t>
            </a:r>
            <a:endParaRPr lang="en-US" sz="3429" b="1" dirty="0">
              <a:solidFill>
                <a:srgbClr val="0000FF"/>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81695747"/>
      </p:ext>
    </p:extLst>
  </p:cSld>
  <p:clrMapOvr>
    <a:masterClrMapping/>
  </p:clrMapOvr>
  <mc:AlternateContent xmlns:mc="http://schemas.openxmlformats.org/markup-compatibility/2006" xmlns:p14="http://schemas.microsoft.com/office/powerpoint/2010/main">
    <mc:Choice Requires="p14">
      <p:transition spd="slow" p14:dur="1500">
        <p:cover/>
      </p:transition>
    </mc:Choice>
    <mc:Fallback xmlns="">
      <p:transition spd="slow">
        <p:cov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grpId="0" nodeType="after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box(in)">
                                      <p:cBhvr>
                                        <p:cTn id="7" dur="1000"/>
                                        <p:tgtEl>
                                          <p:spTgt spid="32"/>
                                        </p:tgtEl>
                                      </p:cBhvr>
                                    </p:animEffect>
                                  </p:childTnLst>
                                </p:cTn>
                              </p:par>
                            </p:childTnLst>
                          </p:cTn>
                        </p:par>
                        <p:par>
                          <p:cTn id="8" fill="hold">
                            <p:stCondLst>
                              <p:cond delay="1000"/>
                            </p:stCondLst>
                            <p:childTnLst>
                              <p:par>
                                <p:cTn id="9" presetID="12" presetClass="entr" presetSubtype="8" fill="hold" grpId="0" nodeType="afterEffect">
                                  <p:stCondLst>
                                    <p:cond delay="0"/>
                                  </p:stCondLst>
                                  <p:childTnLst>
                                    <p:set>
                                      <p:cBhvr>
                                        <p:cTn id="10" dur="1" fill="hold">
                                          <p:stCondLst>
                                            <p:cond delay="0"/>
                                          </p:stCondLst>
                                        </p:cTn>
                                        <p:tgtEl>
                                          <p:spTgt spid="33"/>
                                        </p:tgtEl>
                                        <p:attrNameLst>
                                          <p:attrName>style.visibility</p:attrName>
                                        </p:attrNameLst>
                                      </p:cBhvr>
                                      <p:to>
                                        <p:strVal val="visible"/>
                                      </p:to>
                                    </p:set>
                                    <p:animEffect transition="in" filter="slide(fromLeft)">
                                      <p:cBhvr>
                                        <p:cTn id="11" dur="1000"/>
                                        <p:tgtEl>
                                          <p:spTgt spid="33"/>
                                        </p:tgtEl>
                                      </p:cBhvr>
                                    </p:animEffect>
                                  </p:childTnLst>
                                </p:cTn>
                              </p:par>
                              <p:par>
                                <p:cTn id="12" presetID="2" presetClass="entr" presetSubtype="8" fill="hold" grpId="0" nodeType="withEffect">
                                  <p:stCondLst>
                                    <p:cond delay="0"/>
                                  </p:stCondLst>
                                  <p:childTnLst>
                                    <p:set>
                                      <p:cBhvr>
                                        <p:cTn id="13" dur="1" fill="hold">
                                          <p:stCondLst>
                                            <p:cond delay="0"/>
                                          </p:stCondLst>
                                        </p:cTn>
                                        <p:tgtEl>
                                          <p:spTgt spid="34"/>
                                        </p:tgtEl>
                                        <p:attrNameLst>
                                          <p:attrName>style.visibility</p:attrName>
                                        </p:attrNameLst>
                                      </p:cBhvr>
                                      <p:to>
                                        <p:strVal val="visible"/>
                                      </p:to>
                                    </p:set>
                                    <p:anim calcmode="lin" valueType="num">
                                      <p:cBhvr additive="base">
                                        <p:cTn id="14" dur="1000" fill="hold"/>
                                        <p:tgtEl>
                                          <p:spTgt spid="34"/>
                                        </p:tgtEl>
                                        <p:attrNameLst>
                                          <p:attrName>ppt_x</p:attrName>
                                        </p:attrNameLst>
                                      </p:cBhvr>
                                      <p:tavLst>
                                        <p:tav tm="0">
                                          <p:val>
                                            <p:strVal val="0-#ppt_w/2"/>
                                          </p:val>
                                        </p:tav>
                                        <p:tav tm="100000">
                                          <p:val>
                                            <p:strVal val="#ppt_x"/>
                                          </p:val>
                                        </p:tav>
                                      </p:tavLst>
                                    </p:anim>
                                    <p:anim calcmode="lin" valueType="num">
                                      <p:cBhvr additive="base">
                                        <p:cTn id="15" dur="1000" fill="hold"/>
                                        <p:tgtEl>
                                          <p:spTgt spid="34"/>
                                        </p:tgtEl>
                                        <p:attrNameLst>
                                          <p:attrName>ppt_y</p:attrName>
                                        </p:attrNameLst>
                                      </p:cBhvr>
                                      <p:tavLst>
                                        <p:tav tm="0">
                                          <p:val>
                                            <p:strVal val="#ppt_y"/>
                                          </p:val>
                                        </p:tav>
                                        <p:tav tm="100000">
                                          <p:val>
                                            <p:strVal val="#ppt_y"/>
                                          </p:val>
                                        </p:tav>
                                      </p:tavLst>
                                    </p:anim>
                                  </p:childTnLst>
                                </p:cTn>
                              </p:par>
                              <p:par>
                                <p:cTn id="16" presetID="2" presetClass="entr" presetSubtype="2" fill="hold" grpId="0" nodeType="withEffect">
                                  <p:stCondLst>
                                    <p:cond delay="0"/>
                                  </p:stCondLst>
                                  <p:childTnLst>
                                    <p:set>
                                      <p:cBhvr>
                                        <p:cTn id="17" dur="1" fill="hold">
                                          <p:stCondLst>
                                            <p:cond delay="0"/>
                                          </p:stCondLst>
                                        </p:cTn>
                                        <p:tgtEl>
                                          <p:spTgt spid="35"/>
                                        </p:tgtEl>
                                        <p:attrNameLst>
                                          <p:attrName>style.visibility</p:attrName>
                                        </p:attrNameLst>
                                      </p:cBhvr>
                                      <p:to>
                                        <p:strVal val="visible"/>
                                      </p:to>
                                    </p:set>
                                    <p:anim calcmode="lin" valueType="num">
                                      <p:cBhvr additive="base">
                                        <p:cTn id="18" dur="1000" fill="hold"/>
                                        <p:tgtEl>
                                          <p:spTgt spid="35"/>
                                        </p:tgtEl>
                                        <p:attrNameLst>
                                          <p:attrName>ppt_x</p:attrName>
                                        </p:attrNameLst>
                                      </p:cBhvr>
                                      <p:tavLst>
                                        <p:tav tm="0">
                                          <p:val>
                                            <p:strVal val="1+#ppt_w/2"/>
                                          </p:val>
                                        </p:tav>
                                        <p:tav tm="100000">
                                          <p:val>
                                            <p:strVal val="#ppt_x"/>
                                          </p:val>
                                        </p:tav>
                                      </p:tavLst>
                                    </p:anim>
                                    <p:anim calcmode="lin" valueType="num">
                                      <p:cBhvr additive="base">
                                        <p:cTn id="19" dur="1000" fill="hold"/>
                                        <p:tgtEl>
                                          <p:spTgt spid="35"/>
                                        </p:tgtEl>
                                        <p:attrNameLst>
                                          <p:attrName>ppt_y</p:attrName>
                                        </p:attrNameLst>
                                      </p:cBhvr>
                                      <p:tavLst>
                                        <p:tav tm="0">
                                          <p:val>
                                            <p:strVal val="#ppt_y"/>
                                          </p:val>
                                        </p:tav>
                                        <p:tav tm="100000">
                                          <p:val>
                                            <p:strVal val="#ppt_y"/>
                                          </p:val>
                                        </p:tav>
                                      </p:tavLst>
                                    </p:anim>
                                  </p:childTnLst>
                                </p:cTn>
                              </p:par>
                              <p:par>
                                <p:cTn id="20" presetID="2" presetClass="entr" presetSubtype="2" fill="hold" grpId="1" nodeType="withEffect">
                                  <p:stCondLst>
                                    <p:cond delay="0"/>
                                  </p:stCondLst>
                                  <p:childTnLst>
                                    <p:set>
                                      <p:cBhvr>
                                        <p:cTn id="21" dur="1" fill="hold">
                                          <p:stCondLst>
                                            <p:cond delay="0"/>
                                          </p:stCondLst>
                                        </p:cTn>
                                        <p:tgtEl>
                                          <p:spTgt spid="37"/>
                                        </p:tgtEl>
                                        <p:attrNameLst>
                                          <p:attrName>style.visibility</p:attrName>
                                        </p:attrNameLst>
                                      </p:cBhvr>
                                      <p:to>
                                        <p:strVal val="visible"/>
                                      </p:to>
                                    </p:set>
                                    <p:anim calcmode="lin" valueType="num">
                                      <p:cBhvr additive="base">
                                        <p:cTn id="22" dur="1000" fill="hold"/>
                                        <p:tgtEl>
                                          <p:spTgt spid="37"/>
                                        </p:tgtEl>
                                        <p:attrNameLst>
                                          <p:attrName>ppt_x</p:attrName>
                                        </p:attrNameLst>
                                      </p:cBhvr>
                                      <p:tavLst>
                                        <p:tav tm="0">
                                          <p:val>
                                            <p:strVal val="1+#ppt_w/2"/>
                                          </p:val>
                                        </p:tav>
                                        <p:tav tm="100000">
                                          <p:val>
                                            <p:strVal val="#ppt_x"/>
                                          </p:val>
                                        </p:tav>
                                      </p:tavLst>
                                    </p:anim>
                                    <p:anim calcmode="lin" valueType="num">
                                      <p:cBhvr additive="base">
                                        <p:cTn id="23" dur="1000" fill="hold"/>
                                        <p:tgtEl>
                                          <p:spTgt spid="37"/>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54" presetClass="exit" presetSubtype="0" decel="100000" fill="hold" grpId="0" nodeType="clickEffect">
                                  <p:stCondLst>
                                    <p:cond delay="0"/>
                                  </p:stCondLst>
                                  <p:childTnLst>
                                    <p:anim calcmode="lin" valueType="num">
                                      <p:cBhvr>
                                        <p:cTn id="27" dur="1000"/>
                                        <p:tgtEl>
                                          <p:spTgt spid="30"/>
                                        </p:tgtEl>
                                        <p:attrNameLst>
                                          <p:attrName>ppt_w</p:attrName>
                                        </p:attrNameLst>
                                      </p:cBhvr>
                                      <p:tavLst>
                                        <p:tav tm="0">
                                          <p:val>
                                            <p:strVal val="ppt_w"/>
                                          </p:val>
                                        </p:tav>
                                        <p:tav tm="100000">
                                          <p:val>
                                            <p:strVal val="ppt_w*0.05"/>
                                          </p:val>
                                        </p:tav>
                                      </p:tavLst>
                                    </p:anim>
                                    <p:anim calcmode="lin" valueType="num">
                                      <p:cBhvr>
                                        <p:cTn id="28" dur="1000"/>
                                        <p:tgtEl>
                                          <p:spTgt spid="30"/>
                                        </p:tgtEl>
                                        <p:attrNameLst>
                                          <p:attrName>ppt_h</p:attrName>
                                        </p:attrNameLst>
                                      </p:cBhvr>
                                      <p:tavLst>
                                        <p:tav tm="0">
                                          <p:val>
                                            <p:strVal val="ppt_h"/>
                                          </p:val>
                                        </p:tav>
                                        <p:tav tm="100000">
                                          <p:val>
                                            <p:strVal val="ppt_h"/>
                                          </p:val>
                                        </p:tav>
                                      </p:tavLst>
                                    </p:anim>
                                    <p:anim calcmode="lin" valueType="num">
                                      <p:cBhvr>
                                        <p:cTn id="29" dur="1000"/>
                                        <p:tgtEl>
                                          <p:spTgt spid="30"/>
                                        </p:tgtEl>
                                        <p:attrNameLst>
                                          <p:attrName>ppt_x</p:attrName>
                                        </p:attrNameLst>
                                      </p:cBhvr>
                                      <p:tavLst>
                                        <p:tav tm="0">
                                          <p:val>
                                            <p:strVal val="ppt_x"/>
                                          </p:val>
                                        </p:tav>
                                        <p:tav tm="100000">
                                          <p:val>
                                            <p:strVal val="ppt_x-.2"/>
                                          </p:val>
                                        </p:tav>
                                      </p:tavLst>
                                    </p:anim>
                                    <p:anim calcmode="lin" valueType="num">
                                      <p:cBhvr>
                                        <p:cTn id="30" dur="1000"/>
                                        <p:tgtEl>
                                          <p:spTgt spid="30"/>
                                        </p:tgtEl>
                                        <p:attrNameLst>
                                          <p:attrName>ppt_y</p:attrName>
                                        </p:attrNameLst>
                                      </p:cBhvr>
                                      <p:tavLst>
                                        <p:tav tm="0">
                                          <p:val>
                                            <p:strVal val="ppt_y"/>
                                          </p:val>
                                        </p:tav>
                                        <p:tav tm="100000">
                                          <p:val>
                                            <p:strVal val="ppt_y"/>
                                          </p:val>
                                        </p:tav>
                                      </p:tavLst>
                                    </p:anim>
                                    <p:animEffect transition="out" filter="fade">
                                      <p:cBhvr>
                                        <p:cTn id="31" dur="1000"/>
                                        <p:tgtEl>
                                          <p:spTgt spid="30"/>
                                        </p:tgtEl>
                                      </p:cBhvr>
                                    </p:animEffect>
                                    <p:set>
                                      <p:cBhvr>
                                        <p:cTn id="32" dur="1" fill="hold">
                                          <p:stCondLst>
                                            <p:cond delay="999"/>
                                          </p:stCondLst>
                                        </p:cTn>
                                        <p:tgtEl>
                                          <p:spTgt spid="30"/>
                                        </p:tgtEl>
                                        <p:attrNameLst>
                                          <p:attrName>style.visibility</p:attrName>
                                        </p:attrNameLst>
                                      </p:cBhvr>
                                      <p:to>
                                        <p:strVal val="hidden"/>
                                      </p:to>
                                    </p:set>
                                  </p:childTnLst>
                                  <p:subTnLst>
                                    <p:audio>
                                      <p:cMediaNode>
                                        <p:cTn display="0" masterRel="sameClick">
                                          <p:stCondLst>
                                            <p:cond evt="begin" delay="0">
                                              <p:tn val="26"/>
                                            </p:cond>
                                          </p:stCondLst>
                                          <p:endCondLst>
                                            <p:cond evt="onStopAudio" delay="0">
                                              <p:tgtEl>
                                                <p:sldTgt/>
                                              </p:tgtEl>
                                            </p:cond>
                                          </p:endCondLst>
                                        </p:cTn>
                                        <p:tgtEl>
                                          <p:sndTgt r:embed="rId2" name="click.wav"/>
                                        </p:tgtEl>
                                      </p:cMediaNode>
                                    </p:audio>
                                  </p:subTnLst>
                                </p:cTn>
                              </p:par>
                            </p:childTnLst>
                          </p:cTn>
                        </p:par>
                        <p:par>
                          <p:cTn id="33" fill="hold" nodeType="withGroup">
                            <p:stCondLst>
                              <p:cond delay="1000"/>
                            </p:stCondLst>
                            <p:childTnLst>
                              <p:par>
                                <p:cTn id="34" presetID="54" presetClass="exit" presetSubtype="0" decel="100000" fill="hold" grpId="0" nodeType="afterEffect">
                                  <p:stCondLst>
                                    <p:cond delay="0"/>
                                  </p:stCondLst>
                                  <p:childTnLst>
                                    <p:anim calcmode="lin" valueType="num">
                                      <p:cBhvr>
                                        <p:cTn id="35" dur="1000"/>
                                        <p:tgtEl>
                                          <p:spTgt spid="29"/>
                                        </p:tgtEl>
                                        <p:attrNameLst>
                                          <p:attrName>ppt_w</p:attrName>
                                        </p:attrNameLst>
                                      </p:cBhvr>
                                      <p:tavLst>
                                        <p:tav tm="0">
                                          <p:val>
                                            <p:strVal val="ppt_w"/>
                                          </p:val>
                                        </p:tav>
                                        <p:tav tm="100000">
                                          <p:val>
                                            <p:strVal val="ppt_w*0.05"/>
                                          </p:val>
                                        </p:tav>
                                      </p:tavLst>
                                    </p:anim>
                                    <p:anim calcmode="lin" valueType="num">
                                      <p:cBhvr>
                                        <p:cTn id="36" dur="1000"/>
                                        <p:tgtEl>
                                          <p:spTgt spid="29"/>
                                        </p:tgtEl>
                                        <p:attrNameLst>
                                          <p:attrName>ppt_h</p:attrName>
                                        </p:attrNameLst>
                                      </p:cBhvr>
                                      <p:tavLst>
                                        <p:tav tm="0">
                                          <p:val>
                                            <p:strVal val="ppt_h"/>
                                          </p:val>
                                        </p:tav>
                                        <p:tav tm="100000">
                                          <p:val>
                                            <p:strVal val="ppt_h"/>
                                          </p:val>
                                        </p:tav>
                                      </p:tavLst>
                                    </p:anim>
                                    <p:anim calcmode="lin" valueType="num">
                                      <p:cBhvr>
                                        <p:cTn id="37" dur="1000"/>
                                        <p:tgtEl>
                                          <p:spTgt spid="29"/>
                                        </p:tgtEl>
                                        <p:attrNameLst>
                                          <p:attrName>ppt_x</p:attrName>
                                        </p:attrNameLst>
                                      </p:cBhvr>
                                      <p:tavLst>
                                        <p:tav tm="0">
                                          <p:val>
                                            <p:strVal val="ppt_x"/>
                                          </p:val>
                                        </p:tav>
                                        <p:tav tm="100000">
                                          <p:val>
                                            <p:strVal val="ppt_x-.2"/>
                                          </p:val>
                                        </p:tav>
                                      </p:tavLst>
                                    </p:anim>
                                    <p:anim calcmode="lin" valueType="num">
                                      <p:cBhvr>
                                        <p:cTn id="38" dur="1000"/>
                                        <p:tgtEl>
                                          <p:spTgt spid="29"/>
                                        </p:tgtEl>
                                        <p:attrNameLst>
                                          <p:attrName>ppt_y</p:attrName>
                                        </p:attrNameLst>
                                      </p:cBhvr>
                                      <p:tavLst>
                                        <p:tav tm="0">
                                          <p:val>
                                            <p:strVal val="ppt_y"/>
                                          </p:val>
                                        </p:tav>
                                        <p:tav tm="100000">
                                          <p:val>
                                            <p:strVal val="ppt_y"/>
                                          </p:val>
                                        </p:tav>
                                      </p:tavLst>
                                    </p:anim>
                                    <p:animEffect transition="out" filter="fade">
                                      <p:cBhvr>
                                        <p:cTn id="39" dur="1000"/>
                                        <p:tgtEl>
                                          <p:spTgt spid="29"/>
                                        </p:tgtEl>
                                      </p:cBhvr>
                                    </p:animEffect>
                                    <p:set>
                                      <p:cBhvr>
                                        <p:cTn id="40" dur="1" fill="hold">
                                          <p:stCondLst>
                                            <p:cond delay="999"/>
                                          </p:stCondLst>
                                        </p:cTn>
                                        <p:tgtEl>
                                          <p:spTgt spid="29"/>
                                        </p:tgtEl>
                                        <p:attrNameLst>
                                          <p:attrName>style.visibility</p:attrName>
                                        </p:attrNameLst>
                                      </p:cBhvr>
                                      <p:to>
                                        <p:strVal val="hidden"/>
                                      </p:to>
                                    </p:set>
                                  </p:childTnLst>
                                  <p:subTnLst>
                                    <p:audio>
                                      <p:cMediaNode>
                                        <p:cTn display="0" masterRel="sameClick">
                                          <p:stCondLst>
                                            <p:cond evt="begin" delay="0">
                                              <p:tn val="34"/>
                                            </p:cond>
                                          </p:stCondLst>
                                          <p:endCondLst>
                                            <p:cond evt="onStopAudio" delay="0">
                                              <p:tgtEl>
                                                <p:sldTgt/>
                                              </p:tgtEl>
                                            </p:cond>
                                          </p:endCondLst>
                                        </p:cTn>
                                        <p:tgtEl>
                                          <p:sndTgt r:embed="rId2" name="click.wav"/>
                                        </p:tgtEl>
                                      </p:cMediaNode>
                                    </p:audio>
                                  </p:subTnLst>
                                </p:cTn>
                              </p:par>
                            </p:childTnLst>
                          </p:cTn>
                        </p:par>
                        <p:par>
                          <p:cTn id="41" fill="hold">
                            <p:stCondLst>
                              <p:cond delay="2000"/>
                            </p:stCondLst>
                            <p:childTnLst>
                              <p:par>
                                <p:cTn id="42" presetID="54" presetClass="exit" presetSubtype="0" decel="100000" fill="hold" grpId="0" nodeType="afterEffect">
                                  <p:stCondLst>
                                    <p:cond delay="0"/>
                                  </p:stCondLst>
                                  <p:childTnLst>
                                    <p:anim calcmode="lin" valueType="num">
                                      <p:cBhvr>
                                        <p:cTn id="43" dur="1000"/>
                                        <p:tgtEl>
                                          <p:spTgt spid="28"/>
                                        </p:tgtEl>
                                        <p:attrNameLst>
                                          <p:attrName>ppt_w</p:attrName>
                                        </p:attrNameLst>
                                      </p:cBhvr>
                                      <p:tavLst>
                                        <p:tav tm="0">
                                          <p:val>
                                            <p:strVal val="ppt_w"/>
                                          </p:val>
                                        </p:tav>
                                        <p:tav tm="100000">
                                          <p:val>
                                            <p:strVal val="ppt_w*0.05"/>
                                          </p:val>
                                        </p:tav>
                                      </p:tavLst>
                                    </p:anim>
                                    <p:anim calcmode="lin" valueType="num">
                                      <p:cBhvr>
                                        <p:cTn id="44" dur="1000"/>
                                        <p:tgtEl>
                                          <p:spTgt spid="28"/>
                                        </p:tgtEl>
                                        <p:attrNameLst>
                                          <p:attrName>ppt_h</p:attrName>
                                        </p:attrNameLst>
                                      </p:cBhvr>
                                      <p:tavLst>
                                        <p:tav tm="0">
                                          <p:val>
                                            <p:strVal val="ppt_h"/>
                                          </p:val>
                                        </p:tav>
                                        <p:tav tm="100000">
                                          <p:val>
                                            <p:strVal val="ppt_h"/>
                                          </p:val>
                                        </p:tav>
                                      </p:tavLst>
                                    </p:anim>
                                    <p:anim calcmode="lin" valueType="num">
                                      <p:cBhvr>
                                        <p:cTn id="45" dur="1000"/>
                                        <p:tgtEl>
                                          <p:spTgt spid="28"/>
                                        </p:tgtEl>
                                        <p:attrNameLst>
                                          <p:attrName>ppt_x</p:attrName>
                                        </p:attrNameLst>
                                      </p:cBhvr>
                                      <p:tavLst>
                                        <p:tav tm="0">
                                          <p:val>
                                            <p:strVal val="ppt_x"/>
                                          </p:val>
                                        </p:tav>
                                        <p:tav tm="100000">
                                          <p:val>
                                            <p:strVal val="ppt_x-.2"/>
                                          </p:val>
                                        </p:tav>
                                      </p:tavLst>
                                    </p:anim>
                                    <p:anim calcmode="lin" valueType="num">
                                      <p:cBhvr>
                                        <p:cTn id="46" dur="1000"/>
                                        <p:tgtEl>
                                          <p:spTgt spid="28"/>
                                        </p:tgtEl>
                                        <p:attrNameLst>
                                          <p:attrName>ppt_y</p:attrName>
                                        </p:attrNameLst>
                                      </p:cBhvr>
                                      <p:tavLst>
                                        <p:tav tm="0">
                                          <p:val>
                                            <p:strVal val="ppt_y"/>
                                          </p:val>
                                        </p:tav>
                                        <p:tav tm="100000">
                                          <p:val>
                                            <p:strVal val="ppt_y"/>
                                          </p:val>
                                        </p:tav>
                                      </p:tavLst>
                                    </p:anim>
                                    <p:animEffect transition="out" filter="fade">
                                      <p:cBhvr>
                                        <p:cTn id="47" dur="1000"/>
                                        <p:tgtEl>
                                          <p:spTgt spid="28"/>
                                        </p:tgtEl>
                                      </p:cBhvr>
                                    </p:animEffect>
                                    <p:set>
                                      <p:cBhvr>
                                        <p:cTn id="48" dur="1" fill="hold">
                                          <p:stCondLst>
                                            <p:cond delay="999"/>
                                          </p:stCondLst>
                                        </p:cTn>
                                        <p:tgtEl>
                                          <p:spTgt spid="28"/>
                                        </p:tgtEl>
                                        <p:attrNameLst>
                                          <p:attrName>style.visibility</p:attrName>
                                        </p:attrNameLst>
                                      </p:cBhvr>
                                      <p:to>
                                        <p:strVal val="hidden"/>
                                      </p:to>
                                    </p:set>
                                  </p:childTnLst>
                                  <p:subTnLst>
                                    <p:audio>
                                      <p:cMediaNode>
                                        <p:cTn display="0" masterRel="sameClick">
                                          <p:stCondLst>
                                            <p:cond evt="begin" delay="0">
                                              <p:tn val="42"/>
                                            </p:cond>
                                          </p:stCondLst>
                                          <p:endCondLst>
                                            <p:cond evt="onStopAudio" delay="0">
                                              <p:tgtEl>
                                                <p:sldTgt/>
                                              </p:tgtEl>
                                            </p:cond>
                                          </p:endCondLst>
                                        </p:cTn>
                                        <p:tgtEl>
                                          <p:sndTgt r:embed="rId2" name="click.wav"/>
                                        </p:tgtEl>
                                      </p:cMediaNode>
                                    </p:audio>
                                  </p:subTnLst>
                                </p:cTn>
                              </p:par>
                            </p:childTnLst>
                          </p:cTn>
                        </p:par>
                        <p:par>
                          <p:cTn id="49" fill="hold">
                            <p:stCondLst>
                              <p:cond delay="3000"/>
                            </p:stCondLst>
                            <p:childTnLst>
                              <p:par>
                                <p:cTn id="50" presetID="54" presetClass="exit" presetSubtype="0" decel="100000" fill="hold" grpId="0" nodeType="afterEffect">
                                  <p:stCondLst>
                                    <p:cond delay="0"/>
                                  </p:stCondLst>
                                  <p:childTnLst>
                                    <p:anim calcmode="lin" valueType="num">
                                      <p:cBhvr>
                                        <p:cTn id="51" dur="1000"/>
                                        <p:tgtEl>
                                          <p:spTgt spid="27"/>
                                        </p:tgtEl>
                                        <p:attrNameLst>
                                          <p:attrName>ppt_w</p:attrName>
                                        </p:attrNameLst>
                                      </p:cBhvr>
                                      <p:tavLst>
                                        <p:tav tm="0">
                                          <p:val>
                                            <p:strVal val="ppt_w"/>
                                          </p:val>
                                        </p:tav>
                                        <p:tav tm="100000">
                                          <p:val>
                                            <p:strVal val="ppt_w*0.05"/>
                                          </p:val>
                                        </p:tav>
                                      </p:tavLst>
                                    </p:anim>
                                    <p:anim calcmode="lin" valueType="num">
                                      <p:cBhvr>
                                        <p:cTn id="52" dur="1000"/>
                                        <p:tgtEl>
                                          <p:spTgt spid="27"/>
                                        </p:tgtEl>
                                        <p:attrNameLst>
                                          <p:attrName>ppt_h</p:attrName>
                                        </p:attrNameLst>
                                      </p:cBhvr>
                                      <p:tavLst>
                                        <p:tav tm="0">
                                          <p:val>
                                            <p:strVal val="ppt_h"/>
                                          </p:val>
                                        </p:tav>
                                        <p:tav tm="100000">
                                          <p:val>
                                            <p:strVal val="ppt_h"/>
                                          </p:val>
                                        </p:tav>
                                      </p:tavLst>
                                    </p:anim>
                                    <p:anim calcmode="lin" valueType="num">
                                      <p:cBhvr>
                                        <p:cTn id="53" dur="1000"/>
                                        <p:tgtEl>
                                          <p:spTgt spid="27"/>
                                        </p:tgtEl>
                                        <p:attrNameLst>
                                          <p:attrName>ppt_x</p:attrName>
                                        </p:attrNameLst>
                                      </p:cBhvr>
                                      <p:tavLst>
                                        <p:tav tm="0">
                                          <p:val>
                                            <p:strVal val="ppt_x"/>
                                          </p:val>
                                        </p:tav>
                                        <p:tav tm="100000">
                                          <p:val>
                                            <p:strVal val="ppt_x-.2"/>
                                          </p:val>
                                        </p:tav>
                                      </p:tavLst>
                                    </p:anim>
                                    <p:anim calcmode="lin" valueType="num">
                                      <p:cBhvr>
                                        <p:cTn id="54" dur="1000"/>
                                        <p:tgtEl>
                                          <p:spTgt spid="27"/>
                                        </p:tgtEl>
                                        <p:attrNameLst>
                                          <p:attrName>ppt_y</p:attrName>
                                        </p:attrNameLst>
                                      </p:cBhvr>
                                      <p:tavLst>
                                        <p:tav tm="0">
                                          <p:val>
                                            <p:strVal val="ppt_y"/>
                                          </p:val>
                                        </p:tav>
                                        <p:tav tm="100000">
                                          <p:val>
                                            <p:strVal val="ppt_y"/>
                                          </p:val>
                                        </p:tav>
                                      </p:tavLst>
                                    </p:anim>
                                    <p:animEffect transition="out" filter="fade">
                                      <p:cBhvr>
                                        <p:cTn id="55" dur="1000"/>
                                        <p:tgtEl>
                                          <p:spTgt spid="27"/>
                                        </p:tgtEl>
                                      </p:cBhvr>
                                    </p:animEffect>
                                    <p:set>
                                      <p:cBhvr>
                                        <p:cTn id="56" dur="1" fill="hold">
                                          <p:stCondLst>
                                            <p:cond delay="999"/>
                                          </p:stCondLst>
                                        </p:cTn>
                                        <p:tgtEl>
                                          <p:spTgt spid="27"/>
                                        </p:tgtEl>
                                        <p:attrNameLst>
                                          <p:attrName>style.visibility</p:attrName>
                                        </p:attrNameLst>
                                      </p:cBhvr>
                                      <p:to>
                                        <p:strVal val="hidden"/>
                                      </p:to>
                                    </p:set>
                                  </p:childTnLst>
                                  <p:subTnLst>
                                    <p:audio>
                                      <p:cMediaNode>
                                        <p:cTn display="0" masterRel="sameClick">
                                          <p:stCondLst>
                                            <p:cond evt="begin" delay="0">
                                              <p:tn val="50"/>
                                            </p:cond>
                                          </p:stCondLst>
                                          <p:endCondLst>
                                            <p:cond evt="onStopAudio" delay="0">
                                              <p:tgtEl>
                                                <p:sldTgt/>
                                              </p:tgtEl>
                                            </p:cond>
                                          </p:endCondLst>
                                        </p:cTn>
                                        <p:tgtEl>
                                          <p:sndTgt r:embed="rId2" name="click.wav"/>
                                        </p:tgtEl>
                                      </p:cMediaNode>
                                    </p:audio>
                                  </p:subTnLst>
                                </p:cTn>
                              </p:par>
                            </p:childTnLst>
                          </p:cTn>
                        </p:par>
                        <p:par>
                          <p:cTn id="57" fill="hold">
                            <p:stCondLst>
                              <p:cond delay="4000"/>
                            </p:stCondLst>
                            <p:childTnLst>
                              <p:par>
                                <p:cTn id="58" presetID="54" presetClass="exit" presetSubtype="0" decel="100000" fill="hold" grpId="0" nodeType="afterEffect">
                                  <p:stCondLst>
                                    <p:cond delay="0"/>
                                  </p:stCondLst>
                                  <p:childTnLst>
                                    <p:anim calcmode="lin" valueType="num">
                                      <p:cBhvr>
                                        <p:cTn id="59" dur="1000"/>
                                        <p:tgtEl>
                                          <p:spTgt spid="26"/>
                                        </p:tgtEl>
                                        <p:attrNameLst>
                                          <p:attrName>ppt_w</p:attrName>
                                        </p:attrNameLst>
                                      </p:cBhvr>
                                      <p:tavLst>
                                        <p:tav tm="0">
                                          <p:val>
                                            <p:strVal val="ppt_w"/>
                                          </p:val>
                                        </p:tav>
                                        <p:tav tm="100000">
                                          <p:val>
                                            <p:strVal val="ppt_w*0.05"/>
                                          </p:val>
                                        </p:tav>
                                      </p:tavLst>
                                    </p:anim>
                                    <p:anim calcmode="lin" valueType="num">
                                      <p:cBhvr>
                                        <p:cTn id="60" dur="1000"/>
                                        <p:tgtEl>
                                          <p:spTgt spid="26"/>
                                        </p:tgtEl>
                                        <p:attrNameLst>
                                          <p:attrName>ppt_h</p:attrName>
                                        </p:attrNameLst>
                                      </p:cBhvr>
                                      <p:tavLst>
                                        <p:tav tm="0">
                                          <p:val>
                                            <p:strVal val="ppt_h"/>
                                          </p:val>
                                        </p:tav>
                                        <p:tav tm="100000">
                                          <p:val>
                                            <p:strVal val="ppt_h"/>
                                          </p:val>
                                        </p:tav>
                                      </p:tavLst>
                                    </p:anim>
                                    <p:anim calcmode="lin" valueType="num">
                                      <p:cBhvr>
                                        <p:cTn id="61" dur="1000"/>
                                        <p:tgtEl>
                                          <p:spTgt spid="26"/>
                                        </p:tgtEl>
                                        <p:attrNameLst>
                                          <p:attrName>ppt_x</p:attrName>
                                        </p:attrNameLst>
                                      </p:cBhvr>
                                      <p:tavLst>
                                        <p:tav tm="0">
                                          <p:val>
                                            <p:strVal val="ppt_x"/>
                                          </p:val>
                                        </p:tav>
                                        <p:tav tm="100000">
                                          <p:val>
                                            <p:strVal val="ppt_x-.2"/>
                                          </p:val>
                                        </p:tav>
                                      </p:tavLst>
                                    </p:anim>
                                    <p:anim calcmode="lin" valueType="num">
                                      <p:cBhvr>
                                        <p:cTn id="62" dur="1000"/>
                                        <p:tgtEl>
                                          <p:spTgt spid="26"/>
                                        </p:tgtEl>
                                        <p:attrNameLst>
                                          <p:attrName>ppt_y</p:attrName>
                                        </p:attrNameLst>
                                      </p:cBhvr>
                                      <p:tavLst>
                                        <p:tav tm="0">
                                          <p:val>
                                            <p:strVal val="ppt_y"/>
                                          </p:val>
                                        </p:tav>
                                        <p:tav tm="100000">
                                          <p:val>
                                            <p:strVal val="ppt_y"/>
                                          </p:val>
                                        </p:tav>
                                      </p:tavLst>
                                    </p:anim>
                                    <p:animEffect transition="out" filter="fade">
                                      <p:cBhvr>
                                        <p:cTn id="63" dur="1000"/>
                                        <p:tgtEl>
                                          <p:spTgt spid="26"/>
                                        </p:tgtEl>
                                      </p:cBhvr>
                                    </p:animEffect>
                                    <p:set>
                                      <p:cBhvr>
                                        <p:cTn id="64" dur="1" fill="hold">
                                          <p:stCondLst>
                                            <p:cond delay="999"/>
                                          </p:stCondLst>
                                        </p:cTn>
                                        <p:tgtEl>
                                          <p:spTgt spid="26"/>
                                        </p:tgtEl>
                                        <p:attrNameLst>
                                          <p:attrName>style.visibility</p:attrName>
                                        </p:attrNameLst>
                                      </p:cBhvr>
                                      <p:to>
                                        <p:strVal val="hidden"/>
                                      </p:to>
                                    </p:set>
                                  </p:childTnLst>
                                  <p:subTnLst>
                                    <p:audio>
                                      <p:cMediaNode>
                                        <p:cTn display="0" masterRel="sameClick">
                                          <p:stCondLst>
                                            <p:cond evt="begin" delay="0">
                                              <p:tn val="58"/>
                                            </p:cond>
                                          </p:stCondLst>
                                          <p:endCondLst>
                                            <p:cond evt="onStopAudio" delay="0">
                                              <p:tgtEl>
                                                <p:sldTgt/>
                                              </p:tgtEl>
                                            </p:cond>
                                          </p:endCondLst>
                                        </p:cTn>
                                        <p:tgtEl>
                                          <p:sndTgt r:embed="rId2" name="click.wav"/>
                                        </p:tgtEl>
                                      </p:cMediaNode>
                                    </p:audio>
                                  </p:subTnLst>
                                </p:cTn>
                              </p:par>
                            </p:childTnLst>
                          </p:cTn>
                        </p:par>
                        <p:par>
                          <p:cTn id="65" fill="hold">
                            <p:stCondLst>
                              <p:cond delay="5000"/>
                            </p:stCondLst>
                            <p:childTnLst>
                              <p:par>
                                <p:cTn id="66" presetID="54" presetClass="exit" presetSubtype="0" decel="100000" fill="hold" grpId="0" nodeType="afterEffect">
                                  <p:stCondLst>
                                    <p:cond delay="0"/>
                                  </p:stCondLst>
                                  <p:childTnLst>
                                    <p:anim calcmode="lin" valueType="num">
                                      <p:cBhvr>
                                        <p:cTn id="67" dur="1000"/>
                                        <p:tgtEl>
                                          <p:spTgt spid="10"/>
                                        </p:tgtEl>
                                        <p:attrNameLst>
                                          <p:attrName>ppt_w</p:attrName>
                                        </p:attrNameLst>
                                      </p:cBhvr>
                                      <p:tavLst>
                                        <p:tav tm="0">
                                          <p:val>
                                            <p:strVal val="ppt_w"/>
                                          </p:val>
                                        </p:tav>
                                        <p:tav tm="100000">
                                          <p:val>
                                            <p:strVal val="ppt_w*0.05"/>
                                          </p:val>
                                        </p:tav>
                                      </p:tavLst>
                                    </p:anim>
                                    <p:anim calcmode="lin" valueType="num">
                                      <p:cBhvr>
                                        <p:cTn id="68" dur="1000"/>
                                        <p:tgtEl>
                                          <p:spTgt spid="10"/>
                                        </p:tgtEl>
                                        <p:attrNameLst>
                                          <p:attrName>ppt_h</p:attrName>
                                        </p:attrNameLst>
                                      </p:cBhvr>
                                      <p:tavLst>
                                        <p:tav tm="0">
                                          <p:val>
                                            <p:strVal val="ppt_h"/>
                                          </p:val>
                                        </p:tav>
                                        <p:tav tm="100000">
                                          <p:val>
                                            <p:strVal val="ppt_h"/>
                                          </p:val>
                                        </p:tav>
                                      </p:tavLst>
                                    </p:anim>
                                    <p:anim calcmode="lin" valueType="num">
                                      <p:cBhvr>
                                        <p:cTn id="69" dur="1000"/>
                                        <p:tgtEl>
                                          <p:spTgt spid="10"/>
                                        </p:tgtEl>
                                        <p:attrNameLst>
                                          <p:attrName>ppt_x</p:attrName>
                                        </p:attrNameLst>
                                      </p:cBhvr>
                                      <p:tavLst>
                                        <p:tav tm="0">
                                          <p:val>
                                            <p:strVal val="ppt_x"/>
                                          </p:val>
                                        </p:tav>
                                        <p:tav tm="100000">
                                          <p:val>
                                            <p:strVal val="ppt_x-.2"/>
                                          </p:val>
                                        </p:tav>
                                      </p:tavLst>
                                    </p:anim>
                                    <p:anim calcmode="lin" valueType="num">
                                      <p:cBhvr>
                                        <p:cTn id="70" dur="1000"/>
                                        <p:tgtEl>
                                          <p:spTgt spid="10"/>
                                        </p:tgtEl>
                                        <p:attrNameLst>
                                          <p:attrName>ppt_y</p:attrName>
                                        </p:attrNameLst>
                                      </p:cBhvr>
                                      <p:tavLst>
                                        <p:tav tm="0">
                                          <p:val>
                                            <p:strVal val="ppt_y"/>
                                          </p:val>
                                        </p:tav>
                                        <p:tav tm="100000">
                                          <p:val>
                                            <p:strVal val="ppt_y"/>
                                          </p:val>
                                        </p:tav>
                                      </p:tavLst>
                                    </p:anim>
                                    <p:animEffect transition="out" filter="fade">
                                      <p:cBhvr>
                                        <p:cTn id="71" dur="1000"/>
                                        <p:tgtEl>
                                          <p:spTgt spid="10"/>
                                        </p:tgtEl>
                                      </p:cBhvr>
                                    </p:animEffect>
                                    <p:set>
                                      <p:cBhvr>
                                        <p:cTn id="72" dur="1" fill="hold">
                                          <p:stCondLst>
                                            <p:cond delay="999"/>
                                          </p:stCondLst>
                                        </p:cTn>
                                        <p:tgtEl>
                                          <p:spTgt spid="10"/>
                                        </p:tgtEl>
                                        <p:attrNameLst>
                                          <p:attrName>style.visibility</p:attrName>
                                        </p:attrNameLst>
                                      </p:cBhvr>
                                      <p:to>
                                        <p:strVal val="hidden"/>
                                      </p:to>
                                    </p:set>
                                  </p:childTnLst>
                                  <p:subTnLst>
                                    <p:audio>
                                      <p:cMediaNode>
                                        <p:cTn display="0" masterRel="sameClick">
                                          <p:stCondLst>
                                            <p:cond evt="begin" delay="0">
                                              <p:tn val="66"/>
                                            </p:cond>
                                          </p:stCondLst>
                                          <p:endCondLst>
                                            <p:cond evt="onStopAudio" delay="0">
                                              <p:tgtEl>
                                                <p:sldTgt/>
                                              </p:tgtEl>
                                            </p:cond>
                                          </p:endCondLst>
                                        </p:cTn>
                                        <p:tgtEl>
                                          <p:sndTgt r:embed="rId2" name="click.wav"/>
                                        </p:tgtEl>
                                      </p:cMediaNode>
                                    </p:audio>
                                  </p:subTnLst>
                                </p:cTn>
                              </p:par>
                            </p:childTnLst>
                          </p:cTn>
                        </p:par>
                        <p:par>
                          <p:cTn id="73" fill="hold" nodeType="afterGroup">
                            <p:stCondLst>
                              <p:cond delay="6000"/>
                            </p:stCondLst>
                            <p:childTnLst>
                              <p:par>
                                <p:cTn id="74" presetID="54" presetClass="exit" presetSubtype="0" decel="100000" fill="hold" grpId="0" nodeType="afterEffect">
                                  <p:stCondLst>
                                    <p:cond delay="0"/>
                                  </p:stCondLst>
                                  <p:childTnLst>
                                    <p:anim calcmode="lin" valueType="num">
                                      <p:cBhvr>
                                        <p:cTn id="75" dur="1000"/>
                                        <p:tgtEl>
                                          <p:spTgt spid="9"/>
                                        </p:tgtEl>
                                        <p:attrNameLst>
                                          <p:attrName>ppt_w</p:attrName>
                                        </p:attrNameLst>
                                      </p:cBhvr>
                                      <p:tavLst>
                                        <p:tav tm="0">
                                          <p:val>
                                            <p:strVal val="ppt_w"/>
                                          </p:val>
                                        </p:tav>
                                        <p:tav tm="100000">
                                          <p:val>
                                            <p:strVal val="ppt_w*0.05"/>
                                          </p:val>
                                        </p:tav>
                                      </p:tavLst>
                                    </p:anim>
                                    <p:anim calcmode="lin" valueType="num">
                                      <p:cBhvr>
                                        <p:cTn id="76" dur="1000"/>
                                        <p:tgtEl>
                                          <p:spTgt spid="9"/>
                                        </p:tgtEl>
                                        <p:attrNameLst>
                                          <p:attrName>ppt_h</p:attrName>
                                        </p:attrNameLst>
                                      </p:cBhvr>
                                      <p:tavLst>
                                        <p:tav tm="0">
                                          <p:val>
                                            <p:strVal val="ppt_h"/>
                                          </p:val>
                                        </p:tav>
                                        <p:tav tm="100000">
                                          <p:val>
                                            <p:strVal val="ppt_h"/>
                                          </p:val>
                                        </p:tav>
                                      </p:tavLst>
                                    </p:anim>
                                    <p:anim calcmode="lin" valueType="num">
                                      <p:cBhvr>
                                        <p:cTn id="77" dur="1000"/>
                                        <p:tgtEl>
                                          <p:spTgt spid="9"/>
                                        </p:tgtEl>
                                        <p:attrNameLst>
                                          <p:attrName>ppt_x</p:attrName>
                                        </p:attrNameLst>
                                      </p:cBhvr>
                                      <p:tavLst>
                                        <p:tav tm="0">
                                          <p:val>
                                            <p:strVal val="ppt_x"/>
                                          </p:val>
                                        </p:tav>
                                        <p:tav tm="100000">
                                          <p:val>
                                            <p:strVal val="ppt_x-.2"/>
                                          </p:val>
                                        </p:tav>
                                      </p:tavLst>
                                    </p:anim>
                                    <p:anim calcmode="lin" valueType="num">
                                      <p:cBhvr>
                                        <p:cTn id="78" dur="1000"/>
                                        <p:tgtEl>
                                          <p:spTgt spid="9"/>
                                        </p:tgtEl>
                                        <p:attrNameLst>
                                          <p:attrName>ppt_y</p:attrName>
                                        </p:attrNameLst>
                                      </p:cBhvr>
                                      <p:tavLst>
                                        <p:tav tm="0">
                                          <p:val>
                                            <p:strVal val="ppt_y"/>
                                          </p:val>
                                        </p:tav>
                                        <p:tav tm="100000">
                                          <p:val>
                                            <p:strVal val="ppt_y"/>
                                          </p:val>
                                        </p:tav>
                                      </p:tavLst>
                                    </p:anim>
                                    <p:animEffect transition="out" filter="fade">
                                      <p:cBhvr>
                                        <p:cTn id="79" dur="1000"/>
                                        <p:tgtEl>
                                          <p:spTgt spid="9"/>
                                        </p:tgtEl>
                                      </p:cBhvr>
                                    </p:animEffect>
                                    <p:set>
                                      <p:cBhvr>
                                        <p:cTn id="80" dur="1" fill="hold">
                                          <p:stCondLst>
                                            <p:cond delay="999"/>
                                          </p:stCondLst>
                                        </p:cTn>
                                        <p:tgtEl>
                                          <p:spTgt spid="9"/>
                                        </p:tgtEl>
                                        <p:attrNameLst>
                                          <p:attrName>style.visibility</p:attrName>
                                        </p:attrNameLst>
                                      </p:cBhvr>
                                      <p:to>
                                        <p:strVal val="hidden"/>
                                      </p:to>
                                    </p:set>
                                  </p:childTnLst>
                                  <p:subTnLst>
                                    <p:audio>
                                      <p:cMediaNode>
                                        <p:cTn display="0" masterRel="sameClick">
                                          <p:stCondLst>
                                            <p:cond evt="begin" delay="0">
                                              <p:tn val="74"/>
                                            </p:cond>
                                          </p:stCondLst>
                                          <p:endCondLst>
                                            <p:cond evt="onStopAudio" delay="0">
                                              <p:tgtEl>
                                                <p:sldTgt/>
                                              </p:tgtEl>
                                            </p:cond>
                                          </p:endCondLst>
                                        </p:cTn>
                                        <p:tgtEl>
                                          <p:sndTgt r:embed="rId2" name="click.wav"/>
                                        </p:tgtEl>
                                      </p:cMediaNode>
                                    </p:audio>
                                  </p:subTnLst>
                                </p:cTn>
                              </p:par>
                            </p:childTnLst>
                          </p:cTn>
                        </p:par>
                        <p:par>
                          <p:cTn id="81" fill="hold" nodeType="afterGroup">
                            <p:stCondLst>
                              <p:cond delay="7000"/>
                            </p:stCondLst>
                            <p:childTnLst>
                              <p:par>
                                <p:cTn id="82" presetID="54" presetClass="exit" presetSubtype="0" decel="100000" fill="hold" grpId="0" nodeType="afterEffect">
                                  <p:stCondLst>
                                    <p:cond delay="0"/>
                                  </p:stCondLst>
                                  <p:childTnLst>
                                    <p:anim calcmode="lin" valueType="num">
                                      <p:cBhvr>
                                        <p:cTn id="83" dur="1000"/>
                                        <p:tgtEl>
                                          <p:spTgt spid="8"/>
                                        </p:tgtEl>
                                        <p:attrNameLst>
                                          <p:attrName>ppt_w</p:attrName>
                                        </p:attrNameLst>
                                      </p:cBhvr>
                                      <p:tavLst>
                                        <p:tav tm="0">
                                          <p:val>
                                            <p:strVal val="ppt_w"/>
                                          </p:val>
                                        </p:tav>
                                        <p:tav tm="100000">
                                          <p:val>
                                            <p:strVal val="ppt_w*0.05"/>
                                          </p:val>
                                        </p:tav>
                                      </p:tavLst>
                                    </p:anim>
                                    <p:anim calcmode="lin" valueType="num">
                                      <p:cBhvr>
                                        <p:cTn id="84" dur="1000"/>
                                        <p:tgtEl>
                                          <p:spTgt spid="8"/>
                                        </p:tgtEl>
                                        <p:attrNameLst>
                                          <p:attrName>ppt_h</p:attrName>
                                        </p:attrNameLst>
                                      </p:cBhvr>
                                      <p:tavLst>
                                        <p:tav tm="0">
                                          <p:val>
                                            <p:strVal val="ppt_h"/>
                                          </p:val>
                                        </p:tav>
                                        <p:tav tm="100000">
                                          <p:val>
                                            <p:strVal val="ppt_h"/>
                                          </p:val>
                                        </p:tav>
                                      </p:tavLst>
                                    </p:anim>
                                    <p:anim calcmode="lin" valueType="num">
                                      <p:cBhvr>
                                        <p:cTn id="85" dur="1000"/>
                                        <p:tgtEl>
                                          <p:spTgt spid="8"/>
                                        </p:tgtEl>
                                        <p:attrNameLst>
                                          <p:attrName>ppt_x</p:attrName>
                                        </p:attrNameLst>
                                      </p:cBhvr>
                                      <p:tavLst>
                                        <p:tav tm="0">
                                          <p:val>
                                            <p:strVal val="ppt_x"/>
                                          </p:val>
                                        </p:tav>
                                        <p:tav tm="100000">
                                          <p:val>
                                            <p:strVal val="ppt_x-.2"/>
                                          </p:val>
                                        </p:tav>
                                      </p:tavLst>
                                    </p:anim>
                                    <p:anim calcmode="lin" valueType="num">
                                      <p:cBhvr>
                                        <p:cTn id="86" dur="1000"/>
                                        <p:tgtEl>
                                          <p:spTgt spid="8"/>
                                        </p:tgtEl>
                                        <p:attrNameLst>
                                          <p:attrName>ppt_y</p:attrName>
                                        </p:attrNameLst>
                                      </p:cBhvr>
                                      <p:tavLst>
                                        <p:tav tm="0">
                                          <p:val>
                                            <p:strVal val="ppt_y"/>
                                          </p:val>
                                        </p:tav>
                                        <p:tav tm="100000">
                                          <p:val>
                                            <p:strVal val="ppt_y"/>
                                          </p:val>
                                        </p:tav>
                                      </p:tavLst>
                                    </p:anim>
                                    <p:animEffect transition="out" filter="fade">
                                      <p:cBhvr>
                                        <p:cTn id="87" dur="1000"/>
                                        <p:tgtEl>
                                          <p:spTgt spid="8"/>
                                        </p:tgtEl>
                                      </p:cBhvr>
                                    </p:animEffect>
                                    <p:set>
                                      <p:cBhvr>
                                        <p:cTn id="88" dur="1" fill="hold">
                                          <p:stCondLst>
                                            <p:cond delay="999"/>
                                          </p:stCondLst>
                                        </p:cTn>
                                        <p:tgtEl>
                                          <p:spTgt spid="8"/>
                                        </p:tgtEl>
                                        <p:attrNameLst>
                                          <p:attrName>style.visibility</p:attrName>
                                        </p:attrNameLst>
                                      </p:cBhvr>
                                      <p:to>
                                        <p:strVal val="hidden"/>
                                      </p:to>
                                    </p:set>
                                  </p:childTnLst>
                                  <p:subTnLst>
                                    <p:audio>
                                      <p:cMediaNode>
                                        <p:cTn display="0" masterRel="sameClick">
                                          <p:stCondLst>
                                            <p:cond evt="begin" delay="0">
                                              <p:tn val="82"/>
                                            </p:cond>
                                          </p:stCondLst>
                                          <p:endCondLst>
                                            <p:cond evt="onStopAudio" delay="0">
                                              <p:tgtEl>
                                                <p:sldTgt/>
                                              </p:tgtEl>
                                            </p:cond>
                                          </p:endCondLst>
                                        </p:cTn>
                                        <p:tgtEl>
                                          <p:sndTgt r:embed="rId2" name="click.wav"/>
                                        </p:tgtEl>
                                      </p:cMediaNode>
                                    </p:audio>
                                  </p:subTnLst>
                                </p:cTn>
                              </p:par>
                            </p:childTnLst>
                          </p:cTn>
                        </p:par>
                        <p:par>
                          <p:cTn id="89" fill="hold" nodeType="afterGroup">
                            <p:stCondLst>
                              <p:cond delay="8000"/>
                            </p:stCondLst>
                            <p:childTnLst>
                              <p:par>
                                <p:cTn id="90" presetID="54" presetClass="exit" presetSubtype="0" decel="100000" fill="hold" grpId="0" nodeType="afterEffect">
                                  <p:stCondLst>
                                    <p:cond delay="0"/>
                                  </p:stCondLst>
                                  <p:childTnLst>
                                    <p:anim calcmode="lin" valueType="num">
                                      <p:cBhvr>
                                        <p:cTn id="91" dur="1000"/>
                                        <p:tgtEl>
                                          <p:spTgt spid="7"/>
                                        </p:tgtEl>
                                        <p:attrNameLst>
                                          <p:attrName>ppt_w</p:attrName>
                                        </p:attrNameLst>
                                      </p:cBhvr>
                                      <p:tavLst>
                                        <p:tav tm="0">
                                          <p:val>
                                            <p:strVal val="ppt_w"/>
                                          </p:val>
                                        </p:tav>
                                        <p:tav tm="100000">
                                          <p:val>
                                            <p:strVal val="ppt_w*0.05"/>
                                          </p:val>
                                        </p:tav>
                                      </p:tavLst>
                                    </p:anim>
                                    <p:anim calcmode="lin" valueType="num">
                                      <p:cBhvr>
                                        <p:cTn id="92" dur="1000"/>
                                        <p:tgtEl>
                                          <p:spTgt spid="7"/>
                                        </p:tgtEl>
                                        <p:attrNameLst>
                                          <p:attrName>ppt_h</p:attrName>
                                        </p:attrNameLst>
                                      </p:cBhvr>
                                      <p:tavLst>
                                        <p:tav tm="0">
                                          <p:val>
                                            <p:strVal val="ppt_h"/>
                                          </p:val>
                                        </p:tav>
                                        <p:tav tm="100000">
                                          <p:val>
                                            <p:strVal val="ppt_h"/>
                                          </p:val>
                                        </p:tav>
                                      </p:tavLst>
                                    </p:anim>
                                    <p:anim calcmode="lin" valueType="num">
                                      <p:cBhvr>
                                        <p:cTn id="93" dur="1000"/>
                                        <p:tgtEl>
                                          <p:spTgt spid="7"/>
                                        </p:tgtEl>
                                        <p:attrNameLst>
                                          <p:attrName>ppt_x</p:attrName>
                                        </p:attrNameLst>
                                      </p:cBhvr>
                                      <p:tavLst>
                                        <p:tav tm="0">
                                          <p:val>
                                            <p:strVal val="ppt_x"/>
                                          </p:val>
                                        </p:tav>
                                        <p:tav tm="100000">
                                          <p:val>
                                            <p:strVal val="ppt_x-.2"/>
                                          </p:val>
                                        </p:tav>
                                      </p:tavLst>
                                    </p:anim>
                                    <p:anim calcmode="lin" valueType="num">
                                      <p:cBhvr>
                                        <p:cTn id="94" dur="1000"/>
                                        <p:tgtEl>
                                          <p:spTgt spid="7"/>
                                        </p:tgtEl>
                                        <p:attrNameLst>
                                          <p:attrName>ppt_y</p:attrName>
                                        </p:attrNameLst>
                                      </p:cBhvr>
                                      <p:tavLst>
                                        <p:tav tm="0">
                                          <p:val>
                                            <p:strVal val="ppt_y"/>
                                          </p:val>
                                        </p:tav>
                                        <p:tav tm="100000">
                                          <p:val>
                                            <p:strVal val="ppt_y"/>
                                          </p:val>
                                        </p:tav>
                                      </p:tavLst>
                                    </p:anim>
                                    <p:animEffect transition="out" filter="fade">
                                      <p:cBhvr>
                                        <p:cTn id="95" dur="1000"/>
                                        <p:tgtEl>
                                          <p:spTgt spid="7"/>
                                        </p:tgtEl>
                                      </p:cBhvr>
                                    </p:animEffect>
                                    <p:set>
                                      <p:cBhvr>
                                        <p:cTn id="96" dur="1" fill="hold">
                                          <p:stCondLst>
                                            <p:cond delay="999"/>
                                          </p:stCondLst>
                                        </p:cTn>
                                        <p:tgtEl>
                                          <p:spTgt spid="7"/>
                                        </p:tgtEl>
                                        <p:attrNameLst>
                                          <p:attrName>style.visibility</p:attrName>
                                        </p:attrNameLst>
                                      </p:cBhvr>
                                      <p:to>
                                        <p:strVal val="hidden"/>
                                      </p:to>
                                    </p:set>
                                  </p:childTnLst>
                                  <p:subTnLst>
                                    <p:audio>
                                      <p:cMediaNode>
                                        <p:cTn display="0" masterRel="sameClick">
                                          <p:stCondLst>
                                            <p:cond evt="begin" delay="0">
                                              <p:tn val="90"/>
                                            </p:cond>
                                          </p:stCondLst>
                                          <p:endCondLst>
                                            <p:cond evt="onStopAudio" delay="0">
                                              <p:tgtEl>
                                                <p:sldTgt/>
                                              </p:tgtEl>
                                            </p:cond>
                                          </p:endCondLst>
                                        </p:cTn>
                                        <p:tgtEl>
                                          <p:sndTgt r:embed="rId2" name="click.wav"/>
                                        </p:tgtEl>
                                      </p:cMediaNode>
                                    </p:audio>
                                  </p:subTnLst>
                                </p:cTn>
                              </p:par>
                            </p:childTnLst>
                          </p:cTn>
                        </p:par>
                        <p:par>
                          <p:cTn id="97" fill="hold" nodeType="afterGroup">
                            <p:stCondLst>
                              <p:cond delay="9000"/>
                            </p:stCondLst>
                            <p:childTnLst>
                              <p:par>
                                <p:cTn id="98" presetID="54" presetClass="exit" presetSubtype="0" decel="100000" fill="hold" grpId="0" nodeType="afterEffect">
                                  <p:stCondLst>
                                    <p:cond delay="0"/>
                                  </p:stCondLst>
                                  <p:childTnLst>
                                    <p:anim calcmode="lin" valueType="num">
                                      <p:cBhvr>
                                        <p:cTn id="99" dur="1000"/>
                                        <p:tgtEl>
                                          <p:spTgt spid="6"/>
                                        </p:tgtEl>
                                        <p:attrNameLst>
                                          <p:attrName>ppt_w</p:attrName>
                                        </p:attrNameLst>
                                      </p:cBhvr>
                                      <p:tavLst>
                                        <p:tav tm="0">
                                          <p:val>
                                            <p:strVal val="ppt_w"/>
                                          </p:val>
                                        </p:tav>
                                        <p:tav tm="100000">
                                          <p:val>
                                            <p:strVal val="ppt_w*0.05"/>
                                          </p:val>
                                        </p:tav>
                                      </p:tavLst>
                                    </p:anim>
                                    <p:anim calcmode="lin" valueType="num">
                                      <p:cBhvr>
                                        <p:cTn id="100" dur="1000"/>
                                        <p:tgtEl>
                                          <p:spTgt spid="6"/>
                                        </p:tgtEl>
                                        <p:attrNameLst>
                                          <p:attrName>ppt_h</p:attrName>
                                        </p:attrNameLst>
                                      </p:cBhvr>
                                      <p:tavLst>
                                        <p:tav tm="0">
                                          <p:val>
                                            <p:strVal val="ppt_h"/>
                                          </p:val>
                                        </p:tav>
                                        <p:tav tm="100000">
                                          <p:val>
                                            <p:strVal val="ppt_h"/>
                                          </p:val>
                                        </p:tav>
                                      </p:tavLst>
                                    </p:anim>
                                    <p:anim calcmode="lin" valueType="num">
                                      <p:cBhvr>
                                        <p:cTn id="101" dur="1000"/>
                                        <p:tgtEl>
                                          <p:spTgt spid="6"/>
                                        </p:tgtEl>
                                        <p:attrNameLst>
                                          <p:attrName>ppt_x</p:attrName>
                                        </p:attrNameLst>
                                      </p:cBhvr>
                                      <p:tavLst>
                                        <p:tav tm="0">
                                          <p:val>
                                            <p:strVal val="ppt_x"/>
                                          </p:val>
                                        </p:tav>
                                        <p:tav tm="100000">
                                          <p:val>
                                            <p:strVal val="ppt_x-.2"/>
                                          </p:val>
                                        </p:tav>
                                      </p:tavLst>
                                    </p:anim>
                                    <p:anim calcmode="lin" valueType="num">
                                      <p:cBhvr>
                                        <p:cTn id="102" dur="1000"/>
                                        <p:tgtEl>
                                          <p:spTgt spid="6"/>
                                        </p:tgtEl>
                                        <p:attrNameLst>
                                          <p:attrName>ppt_y</p:attrName>
                                        </p:attrNameLst>
                                      </p:cBhvr>
                                      <p:tavLst>
                                        <p:tav tm="0">
                                          <p:val>
                                            <p:strVal val="ppt_y"/>
                                          </p:val>
                                        </p:tav>
                                        <p:tav tm="100000">
                                          <p:val>
                                            <p:strVal val="ppt_y"/>
                                          </p:val>
                                        </p:tav>
                                      </p:tavLst>
                                    </p:anim>
                                    <p:animEffect transition="out" filter="fade">
                                      <p:cBhvr>
                                        <p:cTn id="103" dur="1000"/>
                                        <p:tgtEl>
                                          <p:spTgt spid="6"/>
                                        </p:tgtEl>
                                      </p:cBhvr>
                                    </p:animEffect>
                                    <p:set>
                                      <p:cBhvr>
                                        <p:cTn id="104" dur="1" fill="hold">
                                          <p:stCondLst>
                                            <p:cond delay="999"/>
                                          </p:stCondLst>
                                        </p:cTn>
                                        <p:tgtEl>
                                          <p:spTgt spid="6"/>
                                        </p:tgtEl>
                                        <p:attrNameLst>
                                          <p:attrName>style.visibility</p:attrName>
                                        </p:attrNameLst>
                                      </p:cBhvr>
                                      <p:to>
                                        <p:strVal val="hidden"/>
                                      </p:to>
                                    </p:set>
                                  </p:childTnLst>
                                  <p:subTnLst>
                                    <p:audio>
                                      <p:cMediaNode>
                                        <p:cTn display="0" masterRel="sameClick">
                                          <p:stCondLst>
                                            <p:cond evt="begin" delay="0">
                                              <p:tn val="98"/>
                                            </p:cond>
                                          </p:stCondLst>
                                          <p:endCondLst>
                                            <p:cond evt="onStopAudio" delay="0">
                                              <p:tgtEl>
                                                <p:sldTgt/>
                                              </p:tgtEl>
                                            </p:cond>
                                          </p:endCondLst>
                                        </p:cTn>
                                        <p:tgtEl>
                                          <p:sndTgt r:embed="rId2" name="click.wav"/>
                                        </p:tgtEl>
                                      </p:cMediaNode>
                                    </p:audio>
                                  </p:subTnLst>
                                </p:cTn>
                              </p:par>
                            </p:childTnLst>
                          </p:cTn>
                        </p:par>
                        <p:par>
                          <p:cTn id="105" fill="hold" nodeType="afterGroup">
                            <p:stCondLst>
                              <p:cond delay="10000"/>
                            </p:stCondLst>
                            <p:childTnLst>
                              <p:par>
                                <p:cTn id="106" presetID="6" presetClass="emph" presetSubtype="0" fill="hold" grpId="0" nodeType="afterEffect">
                                  <p:stCondLst>
                                    <p:cond delay="0"/>
                                  </p:stCondLst>
                                  <p:childTnLst>
                                    <p:animScale>
                                      <p:cBhvr>
                                        <p:cTn id="107" dur="1000" fill="hold"/>
                                        <p:tgtEl>
                                          <p:spTgt spid="5"/>
                                        </p:tgtEl>
                                      </p:cBhvr>
                                      <p:by x="130000" y="130000"/>
                                    </p:animScale>
                                  </p:childTnLst>
                                  <p:subTnLst>
                                    <p:audio>
                                      <p:cMediaNode>
                                        <p:cTn display="0" masterRel="sameClick">
                                          <p:stCondLst>
                                            <p:cond evt="begin" delay="0">
                                              <p:tn val="106"/>
                                            </p:cond>
                                          </p:stCondLst>
                                          <p:endCondLst>
                                            <p:cond evt="onStopAudio" delay="0">
                                              <p:tgtEl>
                                                <p:sldTgt/>
                                              </p:tgtEl>
                                            </p:cond>
                                          </p:endCondLst>
                                        </p:cTn>
                                        <p:tgtEl>
                                          <p:sndTgt r:embed="rId3" name="BELL.WAV"/>
                                        </p:tgtEl>
                                      </p:cMediaNode>
                                    </p:audio>
                                  </p:subTnLst>
                                </p:cTn>
                              </p:par>
                            </p:childTnLst>
                          </p:cTn>
                        </p:par>
                        <p:par>
                          <p:cTn id="108" fill="hold" nodeType="afterGroup">
                            <p:stCondLst>
                              <p:cond delay="11000"/>
                            </p:stCondLst>
                            <p:childTnLst>
                              <p:par>
                                <p:cTn id="109" presetID="23" presetClass="entr" presetSubtype="16" fill="remove" nodeType="afterEffect">
                                  <p:stCondLst>
                                    <p:cond delay="0"/>
                                  </p:stCondLst>
                                  <p:childTnLst>
                                    <p:set>
                                      <p:cBhvr>
                                        <p:cTn id="110" dur="1" fill="hold">
                                          <p:stCondLst>
                                            <p:cond delay="0"/>
                                          </p:stCondLst>
                                        </p:cTn>
                                        <p:tgtEl>
                                          <p:spTgt spid="2"/>
                                        </p:tgtEl>
                                        <p:attrNameLst>
                                          <p:attrName>style.visibility</p:attrName>
                                        </p:attrNameLst>
                                      </p:cBhvr>
                                      <p:to>
                                        <p:strVal val="visible"/>
                                      </p:to>
                                    </p:set>
                                    <p:anim calcmode="lin" valueType="num">
                                      <p:cBhvr>
                                        <p:cTn id="111" dur="3000" fill="hold"/>
                                        <p:tgtEl>
                                          <p:spTgt spid="2"/>
                                        </p:tgtEl>
                                        <p:attrNameLst>
                                          <p:attrName>ppt_w</p:attrName>
                                        </p:attrNameLst>
                                      </p:cBhvr>
                                      <p:tavLst>
                                        <p:tav tm="0">
                                          <p:val>
                                            <p:fltVal val="0"/>
                                          </p:val>
                                        </p:tav>
                                        <p:tav tm="100000">
                                          <p:val>
                                            <p:strVal val="#ppt_w"/>
                                          </p:val>
                                        </p:tav>
                                      </p:tavLst>
                                    </p:anim>
                                    <p:anim calcmode="lin" valueType="num">
                                      <p:cBhvr>
                                        <p:cTn id="112" dur="3000" fill="hold"/>
                                        <p:tgtEl>
                                          <p:spTgt spid="2"/>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109"/>
                                            </p:cond>
                                          </p:stCondLst>
                                          <p:endCondLst>
                                            <p:cond evt="onStopAudio" delay="0">
                                              <p:tgtEl>
                                                <p:sldTgt/>
                                              </p:tgtEl>
                                            </p:cond>
                                          </p:endCondLst>
                                        </p:cTn>
                                        <p:tgtEl>
                                          <p:sndTgt r:embed="rId4" name="Cau hoi.wav"/>
                                        </p:tgtEl>
                                      </p:cMediaNode>
                                    </p:audio>
                                  </p:subTnLst>
                                </p:cTn>
                              </p:par>
                            </p:childTnLst>
                          </p:cTn>
                        </p:par>
                      </p:childTnLst>
                    </p:cTn>
                  </p:par>
                  <p:par>
                    <p:cTn id="113" fill="hold">
                      <p:stCondLst>
                        <p:cond delay="indefinite"/>
                      </p:stCondLst>
                      <p:childTnLst>
                        <p:par>
                          <p:cTn id="114" fill="hold">
                            <p:stCondLst>
                              <p:cond delay="0"/>
                            </p:stCondLst>
                            <p:childTnLst>
                              <p:par>
                                <p:cTn id="115" presetID="1" presetClass="emph" presetSubtype="2" fill="hold" grpId="0" nodeType="clickEffect">
                                  <p:stCondLst>
                                    <p:cond delay="0"/>
                                  </p:stCondLst>
                                  <p:childTnLst>
                                    <p:animClr clrSpc="rgb" dir="cw">
                                      <p:cBhvr>
                                        <p:cTn id="116" dur="1000" fill="hold"/>
                                        <p:tgtEl>
                                          <p:spTgt spid="37"/>
                                        </p:tgtEl>
                                        <p:attrNameLst>
                                          <p:attrName>fillcolor</p:attrName>
                                        </p:attrNameLst>
                                      </p:cBhvr>
                                      <p:to>
                                        <a:srgbClr val="FF0000"/>
                                      </p:to>
                                    </p:animClr>
                                    <p:set>
                                      <p:cBhvr>
                                        <p:cTn id="117" dur="1000" fill="hold"/>
                                        <p:tgtEl>
                                          <p:spTgt spid="37"/>
                                        </p:tgtEl>
                                        <p:attrNameLst>
                                          <p:attrName>fill.type</p:attrName>
                                        </p:attrNameLst>
                                      </p:cBhvr>
                                      <p:to>
                                        <p:strVal val="solid"/>
                                      </p:to>
                                    </p:set>
                                    <p:set>
                                      <p:cBhvr>
                                        <p:cTn id="118" dur="1000" fill="hold"/>
                                        <p:tgtEl>
                                          <p:spTgt spid="37"/>
                                        </p:tgtEl>
                                        <p:attrNameLst>
                                          <p:attrName>fill.on</p:attrName>
                                        </p:attrNameLst>
                                      </p:cBhvr>
                                      <p:to>
                                        <p:strVal val="true"/>
                                      </p:to>
                                    </p:set>
                                  </p:childTnLst>
                                  <p:subTnLst>
                                    <p:audio>
                                      <p:cMediaNode>
                                        <p:cTn display="0" masterRel="sameClick">
                                          <p:stCondLst>
                                            <p:cond evt="begin" delay="0">
                                              <p:tn val="115"/>
                                            </p:cond>
                                          </p:stCondLst>
                                          <p:endCondLst>
                                            <p:cond evt="onStopAudio" delay="0">
                                              <p:tgtEl>
                                                <p:sldTgt/>
                                              </p:tgtEl>
                                            </p:cond>
                                          </p:endCondLst>
                                        </p:cTn>
                                        <p:tgtEl>
                                          <p:sndTgt r:embed="rId5"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26" grpId="0" animBg="1"/>
      <p:bldP spid="27" grpId="0" animBg="1"/>
      <p:bldP spid="28" grpId="0" animBg="1"/>
      <p:bldP spid="29" grpId="0" animBg="1"/>
      <p:bldP spid="30" grpId="0" animBg="1"/>
      <p:bldP spid="32" grpId="0" animBg="1"/>
      <p:bldP spid="33" grpId="0" animBg="1"/>
      <p:bldP spid="34" grpId="0" animBg="1"/>
      <p:bldP spid="35" grpId="0" animBg="1"/>
      <p:bldP spid="37" grpId="0" animBg="1"/>
      <p:bldP spid="37"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5"/>
          <p:cNvSpPr>
            <a:spLocks noChangeArrowheads="1"/>
          </p:cNvSpPr>
          <p:nvPr/>
        </p:nvSpPr>
        <p:spPr bwMode="auto">
          <a:xfrm>
            <a:off x="5448302" y="5481638"/>
            <a:ext cx="1143000" cy="914400"/>
          </a:xfrm>
          <a:prstGeom prst="star16">
            <a:avLst>
              <a:gd name="adj" fmla="val 37500"/>
            </a:avLst>
          </a:prstGeom>
          <a:gradFill rotWithShape="1">
            <a:gsLst>
              <a:gs pos="0">
                <a:schemeClr val="bg1"/>
              </a:gs>
              <a:gs pos="100000">
                <a:srgbClr val="7B77C7"/>
              </a:gs>
            </a:gsLst>
            <a:path path="shape">
              <a:fillToRect l="50000" t="50000" r="50000" b="50000"/>
            </a:path>
          </a:gradFill>
          <a:ln w="9525">
            <a:solidFill>
              <a:schemeClr val="tx1"/>
            </a:solidFill>
            <a:miter lim="800000"/>
            <a:headEnd/>
            <a:tailEnd/>
          </a:ln>
        </p:spPr>
        <p:txBody>
          <a:bodyPr wrap="none" lIns="86988" tIns="43492" rIns="86988" bIns="43492"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defTabSz="922983">
              <a:spcBef>
                <a:spcPct val="0"/>
              </a:spcBef>
              <a:buNone/>
            </a:pPr>
            <a:r>
              <a:rPr lang="en-US" sz="4381" dirty="0">
                <a:solidFill>
                  <a:srgbClr val="FF0000"/>
                </a:solidFill>
                <a:latin typeface="Calibri" panose="020F0502020204030204" pitchFamily="34" charset="0"/>
                <a:cs typeface="Calibri" panose="020F0502020204030204" pitchFamily="34" charset="0"/>
              </a:rPr>
              <a:t>0</a:t>
            </a:r>
          </a:p>
        </p:txBody>
      </p:sp>
      <p:sp>
        <p:nvSpPr>
          <p:cNvPr id="6" name="AutoShape 6"/>
          <p:cNvSpPr>
            <a:spLocks noChangeArrowheads="1"/>
          </p:cNvSpPr>
          <p:nvPr/>
        </p:nvSpPr>
        <p:spPr bwMode="auto">
          <a:xfrm>
            <a:off x="5451475" y="5487988"/>
            <a:ext cx="1143000" cy="914400"/>
          </a:xfrm>
          <a:prstGeom prst="star16">
            <a:avLst>
              <a:gd name="adj" fmla="val 37500"/>
            </a:avLst>
          </a:prstGeom>
          <a:gradFill rotWithShape="1">
            <a:gsLst>
              <a:gs pos="0">
                <a:schemeClr val="bg1"/>
              </a:gs>
              <a:gs pos="100000">
                <a:srgbClr val="89B593"/>
              </a:gs>
            </a:gsLst>
            <a:path path="shape">
              <a:fillToRect l="50000" t="50000" r="50000" b="50000"/>
            </a:path>
          </a:gradFill>
          <a:ln w="9525">
            <a:solidFill>
              <a:schemeClr val="tx1"/>
            </a:solidFill>
            <a:miter lim="800000"/>
            <a:headEnd/>
            <a:tailEnd/>
          </a:ln>
        </p:spPr>
        <p:txBody>
          <a:bodyPr wrap="none" lIns="86988" tIns="43492" rIns="86988" bIns="43492"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defTabSz="922983">
              <a:spcBef>
                <a:spcPct val="0"/>
              </a:spcBef>
              <a:buNone/>
            </a:pPr>
            <a:r>
              <a:rPr lang="en-US" sz="4381" dirty="0">
                <a:solidFill>
                  <a:srgbClr val="800000"/>
                </a:solidFill>
                <a:latin typeface="Calibri" panose="020F0502020204030204" pitchFamily="34" charset="0"/>
                <a:cs typeface="Calibri" panose="020F0502020204030204" pitchFamily="34" charset="0"/>
              </a:rPr>
              <a:t>1</a:t>
            </a:r>
          </a:p>
        </p:txBody>
      </p:sp>
      <p:sp>
        <p:nvSpPr>
          <p:cNvPr id="7" name="AutoShape 7"/>
          <p:cNvSpPr>
            <a:spLocks noChangeArrowheads="1"/>
          </p:cNvSpPr>
          <p:nvPr/>
        </p:nvSpPr>
        <p:spPr bwMode="auto">
          <a:xfrm>
            <a:off x="5456241" y="5472113"/>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p:spPr>
        <p:txBody>
          <a:bodyPr wrap="none" lIns="86988" tIns="43492" rIns="86988" bIns="43492"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defTabSz="922983">
              <a:spcBef>
                <a:spcPct val="0"/>
              </a:spcBef>
              <a:buNone/>
            </a:pPr>
            <a:r>
              <a:rPr lang="en-US" sz="4381" dirty="0">
                <a:solidFill>
                  <a:srgbClr val="0033CC"/>
                </a:solidFill>
                <a:latin typeface="Calibri" panose="020F0502020204030204" pitchFamily="34" charset="0"/>
                <a:cs typeface="Calibri" panose="020F0502020204030204" pitchFamily="34" charset="0"/>
              </a:rPr>
              <a:t>2</a:t>
            </a:r>
          </a:p>
        </p:txBody>
      </p:sp>
      <p:sp>
        <p:nvSpPr>
          <p:cNvPr id="8" name="AutoShape 8"/>
          <p:cNvSpPr>
            <a:spLocks noChangeArrowheads="1"/>
          </p:cNvSpPr>
          <p:nvPr/>
        </p:nvSpPr>
        <p:spPr bwMode="auto">
          <a:xfrm>
            <a:off x="5448302" y="5467350"/>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p:spPr>
        <p:txBody>
          <a:bodyPr wrap="none" lIns="86988" tIns="43492" rIns="86988" bIns="43492"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defTabSz="922983">
              <a:spcBef>
                <a:spcPct val="0"/>
              </a:spcBef>
              <a:buNone/>
            </a:pPr>
            <a:r>
              <a:rPr lang="en-US" sz="4381" dirty="0">
                <a:solidFill>
                  <a:srgbClr val="0033CC"/>
                </a:solidFill>
                <a:latin typeface="Calibri" panose="020F0502020204030204" pitchFamily="34" charset="0"/>
                <a:cs typeface="Calibri" panose="020F0502020204030204" pitchFamily="34" charset="0"/>
              </a:rPr>
              <a:t>3</a:t>
            </a:r>
          </a:p>
        </p:txBody>
      </p:sp>
      <p:sp>
        <p:nvSpPr>
          <p:cNvPr id="9" name="AutoShape 10"/>
          <p:cNvSpPr>
            <a:spLocks noChangeArrowheads="1"/>
          </p:cNvSpPr>
          <p:nvPr/>
        </p:nvSpPr>
        <p:spPr bwMode="auto">
          <a:xfrm>
            <a:off x="5448302" y="5472113"/>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p:spPr>
        <p:txBody>
          <a:bodyPr wrap="none" lIns="86988" tIns="43492" rIns="86988" bIns="43492"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defTabSz="922983">
              <a:spcBef>
                <a:spcPct val="0"/>
              </a:spcBef>
              <a:buNone/>
            </a:pPr>
            <a:r>
              <a:rPr lang="en-US" sz="4381" dirty="0">
                <a:solidFill>
                  <a:srgbClr val="0033CC"/>
                </a:solidFill>
                <a:latin typeface="Calibri" panose="020F0502020204030204" pitchFamily="34" charset="0"/>
                <a:cs typeface="Calibri" panose="020F0502020204030204" pitchFamily="34" charset="0"/>
              </a:rPr>
              <a:t>4</a:t>
            </a:r>
          </a:p>
        </p:txBody>
      </p:sp>
      <p:sp>
        <p:nvSpPr>
          <p:cNvPr id="10" name="AutoShape 16"/>
          <p:cNvSpPr>
            <a:spLocks noChangeArrowheads="1"/>
          </p:cNvSpPr>
          <p:nvPr/>
        </p:nvSpPr>
        <p:spPr bwMode="auto">
          <a:xfrm>
            <a:off x="5454650" y="5471503"/>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p:spPr>
        <p:txBody>
          <a:bodyPr wrap="none" lIns="86988" tIns="43492" rIns="86988" bIns="43492"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defTabSz="922983">
              <a:spcBef>
                <a:spcPct val="0"/>
              </a:spcBef>
              <a:buNone/>
            </a:pPr>
            <a:r>
              <a:rPr lang="en-US" sz="4381" dirty="0">
                <a:solidFill>
                  <a:srgbClr val="0033CC"/>
                </a:solidFill>
                <a:latin typeface="Calibri" panose="020F0502020204030204" pitchFamily="34" charset="0"/>
                <a:cs typeface="Calibri" panose="020F0502020204030204" pitchFamily="34" charset="0"/>
              </a:rPr>
              <a:t>5</a:t>
            </a:r>
          </a:p>
        </p:txBody>
      </p:sp>
      <p:grpSp>
        <p:nvGrpSpPr>
          <p:cNvPr id="2" name="Group 18"/>
          <p:cNvGrpSpPr>
            <a:grpSpLocks/>
          </p:cNvGrpSpPr>
          <p:nvPr/>
        </p:nvGrpSpPr>
        <p:grpSpPr bwMode="auto">
          <a:xfrm>
            <a:off x="2022476" y="5497070"/>
            <a:ext cx="3048000" cy="914400"/>
            <a:chOff x="912" y="2592"/>
            <a:chExt cx="3072" cy="960"/>
          </a:xfrm>
        </p:grpSpPr>
        <p:sp>
          <p:nvSpPr>
            <p:cNvPr id="32791" name="Oval 19"/>
            <p:cNvSpPr>
              <a:spLocks noChangeArrowheads="1"/>
            </p:cNvSpPr>
            <p:nvPr/>
          </p:nvSpPr>
          <p:spPr bwMode="auto">
            <a:xfrm>
              <a:off x="912" y="2592"/>
              <a:ext cx="3072" cy="960"/>
            </a:xfrm>
            <a:prstGeom prst="ellipse">
              <a:avLst/>
            </a:prstGeom>
            <a:solidFill>
              <a:srgbClr val="00FF00"/>
            </a:solidFill>
            <a:ln w="9525">
              <a:solidFill>
                <a:srgbClr val="FF0000"/>
              </a:solidFill>
              <a:round/>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defTabSz="922983">
                <a:spcBef>
                  <a:spcPct val="0"/>
                </a:spcBef>
                <a:buNone/>
              </a:pPr>
              <a:endParaRPr lang="en-US" sz="1810" dirty="0">
                <a:solidFill>
                  <a:prstClr val="black"/>
                </a:solidFill>
                <a:latin typeface="Calibri" panose="020F0502020204030204" pitchFamily="34" charset="0"/>
                <a:cs typeface="Calibri" panose="020F0502020204030204" pitchFamily="34" charset="0"/>
              </a:endParaRPr>
            </a:p>
          </p:txBody>
        </p:sp>
        <p:sp>
          <p:nvSpPr>
            <p:cNvPr id="32792" name="WordArt 20"/>
            <p:cNvSpPr>
              <a:spLocks noChangeArrowheads="1" noChangeShapeType="1" noTextEdit="1"/>
            </p:cNvSpPr>
            <p:nvPr/>
          </p:nvSpPr>
          <p:spPr bwMode="auto">
            <a:xfrm>
              <a:off x="1488" y="2880"/>
              <a:ext cx="1884" cy="408"/>
            </a:xfrm>
            <a:prstGeom prst="rect">
              <a:avLst/>
            </a:prstGeom>
          </p:spPr>
          <p:txBody>
            <a:bodyPr wrap="none" fromWordArt="1">
              <a:prstTxWarp prst="textPlain">
                <a:avLst>
                  <a:gd name="adj" fmla="val 50000"/>
                </a:avLst>
              </a:prstTxWarp>
            </a:bodyPr>
            <a:lstStyle/>
            <a:p>
              <a:pPr defTabSz="922983"/>
              <a:r>
                <a:rPr lang="vi-VN" sz="3619" i="1" kern="10" dirty="0">
                  <a:ln w="9525">
                    <a:solidFill>
                      <a:srgbClr val="FF0000"/>
                    </a:solidFill>
                    <a:round/>
                    <a:headEnd/>
                    <a:tailEnd/>
                  </a:ln>
                  <a:solidFill>
                    <a:srgbClr val="FF6600"/>
                  </a:solidFill>
                  <a:latin typeface=".VnTime" panose="020B7200000000000000" pitchFamily="34" charset="0"/>
                </a:rPr>
                <a:t>Hết giờ</a:t>
              </a:r>
              <a:endParaRPr lang="en-US" sz="3619" i="1" kern="10" dirty="0">
                <a:ln w="9525">
                  <a:solidFill>
                    <a:srgbClr val="FF0000"/>
                  </a:solidFill>
                  <a:round/>
                  <a:headEnd/>
                  <a:tailEnd/>
                </a:ln>
                <a:solidFill>
                  <a:srgbClr val="FF6600"/>
                </a:solidFill>
                <a:latin typeface=".VnTime" panose="020B7200000000000000" pitchFamily="34" charset="0"/>
              </a:endParaRPr>
            </a:p>
          </p:txBody>
        </p:sp>
      </p:grpSp>
      <p:sp>
        <p:nvSpPr>
          <p:cNvPr id="26" name="AutoShape 16"/>
          <p:cNvSpPr>
            <a:spLocks noChangeArrowheads="1"/>
          </p:cNvSpPr>
          <p:nvPr/>
        </p:nvSpPr>
        <p:spPr bwMode="auto">
          <a:xfrm>
            <a:off x="5446712" y="5474678"/>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p:spPr>
        <p:txBody>
          <a:bodyPr wrap="none" lIns="86988" tIns="43492" rIns="86988" bIns="43492"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defTabSz="922983">
              <a:spcBef>
                <a:spcPct val="0"/>
              </a:spcBef>
              <a:buNone/>
            </a:pPr>
            <a:r>
              <a:rPr lang="en-US" sz="4381" dirty="0">
                <a:solidFill>
                  <a:srgbClr val="0033CC"/>
                </a:solidFill>
                <a:latin typeface="Calibri" panose="020F0502020204030204" pitchFamily="34" charset="0"/>
                <a:cs typeface="Calibri" panose="020F0502020204030204" pitchFamily="34" charset="0"/>
              </a:rPr>
              <a:t>6</a:t>
            </a:r>
          </a:p>
        </p:txBody>
      </p:sp>
      <p:sp>
        <p:nvSpPr>
          <p:cNvPr id="27" name="AutoShape 16"/>
          <p:cNvSpPr>
            <a:spLocks noChangeArrowheads="1"/>
          </p:cNvSpPr>
          <p:nvPr/>
        </p:nvSpPr>
        <p:spPr bwMode="auto">
          <a:xfrm>
            <a:off x="5442315" y="5470893"/>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p:spPr>
        <p:txBody>
          <a:bodyPr wrap="none" lIns="86988" tIns="43492" rIns="86988" bIns="43492"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defTabSz="922983">
              <a:spcBef>
                <a:spcPct val="0"/>
              </a:spcBef>
              <a:buNone/>
            </a:pPr>
            <a:r>
              <a:rPr lang="en-US" sz="4381" dirty="0">
                <a:solidFill>
                  <a:srgbClr val="0033CC"/>
                </a:solidFill>
                <a:latin typeface="Calibri" panose="020F0502020204030204" pitchFamily="34" charset="0"/>
                <a:cs typeface="Calibri" panose="020F0502020204030204" pitchFamily="34" charset="0"/>
              </a:rPr>
              <a:t>7</a:t>
            </a:r>
          </a:p>
        </p:txBody>
      </p:sp>
      <p:sp>
        <p:nvSpPr>
          <p:cNvPr id="28" name="AutoShape 16"/>
          <p:cNvSpPr>
            <a:spLocks noChangeArrowheads="1"/>
          </p:cNvSpPr>
          <p:nvPr/>
        </p:nvSpPr>
        <p:spPr bwMode="auto">
          <a:xfrm>
            <a:off x="5442315" y="5469548"/>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p:spPr>
        <p:txBody>
          <a:bodyPr wrap="none" lIns="86988" tIns="43492" rIns="86988" bIns="43492"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defTabSz="922983">
              <a:spcBef>
                <a:spcPct val="0"/>
              </a:spcBef>
              <a:buNone/>
            </a:pPr>
            <a:r>
              <a:rPr lang="en-US" sz="4381" dirty="0">
                <a:solidFill>
                  <a:srgbClr val="0033CC"/>
                </a:solidFill>
                <a:latin typeface="Calibri" panose="020F0502020204030204" pitchFamily="34" charset="0"/>
                <a:cs typeface="Calibri" panose="020F0502020204030204" pitchFamily="34" charset="0"/>
              </a:rPr>
              <a:t>8</a:t>
            </a:r>
          </a:p>
        </p:txBody>
      </p:sp>
      <p:sp>
        <p:nvSpPr>
          <p:cNvPr id="29" name="AutoShape 16"/>
          <p:cNvSpPr>
            <a:spLocks noChangeArrowheads="1"/>
          </p:cNvSpPr>
          <p:nvPr/>
        </p:nvSpPr>
        <p:spPr bwMode="auto">
          <a:xfrm>
            <a:off x="5442315" y="5469548"/>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p:spPr>
        <p:txBody>
          <a:bodyPr wrap="none" lIns="86988" tIns="43492" rIns="86988" bIns="43492"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defTabSz="922983">
              <a:spcBef>
                <a:spcPct val="0"/>
              </a:spcBef>
              <a:buNone/>
            </a:pPr>
            <a:r>
              <a:rPr lang="en-US" sz="4381" dirty="0">
                <a:solidFill>
                  <a:srgbClr val="0033CC"/>
                </a:solidFill>
                <a:latin typeface="Calibri" panose="020F0502020204030204" pitchFamily="34" charset="0"/>
                <a:cs typeface="Calibri" panose="020F0502020204030204" pitchFamily="34" charset="0"/>
              </a:rPr>
              <a:t>9</a:t>
            </a:r>
          </a:p>
        </p:txBody>
      </p:sp>
      <p:sp>
        <p:nvSpPr>
          <p:cNvPr id="30" name="AutoShape 16"/>
          <p:cNvSpPr>
            <a:spLocks noChangeArrowheads="1"/>
          </p:cNvSpPr>
          <p:nvPr/>
        </p:nvSpPr>
        <p:spPr bwMode="auto">
          <a:xfrm>
            <a:off x="5431214" y="5461746"/>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p:spPr>
        <p:txBody>
          <a:bodyPr wrap="none" lIns="86988" tIns="43492" rIns="86988" bIns="43492"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defTabSz="922983">
              <a:spcBef>
                <a:spcPct val="0"/>
              </a:spcBef>
              <a:buNone/>
            </a:pPr>
            <a:r>
              <a:rPr lang="en-US" sz="4381" dirty="0">
                <a:solidFill>
                  <a:srgbClr val="0033CC"/>
                </a:solidFill>
                <a:latin typeface="Calibri" panose="020F0502020204030204" pitchFamily="34" charset="0"/>
                <a:cs typeface="Calibri" panose="020F0502020204030204" pitchFamily="34" charset="0"/>
              </a:rPr>
              <a:t>10</a:t>
            </a:r>
          </a:p>
        </p:txBody>
      </p:sp>
      <p:sp>
        <p:nvSpPr>
          <p:cNvPr id="32" name="Oval 18"/>
          <p:cNvSpPr>
            <a:spLocks noChangeArrowheads="1"/>
          </p:cNvSpPr>
          <p:nvPr/>
        </p:nvSpPr>
        <p:spPr bwMode="auto">
          <a:xfrm>
            <a:off x="244050" y="347703"/>
            <a:ext cx="1737150" cy="1219200"/>
          </a:xfrm>
          <a:prstGeom prst="ellipse">
            <a:avLst/>
          </a:prstGeom>
          <a:solidFill>
            <a:srgbClr val="FFFF00"/>
          </a:solidFill>
          <a:ln w="12700">
            <a:solidFill>
              <a:srgbClr val="0000FF"/>
            </a:solidFill>
            <a:round/>
            <a:headEnd/>
            <a:tailEnd/>
          </a:ln>
        </p:spPr>
        <p:txBody>
          <a:bodyPr wrap="none" lIns="92296" tIns="46147" rIns="92296" bIns="46147" anchor="ctr"/>
          <a:lstStyle/>
          <a:p>
            <a:pPr algn="ctr" defTabSz="922983"/>
            <a:r>
              <a:rPr lang="en-US" sz="3048" b="1" i="1" u="sng" dirty="0" err="1">
                <a:solidFill>
                  <a:srgbClr val="FF0000"/>
                </a:solidFill>
                <a:latin typeface="Calibri" panose="020F0502020204030204" pitchFamily="34" charset="0"/>
                <a:cs typeface="Calibri" panose="020F0502020204030204" pitchFamily="34" charset="0"/>
              </a:rPr>
              <a:t>Câu</a:t>
            </a:r>
            <a:r>
              <a:rPr lang="en-US" sz="3048" b="1" i="1" u="sng" dirty="0">
                <a:solidFill>
                  <a:srgbClr val="FF0000"/>
                </a:solidFill>
                <a:latin typeface="Calibri" panose="020F0502020204030204" pitchFamily="34" charset="0"/>
                <a:cs typeface="Calibri" panose="020F0502020204030204" pitchFamily="34" charset="0"/>
              </a:rPr>
              <a:t> 2</a:t>
            </a:r>
          </a:p>
        </p:txBody>
      </p:sp>
      <p:sp>
        <p:nvSpPr>
          <p:cNvPr id="33" name="AutoShape 17"/>
          <p:cNvSpPr>
            <a:spLocks noChangeArrowheads="1"/>
          </p:cNvSpPr>
          <p:nvPr/>
        </p:nvSpPr>
        <p:spPr bwMode="auto">
          <a:xfrm>
            <a:off x="2190750" y="464774"/>
            <a:ext cx="9520535" cy="1447800"/>
          </a:xfrm>
          <a:prstGeom prst="roundRect">
            <a:avLst>
              <a:gd name="adj" fmla="val 16667"/>
            </a:avLst>
          </a:prstGeom>
          <a:ln>
            <a:headEnd/>
            <a:tailEnd/>
          </a:ln>
        </p:spPr>
        <p:style>
          <a:lnRef idx="1">
            <a:schemeClr val="accent2"/>
          </a:lnRef>
          <a:fillRef idx="2">
            <a:schemeClr val="accent2"/>
          </a:fillRef>
          <a:effectRef idx="1">
            <a:schemeClr val="accent2"/>
          </a:effectRef>
          <a:fontRef idx="minor">
            <a:schemeClr val="dk1"/>
          </a:fontRef>
        </p:style>
        <p:txBody>
          <a:bodyPr wrap="none" lIns="92296" tIns="46147" rIns="92296" bIns="46147" anchor="ctr"/>
          <a:lstStyle/>
          <a:p>
            <a:pPr algn="ctr" defTabSz="922983"/>
            <a:r>
              <a:rPr lang="vi-VN" altLang="en-US" sz="4286" b="1" dirty="0">
                <a:solidFill>
                  <a:srgbClr val="0000FF"/>
                </a:solidFill>
                <a:latin typeface="Calibri" panose="020F0502020204030204" pitchFamily="34" charset="0"/>
                <a:cs typeface="Calibri" panose="020F0502020204030204" pitchFamily="34" charset="0"/>
              </a:rPr>
              <a:t>Thành phố Hà Nội nằm ở đồng bằng nào</a:t>
            </a:r>
            <a:r>
              <a:rPr lang="en-US" altLang="en-US" sz="4286" b="1" dirty="0">
                <a:solidFill>
                  <a:srgbClr val="0000FF"/>
                </a:solidFill>
                <a:latin typeface="Calibri" panose="020F0502020204030204" pitchFamily="34" charset="0"/>
                <a:cs typeface="Calibri" panose="020F0502020204030204" pitchFamily="34" charset="0"/>
              </a:rPr>
              <a:t>?</a:t>
            </a:r>
          </a:p>
        </p:txBody>
      </p:sp>
      <p:sp>
        <p:nvSpPr>
          <p:cNvPr id="34" name="AutoShape 22" descr="5%"/>
          <p:cNvSpPr>
            <a:spLocks noChangeArrowheads="1"/>
          </p:cNvSpPr>
          <p:nvPr/>
        </p:nvSpPr>
        <p:spPr bwMode="auto">
          <a:xfrm>
            <a:off x="2410121" y="3369716"/>
            <a:ext cx="9301163" cy="844311"/>
          </a:xfrm>
          <a:prstGeom prst="roundRect">
            <a:avLst>
              <a:gd name="adj" fmla="val 16667"/>
            </a:avLst>
          </a:prstGeom>
          <a:ln>
            <a:headEnd/>
            <a:tailEnd/>
          </a:ln>
        </p:spPr>
        <p:style>
          <a:lnRef idx="1">
            <a:schemeClr val="accent2"/>
          </a:lnRef>
          <a:fillRef idx="2">
            <a:schemeClr val="accent2"/>
          </a:fillRef>
          <a:effectRef idx="1">
            <a:schemeClr val="accent2"/>
          </a:effectRef>
          <a:fontRef idx="minor">
            <a:schemeClr val="dk1"/>
          </a:fontRef>
        </p:style>
        <p:txBody>
          <a:bodyPr wrap="none" lIns="92296" tIns="46147" rIns="92296" bIns="46147" anchor="ctr"/>
          <a:lstStyle/>
          <a:p>
            <a:pPr algn="just" defTabSz="922983"/>
            <a:r>
              <a:rPr lang="en-US" sz="3429" b="1" dirty="0">
                <a:solidFill>
                  <a:srgbClr val="0000FF"/>
                </a:solidFill>
                <a:latin typeface="Calibri" panose="020F0502020204030204" pitchFamily="34" charset="0"/>
                <a:cs typeface="Calibri" panose="020F0502020204030204" pitchFamily="34" charset="0"/>
              </a:rPr>
              <a:t>B. </a:t>
            </a:r>
            <a:r>
              <a:rPr lang="vi-VN" sz="3429" b="1" dirty="0">
                <a:solidFill>
                  <a:srgbClr val="0000FF"/>
                </a:solidFill>
                <a:latin typeface="Calibri" panose="020F0502020204030204" pitchFamily="34" charset="0"/>
                <a:cs typeface="Calibri" panose="020F0502020204030204" pitchFamily="34" charset="0"/>
              </a:rPr>
              <a:t>Nam Bộ</a:t>
            </a:r>
            <a:endParaRPr lang="en-US" sz="3429" b="1" dirty="0">
              <a:solidFill>
                <a:srgbClr val="0000FF"/>
              </a:solidFill>
              <a:latin typeface="Calibri" panose="020F0502020204030204" pitchFamily="34" charset="0"/>
              <a:cs typeface="Calibri" panose="020F0502020204030204" pitchFamily="34" charset="0"/>
            </a:endParaRPr>
          </a:p>
        </p:txBody>
      </p:sp>
      <p:sp>
        <p:nvSpPr>
          <p:cNvPr id="35" name="AutoShape 22" descr="5%"/>
          <p:cNvSpPr>
            <a:spLocks noChangeArrowheads="1"/>
          </p:cNvSpPr>
          <p:nvPr/>
        </p:nvSpPr>
        <p:spPr bwMode="auto">
          <a:xfrm>
            <a:off x="2410121" y="2273052"/>
            <a:ext cx="9301163" cy="900490"/>
          </a:xfrm>
          <a:prstGeom prst="roundRect">
            <a:avLst>
              <a:gd name="adj" fmla="val 16667"/>
            </a:avLst>
          </a:prstGeom>
          <a:ln>
            <a:headEnd/>
            <a:tailEnd/>
          </a:ln>
        </p:spPr>
        <p:style>
          <a:lnRef idx="1">
            <a:schemeClr val="accent2"/>
          </a:lnRef>
          <a:fillRef idx="2">
            <a:schemeClr val="accent2"/>
          </a:fillRef>
          <a:effectRef idx="1">
            <a:schemeClr val="accent2"/>
          </a:effectRef>
          <a:fontRef idx="minor">
            <a:schemeClr val="dk1"/>
          </a:fontRef>
        </p:style>
        <p:txBody>
          <a:bodyPr wrap="none" lIns="92296" tIns="46147" rIns="92296" bIns="46147" anchor="ctr"/>
          <a:lstStyle/>
          <a:p>
            <a:pPr algn="just" defTabSz="922983"/>
            <a:r>
              <a:rPr lang="en-US" sz="3429" b="1" dirty="0">
                <a:solidFill>
                  <a:srgbClr val="0000FF"/>
                </a:solidFill>
                <a:latin typeface="Calibri" panose="020F0502020204030204" pitchFamily="34" charset="0"/>
                <a:cs typeface="Calibri" panose="020F0502020204030204" pitchFamily="34" charset="0"/>
              </a:rPr>
              <a:t>A. </a:t>
            </a:r>
            <a:r>
              <a:rPr lang="vi-VN" sz="3429" b="1" dirty="0">
                <a:solidFill>
                  <a:srgbClr val="0000FF"/>
                </a:solidFill>
                <a:latin typeface="Calibri" panose="020F0502020204030204" pitchFamily="34" charset="0"/>
                <a:cs typeface="Calibri" panose="020F0502020204030204" pitchFamily="34" charset="0"/>
              </a:rPr>
              <a:t>Bắc Bộ</a:t>
            </a:r>
            <a:endParaRPr lang="en-US" sz="3429" b="1" dirty="0">
              <a:solidFill>
                <a:srgbClr val="0000FF"/>
              </a:solidFill>
              <a:latin typeface="Calibri" panose="020F0502020204030204" pitchFamily="34" charset="0"/>
              <a:cs typeface="Calibri" panose="020F0502020204030204" pitchFamily="34" charset="0"/>
            </a:endParaRPr>
          </a:p>
        </p:txBody>
      </p:sp>
      <p:sp>
        <p:nvSpPr>
          <p:cNvPr id="36" name="AutoShape 22" descr="5%"/>
          <p:cNvSpPr>
            <a:spLocks noChangeArrowheads="1"/>
          </p:cNvSpPr>
          <p:nvPr/>
        </p:nvSpPr>
        <p:spPr bwMode="auto">
          <a:xfrm>
            <a:off x="2410121" y="4404322"/>
            <a:ext cx="9301163" cy="825856"/>
          </a:xfrm>
          <a:prstGeom prst="roundRect">
            <a:avLst>
              <a:gd name="adj" fmla="val 16667"/>
            </a:avLst>
          </a:prstGeom>
          <a:ln>
            <a:headEnd/>
            <a:tailEnd/>
          </a:ln>
        </p:spPr>
        <p:style>
          <a:lnRef idx="1">
            <a:schemeClr val="accent2"/>
          </a:lnRef>
          <a:fillRef idx="2">
            <a:schemeClr val="accent2"/>
          </a:fillRef>
          <a:effectRef idx="1">
            <a:schemeClr val="accent2"/>
          </a:effectRef>
          <a:fontRef idx="minor">
            <a:schemeClr val="dk1"/>
          </a:fontRef>
        </p:style>
        <p:txBody>
          <a:bodyPr wrap="none" lIns="92296" tIns="46147" rIns="92296" bIns="46147" anchor="ctr"/>
          <a:lstStyle/>
          <a:p>
            <a:pPr algn="just" defTabSz="922983"/>
            <a:r>
              <a:rPr lang="en-US" sz="3429" b="1" dirty="0">
                <a:solidFill>
                  <a:srgbClr val="0000FF"/>
                </a:solidFill>
                <a:latin typeface="Calibri" panose="020F0502020204030204" pitchFamily="34" charset="0"/>
                <a:cs typeface="Calibri" panose="020F0502020204030204" pitchFamily="34" charset="0"/>
              </a:rPr>
              <a:t>C. </a:t>
            </a:r>
            <a:r>
              <a:rPr lang="vi-VN" sz="3429" b="1" dirty="0">
                <a:solidFill>
                  <a:srgbClr val="0000FF"/>
                </a:solidFill>
                <a:latin typeface="Calibri" panose="020F0502020204030204" pitchFamily="34" charset="0"/>
                <a:cs typeface="Calibri" panose="020F0502020204030204" pitchFamily="34" charset="0"/>
              </a:rPr>
              <a:t>Duyên Hải miền Trung</a:t>
            </a:r>
            <a:endParaRPr lang="en-US" sz="3429" b="1" dirty="0">
              <a:solidFill>
                <a:srgbClr val="0000FF"/>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051101293"/>
      </p:ext>
    </p:extLst>
  </p:cSld>
  <p:clrMapOvr>
    <a:masterClrMapping/>
  </p:clrMapOvr>
  <mc:AlternateContent xmlns:mc="http://schemas.openxmlformats.org/markup-compatibility/2006" xmlns:p14="http://schemas.microsoft.com/office/powerpoint/2010/main">
    <mc:Choice Requires="p14">
      <p:transition spd="slow" p14:dur="1500">
        <p:cover/>
      </p:transition>
    </mc:Choice>
    <mc:Fallback xmlns="">
      <p:transition spd="slow">
        <p:cov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grpId="0" nodeType="after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box(in)">
                                      <p:cBhvr>
                                        <p:cTn id="7" dur="1000"/>
                                        <p:tgtEl>
                                          <p:spTgt spid="32"/>
                                        </p:tgtEl>
                                      </p:cBhvr>
                                    </p:animEffect>
                                  </p:childTnLst>
                                </p:cTn>
                              </p:par>
                            </p:childTnLst>
                          </p:cTn>
                        </p:par>
                        <p:par>
                          <p:cTn id="8" fill="hold">
                            <p:stCondLst>
                              <p:cond delay="1000"/>
                            </p:stCondLst>
                            <p:childTnLst>
                              <p:par>
                                <p:cTn id="9" presetID="12" presetClass="entr" presetSubtype="8" fill="hold" grpId="0" nodeType="afterEffect">
                                  <p:stCondLst>
                                    <p:cond delay="0"/>
                                  </p:stCondLst>
                                  <p:childTnLst>
                                    <p:set>
                                      <p:cBhvr>
                                        <p:cTn id="10" dur="1" fill="hold">
                                          <p:stCondLst>
                                            <p:cond delay="0"/>
                                          </p:stCondLst>
                                        </p:cTn>
                                        <p:tgtEl>
                                          <p:spTgt spid="33"/>
                                        </p:tgtEl>
                                        <p:attrNameLst>
                                          <p:attrName>style.visibility</p:attrName>
                                        </p:attrNameLst>
                                      </p:cBhvr>
                                      <p:to>
                                        <p:strVal val="visible"/>
                                      </p:to>
                                    </p:set>
                                    <p:animEffect transition="in" filter="slide(fromLeft)">
                                      <p:cBhvr>
                                        <p:cTn id="11" dur="1000"/>
                                        <p:tgtEl>
                                          <p:spTgt spid="33"/>
                                        </p:tgtEl>
                                      </p:cBhvr>
                                    </p:animEffect>
                                  </p:childTnLst>
                                </p:cTn>
                              </p:par>
                              <p:par>
                                <p:cTn id="12" presetID="2" presetClass="entr" presetSubtype="8" fill="hold" grpId="0" nodeType="withEffect">
                                  <p:stCondLst>
                                    <p:cond delay="0"/>
                                  </p:stCondLst>
                                  <p:childTnLst>
                                    <p:set>
                                      <p:cBhvr>
                                        <p:cTn id="13" dur="1" fill="hold">
                                          <p:stCondLst>
                                            <p:cond delay="0"/>
                                          </p:stCondLst>
                                        </p:cTn>
                                        <p:tgtEl>
                                          <p:spTgt spid="34"/>
                                        </p:tgtEl>
                                        <p:attrNameLst>
                                          <p:attrName>style.visibility</p:attrName>
                                        </p:attrNameLst>
                                      </p:cBhvr>
                                      <p:to>
                                        <p:strVal val="visible"/>
                                      </p:to>
                                    </p:set>
                                    <p:anim calcmode="lin" valueType="num">
                                      <p:cBhvr additive="base">
                                        <p:cTn id="14" dur="1000" fill="hold"/>
                                        <p:tgtEl>
                                          <p:spTgt spid="34"/>
                                        </p:tgtEl>
                                        <p:attrNameLst>
                                          <p:attrName>ppt_x</p:attrName>
                                        </p:attrNameLst>
                                      </p:cBhvr>
                                      <p:tavLst>
                                        <p:tav tm="0">
                                          <p:val>
                                            <p:strVal val="0-#ppt_w/2"/>
                                          </p:val>
                                        </p:tav>
                                        <p:tav tm="100000">
                                          <p:val>
                                            <p:strVal val="#ppt_x"/>
                                          </p:val>
                                        </p:tav>
                                      </p:tavLst>
                                    </p:anim>
                                    <p:anim calcmode="lin" valueType="num">
                                      <p:cBhvr additive="base">
                                        <p:cTn id="15" dur="1000" fill="hold"/>
                                        <p:tgtEl>
                                          <p:spTgt spid="34"/>
                                        </p:tgtEl>
                                        <p:attrNameLst>
                                          <p:attrName>ppt_y</p:attrName>
                                        </p:attrNameLst>
                                      </p:cBhvr>
                                      <p:tavLst>
                                        <p:tav tm="0">
                                          <p:val>
                                            <p:strVal val="#ppt_y"/>
                                          </p:val>
                                        </p:tav>
                                        <p:tav tm="100000">
                                          <p:val>
                                            <p:strVal val="#ppt_y"/>
                                          </p:val>
                                        </p:tav>
                                      </p:tavLst>
                                    </p:anim>
                                  </p:childTnLst>
                                </p:cTn>
                              </p:par>
                              <p:par>
                                <p:cTn id="16" presetID="2" presetClass="entr" presetSubtype="2" fill="hold" grpId="0" nodeType="withEffect">
                                  <p:stCondLst>
                                    <p:cond delay="0"/>
                                  </p:stCondLst>
                                  <p:childTnLst>
                                    <p:set>
                                      <p:cBhvr>
                                        <p:cTn id="17" dur="1" fill="hold">
                                          <p:stCondLst>
                                            <p:cond delay="0"/>
                                          </p:stCondLst>
                                        </p:cTn>
                                        <p:tgtEl>
                                          <p:spTgt spid="35"/>
                                        </p:tgtEl>
                                        <p:attrNameLst>
                                          <p:attrName>style.visibility</p:attrName>
                                        </p:attrNameLst>
                                      </p:cBhvr>
                                      <p:to>
                                        <p:strVal val="visible"/>
                                      </p:to>
                                    </p:set>
                                    <p:anim calcmode="lin" valueType="num">
                                      <p:cBhvr additive="base">
                                        <p:cTn id="18" dur="1000" fill="hold"/>
                                        <p:tgtEl>
                                          <p:spTgt spid="35"/>
                                        </p:tgtEl>
                                        <p:attrNameLst>
                                          <p:attrName>ppt_x</p:attrName>
                                        </p:attrNameLst>
                                      </p:cBhvr>
                                      <p:tavLst>
                                        <p:tav tm="0">
                                          <p:val>
                                            <p:strVal val="1+#ppt_w/2"/>
                                          </p:val>
                                        </p:tav>
                                        <p:tav tm="100000">
                                          <p:val>
                                            <p:strVal val="#ppt_x"/>
                                          </p:val>
                                        </p:tav>
                                      </p:tavLst>
                                    </p:anim>
                                    <p:anim calcmode="lin" valueType="num">
                                      <p:cBhvr additive="base">
                                        <p:cTn id="19" dur="1000" fill="hold"/>
                                        <p:tgtEl>
                                          <p:spTgt spid="35"/>
                                        </p:tgtEl>
                                        <p:attrNameLst>
                                          <p:attrName>ppt_y</p:attrName>
                                        </p:attrNameLst>
                                      </p:cBhvr>
                                      <p:tavLst>
                                        <p:tav tm="0">
                                          <p:val>
                                            <p:strVal val="#ppt_y"/>
                                          </p:val>
                                        </p:tav>
                                        <p:tav tm="100000">
                                          <p:val>
                                            <p:strVal val="#ppt_y"/>
                                          </p:val>
                                        </p:tav>
                                      </p:tavLst>
                                    </p:anim>
                                  </p:childTnLst>
                                </p:cTn>
                              </p:par>
                              <p:par>
                                <p:cTn id="20" presetID="2" presetClass="entr" presetSubtype="8" fill="hold" grpId="0" nodeType="withEffect">
                                  <p:stCondLst>
                                    <p:cond delay="0"/>
                                  </p:stCondLst>
                                  <p:childTnLst>
                                    <p:set>
                                      <p:cBhvr>
                                        <p:cTn id="21" dur="1" fill="hold">
                                          <p:stCondLst>
                                            <p:cond delay="0"/>
                                          </p:stCondLst>
                                        </p:cTn>
                                        <p:tgtEl>
                                          <p:spTgt spid="36"/>
                                        </p:tgtEl>
                                        <p:attrNameLst>
                                          <p:attrName>style.visibility</p:attrName>
                                        </p:attrNameLst>
                                      </p:cBhvr>
                                      <p:to>
                                        <p:strVal val="visible"/>
                                      </p:to>
                                    </p:set>
                                    <p:anim calcmode="lin" valueType="num">
                                      <p:cBhvr additive="base">
                                        <p:cTn id="22" dur="1000" fill="hold"/>
                                        <p:tgtEl>
                                          <p:spTgt spid="36"/>
                                        </p:tgtEl>
                                        <p:attrNameLst>
                                          <p:attrName>ppt_x</p:attrName>
                                        </p:attrNameLst>
                                      </p:cBhvr>
                                      <p:tavLst>
                                        <p:tav tm="0">
                                          <p:val>
                                            <p:strVal val="0-#ppt_w/2"/>
                                          </p:val>
                                        </p:tav>
                                        <p:tav tm="100000">
                                          <p:val>
                                            <p:strVal val="#ppt_x"/>
                                          </p:val>
                                        </p:tav>
                                      </p:tavLst>
                                    </p:anim>
                                    <p:anim calcmode="lin" valueType="num">
                                      <p:cBhvr additive="base">
                                        <p:cTn id="23" dur="1000" fill="hold"/>
                                        <p:tgtEl>
                                          <p:spTgt spid="36"/>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54" presetClass="exit" presetSubtype="0" decel="100000" fill="hold" grpId="0" nodeType="clickEffect">
                                  <p:stCondLst>
                                    <p:cond delay="0"/>
                                  </p:stCondLst>
                                  <p:childTnLst>
                                    <p:anim calcmode="lin" valueType="num">
                                      <p:cBhvr>
                                        <p:cTn id="27" dur="1000"/>
                                        <p:tgtEl>
                                          <p:spTgt spid="30"/>
                                        </p:tgtEl>
                                        <p:attrNameLst>
                                          <p:attrName>ppt_w</p:attrName>
                                        </p:attrNameLst>
                                      </p:cBhvr>
                                      <p:tavLst>
                                        <p:tav tm="0">
                                          <p:val>
                                            <p:strVal val="ppt_w"/>
                                          </p:val>
                                        </p:tav>
                                        <p:tav tm="100000">
                                          <p:val>
                                            <p:strVal val="ppt_w*0.05"/>
                                          </p:val>
                                        </p:tav>
                                      </p:tavLst>
                                    </p:anim>
                                    <p:anim calcmode="lin" valueType="num">
                                      <p:cBhvr>
                                        <p:cTn id="28" dur="1000"/>
                                        <p:tgtEl>
                                          <p:spTgt spid="30"/>
                                        </p:tgtEl>
                                        <p:attrNameLst>
                                          <p:attrName>ppt_h</p:attrName>
                                        </p:attrNameLst>
                                      </p:cBhvr>
                                      <p:tavLst>
                                        <p:tav tm="0">
                                          <p:val>
                                            <p:strVal val="ppt_h"/>
                                          </p:val>
                                        </p:tav>
                                        <p:tav tm="100000">
                                          <p:val>
                                            <p:strVal val="ppt_h"/>
                                          </p:val>
                                        </p:tav>
                                      </p:tavLst>
                                    </p:anim>
                                    <p:anim calcmode="lin" valueType="num">
                                      <p:cBhvr>
                                        <p:cTn id="29" dur="1000"/>
                                        <p:tgtEl>
                                          <p:spTgt spid="30"/>
                                        </p:tgtEl>
                                        <p:attrNameLst>
                                          <p:attrName>ppt_x</p:attrName>
                                        </p:attrNameLst>
                                      </p:cBhvr>
                                      <p:tavLst>
                                        <p:tav tm="0">
                                          <p:val>
                                            <p:strVal val="ppt_x"/>
                                          </p:val>
                                        </p:tav>
                                        <p:tav tm="100000">
                                          <p:val>
                                            <p:strVal val="ppt_x-.2"/>
                                          </p:val>
                                        </p:tav>
                                      </p:tavLst>
                                    </p:anim>
                                    <p:anim calcmode="lin" valueType="num">
                                      <p:cBhvr>
                                        <p:cTn id="30" dur="1000"/>
                                        <p:tgtEl>
                                          <p:spTgt spid="30"/>
                                        </p:tgtEl>
                                        <p:attrNameLst>
                                          <p:attrName>ppt_y</p:attrName>
                                        </p:attrNameLst>
                                      </p:cBhvr>
                                      <p:tavLst>
                                        <p:tav tm="0">
                                          <p:val>
                                            <p:strVal val="ppt_y"/>
                                          </p:val>
                                        </p:tav>
                                        <p:tav tm="100000">
                                          <p:val>
                                            <p:strVal val="ppt_y"/>
                                          </p:val>
                                        </p:tav>
                                      </p:tavLst>
                                    </p:anim>
                                    <p:animEffect transition="out" filter="fade">
                                      <p:cBhvr>
                                        <p:cTn id="31" dur="1000"/>
                                        <p:tgtEl>
                                          <p:spTgt spid="30"/>
                                        </p:tgtEl>
                                      </p:cBhvr>
                                    </p:animEffect>
                                    <p:set>
                                      <p:cBhvr>
                                        <p:cTn id="32" dur="1" fill="hold">
                                          <p:stCondLst>
                                            <p:cond delay="999"/>
                                          </p:stCondLst>
                                        </p:cTn>
                                        <p:tgtEl>
                                          <p:spTgt spid="30"/>
                                        </p:tgtEl>
                                        <p:attrNameLst>
                                          <p:attrName>style.visibility</p:attrName>
                                        </p:attrNameLst>
                                      </p:cBhvr>
                                      <p:to>
                                        <p:strVal val="hidden"/>
                                      </p:to>
                                    </p:set>
                                  </p:childTnLst>
                                  <p:subTnLst>
                                    <p:audio>
                                      <p:cMediaNode>
                                        <p:cTn display="0" masterRel="sameClick">
                                          <p:stCondLst>
                                            <p:cond evt="begin" delay="0">
                                              <p:tn val="26"/>
                                            </p:cond>
                                          </p:stCondLst>
                                          <p:endCondLst>
                                            <p:cond evt="onStopAudio" delay="0">
                                              <p:tgtEl>
                                                <p:sldTgt/>
                                              </p:tgtEl>
                                            </p:cond>
                                          </p:endCondLst>
                                        </p:cTn>
                                        <p:tgtEl>
                                          <p:sndTgt r:embed="rId2" name="click.wav"/>
                                        </p:tgtEl>
                                      </p:cMediaNode>
                                    </p:audio>
                                  </p:subTnLst>
                                </p:cTn>
                              </p:par>
                            </p:childTnLst>
                          </p:cTn>
                        </p:par>
                        <p:par>
                          <p:cTn id="33" fill="hold" nodeType="withGroup">
                            <p:stCondLst>
                              <p:cond delay="1000"/>
                            </p:stCondLst>
                            <p:childTnLst>
                              <p:par>
                                <p:cTn id="34" presetID="54" presetClass="exit" presetSubtype="0" decel="100000" fill="hold" grpId="0" nodeType="afterEffect">
                                  <p:stCondLst>
                                    <p:cond delay="0"/>
                                  </p:stCondLst>
                                  <p:childTnLst>
                                    <p:anim calcmode="lin" valueType="num">
                                      <p:cBhvr>
                                        <p:cTn id="35" dur="1000"/>
                                        <p:tgtEl>
                                          <p:spTgt spid="29"/>
                                        </p:tgtEl>
                                        <p:attrNameLst>
                                          <p:attrName>ppt_w</p:attrName>
                                        </p:attrNameLst>
                                      </p:cBhvr>
                                      <p:tavLst>
                                        <p:tav tm="0">
                                          <p:val>
                                            <p:strVal val="ppt_w"/>
                                          </p:val>
                                        </p:tav>
                                        <p:tav tm="100000">
                                          <p:val>
                                            <p:strVal val="ppt_w*0.05"/>
                                          </p:val>
                                        </p:tav>
                                      </p:tavLst>
                                    </p:anim>
                                    <p:anim calcmode="lin" valueType="num">
                                      <p:cBhvr>
                                        <p:cTn id="36" dur="1000"/>
                                        <p:tgtEl>
                                          <p:spTgt spid="29"/>
                                        </p:tgtEl>
                                        <p:attrNameLst>
                                          <p:attrName>ppt_h</p:attrName>
                                        </p:attrNameLst>
                                      </p:cBhvr>
                                      <p:tavLst>
                                        <p:tav tm="0">
                                          <p:val>
                                            <p:strVal val="ppt_h"/>
                                          </p:val>
                                        </p:tav>
                                        <p:tav tm="100000">
                                          <p:val>
                                            <p:strVal val="ppt_h"/>
                                          </p:val>
                                        </p:tav>
                                      </p:tavLst>
                                    </p:anim>
                                    <p:anim calcmode="lin" valueType="num">
                                      <p:cBhvr>
                                        <p:cTn id="37" dur="1000"/>
                                        <p:tgtEl>
                                          <p:spTgt spid="29"/>
                                        </p:tgtEl>
                                        <p:attrNameLst>
                                          <p:attrName>ppt_x</p:attrName>
                                        </p:attrNameLst>
                                      </p:cBhvr>
                                      <p:tavLst>
                                        <p:tav tm="0">
                                          <p:val>
                                            <p:strVal val="ppt_x"/>
                                          </p:val>
                                        </p:tav>
                                        <p:tav tm="100000">
                                          <p:val>
                                            <p:strVal val="ppt_x-.2"/>
                                          </p:val>
                                        </p:tav>
                                      </p:tavLst>
                                    </p:anim>
                                    <p:anim calcmode="lin" valueType="num">
                                      <p:cBhvr>
                                        <p:cTn id="38" dur="1000"/>
                                        <p:tgtEl>
                                          <p:spTgt spid="29"/>
                                        </p:tgtEl>
                                        <p:attrNameLst>
                                          <p:attrName>ppt_y</p:attrName>
                                        </p:attrNameLst>
                                      </p:cBhvr>
                                      <p:tavLst>
                                        <p:tav tm="0">
                                          <p:val>
                                            <p:strVal val="ppt_y"/>
                                          </p:val>
                                        </p:tav>
                                        <p:tav tm="100000">
                                          <p:val>
                                            <p:strVal val="ppt_y"/>
                                          </p:val>
                                        </p:tav>
                                      </p:tavLst>
                                    </p:anim>
                                    <p:animEffect transition="out" filter="fade">
                                      <p:cBhvr>
                                        <p:cTn id="39" dur="1000"/>
                                        <p:tgtEl>
                                          <p:spTgt spid="29"/>
                                        </p:tgtEl>
                                      </p:cBhvr>
                                    </p:animEffect>
                                    <p:set>
                                      <p:cBhvr>
                                        <p:cTn id="40" dur="1" fill="hold">
                                          <p:stCondLst>
                                            <p:cond delay="999"/>
                                          </p:stCondLst>
                                        </p:cTn>
                                        <p:tgtEl>
                                          <p:spTgt spid="29"/>
                                        </p:tgtEl>
                                        <p:attrNameLst>
                                          <p:attrName>style.visibility</p:attrName>
                                        </p:attrNameLst>
                                      </p:cBhvr>
                                      <p:to>
                                        <p:strVal val="hidden"/>
                                      </p:to>
                                    </p:set>
                                  </p:childTnLst>
                                  <p:subTnLst>
                                    <p:audio>
                                      <p:cMediaNode>
                                        <p:cTn display="0" masterRel="sameClick">
                                          <p:stCondLst>
                                            <p:cond evt="begin" delay="0">
                                              <p:tn val="34"/>
                                            </p:cond>
                                          </p:stCondLst>
                                          <p:endCondLst>
                                            <p:cond evt="onStopAudio" delay="0">
                                              <p:tgtEl>
                                                <p:sldTgt/>
                                              </p:tgtEl>
                                            </p:cond>
                                          </p:endCondLst>
                                        </p:cTn>
                                        <p:tgtEl>
                                          <p:sndTgt r:embed="rId2" name="click.wav"/>
                                        </p:tgtEl>
                                      </p:cMediaNode>
                                    </p:audio>
                                  </p:subTnLst>
                                </p:cTn>
                              </p:par>
                            </p:childTnLst>
                          </p:cTn>
                        </p:par>
                        <p:par>
                          <p:cTn id="41" fill="hold">
                            <p:stCondLst>
                              <p:cond delay="2000"/>
                            </p:stCondLst>
                            <p:childTnLst>
                              <p:par>
                                <p:cTn id="42" presetID="54" presetClass="exit" presetSubtype="0" decel="100000" fill="hold" grpId="0" nodeType="afterEffect">
                                  <p:stCondLst>
                                    <p:cond delay="0"/>
                                  </p:stCondLst>
                                  <p:childTnLst>
                                    <p:anim calcmode="lin" valueType="num">
                                      <p:cBhvr>
                                        <p:cTn id="43" dur="1000"/>
                                        <p:tgtEl>
                                          <p:spTgt spid="28"/>
                                        </p:tgtEl>
                                        <p:attrNameLst>
                                          <p:attrName>ppt_w</p:attrName>
                                        </p:attrNameLst>
                                      </p:cBhvr>
                                      <p:tavLst>
                                        <p:tav tm="0">
                                          <p:val>
                                            <p:strVal val="ppt_w"/>
                                          </p:val>
                                        </p:tav>
                                        <p:tav tm="100000">
                                          <p:val>
                                            <p:strVal val="ppt_w*0.05"/>
                                          </p:val>
                                        </p:tav>
                                      </p:tavLst>
                                    </p:anim>
                                    <p:anim calcmode="lin" valueType="num">
                                      <p:cBhvr>
                                        <p:cTn id="44" dur="1000"/>
                                        <p:tgtEl>
                                          <p:spTgt spid="28"/>
                                        </p:tgtEl>
                                        <p:attrNameLst>
                                          <p:attrName>ppt_h</p:attrName>
                                        </p:attrNameLst>
                                      </p:cBhvr>
                                      <p:tavLst>
                                        <p:tav tm="0">
                                          <p:val>
                                            <p:strVal val="ppt_h"/>
                                          </p:val>
                                        </p:tav>
                                        <p:tav tm="100000">
                                          <p:val>
                                            <p:strVal val="ppt_h"/>
                                          </p:val>
                                        </p:tav>
                                      </p:tavLst>
                                    </p:anim>
                                    <p:anim calcmode="lin" valueType="num">
                                      <p:cBhvr>
                                        <p:cTn id="45" dur="1000"/>
                                        <p:tgtEl>
                                          <p:spTgt spid="28"/>
                                        </p:tgtEl>
                                        <p:attrNameLst>
                                          <p:attrName>ppt_x</p:attrName>
                                        </p:attrNameLst>
                                      </p:cBhvr>
                                      <p:tavLst>
                                        <p:tav tm="0">
                                          <p:val>
                                            <p:strVal val="ppt_x"/>
                                          </p:val>
                                        </p:tav>
                                        <p:tav tm="100000">
                                          <p:val>
                                            <p:strVal val="ppt_x-.2"/>
                                          </p:val>
                                        </p:tav>
                                      </p:tavLst>
                                    </p:anim>
                                    <p:anim calcmode="lin" valueType="num">
                                      <p:cBhvr>
                                        <p:cTn id="46" dur="1000"/>
                                        <p:tgtEl>
                                          <p:spTgt spid="28"/>
                                        </p:tgtEl>
                                        <p:attrNameLst>
                                          <p:attrName>ppt_y</p:attrName>
                                        </p:attrNameLst>
                                      </p:cBhvr>
                                      <p:tavLst>
                                        <p:tav tm="0">
                                          <p:val>
                                            <p:strVal val="ppt_y"/>
                                          </p:val>
                                        </p:tav>
                                        <p:tav tm="100000">
                                          <p:val>
                                            <p:strVal val="ppt_y"/>
                                          </p:val>
                                        </p:tav>
                                      </p:tavLst>
                                    </p:anim>
                                    <p:animEffect transition="out" filter="fade">
                                      <p:cBhvr>
                                        <p:cTn id="47" dur="1000"/>
                                        <p:tgtEl>
                                          <p:spTgt spid="28"/>
                                        </p:tgtEl>
                                      </p:cBhvr>
                                    </p:animEffect>
                                    <p:set>
                                      <p:cBhvr>
                                        <p:cTn id="48" dur="1" fill="hold">
                                          <p:stCondLst>
                                            <p:cond delay="999"/>
                                          </p:stCondLst>
                                        </p:cTn>
                                        <p:tgtEl>
                                          <p:spTgt spid="28"/>
                                        </p:tgtEl>
                                        <p:attrNameLst>
                                          <p:attrName>style.visibility</p:attrName>
                                        </p:attrNameLst>
                                      </p:cBhvr>
                                      <p:to>
                                        <p:strVal val="hidden"/>
                                      </p:to>
                                    </p:set>
                                  </p:childTnLst>
                                  <p:subTnLst>
                                    <p:audio>
                                      <p:cMediaNode>
                                        <p:cTn display="0" masterRel="sameClick">
                                          <p:stCondLst>
                                            <p:cond evt="begin" delay="0">
                                              <p:tn val="42"/>
                                            </p:cond>
                                          </p:stCondLst>
                                          <p:endCondLst>
                                            <p:cond evt="onStopAudio" delay="0">
                                              <p:tgtEl>
                                                <p:sldTgt/>
                                              </p:tgtEl>
                                            </p:cond>
                                          </p:endCondLst>
                                        </p:cTn>
                                        <p:tgtEl>
                                          <p:sndTgt r:embed="rId2" name="click.wav"/>
                                        </p:tgtEl>
                                      </p:cMediaNode>
                                    </p:audio>
                                  </p:subTnLst>
                                </p:cTn>
                              </p:par>
                            </p:childTnLst>
                          </p:cTn>
                        </p:par>
                        <p:par>
                          <p:cTn id="49" fill="hold">
                            <p:stCondLst>
                              <p:cond delay="3000"/>
                            </p:stCondLst>
                            <p:childTnLst>
                              <p:par>
                                <p:cTn id="50" presetID="54" presetClass="exit" presetSubtype="0" decel="100000" fill="hold" grpId="0" nodeType="afterEffect">
                                  <p:stCondLst>
                                    <p:cond delay="0"/>
                                  </p:stCondLst>
                                  <p:childTnLst>
                                    <p:anim calcmode="lin" valueType="num">
                                      <p:cBhvr>
                                        <p:cTn id="51" dur="1000"/>
                                        <p:tgtEl>
                                          <p:spTgt spid="27"/>
                                        </p:tgtEl>
                                        <p:attrNameLst>
                                          <p:attrName>ppt_w</p:attrName>
                                        </p:attrNameLst>
                                      </p:cBhvr>
                                      <p:tavLst>
                                        <p:tav tm="0">
                                          <p:val>
                                            <p:strVal val="ppt_w"/>
                                          </p:val>
                                        </p:tav>
                                        <p:tav tm="100000">
                                          <p:val>
                                            <p:strVal val="ppt_w*0.05"/>
                                          </p:val>
                                        </p:tav>
                                      </p:tavLst>
                                    </p:anim>
                                    <p:anim calcmode="lin" valueType="num">
                                      <p:cBhvr>
                                        <p:cTn id="52" dur="1000"/>
                                        <p:tgtEl>
                                          <p:spTgt spid="27"/>
                                        </p:tgtEl>
                                        <p:attrNameLst>
                                          <p:attrName>ppt_h</p:attrName>
                                        </p:attrNameLst>
                                      </p:cBhvr>
                                      <p:tavLst>
                                        <p:tav tm="0">
                                          <p:val>
                                            <p:strVal val="ppt_h"/>
                                          </p:val>
                                        </p:tav>
                                        <p:tav tm="100000">
                                          <p:val>
                                            <p:strVal val="ppt_h"/>
                                          </p:val>
                                        </p:tav>
                                      </p:tavLst>
                                    </p:anim>
                                    <p:anim calcmode="lin" valueType="num">
                                      <p:cBhvr>
                                        <p:cTn id="53" dur="1000"/>
                                        <p:tgtEl>
                                          <p:spTgt spid="27"/>
                                        </p:tgtEl>
                                        <p:attrNameLst>
                                          <p:attrName>ppt_x</p:attrName>
                                        </p:attrNameLst>
                                      </p:cBhvr>
                                      <p:tavLst>
                                        <p:tav tm="0">
                                          <p:val>
                                            <p:strVal val="ppt_x"/>
                                          </p:val>
                                        </p:tav>
                                        <p:tav tm="100000">
                                          <p:val>
                                            <p:strVal val="ppt_x-.2"/>
                                          </p:val>
                                        </p:tav>
                                      </p:tavLst>
                                    </p:anim>
                                    <p:anim calcmode="lin" valueType="num">
                                      <p:cBhvr>
                                        <p:cTn id="54" dur="1000"/>
                                        <p:tgtEl>
                                          <p:spTgt spid="27"/>
                                        </p:tgtEl>
                                        <p:attrNameLst>
                                          <p:attrName>ppt_y</p:attrName>
                                        </p:attrNameLst>
                                      </p:cBhvr>
                                      <p:tavLst>
                                        <p:tav tm="0">
                                          <p:val>
                                            <p:strVal val="ppt_y"/>
                                          </p:val>
                                        </p:tav>
                                        <p:tav tm="100000">
                                          <p:val>
                                            <p:strVal val="ppt_y"/>
                                          </p:val>
                                        </p:tav>
                                      </p:tavLst>
                                    </p:anim>
                                    <p:animEffect transition="out" filter="fade">
                                      <p:cBhvr>
                                        <p:cTn id="55" dur="1000"/>
                                        <p:tgtEl>
                                          <p:spTgt spid="27"/>
                                        </p:tgtEl>
                                      </p:cBhvr>
                                    </p:animEffect>
                                    <p:set>
                                      <p:cBhvr>
                                        <p:cTn id="56" dur="1" fill="hold">
                                          <p:stCondLst>
                                            <p:cond delay="999"/>
                                          </p:stCondLst>
                                        </p:cTn>
                                        <p:tgtEl>
                                          <p:spTgt spid="27"/>
                                        </p:tgtEl>
                                        <p:attrNameLst>
                                          <p:attrName>style.visibility</p:attrName>
                                        </p:attrNameLst>
                                      </p:cBhvr>
                                      <p:to>
                                        <p:strVal val="hidden"/>
                                      </p:to>
                                    </p:set>
                                  </p:childTnLst>
                                  <p:subTnLst>
                                    <p:audio>
                                      <p:cMediaNode>
                                        <p:cTn display="0" masterRel="sameClick">
                                          <p:stCondLst>
                                            <p:cond evt="begin" delay="0">
                                              <p:tn val="50"/>
                                            </p:cond>
                                          </p:stCondLst>
                                          <p:endCondLst>
                                            <p:cond evt="onStopAudio" delay="0">
                                              <p:tgtEl>
                                                <p:sldTgt/>
                                              </p:tgtEl>
                                            </p:cond>
                                          </p:endCondLst>
                                        </p:cTn>
                                        <p:tgtEl>
                                          <p:sndTgt r:embed="rId2" name="click.wav"/>
                                        </p:tgtEl>
                                      </p:cMediaNode>
                                    </p:audio>
                                  </p:subTnLst>
                                </p:cTn>
                              </p:par>
                            </p:childTnLst>
                          </p:cTn>
                        </p:par>
                        <p:par>
                          <p:cTn id="57" fill="hold">
                            <p:stCondLst>
                              <p:cond delay="4000"/>
                            </p:stCondLst>
                            <p:childTnLst>
                              <p:par>
                                <p:cTn id="58" presetID="54" presetClass="exit" presetSubtype="0" decel="100000" fill="hold" grpId="0" nodeType="afterEffect">
                                  <p:stCondLst>
                                    <p:cond delay="0"/>
                                  </p:stCondLst>
                                  <p:childTnLst>
                                    <p:anim calcmode="lin" valueType="num">
                                      <p:cBhvr>
                                        <p:cTn id="59" dur="1000"/>
                                        <p:tgtEl>
                                          <p:spTgt spid="26"/>
                                        </p:tgtEl>
                                        <p:attrNameLst>
                                          <p:attrName>ppt_w</p:attrName>
                                        </p:attrNameLst>
                                      </p:cBhvr>
                                      <p:tavLst>
                                        <p:tav tm="0">
                                          <p:val>
                                            <p:strVal val="ppt_w"/>
                                          </p:val>
                                        </p:tav>
                                        <p:tav tm="100000">
                                          <p:val>
                                            <p:strVal val="ppt_w*0.05"/>
                                          </p:val>
                                        </p:tav>
                                      </p:tavLst>
                                    </p:anim>
                                    <p:anim calcmode="lin" valueType="num">
                                      <p:cBhvr>
                                        <p:cTn id="60" dur="1000"/>
                                        <p:tgtEl>
                                          <p:spTgt spid="26"/>
                                        </p:tgtEl>
                                        <p:attrNameLst>
                                          <p:attrName>ppt_h</p:attrName>
                                        </p:attrNameLst>
                                      </p:cBhvr>
                                      <p:tavLst>
                                        <p:tav tm="0">
                                          <p:val>
                                            <p:strVal val="ppt_h"/>
                                          </p:val>
                                        </p:tav>
                                        <p:tav tm="100000">
                                          <p:val>
                                            <p:strVal val="ppt_h"/>
                                          </p:val>
                                        </p:tav>
                                      </p:tavLst>
                                    </p:anim>
                                    <p:anim calcmode="lin" valueType="num">
                                      <p:cBhvr>
                                        <p:cTn id="61" dur="1000"/>
                                        <p:tgtEl>
                                          <p:spTgt spid="26"/>
                                        </p:tgtEl>
                                        <p:attrNameLst>
                                          <p:attrName>ppt_x</p:attrName>
                                        </p:attrNameLst>
                                      </p:cBhvr>
                                      <p:tavLst>
                                        <p:tav tm="0">
                                          <p:val>
                                            <p:strVal val="ppt_x"/>
                                          </p:val>
                                        </p:tav>
                                        <p:tav tm="100000">
                                          <p:val>
                                            <p:strVal val="ppt_x-.2"/>
                                          </p:val>
                                        </p:tav>
                                      </p:tavLst>
                                    </p:anim>
                                    <p:anim calcmode="lin" valueType="num">
                                      <p:cBhvr>
                                        <p:cTn id="62" dur="1000"/>
                                        <p:tgtEl>
                                          <p:spTgt spid="26"/>
                                        </p:tgtEl>
                                        <p:attrNameLst>
                                          <p:attrName>ppt_y</p:attrName>
                                        </p:attrNameLst>
                                      </p:cBhvr>
                                      <p:tavLst>
                                        <p:tav tm="0">
                                          <p:val>
                                            <p:strVal val="ppt_y"/>
                                          </p:val>
                                        </p:tav>
                                        <p:tav tm="100000">
                                          <p:val>
                                            <p:strVal val="ppt_y"/>
                                          </p:val>
                                        </p:tav>
                                      </p:tavLst>
                                    </p:anim>
                                    <p:animEffect transition="out" filter="fade">
                                      <p:cBhvr>
                                        <p:cTn id="63" dur="1000"/>
                                        <p:tgtEl>
                                          <p:spTgt spid="26"/>
                                        </p:tgtEl>
                                      </p:cBhvr>
                                    </p:animEffect>
                                    <p:set>
                                      <p:cBhvr>
                                        <p:cTn id="64" dur="1" fill="hold">
                                          <p:stCondLst>
                                            <p:cond delay="999"/>
                                          </p:stCondLst>
                                        </p:cTn>
                                        <p:tgtEl>
                                          <p:spTgt spid="26"/>
                                        </p:tgtEl>
                                        <p:attrNameLst>
                                          <p:attrName>style.visibility</p:attrName>
                                        </p:attrNameLst>
                                      </p:cBhvr>
                                      <p:to>
                                        <p:strVal val="hidden"/>
                                      </p:to>
                                    </p:set>
                                  </p:childTnLst>
                                  <p:subTnLst>
                                    <p:audio>
                                      <p:cMediaNode>
                                        <p:cTn display="0" masterRel="sameClick">
                                          <p:stCondLst>
                                            <p:cond evt="begin" delay="0">
                                              <p:tn val="58"/>
                                            </p:cond>
                                          </p:stCondLst>
                                          <p:endCondLst>
                                            <p:cond evt="onStopAudio" delay="0">
                                              <p:tgtEl>
                                                <p:sldTgt/>
                                              </p:tgtEl>
                                            </p:cond>
                                          </p:endCondLst>
                                        </p:cTn>
                                        <p:tgtEl>
                                          <p:sndTgt r:embed="rId2" name="click.wav"/>
                                        </p:tgtEl>
                                      </p:cMediaNode>
                                    </p:audio>
                                  </p:subTnLst>
                                </p:cTn>
                              </p:par>
                            </p:childTnLst>
                          </p:cTn>
                        </p:par>
                        <p:par>
                          <p:cTn id="65" fill="hold">
                            <p:stCondLst>
                              <p:cond delay="5000"/>
                            </p:stCondLst>
                            <p:childTnLst>
                              <p:par>
                                <p:cTn id="66" presetID="54" presetClass="exit" presetSubtype="0" decel="100000" fill="hold" grpId="0" nodeType="afterEffect">
                                  <p:stCondLst>
                                    <p:cond delay="0"/>
                                  </p:stCondLst>
                                  <p:childTnLst>
                                    <p:anim calcmode="lin" valueType="num">
                                      <p:cBhvr>
                                        <p:cTn id="67" dur="1000"/>
                                        <p:tgtEl>
                                          <p:spTgt spid="10"/>
                                        </p:tgtEl>
                                        <p:attrNameLst>
                                          <p:attrName>ppt_w</p:attrName>
                                        </p:attrNameLst>
                                      </p:cBhvr>
                                      <p:tavLst>
                                        <p:tav tm="0">
                                          <p:val>
                                            <p:strVal val="ppt_w"/>
                                          </p:val>
                                        </p:tav>
                                        <p:tav tm="100000">
                                          <p:val>
                                            <p:strVal val="ppt_w*0.05"/>
                                          </p:val>
                                        </p:tav>
                                      </p:tavLst>
                                    </p:anim>
                                    <p:anim calcmode="lin" valueType="num">
                                      <p:cBhvr>
                                        <p:cTn id="68" dur="1000"/>
                                        <p:tgtEl>
                                          <p:spTgt spid="10"/>
                                        </p:tgtEl>
                                        <p:attrNameLst>
                                          <p:attrName>ppt_h</p:attrName>
                                        </p:attrNameLst>
                                      </p:cBhvr>
                                      <p:tavLst>
                                        <p:tav tm="0">
                                          <p:val>
                                            <p:strVal val="ppt_h"/>
                                          </p:val>
                                        </p:tav>
                                        <p:tav tm="100000">
                                          <p:val>
                                            <p:strVal val="ppt_h"/>
                                          </p:val>
                                        </p:tav>
                                      </p:tavLst>
                                    </p:anim>
                                    <p:anim calcmode="lin" valueType="num">
                                      <p:cBhvr>
                                        <p:cTn id="69" dur="1000"/>
                                        <p:tgtEl>
                                          <p:spTgt spid="10"/>
                                        </p:tgtEl>
                                        <p:attrNameLst>
                                          <p:attrName>ppt_x</p:attrName>
                                        </p:attrNameLst>
                                      </p:cBhvr>
                                      <p:tavLst>
                                        <p:tav tm="0">
                                          <p:val>
                                            <p:strVal val="ppt_x"/>
                                          </p:val>
                                        </p:tav>
                                        <p:tav tm="100000">
                                          <p:val>
                                            <p:strVal val="ppt_x-.2"/>
                                          </p:val>
                                        </p:tav>
                                      </p:tavLst>
                                    </p:anim>
                                    <p:anim calcmode="lin" valueType="num">
                                      <p:cBhvr>
                                        <p:cTn id="70" dur="1000"/>
                                        <p:tgtEl>
                                          <p:spTgt spid="10"/>
                                        </p:tgtEl>
                                        <p:attrNameLst>
                                          <p:attrName>ppt_y</p:attrName>
                                        </p:attrNameLst>
                                      </p:cBhvr>
                                      <p:tavLst>
                                        <p:tav tm="0">
                                          <p:val>
                                            <p:strVal val="ppt_y"/>
                                          </p:val>
                                        </p:tav>
                                        <p:tav tm="100000">
                                          <p:val>
                                            <p:strVal val="ppt_y"/>
                                          </p:val>
                                        </p:tav>
                                      </p:tavLst>
                                    </p:anim>
                                    <p:animEffect transition="out" filter="fade">
                                      <p:cBhvr>
                                        <p:cTn id="71" dur="1000"/>
                                        <p:tgtEl>
                                          <p:spTgt spid="10"/>
                                        </p:tgtEl>
                                      </p:cBhvr>
                                    </p:animEffect>
                                    <p:set>
                                      <p:cBhvr>
                                        <p:cTn id="72" dur="1" fill="hold">
                                          <p:stCondLst>
                                            <p:cond delay="999"/>
                                          </p:stCondLst>
                                        </p:cTn>
                                        <p:tgtEl>
                                          <p:spTgt spid="10"/>
                                        </p:tgtEl>
                                        <p:attrNameLst>
                                          <p:attrName>style.visibility</p:attrName>
                                        </p:attrNameLst>
                                      </p:cBhvr>
                                      <p:to>
                                        <p:strVal val="hidden"/>
                                      </p:to>
                                    </p:set>
                                  </p:childTnLst>
                                  <p:subTnLst>
                                    <p:audio>
                                      <p:cMediaNode>
                                        <p:cTn display="0" masterRel="sameClick">
                                          <p:stCondLst>
                                            <p:cond evt="begin" delay="0">
                                              <p:tn val="66"/>
                                            </p:cond>
                                          </p:stCondLst>
                                          <p:endCondLst>
                                            <p:cond evt="onStopAudio" delay="0">
                                              <p:tgtEl>
                                                <p:sldTgt/>
                                              </p:tgtEl>
                                            </p:cond>
                                          </p:endCondLst>
                                        </p:cTn>
                                        <p:tgtEl>
                                          <p:sndTgt r:embed="rId2" name="click.wav"/>
                                        </p:tgtEl>
                                      </p:cMediaNode>
                                    </p:audio>
                                  </p:subTnLst>
                                </p:cTn>
                              </p:par>
                            </p:childTnLst>
                          </p:cTn>
                        </p:par>
                        <p:par>
                          <p:cTn id="73" fill="hold" nodeType="afterGroup">
                            <p:stCondLst>
                              <p:cond delay="6000"/>
                            </p:stCondLst>
                            <p:childTnLst>
                              <p:par>
                                <p:cTn id="74" presetID="54" presetClass="exit" presetSubtype="0" decel="100000" fill="hold" grpId="0" nodeType="afterEffect">
                                  <p:stCondLst>
                                    <p:cond delay="0"/>
                                  </p:stCondLst>
                                  <p:childTnLst>
                                    <p:anim calcmode="lin" valueType="num">
                                      <p:cBhvr>
                                        <p:cTn id="75" dur="1000"/>
                                        <p:tgtEl>
                                          <p:spTgt spid="9"/>
                                        </p:tgtEl>
                                        <p:attrNameLst>
                                          <p:attrName>ppt_w</p:attrName>
                                        </p:attrNameLst>
                                      </p:cBhvr>
                                      <p:tavLst>
                                        <p:tav tm="0">
                                          <p:val>
                                            <p:strVal val="ppt_w"/>
                                          </p:val>
                                        </p:tav>
                                        <p:tav tm="100000">
                                          <p:val>
                                            <p:strVal val="ppt_w*0.05"/>
                                          </p:val>
                                        </p:tav>
                                      </p:tavLst>
                                    </p:anim>
                                    <p:anim calcmode="lin" valueType="num">
                                      <p:cBhvr>
                                        <p:cTn id="76" dur="1000"/>
                                        <p:tgtEl>
                                          <p:spTgt spid="9"/>
                                        </p:tgtEl>
                                        <p:attrNameLst>
                                          <p:attrName>ppt_h</p:attrName>
                                        </p:attrNameLst>
                                      </p:cBhvr>
                                      <p:tavLst>
                                        <p:tav tm="0">
                                          <p:val>
                                            <p:strVal val="ppt_h"/>
                                          </p:val>
                                        </p:tav>
                                        <p:tav tm="100000">
                                          <p:val>
                                            <p:strVal val="ppt_h"/>
                                          </p:val>
                                        </p:tav>
                                      </p:tavLst>
                                    </p:anim>
                                    <p:anim calcmode="lin" valueType="num">
                                      <p:cBhvr>
                                        <p:cTn id="77" dur="1000"/>
                                        <p:tgtEl>
                                          <p:spTgt spid="9"/>
                                        </p:tgtEl>
                                        <p:attrNameLst>
                                          <p:attrName>ppt_x</p:attrName>
                                        </p:attrNameLst>
                                      </p:cBhvr>
                                      <p:tavLst>
                                        <p:tav tm="0">
                                          <p:val>
                                            <p:strVal val="ppt_x"/>
                                          </p:val>
                                        </p:tav>
                                        <p:tav tm="100000">
                                          <p:val>
                                            <p:strVal val="ppt_x-.2"/>
                                          </p:val>
                                        </p:tav>
                                      </p:tavLst>
                                    </p:anim>
                                    <p:anim calcmode="lin" valueType="num">
                                      <p:cBhvr>
                                        <p:cTn id="78" dur="1000"/>
                                        <p:tgtEl>
                                          <p:spTgt spid="9"/>
                                        </p:tgtEl>
                                        <p:attrNameLst>
                                          <p:attrName>ppt_y</p:attrName>
                                        </p:attrNameLst>
                                      </p:cBhvr>
                                      <p:tavLst>
                                        <p:tav tm="0">
                                          <p:val>
                                            <p:strVal val="ppt_y"/>
                                          </p:val>
                                        </p:tav>
                                        <p:tav tm="100000">
                                          <p:val>
                                            <p:strVal val="ppt_y"/>
                                          </p:val>
                                        </p:tav>
                                      </p:tavLst>
                                    </p:anim>
                                    <p:animEffect transition="out" filter="fade">
                                      <p:cBhvr>
                                        <p:cTn id="79" dur="1000"/>
                                        <p:tgtEl>
                                          <p:spTgt spid="9"/>
                                        </p:tgtEl>
                                      </p:cBhvr>
                                    </p:animEffect>
                                    <p:set>
                                      <p:cBhvr>
                                        <p:cTn id="80" dur="1" fill="hold">
                                          <p:stCondLst>
                                            <p:cond delay="999"/>
                                          </p:stCondLst>
                                        </p:cTn>
                                        <p:tgtEl>
                                          <p:spTgt spid="9"/>
                                        </p:tgtEl>
                                        <p:attrNameLst>
                                          <p:attrName>style.visibility</p:attrName>
                                        </p:attrNameLst>
                                      </p:cBhvr>
                                      <p:to>
                                        <p:strVal val="hidden"/>
                                      </p:to>
                                    </p:set>
                                  </p:childTnLst>
                                  <p:subTnLst>
                                    <p:audio>
                                      <p:cMediaNode>
                                        <p:cTn display="0" masterRel="sameClick">
                                          <p:stCondLst>
                                            <p:cond evt="begin" delay="0">
                                              <p:tn val="74"/>
                                            </p:cond>
                                          </p:stCondLst>
                                          <p:endCondLst>
                                            <p:cond evt="onStopAudio" delay="0">
                                              <p:tgtEl>
                                                <p:sldTgt/>
                                              </p:tgtEl>
                                            </p:cond>
                                          </p:endCondLst>
                                        </p:cTn>
                                        <p:tgtEl>
                                          <p:sndTgt r:embed="rId2" name="click.wav"/>
                                        </p:tgtEl>
                                      </p:cMediaNode>
                                    </p:audio>
                                  </p:subTnLst>
                                </p:cTn>
                              </p:par>
                            </p:childTnLst>
                          </p:cTn>
                        </p:par>
                        <p:par>
                          <p:cTn id="81" fill="hold" nodeType="afterGroup">
                            <p:stCondLst>
                              <p:cond delay="7000"/>
                            </p:stCondLst>
                            <p:childTnLst>
                              <p:par>
                                <p:cTn id="82" presetID="54" presetClass="exit" presetSubtype="0" decel="100000" fill="hold" grpId="0" nodeType="afterEffect">
                                  <p:stCondLst>
                                    <p:cond delay="0"/>
                                  </p:stCondLst>
                                  <p:childTnLst>
                                    <p:anim calcmode="lin" valueType="num">
                                      <p:cBhvr>
                                        <p:cTn id="83" dur="1000"/>
                                        <p:tgtEl>
                                          <p:spTgt spid="8"/>
                                        </p:tgtEl>
                                        <p:attrNameLst>
                                          <p:attrName>ppt_w</p:attrName>
                                        </p:attrNameLst>
                                      </p:cBhvr>
                                      <p:tavLst>
                                        <p:tav tm="0">
                                          <p:val>
                                            <p:strVal val="ppt_w"/>
                                          </p:val>
                                        </p:tav>
                                        <p:tav tm="100000">
                                          <p:val>
                                            <p:strVal val="ppt_w*0.05"/>
                                          </p:val>
                                        </p:tav>
                                      </p:tavLst>
                                    </p:anim>
                                    <p:anim calcmode="lin" valueType="num">
                                      <p:cBhvr>
                                        <p:cTn id="84" dur="1000"/>
                                        <p:tgtEl>
                                          <p:spTgt spid="8"/>
                                        </p:tgtEl>
                                        <p:attrNameLst>
                                          <p:attrName>ppt_h</p:attrName>
                                        </p:attrNameLst>
                                      </p:cBhvr>
                                      <p:tavLst>
                                        <p:tav tm="0">
                                          <p:val>
                                            <p:strVal val="ppt_h"/>
                                          </p:val>
                                        </p:tav>
                                        <p:tav tm="100000">
                                          <p:val>
                                            <p:strVal val="ppt_h"/>
                                          </p:val>
                                        </p:tav>
                                      </p:tavLst>
                                    </p:anim>
                                    <p:anim calcmode="lin" valueType="num">
                                      <p:cBhvr>
                                        <p:cTn id="85" dur="1000"/>
                                        <p:tgtEl>
                                          <p:spTgt spid="8"/>
                                        </p:tgtEl>
                                        <p:attrNameLst>
                                          <p:attrName>ppt_x</p:attrName>
                                        </p:attrNameLst>
                                      </p:cBhvr>
                                      <p:tavLst>
                                        <p:tav tm="0">
                                          <p:val>
                                            <p:strVal val="ppt_x"/>
                                          </p:val>
                                        </p:tav>
                                        <p:tav tm="100000">
                                          <p:val>
                                            <p:strVal val="ppt_x-.2"/>
                                          </p:val>
                                        </p:tav>
                                      </p:tavLst>
                                    </p:anim>
                                    <p:anim calcmode="lin" valueType="num">
                                      <p:cBhvr>
                                        <p:cTn id="86" dur="1000"/>
                                        <p:tgtEl>
                                          <p:spTgt spid="8"/>
                                        </p:tgtEl>
                                        <p:attrNameLst>
                                          <p:attrName>ppt_y</p:attrName>
                                        </p:attrNameLst>
                                      </p:cBhvr>
                                      <p:tavLst>
                                        <p:tav tm="0">
                                          <p:val>
                                            <p:strVal val="ppt_y"/>
                                          </p:val>
                                        </p:tav>
                                        <p:tav tm="100000">
                                          <p:val>
                                            <p:strVal val="ppt_y"/>
                                          </p:val>
                                        </p:tav>
                                      </p:tavLst>
                                    </p:anim>
                                    <p:animEffect transition="out" filter="fade">
                                      <p:cBhvr>
                                        <p:cTn id="87" dur="1000"/>
                                        <p:tgtEl>
                                          <p:spTgt spid="8"/>
                                        </p:tgtEl>
                                      </p:cBhvr>
                                    </p:animEffect>
                                    <p:set>
                                      <p:cBhvr>
                                        <p:cTn id="88" dur="1" fill="hold">
                                          <p:stCondLst>
                                            <p:cond delay="999"/>
                                          </p:stCondLst>
                                        </p:cTn>
                                        <p:tgtEl>
                                          <p:spTgt spid="8"/>
                                        </p:tgtEl>
                                        <p:attrNameLst>
                                          <p:attrName>style.visibility</p:attrName>
                                        </p:attrNameLst>
                                      </p:cBhvr>
                                      <p:to>
                                        <p:strVal val="hidden"/>
                                      </p:to>
                                    </p:set>
                                  </p:childTnLst>
                                  <p:subTnLst>
                                    <p:audio>
                                      <p:cMediaNode>
                                        <p:cTn display="0" masterRel="sameClick">
                                          <p:stCondLst>
                                            <p:cond evt="begin" delay="0">
                                              <p:tn val="82"/>
                                            </p:cond>
                                          </p:stCondLst>
                                          <p:endCondLst>
                                            <p:cond evt="onStopAudio" delay="0">
                                              <p:tgtEl>
                                                <p:sldTgt/>
                                              </p:tgtEl>
                                            </p:cond>
                                          </p:endCondLst>
                                        </p:cTn>
                                        <p:tgtEl>
                                          <p:sndTgt r:embed="rId2" name="click.wav"/>
                                        </p:tgtEl>
                                      </p:cMediaNode>
                                    </p:audio>
                                  </p:subTnLst>
                                </p:cTn>
                              </p:par>
                            </p:childTnLst>
                          </p:cTn>
                        </p:par>
                        <p:par>
                          <p:cTn id="89" fill="hold" nodeType="afterGroup">
                            <p:stCondLst>
                              <p:cond delay="8000"/>
                            </p:stCondLst>
                            <p:childTnLst>
                              <p:par>
                                <p:cTn id="90" presetID="54" presetClass="exit" presetSubtype="0" decel="100000" fill="hold" grpId="0" nodeType="afterEffect">
                                  <p:stCondLst>
                                    <p:cond delay="0"/>
                                  </p:stCondLst>
                                  <p:childTnLst>
                                    <p:anim calcmode="lin" valueType="num">
                                      <p:cBhvr>
                                        <p:cTn id="91" dur="1000"/>
                                        <p:tgtEl>
                                          <p:spTgt spid="7"/>
                                        </p:tgtEl>
                                        <p:attrNameLst>
                                          <p:attrName>ppt_w</p:attrName>
                                        </p:attrNameLst>
                                      </p:cBhvr>
                                      <p:tavLst>
                                        <p:tav tm="0">
                                          <p:val>
                                            <p:strVal val="ppt_w"/>
                                          </p:val>
                                        </p:tav>
                                        <p:tav tm="100000">
                                          <p:val>
                                            <p:strVal val="ppt_w*0.05"/>
                                          </p:val>
                                        </p:tav>
                                      </p:tavLst>
                                    </p:anim>
                                    <p:anim calcmode="lin" valueType="num">
                                      <p:cBhvr>
                                        <p:cTn id="92" dur="1000"/>
                                        <p:tgtEl>
                                          <p:spTgt spid="7"/>
                                        </p:tgtEl>
                                        <p:attrNameLst>
                                          <p:attrName>ppt_h</p:attrName>
                                        </p:attrNameLst>
                                      </p:cBhvr>
                                      <p:tavLst>
                                        <p:tav tm="0">
                                          <p:val>
                                            <p:strVal val="ppt_h"/>
                                          </p:val>
                                        </p:tav>
                                        <p:tav tm="100000">
                                          <p:val>
                                            <p:strVal val="ppt_h"/>
                                          </p:val>
                                        </p:tav>
                                      </p:tavLst>
                                    </p:anim>
                                    <p:anim calcmode="lin" valueType="num">
                                      <p:cBhvr>
                                        <p:cTn id="93" dur="1000"/>
                                        <p:tgtEl>
                                          <p:spTgt spid="7"/>
                                        </p:tgtEl>
                                        <p:attrNameLst>
                                          <p:attrName>ppt_x</p:attrName>
                                        </p:attrNameLst>
                                      </p:cBhvr>
                                      <p:tavLst>
                                        <p:tav tm="0">
                                          <p:val>
                                            <p:strVal val="ppt_x"/>
                                          </p:val>
                                        </p:tav>
                                        <p:tav tm="100000">
                                          <p:val>
                                            <p:strVal val="ppt_x-.2"/>
                                          </p:val>
                                        </p:tav>
                                      </p:tavLst>
                                    </p:anim>
                                    <p:anim calcmode="lin" valueType="num">
                                      <p:cBhvr>
                                        <p:cTn id="94" dur="1000"/>
                                        <p:tgtEl>
                                          <p:spTgt spid="7"/>
                                        </p:tgtEl>
                                        <p:attrNameLst>
                                          <p:attrName>ppt_y</p:attrName>
                                        </p:attrNameLst>
                                      </p:cBhvr>
                                      <p:tavLst>
                                        <p:tav tm="0">
                                          <p:val>
                                            <p:strVal val="ppt_y"/>
                                          </p:val>
                                        </p:tav>
                                        <p:tav tm="100000">
                                          <p:val>
                                            <p:strVal val="ppt_y"/>
                                          </p:val>
                                        </p:tav>
                                      </p:tavLst>
                                    </p:anim>
                                    <p:animEffect transition="out" filter="fade">
                                      <p:cBhvr>
                                        <p:cTn id="95" dur="1000"/>
                                        <p:tgtEl>
                                          <p:spTgt spid="7"/>
                                        </p:tgtEl>
                                      </p:cBhvr>
                                    </p:animEffect>
                                    <p:set>
                                      <p:cBhvr>
                                        <p:cTn id="96" dur="1" fill="hold">
                                          <p:stCondLst>
                                            <p:cond delay="999"/>
                                          </p:stCondLst>
                                        </p:cTn>
                                        <p:tgtEl>
                                          <p:spTgt spid="7"/>
                                        </p:tgtEl>
                                        <p:attrNameLst>
                                          <p:attrName>style.visibility</p:attrName>
                                        </p:attrNameLst>
                                      </p:cBhvr>
                                      <p:to>
                                        <p:strVal val="hidden"/>
                                      </p:to>
                                    </p:set>
                                  </p:childTnLst>
                                  <p:subTnLst>
                                    <p:audio>
                                      <p:cMediaNode>
                                        <p:cTn display="0" masterRel="sameClick">
                                          <p:stCondLst>
                                            <p:cond evt="begin" delay="0">
                                              <p:tn val="90"/>
                                            </p:cond>
                                          </p:stCondLst>
                                          <p:endCondLst>
                                            <p:cond evt="onStopAudio" delay="0">
                                              <p:tgtEl>
                                                <p:sldTgt/>
                                              </p:tgtEl>
                                            </p:cond>
                                          </p:endCondLst>
                                        </p:cTn>
                                        <p:tgtEl>
                                          <p:sndTgt r:embed="rId2" name="click.wav"/>
                                        </p:tgtEl>
                                      </p:cMediaNode>
                                    </p:audio>
                                  </p:subTnLst>
                                </p:cTn>
                              </p:par>
                            </p:childTnLst>
                          </p:cTn>
                        </p:par>
                        <p:par>
                          <p:cTn id="97" fill="hold" nodeType="afterGroup">
                            <p:stCondLst>
                              <p:cond delay="9000"/>
                            </p:stCondLst>
                            <p:childTnLst>
                              <p:par>
                                <p:cTn id="98" presetID="54" presetClass="exit" presetSubtype="0" decel="100000" fill="hold" grpId="0" nodeType="afterEffect">
                                  <p:stCondLst>
                                    <p:cond delay="0"/>
                                  </p:stCondLst>
                                  <p:childTnLst>
                                    <p:anim calcmode="lin" valueType="num">
                                      <p:cBhvr>
                                        <p:cTn id="99" dur="1000"/>
                                        <p:tgtEl>
                                          <p:spTgt spid="6"/>
                                        </p:tgtEl>
                                        <p:attrNameLst>
                                          <p:attrName>ppt_w</p:attrName>
                                        </p:attrNameLst>
                                      </p:cBhvr>
                                      <p:tavLst>
                                        <p:tav tm="0">
                                          <p:val>
                                            <p:strVal val="ppt_w"/>
                                          </p:val>
                                        </p:tav>
                                        <p:tav tm="100000">
                                          <p:val>
                                            <p:strVal val="ppt_w*0.05"/>
                                          </p:val>
                                        </p:tav>
                                      </p:tavLst>
                                    </p:anim>
                                    <p:anim calcmode="lin" valueType="num">
                                      <p:cBhvr>
                                        <p:cTn id="100" dur="1000"/>
                                        <p:tgtEl>
                                          <p:spTgt spid="6"/>
                                        </p:tgtEl>
                                        <p:attrNameLst>
                                          <p:attrName>ppt_h</p:attrName>
                                        </p:attrNameLst>
                                      </p:cBhvr>
                                      <p:tavLst>
                                        <p:tav tm="0">
                                          <p:val>
                                            <p:strVal val="ppt_h"/>
                                          </p:val>
                                        </p:tav>
                                        <p:tav tm="100000">
                                          <p:val>
                                            <p:strVal val="ppt_h"/>
                                          </p:val>
                                        </p:tav>
                                      </p:tavLst>
                                    </p:anim>
                                    <p:anim calcmode="lin" valueType="num">
                                      <p:cBhvr>
                                        <p:cTn id="101" dur="1000"/>
                                        <p:tgtEl>
                                          <p:spTgt spid="6"/>
                                        </p:tgtEl>
                                        <p:attrNameLst>
                                          <p:attrName>ppt_x</p:attrName>
                                        </p:attrNameLst>
                                      </p:cBhvr>
                                      <p:tavLst>
                                        <p:tav tm="0">
                                          <p:val>
                                            <p:strVal val="ppt_x"/>
                                          </p:val>
                                        </p:tav>
                                        <p:tav tm="100000">
                                          <p:val>
                                            <p:strVal val="ppt_x-.2"/>
                                          </p:val>
                                        </p:tav>
                                      </p:tavLst>
                                    </p:anim>
                                    <p:anim calcmode="lin" valueType="num">
                                      <p:cBhvr>
                                        <p:cTn id="102" dur="1000"/>
                                        <p:tgtEl>
                                          <p:spTgt spid="6"/>
                                        </p:tgtEl>
                                        <p:attrNameLst>
                                          <p:attrName>ppt_y</p:attrName>
                                        </p:attrNameLst>
                                      </p:cBhvr>
                                      <p:tavLst>
                                        <p:tav tm="0">
                                          <p:val>
                                            <p:strVal val="ppt_y"/>
                                          </p:val>
                                        </p:tav>
                                        <p:tav tm="100000">
                                          <p:val>
                                            <p:strVal val="ppt_y"/>
                                          </p:val>
                                        </p:tav>
                                      </p:tavLst>
                                    </p:anim>
                                    <p:animEffect transition="out" filter="fade">
                                      <p:cBhvr>
                                        <p:cTn id="103" dur="1000"/>
                                        <p:tgtEl>
                                          <p:spTgt spid="6"/>
                                        </p:tgtEl>
                                      </p:cBhvr>
                                    </p:animEffect>
                                    <p:set>
                                      <p:cBhvr>
                                        <p:cTn id="104" dur="1" fill="hold">
                                          <p:stCondLst>
                                            <p:cond delay="999"/>
                                          </p:stCondLst>
                                        </p:cTn>
                                        <p:tgtEl>
                                          <p:spTgt spid="6"/>
                                        </p:tgtEl>
                                        <p:attrNameLst>
                                          <p:attrName>style.visibility</p:attrName>
                                        </p:attrNameLst>
                                      </p:cBhvr>
                                      <p:to>
                                        <p:strVal val="hidden"/>
                                      </p:to>
                                    </p:set>
                                  </p:childTnLst>
                                  <p:subTnLst>
                                    <p:audio>
                                      <p:cMediaNode>
                                        <p:cTn display="0" masterRel="sameClick">
                                          <p:stCondLst>
                                            <p:cond evt="begin" delay="0">
                                              <p:tn val="98"/>
                                            </p:cond>
                                          </p:stCondLst>
                                          <p:endCondLst>
                                            <p:cond evt="onStopAudio" delay="0">
                                              <p:tgtEl>
                                                <p:sldTgt/>
                                              </p:tgtEl>
                                            </p:cond>
                                          </p:endCondLst>
                                        </p:cTn>
                                        <p:tgtEl>
                                          <p:sndTgt r:embed="rId2" name="click.wav"/>
                                        </p:tgtEl>
                                      </p:cMediaNode>
                                    </p:audio>
                                  </p:subTnLst>
                                </p:cTn>
                              </p:par>
                            </p:childTnLst>
                          </p:cTn>
                        </p:par>
                        <p:par>
                          <p:cTn id="105" fill="hold" nodeType="afterGroup">
                            <p:stCondLst>
                              <p:cond delay="10000"/>
                            </p:stCondLst>
                            <p:childTnLst>
                              <p:par>
                                <p:cTn id="106" presetID="6" presetClass="emph" presetSubtype="0" fill="hold" grpId="0" nodeType="afterEffect">
                                  <p:stCondLst>
                                    <p:cond delay="0"/>
                                  </p:stCondLst>
                                  <p:childTnLst>
                                    <p:animScale>
                                      <p:cBhvr>
                                        <p:cTn id="107" dur="1000" fill="hold"/>
                                        <p:tgtEl>
                                          <p:spTgt spid="5"/>
                                        </p:tgtEl>
                                      </p:cBhvr>
                                      <p:by x="130000" y="130000"/>
                                    </p:animScale>
                                  </p:childTnLst>
                                  <p:subTnLst>
                                    <p:audio>
                                      <p:cMediaNode>
                                        <p:cTn display="0" masterRel="sameClick">
                                          <p:stCondLst>
                                            <p:cond evt="begin" delay="0">
                                              <p:tn val="106"/>
                                            </p:cond>
                                          </p:stCondLst>
                                          <p:endCondLst>
                                            <p:cond evt="onStopAudio" delay="0">
                                              <p:tgtEl>
                                                <p:sldTgt/>
                                              </p:tgtEl>
                                            </p:cond>
                                          </p:endCondLst>
                                        </p:cTn>
                                        <p:tgtEl>
                                          <p:sndTgt r:embed="rId3" name="BELL.WAV"/>
                                        </p:tgtEl>
                                      </p:cMediaNode>
                                    </p:audio>
                                  </p:subTnLst>
                                </p:cTn>
                              </p:par>
                            </p:childTnLst>
                          </p:cTn>
                        </p:par>
                        <p:par>
                          <p:cTn id="108" fill="hold" nodeType="afterGroup">
                            <p:stCondLst>
                              <p:cond delay="11000"/>
                            </p:stCondLst>
                            <p:childTnLst>
                              <p:par>
                                <p:cTn id="109" presetID="23" presetClass="entr" presetSubtype="16" fill="remove" nodeType="afterEffect">
                                  <p:stCondLst>
                                    <p:cond delay="0"/>
                                  </p:stCondLst>
                                  <p:childTnLst>
                                    <p:set>
                                      <p:cBhvr>
                                        <p:cTn id="110" dur="1" fill="hold">
                                          <p:stCondLst>
                                            <p:cond delay="0"/>
                                          </p:stCondLst>
                                        </p:cTn>
                                        <p:tgtEl>
                                          <p:spTgt spid="2"/>
                                        </p:tgtEl>
                                        <p:attrNameLst>
                                          <p:attrName>style.visibility</p:attrName>
                                        </p:attrNameLst>
                                      </p:cBhvr>
                                      <p:to>
                                        <p:strVal val="visible"/>
                                      </p:to>
                                    </p:set>
                                    <p:anim calcmode="lin" valueType="num">
                                      <p:cBhvr>
                                        <p:cTn id="111" dur="3000" fill="hold"/>
                                        <p:tgtEl>
                                          <p:spTgt spid="2"/>
                                        </p:tgtEl>
                                        <p:attrNameLst>
                                          <p:attrName>ppt_w</p:attrName>
                                        </p:attrNameLst>
                                      </p:cBhvr>
                                      <p:tavLst>
                                        <p:tav tm="0">
                                          <p:val>
                                            <p:fltVal val="0"/>
                                          </p:val>
                                        </p:tav>
                                        <p:tav tm="100000">
                                          <p:val>
                                            <p:strVal val="#ppt_w"/>
                                          </p:val>
                                        </p:tav>
                                      </p:tavLst>
                                    </p:anim>
                                    <p:anim calcmode="lin" valueType="num">
                                      <p:cBhvr>
                                        <p:cTn id="112" dur="3000" fill="hold"/>
                                        <p:tgtEl>
                                          <p:spTgt spid="2"/>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109"/>
                                            </p:cond>
                                          </p:stCondLst>
                                          <p:endCondLst>
                                            <p:cond evt="onStopAudio" delay="0">
                                              <p:tgtEl>
                                                <p:sldTgt/>
                                              </p:tgtEl>
                                            </p:cond>
                                          </p:endCondLst>
                                        </p:cTn>
                                        <p:tgtEl>
                                          <p:sndTgt r:embed="rId4" name="Cau hoi.wav"/>
                                        </p:tgtEl>
                                      </p:cMediaNode>
                                    </p:audio>
                                  </p:subTnLst>
                                </p:cTn>
                              </p:par>
                            </p:childTnLst>
                          </p:cTn>
                        </p:par>
                      </p:childTnLst>
                    </p:cTn>
                  </p:par>
                  <p:par>
                    <p:cTn id="113" fill="hold">
                      <p:stCondLst>
                        <p:cond delay="indefinite"/>
                      </p:stCondLst>
                      <p:childTnLst>
                        <p:par>
                          <p:cTn id="114" fill="hold">
                            <p:stCondLst>
                              <p:cond delay="0"/>
                            </p:stCondLst>
                            <p:childTnLst>
                              <p:par>
                                <p:cTn id="115" presetID="23" presetClass="emph" presetSubtype="0" fill="hold" grpId="1" nodeType="clickEffect">
                                  <p:stCondLst>
                                    <p:cond delay="0"/>
                                  </p:stCondLst>
                                  <p:childTnLst>
                                    <p:animClr clrSpc="hsl" dir="cw">
                                      <p:cBhvr override="childStyle">
                                        <p:cTn id="116" dur="500" fill="hold"/>
                                        <p:tgtEl>
                                          <p:spTgt spid="35"/>
                                        </p:tgtEl>
                                        <p:attrNameLst>
                                          <p:attrName>style.color</p:attrName>
                                        </p:attrNameLst>
                                      </p:cBhvr>
                                      <p:by>
                                        <p:hsl h="10842353" s="0" l="0"/>
                                      </p:by>
                                    </p:animClr>
                                    <p:animClr clrSpc="hsl" dir="cw">
                                      <p:cBhvr>
                                        <p:cTn id="117" dur="500" fill="hold"/>
                                        <p:tgtEl>
                                          <p:spTgt spid="35"/>
                                        </p:tgtEl>
                                        <p:attrNameLst>
                                          <p:attrName>fillcolor</p:attrName>
                                        </p:attrNameLst>
                                      </p:cBhvr>
                                      <p:by>
                                        <p:hsl h="10842353" s="0" l="0"/>
                                      </p:by>
                                    </p:animClr>
                                    <p:animClr clrSpc="hsl" dir="cw">
                                      <p:cBhvr>
                                        <p:cTn id="118" dur="500" fill="hold"/>
                                        <p:tgtEl>
                                          <p:spTgt spid="35"/>
                                        </p:tgtEl>
                                        <p:attrNameLst>
                                          <p:attrName>stroke.color</p:attrName>
                                        </p:attrNameLst>
                                      </p:cBhvr>
                                      <p:by>
                                        <p:hsl h="10842353" s="0" l="0"/>
                                      </p:by>
                                    </p:animClr>
                                    <p:set>
                                      <p:cBhvr>
                                        <p:cTn id="119" dur="500" fill="hold"/>
                                        <p:tgtEl>
                                          <p:spTgt spid="35"/>
                                        </p:tgtEl>
                                        <p:attrNameLst>
                                          <p:attrName>fill.type</p:attrName>
                                        </p:attrNameLst>
                                      </p:cBhvr>
                                      <p:to>
                                        <p:strVal val="solid"/>
                                      </p:to>
                                    </p:set>
                                  </p:childTnLst>
                                  <p:subTnLst>
                                    <p:audio>
                                      <p:cMediaNode>
                                        <p:cTn display="0" masterRel="sameClick">
                                          <p:stCondLst>
                                            <p:cond evt="begin" delay="0">
                                              <p:tn val="115"/>
                                            </p:cond>
                                          </p:stCondLst>
                                          <p:endCondLst>
                                            <p:cond evt="onStopAudio" delay="0">
                                              <p:tgtEl>
                                                <p:sldTgt/>
                                              </p:tgtEl>
                                            </p:cond>
                                          </p:endCondLst>
                                        </p:cTn>
                                        <p:tgtEl>
                                          <p:sndTgt r:embed="rId5"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26" grpId="0" animBg="1"/>
      <p:bldP spid="27" grpId="0" animBg="1"/>
      <p:bldP spid="28" grpId="0" animBg="1"/>
      <p:bldP spid="29" grpId="0" animBg="1"/>
      <p:bldP spid="30" grpId="0" animBg="1"/>
      <p:bldP spid="32" grpId="0" animBg="1"/>
      <p:bldP spid="33" grpId="0" animBg="1"/>
      <p:bldP spid="34" grpId="0" animBg="1"/>
      <p:bldP spid="35" grpId="0" animBg="1"/>
      <p:bldP spid="35" grpId="1" animBg="1"/>
      <p:bldP spid="3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27B142EC-6C78-4465-8EC9-DC628EDEAD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pic>
        <p:nvPicPr>
          <p:cNvPr id="2" name="Picture 1">
            <a:extLst>
              <a:ext uri="{FF2B5EF4-FFF2-40B4-BE49-F238E27FC236}">
                <a16:creationId xmlns:a16="http://schemas.microsoft.com/office/drawing/2014/main" id="{F730CBB9-06D7-8E86-1928-EFD15D5FA1CC}"/>
              </a:ext>
            </a:extLst>
          </p:cNvPr>
          <p:cNvPicPr>
            <a:picLocks noChangeAspect="1"/>
          </p:cNvPicPr>
          <p:nvPr/>
        </p:nvPicPr>
        <p:blipFill>
          <a:blip r:embed="rId4"/>
          <a:stretch>
            <a:fillRect/>
          </a:stretch>
        </p:blipFill>
        <p:spPr>
          <a:xfrm>
            <a:off x="4027670" y="191601"/>
            <a:ext cx="6041660" cy="969348"/>
          </a:xfrm>
          <a:prstGeom prst="rect">
            <a:avLst/>
          </a:prstGeom>
        </p:spPr>
      </p:pic>
      <p:pic>
        <p:nvPicPr>
          <p:cNvPr id="5" name="Picture 4">
            <a:extLst>
              <a:ext uri="{FF2B5EF4-FFF2-40B4-BE49-F238E27FC236}">
                <a16:creationId xmlns:a16="http://schemas.microsoft.com/office/drawing/2014/main" id="{682BAA12-967B-9434-7825-EA7D6ECCF1BE}"/>
              </a:ext>
            </a:extLst>
          </p:cNvPr>
          <p:cNvPicPr>
            <a:picLocks noChangeAspect="1"/>
          </p:cNvPicPr>
          <p:nvPr/>
        </p:nvPicPr>
        <p:blipFill>
          <a:blip r:embed="rId5"/>
          <a:stretch>
            <a:fillRect/>
          </a:stretch>
        </p:blipFill>
        <p:spPr>
          <a:xfrm>
            <a:off x="3952158" y="1562381"/>
            <a:ext cx="7754784" cy="2304488"/>
          </a:xfrm>
          <a:prstGeom prst="rect">
            <a:avLst/>
          </a:prstGeom>
        </p:spPr>
      </p:pic>
    </p:spTree>
    <p:extLst>
      <p:ext uri="{BB962C8B-B14F-4D97-AF65-F5344CB8AC3E}">
        <p14:creationId xmlns:p14="http://schemas.microsoft.com/office/powerpoint/2010/main" val="2472535586"/>
      </p:ext>
    </p:extLst>
  </p:cSld>
  <p:clrMapOvr>
    <a:masterClrMapping/>
  </p:clrMapOvr>
  <mc:AlternateContent xmlns:mc="http://schemas.openxmlformats.org/markup-compatibility/2006" xmlns:p14="http://schemas.microsoft.com/office/powerpoint/2010/main">
    <mc:Choice Requires="p14">
      <p:transition spd="slow" p14:dur="1500">
        <p:cover/>
      </p:transition>
    </mc:Choice>
    <mc:Fallback xmlns="">
      <p:transition spd="slow">
        <p:cov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267" name="Rectangle 3">
            <a:extLst>
              <a:ext uri="{FF2B5EF4-FFF2-40B4-BE49-F238E27FC236}">
                <a16:creationId xmlns:a16="http://schemas.microsoft.com/office/drawing/2014/main" id="{630D9953-5F61-4F8E-95E4-F63624E9CEF2}"/>
              </a:ext>
            </a:extLst>
          </p:cNvPr>
          <p:cNvSpPr>
            <a:spLocks noGrp="1" noChangeArrowheads="1"/>
          </p:cNvSpPr>
          <p:nvPr>
            <p:ph idx="1"/>
          </p:nvPr>
        </p:nvSpPr>
        <p:spPr>
          <a:xfrm>
            <a:off x="2057400" y="698643"/>
            <a:ext cx="8229600" cy="734871"/>
          </a:xfrm>
        </p:spPr>
        <p:txBody>
          <a:bodyPr>
            <a:normAutofit/>
          </a:bodyPr>
          <a:lstStyle/>
          <a:p>
            <a:pPr algn="just">
              <a:lnSpc>
                <a:spcPct val="100000"/>
              </a:lnSpc>
              <a:spcBef>
                <a:spcPct val="0"/>
              </a:spcBef>
              <a:buNone/>
            </a:pPr>
            <a:r>
              <a:rPr lang="vi-VN" altLang="zh-CN" b="1" noProof="1">
                <a:solidFill>
                  <a:srgbClr val="002060"/>
                </a:solidFill>
                <a:latin typeface="Cambria" panose="02040503050406030204" pitchFamily="18" charset="0"/>
                <a:ea typeface="Cambria" panose="02040503050406030204" pitchFamily="18" charset="0"/>
                <a:cs typeface="Arial" panose="020B0604020202020204" pitchFamily="34" charset="0"/>
                <a:sym typeface="+mn-lt"/>
              </a:rPr>
              <a:t>?</a:t>
            </a:r>
          </a:p>
          <a:p>
            <a:pPr algn="ctr" eaLnBrk="1" hangingPunct="1">
              <a:buFont typeface="Wingdings" panose="05000000000000000000" pitchFamily="2" charset="2"/>
              <a:buNone/>
            </a:pPr>
            <a:endParaRPr lang="en-US" altLang="en-US" dirty="0">
              <a:solidFill>
                <a:srgbClr val="FF0000"/>
              </a:solidFill>
              <a:latin typeface="VNI-Times" pitchFamily="2" charset="0"/>
            </a:endParaRPr>
          </a:p>
        </p:txBody>
      </p:sp>
      <p:grpSp>
        <p:nvGrpSpPr>
          <p:cNvPr id="6147" name="Group 11">
            <a:extLst>
              <a:ext uri="{FF2B5EF4-FFF2-40B4-BE49-F238E27FC236}">
                <a16:creationId xmlns:a16="http://schemas.microsoft.com/office/drawing/2014/main" id="{5FFF8672-DA4C-3556-1875-E0FAC84F6D22}"/>
              </a:ext>
            </a:extLst>
          </p:cNvPr>
          <p:cNvGrpSpPr>
            <a:grpSpLocks/>
          </p:cNvGrpSpPr>
          <p:nvPr/>
        </p:nvGrpSpPr>
        <p:grpSpPr bwMode="auto">
          <a:xfrm>
            <a:off x="1524000" y="1"/>
            <a:ext cx="8915400" cy="976313"/>
            <a:chOff x="0" y="0"/>
            <a:chExt cx="8915400" cy="976313"/>
          </a:xfrm>
        </p:grpSpPr>
        <p:sp>
          <p:nvSpPr>
            <p:cNvPr id="6149" name="Text Box 9">
              <a:extLst>
                <a:ext uri="{FF2B5EF4-FFF2-40B4-BE49-F238E27FC236}">
                  <a16:creationId xmlns:a16="http://schemas.microsoft.com/office/drawing/2014/main" id="{11E9DFD0-DD00-4901-4AD6-BBCCB1359E86}"/>
                </a:ext>
              </a:extLst>
            </p:cNvPr>
            <p:cNvSpPr txBox="1">
              <a:spLocks noChangeArrowheads="1"/>
            </p:cNvSpPr>
            <p:nvPr/>
          </p:nvSpPr>
          <p:spPr bwMode="auto">
            <a:xfrm>
              <a:off x="0" y="0"/>
              <a:ext cx="89154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spcBef>
                  <a:spcPct val="50000"/>
                </a:spcBef>
              </a:pPr>
              <a:endParaRPr lang="en-US" altLang="en-US" sz="2800" i="1" dirty="0">
                <a:latin typeface="VNI-Times" pitchFamily="2" charset="0"/>
              </a:endParaRPr>
            </a:p>
          </p:txBody>
        </p:sp>
        <p:sp>
          <p:nvSpPr>
            <p:cNvPr id="6150" name="Text Box 10">
              <a:extLst>
                <a:ext uri="{FF2B5EF4-FFF2-40B4-BE49-F238E27FC236}">
                  <a16:creationId xmlns:a16="http://schemas.microsoft.com/office/drawing/2014/main" id="{0FF25AD5-0A2B-823E-3257-CCAA5CC691D7}"/>
                </a:ext>
              </a:extLst>
            </p:cNvPr>
            <p:cNvSpPr txBox="1">
              <a:spLocks noChangeArrowheads="1"/>
            </p:cNvSpPr>
            <p:nvPr/>
          </p:nvSpPr>
          <p:spPr bwMode="auto">
            <a:xfrm>
              <a:off x="3581400" y="457200"/>
              <a:ext cx="16764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spcBef>
                  <a:spcPct val="50000"/>
                </a:spcBef>
              </a:pPr>
              <a:endParaRPr lang="en-US" altLang="en-US" sz="2800" dirty="0">
                <a:latin typeface="VNI-Times" pitchFamily="2" charset="0"/>
              </a:endParaRPr>
            </a:p>
          </p:txBody>
        </p:sp>
      </p:grpSp>
      <p:pic>
        <p:nvPicPr>
          <p:cNvPr id="6148" name="Picture 11">
            <a:extLst>
              <a:ext uri="{FF2B5EF4-FFF2-40B4-BE49-F238E27FC236}">
                <a16:creationId xmlns:a16="http://schemas.microsoft.com/office/drawing/2014/main" id="{060A9336-75A2-DBEF-4FED-76E6287300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30496" y="286439"/>
            <a:ext cx="7965196" cy="6428687"/>
          </a:xfrm>
          <a:prstGeom prst="rect">
            <a:avLst/>
          </a:prstGeom>
          <a:noFill/>
          <a:ln>
            <a:noFill/>
          </a:ln>
          <a:effectLst>
            <a:prstShdw prst="shdw13" dist="53882" dir="13500000">
              <a:schemeClr val="bg2">
                <a:alpha val="50000"/>
              </a:schemeClr>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11267">
                                            <p:txEl>
                                              <p:pRg st="0" end="0"/>
                                            </p:txEl>
                                          </p:spTgt>
                                        </p:tgtEl>
                                        <p:attrNameLst>
                                          <p:attrName>style.visibility</p:attrName>
                                        </p:attrNameLst>
                                      </p:cBhvr>
                                      <p:to>
                                        <p:strVal val="visible"/>
                                      </p:to>
                                    </p:set>
                                    <p:animEffect transition="in" filter="box(in)">
                                      <p:cBhvr>
                                        <p:cTn id="7" dur="500"/>
                                        <p:tgtEl>
                                          <p:spTgt spid="1126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7"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19">
            <a:extLst>
              <a:ext uri="{FF2B5EF4-FFF2-40B4-BE49-F238E27FC236}">
                <a16:creationId xmlns:a16="http://schemas.microsoft.com/office/drawing/2014/main" id="{6C7D1A23-005E-0B5B-033D-D94560736C16}"/>
              </a:ext>
            </a:extLst>
          </p:cNvPr>
          <p:cNvGrpSpPr/>
          <p:nvPr/>
        </p:nvGrpSpPr>
        <p:grpSpPr>
          <a:xfrm>
            <a:off x="88134" y="49034"/>
            <a:ext cx="12103865" cy="1735207"/>
            <a:chOff x="692006" y="116442"/>
            <a:chExt cx="11176173" cy="2919244"/>
          </a:xfrm>
        </p:grpSpPr>
        <p:sp>
          <p:nvSpPr>
            <p:cNvPr id="6" name="矩形 16">
              <a:extLst>
                <a:ext uri="{FF2B5EF4-FFF2-40B4-BE49-F238E27FC236}">
                  <a16:creationId xmlns:a16="http://schemas.microsoft.com/office/drawing/2014/main" id="{3A602206-A7C8-107E-A82F-916033B479E5}"/>
                </a:ext>
              </a:extLst>
            </p:cNvPr>
            <p:cNvSpPr/>
            <p:nvPr/>
          </p:nvSpPr>
          <p:spPr>
            <a:xfrm>
              <a:off x="692006" y="116442"/>
              <a:ext cx="11176173" cy="2919244"/>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rgbClr val="F4AB3F"/>
            </a:solid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4" name="矩形 16">
              <a:extLst>
                <a:ext uri="{FF2B5EF4-FFF2-40B4-BE49-F238E27FC236}">
                  <a16:creationId xmlns:a16="http://schemas.microsoft.com/office/drawing/2014/main" id="{BDC290BD-CF48-8E3C-F8B9-5D15CA742CA3}"/>
                </a:ext>
              </a:extLst>
            </p:cNvPr>
            <p:cNvSpPr/>
            <p:nvPr/>
          </p:nvSpPr>
          <p:spPr>
            <a:xfrm>
              <a:off x="790642" y="256970"/>
              <a:ext cx="11077537" cy="2778716"/>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
        <p:nvSpPr>
          <p:cNvPr id="35" name="Rectangle 70">
            <a:extLst>
              <a:ext uri="{FF2B5EF4-FFF2-40B4-BE49-F238E27FC236}">
                <a16:creationId xmlns:a16="http://schemas.microsoft.com/office/drawing/2014/main" id="{80449FE0-DCD0-1B61-6137-5A96C93145D8}"/>
              </a:ext>
            </a:extLst>
          </p:cNvPr>
          <p:cNvSpPr>
            <a:spLocks noChangeArrowheads="1"/>
          </p:cNvSpPr>
          <p:nvPr/>
        </p:nvSpPr>
        <p:spPr bwMode="auto">
          <a:xfrm>
            <a:off x="352541" y="431413"/>
            <a:ext cx="11490592"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913130">
              <a:lnSpc>
                <a:spcPct val="90000"/>
              </a:lnSpc>
              <a:spcBef>
                <a:spcPts val="1000"/>
              </a:spcBef>
              <a:buFont typeface="Arial" panose="020B0604020202020204" pitchFamily="34" charset="0"/>
              <a:buChar char="•"/>
              <a:defRPr sz="2800">
                <a:solidFill>
                  <a:srgbClr val="595959"/>
                </a:solidFill>
                <a:latin typeface="Calibri Light" panose="020F0302020204030204" pitchFamily="34" charset="0"/>
                <a:cs typeface="Roboto Light" pitchFamily="2" charset="0"/>
              </a:defRPr>
            </a:lvl1pPr>
            <a:lvl2pPr marL="742950" indent="-285750" defTabSz="913130">
              <a:lnSpc>
                <a:spcPct val="90000"/>
              </a:lnSpc>
              <a:spcBef>
                <a:spcPts val="500"/>
              </a:spcBef>
              <a:buFont typeface="Arial" panose="020B0604020202020204" pitchFamily="34" charset="0"/>
              <a:buChar char="•"/>
              <a:defRPr sz="2400">
                <a:solidFill>
                  <a:srgbClr val="595959"/>
                </a:solidFill>
                <a:latin typeface="Calibri Light" panose="020F0302020204030204" pitchFamily="34" charset="0"/>
                <a:cs typeface="Roboto Light" pitchFamily="2" charset="0"/>
              </a:defRPr>
            </a:lvl2pPr>
            <a:lvl3pPr marL="11430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3pPr>
            <a:lvl4pPr marL="16002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4pPr>
            <a:lvl5pPr marL="20574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5pPr>
            <a:lvl6pPr marL="25146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6pPr>
            <a:lvl7pPr marL="29718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7pPr>
            <a:lvl8pPr marL="34290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8pPr>
            <a:lvl9pPr marL="38862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9pPr>
          </a:lstStyle>
          <a:p>
            <a:pPr algn="just">
              <a:lnSpc>
                <a:spcPct val="100000"/>
              </a:lnSpc>
              <a:spcBef>
                <a:spcPct val="0"/>
              </a:spcBef>
              <a:buNone/>
            </a:pPr>
            <a:r>
              <a:rPr lang="vi-VN" altLang="zh-CN" b="1" noProof="1">
                <a:solidFill>
                  <a:srgbClr val="002060"/>
                </a:solidFill>
                <a:latin typeface="Cambria" panose="02040503050406030204" pitchFamily="18" charset="0"/>
                <a:ea typeface="Cambria" panose="02040503050406030204" pitchFamily="18" charset="0"/>
                <a:cs typeface="Arial" panose="020B0604020202020204" pitchFamily="34" charset="0"/>
                <a:sym typeface="+mn-lt"/>
              </a:rPr>
              <a:t>Em hãy quan sát hình 2( trang 37)</a:t>
            </a:r>
            <a:r>
              <a:rPr lang="en-US" altLang="zh-CN" b="1" noProof="1">
                <a:solidFill>
                  <a:srgbClr val="002060"/>
                </a:solidFill>
                <a:latin typeface="Cambria" panose="02040503050406030204" pitchFamily="18" charset="0"/>
                <a:ea typeface="Cambria" panose="02040503050406030204" pitchFamily="18" charset="0"/>
                <a:cs typeface="Arial" panose="020B0604020202020204" pitchFamily="34" charset="0"/>
                <a:sym typeface="+mn-lt"/>
              </a:rPr>
              <a:t> </a:t>
            </a:r>
            <a:r>
              <a:rPr lang="vi-VN" altLang="zh-CN" b="1" noProof="1">
                <a:solidFill>
                  <a:srgbClr val="002060"/>
                </a:solidFill>
                <a:latin typeface="Cambria" panose="02040503050406030204" pitchFamily="18" charset="0"/>
                <a:ea typeface="Cambria" panose="02040503050406030204" pitchFamily="18" charset="0"/>
                <a:cs typeface="Arial" panose="020B0604020202020204" pitchFamily="34" charset="0"/>
                <a:sym typeface="+mn-lt"/>
              </a:rPr>
              <a:t>và nêu tên những vùng tiếp giáp với vùng Đồng bằng Bắc Bộ rồi chỉ trên lược đồ cho cho bạn cùng bàn biết.</a:t>
            </a:r>
          </a:p>
        </p:txBody>
      </p:sp>
      <p:pic>
        <p:nvPicPr>
          <p:cNvPr id="37" name="Picture 36">
            <a:extLst>
              <a:ext uri="{FF2B5EF4-FFF2-40B4-BE49-F238E27FC236}">
                <a16:creationId xmlns:a16="http://schemas.microsoft.com/office/drawing/2014/main" id="{FE92FFA4-8D00-790A-7258-0A1F99311854}"/>
              </a:ext>
            </a:extLst>
          </p:cNvPr>
          <p:cNvPicPr>
            <a:picLocks noChangeAspect="1"/>
          </p:cNvPicPr>
          <p:nvPr/>
        </p:nvPicPr>
        <p:blipFill>
          <a:blip r:embed="rId3"/>
          <a:stretch>
            <a:fillRect/>
          </a:stretch>
        </p:blipFill>
        <p:spPr>
          <a:xfrm>
            <a:off x="3145887" y="2115257"/>
            <a:ext cx="5619004" cy="4477643"/>
          </a:xfrm>
          <a:prstGeom prst="rect">
            <a:avLst/>
          </a:prstGeom>
        </p:spPr>
      </p:pic>
    </p:spTree>
    <p:extLst>
      <p:ext uri="{BB962C8B-B14F-4D97-AF65-F5344CB8AC3E}">
        <p14:creationId xmlns:p14="http://schemas.microsoft.com/office/powerpoint/2010/main" val="2631294899"/>
      </p:ext>
    </p:extLst>
  </p:cSld>
  <p:clrMapOvr>
    <a:masterClrMapping/>
  </p:clrMapOvr>
  <mc:AlternateContent xmlns:mc="http://schemas.openxmlformats.org/markup-compatibility/2006" xmlns:p14="http://schemas.microsoft.com/office/powerpoint/2010/main">
    <mc:Choice Requires="p14">
      <p:transition spd="slow" p14:dur="1500">
        <p:cover/>
      </p:transition>
    </mc:Choice>
    <mc:Fallback xmlns="">
      <p:transition spd="slow">
        <p:cov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500"/>
                                        <p:tgtEl>
                                          <p:spTgt spid="35"/>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7"/>
                                        </p:tgtEl>
                                        <p:attrNameLst>
                                          <p:attrName>style.visibility</p:attrName>
                                        </p:attrNameLst>
                                      </p:cBhvr>
                                      <p:to>
                                        <p:strVal val="visible"/>
                                      </p:to>
                                    </p:set>
                                    <p:animEffect transition="in" filter="fade">
                                      <p:cBhvr>
                                        <p:cTn id="15"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36">
            <a:extLst>
              <a:ext uri="{FF2B5EF4-FFF2-40B4-BE49-F238E27FC236}">
                <a16:creationId xmlns:a16="http://schemas.microsoft.com/office/drawing/2014/main" id="{FE92FFA4-8D00-790A-7258-0A1F99311854}"/>
              </a:ext>
            </a:extLst>
          </p:cNvPr>
          <p:cNvPicPr>
            <a:picLocks noChangeAspect="1"/>
          </p:cNvPicPr>
          <p:nvPr/>
        </p:nvPicPr>
        <p:blipFill>
          <a:blip r:embed="rId3"/>
          <a:stretch>
            <a:fillRect/>
          </a:stretch>
        </p:blipFill>
        <p:spPr>
          <a:xfrm>
            <a:off x="310852" y="990153"/>
            <a:ext cx="6515475" cy="5192018"/>
          </a:xfrm>
          <a:prstGeom prst="rect">
            <a:avLst/>
          </a:prstGeom>
        </p:spPr>
      </p:pic>
      <p:sp>
        <p:nvSpPr>
          <p:cNvPr id="2" name="TextBox 7">
            <a:extLst>
              <a:ext uri="{FF2B5EF4-FFF2-40B4-BE49-F238E27FC236}">
                <a16:creationId xmlns:a16="http://schemas.microsoft.com/office/drawing/2014/main" id="{3601C2DA-4722-E5FE-502F-DC1F1DA419F6}"/>
              </a:ext>
            </a:extLst>
          </p:cNvPr>
          <p:cNvSpPr txBox="1"/>
          <p:nvPr/>
        </p:nvSpPr>
        <p:spPr>
          <a:xfrm>
            <a:off x="7286623" y="990153"/>
            <a:ext cx="4274819" cy="1384995"/>
          </a:xfrm>
          <a:prstGeom prst="rect">
            <a:avLst/>
          </a:prstGeom>
          <a:solidFill>
            <a:srgbClr val="FFFF00"/>
          </a:solidFill>
          <a:ln>
            <a:noFill/>
          </a:ln>
          <a:effectLst>
            <a:outerShdw blurRad="40000" dist="23000" dir="5400000" rotWithShape="0">
              <a:srgbClr val="000000">
                <a:alpha val="35000"/>
              </a:srgbClr>
            </a:outerShdw>
          </a:effectLst>
          <a:scene3d>
            <a:camera prst="orthographicFront"/>
            <a:lightRig rig="threePt" dir="t"/>
          </a:scene3d>
          <a:sp3d>
            <a:bevelT/>
          </a:sp3d>
        </p:spPr>
        <p:txBody>
          <a:bodyPr wrap="square">
            <a:spAutoFit/>
          </a:bodyPr>
          <a:lstStyle/>
          <a:p>
            <a:pPr algn="just">
              <a:lnSpc>
                <a:spcPct val="100000"/>
              </a:lnSpc>
              <a:spcBef>
                <a:spcPct val="0"/>
              </a:spcBef>
              <a:buNone/>
            </a:pPr>
            <a:r>
              <a:rPr lang="vi-VN" altLang="zh-CN" sz="2800" b="1" noProof="1">
                <a:solidFill>
                  <a:srgbClr val="002060"/>
                </a:solidFill>
                <a:latin typeface="Cambria" panose="02040503050406030204" pitchFamily="18" charset="0"/>
                <a:ea typeface="Cambria" panose="02040503050406030204" pitchFamily="18" charset="0"/>
                <a:cs typeface="Arial" panose="020B0604020202020204" pitchFamily="34" charset="0"/>
                <a:sym typeface="+mn-lt"/>
              </a:rPr>
              <a:t>Phía Nam giáp với Duyên hải miền Trung.</a:t>
            </a:r>
          </a:p>
          <a:p>
            <a:pPr algn="just">
              <a:lnSpc>
                <a:spcPct val="100000"/>
              </a:lnSpc>
              <a:spcBef>
                <a:spcPct val="0"/>
              </a:spcBef>
              <a:buNone/>
            </a:pPr>
            <a:endParaRPr lang="vi-VN" altLang="zh-CN" sz="2800" b="1" noProof="1">
              <a:solidFill>
                <a:srgbClr val="002060"/>
              </a:solidFill>
              <a:latin typeface="Cambria" panose="02040503050406030204" pitchFamily="18" charset="0"/>
              <a:ea typeface="Cambria" panose="02040503050406030204" pitchFamily="18" charset="0"/>
              <a:cs typeface="Arial" panose="020B0604020202020204" pitchFamily="34" charset="0"/>
              <a:sym typeface="+mn-lt"/>
            </a:endParaRPr>
          </a:p>
        </p:txBody>
      </p:sp>
      <p:sp>
        <p:nvSpPr>
          <p:cNvPr id="4" name="Freeform: Shape 3">
            <a:extLst>
              <a:ext uri="{FF2B5EF4-FFF2-40B4-BE49-F238E27FC236}">
                <a16:creationId xmlns:a16="http://schemas.microsoft.com/office/drawing/2014/main" id="{4D88A2FF-F4A0-E990-B197-E09944914CC6}"/>
              </a:ext>
            </a:extLst>
          </p:cNvPr>
          <p:cNvSpPr/>
          <p:nvPr/>
        </p:nvSpPr>
        <p:spPr>
          <a:xfrm>
            <a:off x="1047750" y="1543050"/>
            <a:ext cx="3648075" cy="4086225"/>
          </a:xfrm>
          <a:custGeom>
            <a:avLst/>
            <a:gdLst>
              <a:gd name="connsiteX0" fmla="*/ 1638300 w 3648075"/>
              <a:gd name="connsiteY0" fmla="*/ 4000500 h 4086225"/>
              <a:gd name="connsiteX1" fmla="*/ 1638300 w 3648075"/>
              <a:gd name="connsiteY1" fmla="*/ 4000500 h 4086225"/>
              <a:gd name="connsiteX2" fmla="*/ 1714500 w 3648075"/>
              <a:gd name="connsiteY2" fmla="*/ 3933825 h 4086225"/>
              <a:gd name="connsiteX3" fmla="*/ 1724025 w 3648075"/>
              <a:gd name="connsiteY3" fmla="*/ 3905250 h 4086225"/>
              <a:gd name="connsiteX4" fmla="*/ 1743075 w 3648075"/>
              <a:gd name="connsiteY4" fmla="*/ 3876675 h 4086225"/>
              <a:gd name="connsiteX5" fmla="*/ 1771650 w 3648075"/>
              <a:gd name="connsiteY5" fmla="*/ 3819525 h 4086225"/>
              <a:gd name="connsiteX6" fmla="*/ 1762125 w 3648075"/>
              <a:gd name="connsiteY6" fmla="*/ 3752850 h 4086225"/>
              <a:gd name="connsiteX7" fmla="*/ 1714500 w 3648075"/>
              <a:gd name="connsiteY7" fmla="*/ 3676650 h 4086225"/>
              <a:gd name="connsiteX8" fmla="*/ 1638300 w 3648075"/>
              <a:gd name="connsiteY8" fmla="*/ 3667125 h 4086225"/>
              <a:gd name="connsiteX9" fmla="*/ 1609725 w 3648075"/>
              <a:gd name="connsiteY9" fmla="*/ 3648075 h 4086225"/>
              <a:gd name="connsiteX10" fmla="*/ 1552575 w 3648075"/>
              <a:gd name="connsiteY10" fmla="*/ 3600450 h 4086225"/>
              <a:gd name="connsiteX11" fmla="*/ 1524000 w 3648075"/>
              <a:gd name="connsiteY11" fmla="*/ 3590925 h 4086225"/>
              <a:gd name="connsiteX12" fmla="*/ 1304925 w 3648075"/>
              <a:gd name="connsiteY12" fmla="*/ 3581400 h 4086225"/>
              <a:gd name="connsiteX13" fmla="*/ 1285875 w 3648075"/>
              <a:gd name="connsiteY13" fmla="*/ 3543300 h 4086225"/>
              <a:gd name="connsiteX14" fmla="*/ 1276350 w 3648075"/>
              <a:gd name="connsiteY14" fmla="*/ 3514725 h 4086225"/>
              <a:gd name="connsiteX15" fmla="*/ 1247775 w 3648075"/>
              <a:gd name="connsiteY15" fmla="*/ 3495675 h 4086225"/>
              <a:gd name="connsiteX16" fmla="*/ 1219200 w 3648075"/>
              <a:gd name="connsiteY16" fmla="*/ 3457575 h 4086225"/>
              <a:gd name="connsiteX17" fmla="*/ 1076325 w 3648075"/>
              <a:gd name="connsiteY17" fmla="*/ 3390900 h 4086225"/>
              <a:gd name="connsiteX18" fmla="*/ 1047750 w 3648075"/>
              <a:gd name="connsiteY18" fmla="*/ 3381375 h 4086225"/>
              <a:gd name="connsiteX19" fmla="*/ 981075 w 3648075"/>
              <a:gd name="connsiteY19" fmla="*/ 3343275 h 4086225"/>
              <a:gd name="connsiteX20" fmla="*/ 942975 w 3648075"/>
              <a:gd name="connsiteY20" fmla="*/ 3324225 h 4086225"/>
              <a:gd name="connsiteX21" fmla="*/ 866775 w 3648075"/>
              <a:gd name="connsiteY21" fmla="*/ 3228975 h 4086225"/>
              <a:gd name="connsiteX22" fmla="*/ 771525 w 3648075"/>
              <a:gd name="connsiteY22" fmla="*/ 3162300 h 4086225"/>
              <a:gd name="connsiteX23" fmla="*/ 695325 w 3648075"/>
              <a:gd name="connsiteY23" fmla="*/ 3086100 h 4086225"/>
              <a:gd name="connsiteX24" fmla="*/ 619125 w 3648075"/>
              <a:gd name="connsiteY24" fmla="*/ 3028950 h 4086225"/>
              <a:gd name="connsiteX25" fmla="*/ 609600 w 3648075"/>
              <a:gd name="connsiteY25" fmla="*/ 2895600 h 4086225"/>
              <a:gd name="connsiteX26" fmla="*/ 638175 w 3648075"/>
              <a:gd name="connsiteY26" fmla="*/ 2886075 h 4086225"/>
              <a:gd name="connsiteX27" fmla="*/ 714375 w 3648075"/>
              <a:gd name="connsiteY27" fmla="*/ 2933700 h 4086225"/>
              <a:gd name="connsiteX28" fmla="*/ 742950 w 3648075"/>
              <a:gd name="connsiteY28" fmla="*/ 2952750 h 4086225"/>
              <a:gd name="connsiteX29" fmla="*/ 819150 w 3648075"/>
              <a:gd name="connsiteY29" fmla="*/ 2990850 h 4086225"/>
              <a:gd name="connsiteX30" fmla="*/ 847725 w 3648075"/>
              <a:gd name="connsiteY30" fmla="*/ 3009900 h 4086225"/>
              <a:gd name="connsiteX31" fmla="*/ 885825 w 3648075"/>
              <a:gd name="connsiteY31" fmla="*/ 3038475 h 4086225"/>
              <a:gd name="connsiteX32" fmla="*/ 981075 w 3648075"/>
              <a:gd name="connsiteY32" fmla="*/ 3057525 h 4086225"/>
              <a:gd name="connsiteX33" fmla="*/ 990600 w 3648075"/>
              <a:gd name="connsiteY33" fmla="*/ 3009900 h 4086225"/>
              <a:gd name="connsiteX34" fmla="*/ 971550 w 3648075"/>
              <a:gd name="connsiteY34" fmla="*/ 2905125 h 4086225"/>
              <a:gd name="connsiteX35" fmla="*/ 990600 w 3648075"/>
              <a:gd name="connsiteY35" fmla="*/ 2847975 h 4086225"/>
              <a:gd name="connsiteX36" fmla="*/ 1038225 w 3648075"/>
              <a:gd name="connsiteY36" fmla="*/ 2838450 h 4086225"/>
              <a:gd name="connsiteX37" fmla="*/ 1085850 w 3648075"/>
              <a:gd name="connsiteY37" fmla="*/ 2914650 h 4086225"/>
              <a:gd name="connsiteX38" fmla="*/ 1047750 w 3648075"/>
              <a:gd name="connsiteY38" fmla="*/ 2752725 h 4086225"/>
              <a:gd name="connsiteX39" fmla="*/ 1343025 w 3648075"/>
              <a:gd name="connsiteY39" fmla="*/ 2809875 h 4086225"/>
              <a:gd name="connsiteX40" fmla="*/ 1238250 w 3648075"/>
              <a:gd name="connsiteY40" fmla="*/ 2638425 h 4086225"/>
              <a:gd name="connsiteX41" fmla="*/ 942975 w 3648075"/>
              <a:gd name="connsiteY41" fmla="*/ 2352675 h 4086225"/>
              <a:gd name="connsiteX42" fmla="*/ 838200 w 3648075"/>
              <a:gd name="connsiteY42" fmla="*/ 2286000 h 4086225"/>
              <a:gd name="connsiteX43" fmla="*/ 876300 w 3648075"/>
              <a:gd name="connsiteY43" fmla="*/ 2133600 h 4086225"/>
              <a:gd name="connsiteX44" fmla="*/ 800100 w 3648075"/>
              <a:gd name="connsiteY44" fmla="*/ 1895475 h 4086225"/>
              <a:gd name="connsiteX45" fmla="*/ 742950 w 3648075"/>
              <a:gd name="connsiteY45" fmla="*/ 1876425 h 4086225"/>
              <a:gd name="connsiteX46" fmla="*/ 657225 w 3648075"/>
              <a:gd name="connsiteY46" fmla="*/ 1866900 h 4086225"/>
              <a:gd name="connsiteX47" fmla="*/ 628650 w 3648075"/>
              <a:gd name="connsiteY47" fmla="*/ 1809750 h 4086225"/>
              <a:gd name="connsiteX48" fmla="*/ 609600 w 3648075"/>
              <a:gd name="connsiteY48" fmla="*/ 1609725 h 4086225"/>
              <a:gd name="connsiteX49" fmla="*/ 409575 w 3648075"/>
              <a:gd name="connsiteY49" fmla="*/ 1600200 h 4086225"/>
              <a:gd name="connsiteX50" fmla="*/ 95250 w 3648075"/>
              <a:gd name="connsiteY50" fmla="*/ 1428750 h 4086225"/>
              <a:gd name="connsiteX51" fmla="*/ 0 w 3648075"/>
              <a:gd name="connsiteY51" fmla="*/ 1219200 h 4086225"/>
              <a:gd name="connsiteX52" fmla="*/ 28575 w 3648075"/>
              <a:gd name="connsiteY52" fmla="*/ 1066800 h 4086225"/>
              <a:gd name="connsiteX53" fmla="*/ 57150 w 3648075"/>
              <a:gd name="connsiteY53" fmla="*/ 895350 h 4086225"/>
              <a:gd name="connsiteX54" fmla="*/ 133350 w 3648075"/>
              <a:gd name="connsiteY54" fmla="*/ 809625 h 4086225"/>
              <a:gd name="connsiteX55" fmla="*/ 190500 w 3648075"/>
              <a:gd name="connsiteY55" fmla="*/ 762000 h 4086225"/>
              <a:gd name="connsiteX56" fmla="*/ 228600 w 3648075"/>
              <a:gd name="connsiteY56" fmla="*/ 714375 h 4086225"/>
              <a:gd name="connsiteX57" fmla="*/ 333375 w 3648075"/>
              <a:gd name="connsiteY57" fmla="*/ 685800 h 4086225"/>
              <a:gd name="connsiteX58" fmla="*/ 352425 w 3648075"/>
              <a:gd name="connsiteY58" fmla="*/ 590550 h 4086225"/>
              <a:gd name="connsiteX59" fmla="*/ 285750 w 3648075"/>
              <a:gd name="connsiteY59" fmla="*/ 514350 h 4086225"/>
              <a:gd name="connsiteX60" fmla="*/ 238125 w 3648075"/>
              <a:gd name="connsiteY60" fmla="*/ 438150 h 4086225"/>
              <a:gd name="connsiteX61" fmla="*/ 142875 w 3648075"/>
              <a:gd name="connsiteY61" fmla="*/ 390525 h 4086225"/>
              <a:gd name="connsiteX62" fmla="*/ 104775 w 3648075"/>
              <a:gd name="connsiteY62" fmla="*/ 180975 h 4086225"/>
              <a:gd name="connsiteX63" fmla="*/ 142875 w 3648075"/>
              <a:gd name="connsiteY63" fmla="*/ 57150 h 4086225"/>
              <a:gd name="connsiteX64" fmla="*/ 342900 w 3648075"/>
              <a:gd name="connsiteY64" fmla="*/ 114300 h 4086225"/>
              <a:gd name="connsiteX65" fmla="*/ 504825 w 3648075"/>
              <a:gd name="connsiteY65" fmla="*/ 114300 h 4086225"/>
              <a:gd name="connsiteX66" fmla="*/ 628650 w 3648075"/>
              <a:gd name="connsiteY66" fmla="*/ 0 h 4086225"/>
              <a:gd name="connsiteX67" fmla="*/ 1009650 w 3648075"/>
              <a:gd name="connsiteY67" fmla="*/ 361950 h 4086225"/>
              <a:gd name="connsiteX68" fmla="*/ 1133475 w 3648075"/>
              <a:gd name="connsiteY68" fmla="*/ 561975 h 4086225"/>
              <a:gd name="connsiteX69" fmla="*/ 1276350 w 3648075"/>
              <a:gd name="connsiteY69" fmla="*/ 533400 h 4086225"/>
              <a:gd name="connsiteX70" fmla="*/ 1428750 w 3648075"/>
              <a:gd name="connsiteY70" fmla="*/ 609600 h 4086225"/>
              <a:gd name="connsiteX71" fmla="*/ 1543050 w 3648075"/>
              <a:gd name="connsiteY71" fmla="*/ 809625 h 4086225"/>
              <a:gd name="connsiteX72" fmla="*/ 1704975 w 3648075"/>
              <a:gd name="connsiteY72" fmla="*/ 800100 h 4086225"/>
              <a:gd name="connsiteX73" fmla="*/ 1819275 w 3648075"/>
              <a:gd name="connsiteY73" fmla="*/ 866775 h 4086225"/>
              <a:gd name="connsiteX74" fmla="*/ 2019300 w 3648075"/>
              <a:gd name="connsiteY74" fmla="*/ 904875 h 4086225"/>
              <a:gd name="connsiteX75" fmla="*/ 2286000 w 3648075"/>
              <a:gd name="connsiteY75" fmla="*/ 1019175 h 4086225"/>
              <a:gd name="connsiteX76" fmla="*/ 2362200 w 3648075"/>
              <a:gd name="connsiteY76" fmla="*/ 895350 h 4086225"/>
              <a:gd name="connsiteX77" fmla="*/ 2571750 w 3648075"/>
              <a:gd name="connsiteY77" fmla="*/ 914400 h 4086225"/>
              <a:gd name="connsiteX78" fmla="*/ 2828925 w 3648075"/>
              <a:gd name="connsiteY78" fmla="*/ 847725 h 4086225"/>
              <a:gd name="connsiteX79" fmla="*/ 2809875 w 3648075"/>
              <a:gd name="connsiteY79" fmla="*/ 1028700 h 4086225"/>
              <a:gd name="connsiteX80" fmla="*/ 2733675 w 3648075"/>
              <a:gd name="connsiteY80" fmla="*/ 1276350 h 4086225"/>
              <a:gd name="connsiteX81" fmla="*/ 3076575 w 3648075"/>
              <a:gd name="connsiteY81" fmla="*/ 1371600 h 4086225"/>
              <a:gd name="connsiteX82" fmla="*/ 3400425 w 3648075"/>
              <a:gd name="connsiteY82" fmla="*/ 1514475 h 4086225"/>
              <a:gd name="connsiteX83" fmla="*/ 3476625 w 3648075"/>
              <a:gd name="connsiteY83" fmla="*/ 1743075 h 4086225"/>
              <a:gd name="connsiteX84" fmla="*/ 3648075 w 3648075"/>
              <a:gd name="connsiteY84" fmla="*/ 1895475 h 4086225"/>
              <a:gd name="connsiteX85" fmla="*/ 3514725 w 3648075"/>
              <a:gd name="connsiteY85" fmla="*/ 1952625 h 4086225"/>
              <a:gd name="connsiteX86" fmla="*/ 3448050 w 3648075"/>
              <a:gd name="connsiteY86" fmla="*/ 2000250 h 4086225"/>
              <a:gd name="connsiteX87" fmla="*/ 3505200 w 3648075"/>
              <a:gd name="connsiteY87" fmla="*/ 2143125 h 4086225"/>
              <a:gd name="connsiteX88" fmla="*/ 3476625 w 3648075"/>
              <a:gd name="connsiteY88" fmla="*/ 2219325 h 4086225"/>
              <a:gd name="connsiteX89" fmla="*/ 3362325 w 3648075"/>
              <a:gd name="connsiteY89" fmla="*/ 2228850 h 4086225"/>
              <a:gd name="connsiteX90" fmla="*/ 3133725 w 3648075"/>
              <a:gd name="connsiteY90" fmla="*/ 2495550 h 4086225"/>
              <a:gd name="connsiteX91" fmla="*/ 3048000 w 3648075"/>
              <a:gd name="connsiteY91" fmla="*/ 2886075 h 4086225"/>
              <a:gd name="connsiteX92" fmla="*/ 3019425 w 3648075"/>
              <a:gd name="connsiteY92" fmla="*/ 3152775 h 4086225"/>
              <a:gd name="connsiteX93" fmla="*/ 2752725 w 3648075"/>
              <a:gd name="connsiteY93" fmla="*/ 3400425 h 4086225"/>
              <a:gd name="connsiteX94" fmla="*/ 2266950 w 3648075"/>
              <a:gd name="connsiteY94" fmla="*/ 3762375 h 4086225"/>
              <a:gd name="connsiteX95" fmla="*/ 2019300 w 3648075"/>
              <a:gd name="connsiteY95" fmla="*/ 3971925 h 4086225"/>
              <a:gd name="connsiteX96" fmla="*/ 1809750 w 3648075"/>
              <a:gd name="connsiteY96" fmla="*/ 4067175 h 4086225"/>
              <a:gd name="connsiteX97" fmla="*/ 1724025 w 3648075"/>
              <a:gd name="connsiteY97" fmla="*/ 4086225 h 4086225"/>
              <a:gd name="connsiteX98" fmla="*/ 1638300 w 3648075"/>
              <a:gd name="connsiteY98" fmla="*/ 4000500 h 408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Lst>
            <a:rect l="l" t="t" r="r" b="b"/>
            <a:pathLst>
              <a:path w="3648075" h="4086225">
                <a:moveTo>
                  <a:pt x="1638300" y="4000500"/>
                </a:moveTo>
                <a:lnTo>
                  <a:pt x="1638300" y="4000500"/>
                </a:lnTo>
                <a:cubicBezTo>
                  <a:pt x="1663700" y="3978275"/>
                  <a:pt x="1691922" y="3958912"/>
                  <a:pt x="1714500" y="3933825"/>
                </a:cubicBezTo>
                <a:cubicBezTo>
                  <a:pt x="1721217" y="3926362"/>
                  <a:pt x="1719535" y="3914230"/>
                  <a:pt x="1724025" y="3905250"/>
                </a:cubicBezTo>
                <a:cubicBezTo>
                  <a:pt x="1729145" y="3895011"/>
                  <a:pt x="1737516" y="3886682"/>
                  <a:pt x="1743075" y="3876675"/>
                </a:cubicBezTo>
                <a:cubicBezTo>
                  <a:pt x="1753418" y="3858057"/>
                  <a:pt x="1762125" y="3838575"/>
                  <a:pt x="1771650" y="3819525"/>
                </a:cubicBezTo>
                <a:cubicBezTo>
                  <a:pt x="1768475" y="3797300"/>
                  <a:pt x="1767173" y="3774726"/>
                  <a:pt x="1762125" y="3752850"/>
                </a:cubicBezTo>
                <a:cubicBezTo>
                  <a:pt x="1754605" y="3720263"/>
                  <a:pt x="1751146" y="3686644"/>
                  <a:pt x="1714500" y="3676650"/>
                </a:cubicBezTo>
                <a:cubicBezTo>
                  <a:pt x="1689804" y="3669915"/>
                  <a:pt x="1663700" y="3670300"/>
                  <a:pt x="1638300" y="3667125"/>
                </a:cubicBezTo>
                <a:cubicBezTo>
                  <a:pt x="1628775" y="3660775"/>
                  <a:pt x="1618761" y="3655103"/>
                  <a:pt x="1609725" y="3648075"/>
                </a:cubicBezTo>
                <a:cubicBezTo>
                  <a:pt x="1590151" y="3632851"/>
                  <a:pt x="1573208" y="3614205"/>
                  <a:pt x="1552575" y="3600450"/>
                </a:cubicBezTo>
                <a:cubicBezTo>
                  <a:pt x="1544221" y="3594881"/>
                  <a:pt x="1534011" y="3591695"/>
                  <a:pt x="1524000" y="3590925"/>
                </a:cubicBezTo>
                <a:cubicBezTo>
                  <a:pt x="1451121" y="3585319"/>
                  <a:pt x="1377950" y="3584575"/>
                  <a:pt x="1304925" y="3581400"/>
                </a:cubicBezTo>
                <a:cubicBezTo>
                  <a:pt x="1298575" y="3568700"/>
                  <a:pt x="1291468" y="3556351"/>
                  <a:pt x="1285875" y="3543300"/>
                </a:cubicBezTo>
                <a:cubicBezTo>
                  <a:pt x="1281920" y="3534072"/>
                  <a:pt x="1282622" y="3522565"/>
                  <a:pt x="1276350" y="3514725"/>
                </a:cubicBezTo>
                <a:cubicBezTo>
                  <a:pt x="1269199" y="3505786"/>
                  <a:pt x="1255870" y="3503770"/>
                  <a:pt x="1247775" y="3495675"/>
                </a:cubicBezTo>
                <a:cubicBezTo>
                  <a:pt x="1236550" y="3484450"/>
                  <a:pt x="1231147" y="3468029"/>
                  <a:pt x="1219200" y="3457575"/>
                </a:cubicBezTo>
                <a:cubicBezTo>
                  <a:pt x="1187313" y="3429674"/>
                  <a:pt x="1105533" y="3402134"/>
                  <a:pt x="1076325" y="3390900"/>
                </a:cubicBezTo>
                <a:cubicBezTo>
                  <a:pt x="1066954" y="3387296"/>
                  <a:pt x="1056730" y="3385865"/>
                  <a:pt x="1047750" y="3381375"/>
                </a:cubicBezTo>
                <a:cubicBezTo>
                  <a:pt x="1024855" y="3369927"/>
                  <a:pt x="1003547" y="3355532"/>
                  <a:pt x="981075" y="3343275"/>
                </a:cubicBezTo>
                <a:cubicBezTo>
                  <a:pt x="968610" y="3336476"/>
                  <a:pt x="955675" y="3330575"/>
                  <a:pt x="942975" y="3324225"/>
                </a:cubicBezTo>
                <a:cubicBezTo>
                  <a:pt x="915674" y="3283273"/>
                  <a:pt x="904778" y="3258834"/>
                  <a:pt x="866775" y="3228975"/>
                </a:cubicBezTo>
                <a:cubicBezTo>
                  <a:pt x="836301" y="3205031"/>
                  <a:pt x="771525" y="3162300"/>
                  <a:pt x="771525" y="3162300"/>
                </a:cubicBezTo>
                <a:cubicBezTo>
                  <a:pt x="706658" y="3064999"/>
                  <a:pt x="765619" y="3132963"/>
                  <a:pt x="695325" y="3086100"/>
                </a:cubicBezTo>
                <a:cubicBezTo>
                  <a:pt x="668907" y="3068488"/>
                  <a:pt x="619125" y="3028950"/>
                  <a:pt x="619125" y="3028950"/>
                </a:cubicBezTo>
                <a:cubicBezTo>
                  <a:pt x="593234" y="2977168"/>
                  <a:pt x="581968" y="2971589"/>
                  <a:pt x="609600" y="2895600"/>
                </a:cubicBezTo>
                <a:cubicBezTo>
                  <a:pt x="613031" y="2886164"/>
                  <a:pt x="628650" y="2889250"/>
                  <a:pt x="638175" y="2886075"/>
                </a:cubicBezTo>
                <a:cubicBezTo>
                  <a:pt x="663575" y="2901950"/>
                  <a:pt x="689453" y="2917085"/>
                  <a:pt x="714375" y="2933700"/>
                </a:cubicBezTo>
                <a:cubicBezTo>
                  <a:pt x="723900" y="2940050"/>
                  <a:pt x="732900" y="2947268"/>
                  <a:pt x="742950" y="2952750"/>
                </a:cubicBezTo>
                <a:cubicBezTo>
                  <a:pt x="767881" y="2966348"/>
                  <a:pt x="795521" y="2975098"/>
                  <a:pt x="819150" y="2990850"/>
                </a:cubicBezTo>
                <a:cubicBezTo>
                  <a:pt x="828675" y="2997200"/>
                  <a:pt x="838410" y="3003246"/>
                  <a:pt x="847725" y="3009900"/>
                </a:cubicBezTo>
                <a:cubicBezTo>
                  <a:pt x="860643" y="3019127"/>
                  <a:pt x="870875" y="3033136"/>
                  <a:pt x="885825" y="3038475"/>
                </a:cubicBezTo>
                <a:cubicBezTo>
                  <a:pt x="916317" y="3049365"/>
                  <a:pt x="981075" y="3057525"/>
                  <a:pt x="981075" y="3057525"/>
                </a:cubicBezTo>
                <a:cubicBezTo>
                  <a:pt x="984250" y="3041650"/>
                  <a:pt x="990600" y="3026089"/>
                  <a:pt x="990600" y="3009900"/>
                </a:cubicBezTo>
                <a:cubicBezTo>
                  <a:pt x="990600" y="2997713"/>
                  <a:pt x="974647" y="2920610"/>
                  <a:pt x="971550" y="2905125"/>
                </a:cubicBezTo>
                <a:cubicBezTo>
                  <a:pt x="977900" y="2886075"/>
                  <a:pt x="976401" y="2862174"/>
                  <a:pt x="990600" y="2847975"/>
                </a:cubicBezTo>
                <a:cubicBezTo>
                  <a:pt x="1002048" y="2836527"/>
                  <a:pt x="1038225" y="2838450"/>
                  <a:pt x="1038225" y="2838450"/>
                </a:cubicBezTo>
                <a:lnTo>
                  <a:pt x="1085850" y="2914650"/>
                </a:lnTo>
                <a:lnTo>
                  <a:pt x="1047750" y="2752725"/>
                </a:lnTo>
                <a:lnTo>
                  <a:pt x="1343025" y="2809875"/>
                </a:lnTo>
                <a:lnTo>
                  <a:pt x="1238250" y="2638425"/>
                </a:lnTo>
                <a:lnTo>
                  <a:pt x="942975" y="2352675"/>
                </a:lnTo>
                <a:lnTo>
                  <a:pt x="838200" y="2286000"/>
                </a:lnTo>
                <a:lnTo>
                  <a:pt x="876300" y="2133600"/>
                </a:lnTo>
                <a:lnTo>
                  <a:pt x="800100" y="1895475"/>
                </a:lnTo>
                <a:lnTo>
                  <a:pt x="742950" y="1876425"/>
                </a:lnTo>
                <a:lnTo>
                  <a:pt x="657225" y="1866900"/>
                </a:lnTo>
                <a:lnTo>
                  <a:pt x="628650" y="1809750"/>
                </a:lnTo>
                <a:lnTo>
                  <a:pt x="609600" y="1609725"/>
                </a:lnTo>
                <a:lnTo>
                  <a:pt x="409575" y="1600200"/>
                </a:lnTo>
                <a:lnTo>
                  <a:pt x="95250" y="1428750"/>
                </a:lnTo>
                <a:lnTo>
                  <a:pt x="0" y="1219200"/>
                </a:lnTo>
                <a:lnTo>
                  <a:pt x="28575" y="1066800"/>
                </a:lnTo>
                <a:lnTo>
                  <a:pt x="57150" y="895350"/>
                </a:lnTo>
                <a:lnTo>
                  <a:pt x="133350" y="809625"/>
                </a:lnTo>
                <a:lnTo>
                  <a:pt x="190500" y="762000"/>
                </a:lnTo>
                <a:lnTo>
                  <a:pt x="228600" y="714375"/>
                </a:lnTo>
                <a:lnTo>
                  <a:pt x="333375" y="685800"/>
                </a:lnTo>
                <a:lnTo>
                  <a:pt x="352425" y="590550"/>
                </a:lnTo>
                <a:lnTo>
                  <a:pt x="285750" y="514350"/>
                </a:lnTo>
                <a:lnTo>
                  <a:pt x="238125" y="438150"/>
                </a:lnTo>
                <a:lnTo>
                  <a:pt x="142875" y="390525"/>
                </a:lnTo>
                <a:lnTo>
                  <a:pt x="104775" y="180975"/>
                </a:lnTo>
                <a:lnTo>
                  <a:pt x="142875" y="57150"/>
                </a:lnTo>
                <a:lnTo>
                  <a:pt x="342900" y="114300"/>
                </a:lnTo>
                <a:lnTo>
                  <a:pt x="504825" y="114300"/>
                </a:lnTo>
                <a:lnTo>
                  <a:pt x="628650" y="0"/>
                </a:lnTo>
                <a:lnTo>
                  <a:pt x="1009650" y="361950"/>
                </a:lnTo>
                <a:lnTo>
                  <a:pt x="1133475" y="561975"/>
                </a:lnTo>
                <a:lnTo>
                  <a:pt x="1276350" y="533400"/>
                </a:lnTo>
                <a:lnTo>
                  <a:pt x="1428750" y="609600"/>
                </a:lnTo>
                <a:lnTo>
                  <a:pt x="1543050" y="809625"/>
                </a:lnTo>
                <a:lnTo>
                  <a:pt x="1704975" y="800100"/>
                </a:lnTo>
                <a:lnTo>
                  <a:pt x="1819275" y="866775"/>
                </a:lnTo>
                <a:lnTo>
                  <a:pt x="2019300" y="904875"/>
                </a:lnTo>
                <a:lnTo>
                  <a:pt x="2286000" y="1019175"/>
                </a:lnTo>
                <a:lnTo>
                  <a:pt x="2362200" y="895350"/>
                </a:lnTo>
                <a:lnTo>
                  <a:pt x="2571750" y="914400"/>
                </a:lnTo>
                <a:lnTo>
                  <a:pt x="2828925" y="847725"/>
                </a:lnTo>
                <a:lnTo>
                  <a:pt x="2809875" y="1028700"/>
                </a:lnTo>
                <a:lnTo>
                  <a:pt x="2733675" y="1276350"/>
                </a:lnTo>
                <a:lnTo>
                  <a:pt x="3076575" y="1371600"/>
                </a:lnTo>
                <a:lnTo>
                  <a:pt x="3400425" y="1514475"/>
                </a:lnTo>
                <a:lnTo>
                  <a:pt x="3476625" y="1743075"/>
                </a:lnTo>
                <a:lnTo>
                  <a:pt x="3648075" y="1895475"/>
                </a:lnTo>
                <a:lnTo>
                  <a:pt x="3514725" y="1952625"/>
                </a:lnTo>
                <a:lnTo>
                  <a:pt x="3448050" y="2000250"/>
                </a:lnTo>
                <a:lnTo>
                  <a:pt x="3505200" y="2143125"/>
                </a:lnTo>
                <a:lnTo>
                  <a:pt x="3476625" y="2219325"/>
                </a:lnTo>
                <a:lnTo>
                  <a:pt x="3362325" y="2228850"/>
                </a:lnTo>
                <a:lnTo>
                  <a:pt x="3133725" y="2495550"/>
                </a:lnTo>
                <a:lnTo>
                  <a:pt x="3048000" y="2886075"/>
                </a:lnTo>
                <a:lnTo>
                  <a:pt x="3019425" y="3152775"/>
                </a:lnTo>
                <a:lnTo>
                  <a:pt x="2752725" y="3400425"/>
                </a:lnTo>
                <a:lnTo>
                  <a:pt x="2266950" y="3762375"/>
                </a:lnTo>
                <a:lnTo>
                  <a:pt x="2019300" y="3971925"/>
                </a:lnTo>
                <a:lnTo>
                  <a:pt x="1809750" y="4067175"/>
                </a:lnTo>
                <a:lnTo>
                  <a:pt x="1724025" y="4086225"/>
                </a:lnTo>
                <a:lnTo>
                  <a:pt x="1638300" y="4000500"/>
                </a:lnTo>
                <a:close/>
              </a:path>
            </a:pathLst>
          </a:custGeom>
          <a:solidFill>
            <a:srgbClr val="7030A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7" name="TextBox 7">
            <a:extLst>
              <a:ext uri="{FF2B5EF4-FFF2-40B4-BE49-F238E27FC236}">
                <a16:creationId xmlns:a16="http://schemas.microsoft.com/office/drawing/2014/main" id="{A66C749D-BF88-5744-ADEF-8667FD7969A9}"/>
              </a:ext>
            </a:extLst>
          </p:cNvPr>
          <p:cNvSpPr txBox="1"/>
          <p:nvPr/>
        </p:nvSpPr>
        <p:spPr>
          <a:xfrm rot="10800000" flipV="1">
            <a:off x="7286622" y="2844092"/>
            <a:ext cx="4274820" cy="1421928"/>
          </a:xfrm>
          <a:prstGeom prst="rect">
            <a:avLst/>
          </a:prstGeom>
          <a:solidFill>
            <a:srgbClr val="FFFF00"/>
          </a:solidFill>
          <a:ln>
            <a:noFill/>
          </a:ln>
          <a:effectLst>
            <a:outerShdw blurRad="40000" dist="23000" dir="5400000" rotWithShape="0">
              <a:srgbClr val="000000">
                <a:alpha val="35000"/>
              </a:srgbClr>
            </a:outerShdw>
          </a:effectLst>
          <a:scene3d>
            <a:camera prst="orthographicFront"/>
            <a:lightRig rig="threePt" dir="t"/>
          </a:scene3d>
          <a:sp3d>
            <a:bevelT/>
          </a:sp3d>
        </p:spPr>
        <p:txBody>
          <a:bodyPr wrap="square">
            <a:spAutoFit/>
          </a:bodyPr>
          <a:lstStyle/>
          <a:p>
            <a:pPr lvl="0" algn="just">
              <a:lnSpc>
                <a:spcPct val="90000"/>
              </a:lnSpc>
              <a:defRPr/>
            </a:pPr>
            <a:r>
              <a:rPr lang="vi-VN" sz="3200" b="1" kern="0" dirty="0">
                <a:solidFill>
                  <a:srgbClr val="00206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Phía Bắc và phía Tây giáp Trung du và miền núi Bắc Bộ</a:t>
            </a:r>
            <a:endParaRPr lang="en-US" sz="3200" b="1" kern="0" dirty="0">
              <a:solidFill>
                <a:srgbClr val="00206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9" name="Freeform: Shape 8">
            <a:extLst>
              <a:ext uri="{FF2B5EF4-FFF2-40B4-BE49-F238E27FC236}">
                <a16:creationId xmlns:a16="http://schemas.microsoft.com/office/drawing/2014/main" id="{B9B3EDBE-6DB8-CD46-E455-5677A04E9E8D}"/>
              </a:ext>
            </a:extLst>
          </p:cNvPr>
          <p:cNvSpPr/>
          <p:nvPr/>
        </p:nvSpPr>
        <p:spPr>
          <a:xfrm>
            <a:off x="542925" y="3981450"/>
            <a:ext cx="2286000" cy="1790700"/>
          </a:xfrm>
          <a:custGeom>
            <a:avLst/>
            <a:gdLst>
              <a:gd name="connsiteX0" fmla="*/ 1981200 w 2286000"/>
              <a:gd name="connsiteY0" fmla="*/ 1790700 h 1790700"/>
              <a:gd name="connsiteX1" fmla="*/ 2085975 w 2286000"/>
              <a:gd name="connsiteY1" fmla="*/ 1524000 h 1790700"/>
              <a:gd name="connsiteX2" fmla="*/ 2219325 w 2286000"/>
              <a:gd name="connsiteY2" fmla="*/ 1524000 h 1790700"/>
              <a:gd name="connsiteX3" fmla="*/ 2286000 w 2286000"/>
              <a:gd name="connsiteY3" fmla="*/ 1304925 h 1790700"/>
              <a:gd name="connsiteX4" fmla="*/ 2133600 w 2286000"/>
              <a:gd name="connsiteY4" fmla="*/ 1238250 h 1790700"/>
              <a:gd name="connsiteX5" fmla="*/ 1552575 w 2286000"/>
              <a:gd name="connsiteY5" fmla="*/ 962025 h 1790700"/>
              <a:gd name="connsiteX6" fmla="*/ 1200150 w 2286000"/>
              <a:gd name="connsiteY6" fmla="*/ 647700 h 1790700"/>
              <a:gd name="connsiteX7" fmla="*/ 1076325 w 2286000"/>
              <a:gd name="connsiteY7" fmla="*/ 495300 h 1790700"/>
              <a:gd name="connsiteX8" fmla="*/ 904875 w 2286000"/>
              <a:gd name="connsiteY8" fmla="*/ 523875 h 1790700"/>
              <a:gd name="connsiteX9" fmla="*/ 628650 w 2286000"/>
              <a:gd name="connsiteY9" fmla="*/ 409575 h 1790700"/>
              <a:gd name="connsiteX10" fmla="*/ 390525 w 2286000"/>
              <a:gd name="connsiteY10" fmla="*/ 342900 h 1790700"/>
              <a:gd name="connsiteX11" fmla="*/ 323850 w 2286000"/>
              <a:gd name="connsiteY11" fmla="*/ 161925 h 1790700"/>
              <a:gd name="connsiteX12" fmla="*/ 76200 w 2286000"/>
              <a:gd name="connsiteY12" fmla="*/ 0 h 1790700"/>
              <a:gd name="connsiteX13" fmla="*/ 0 w 2286000"/>
              <a:gd name="connsiteY13" fmla="*/ 57150 h 1790700"/>
              <a:gd name="connsiteX14" fmla="*/ 19050 w 2286000"/>
              <a:gd name="connsiteY14" fmla="*/ 1771650 h 1790700"/>
              <a:gd name="connsiteX15" fmla="*/ 1981200 w 2286000"/>
              <a:gd name="connsiteY15" fmla="*/ 1790700 h 1790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86000" h="1790700">
                <a:moveTo>
                  <a:pt x="1981200" y="1790700"/>
                </a:moveTo>
                <a:lnTo>
                  <a:pt x="2085975" y="1524000"/>
                </a:lnTo>
                <a:lnTo>
                  <a:pt x="2219325" y="1524000"/>
                </a:lnTo>
                <a:lnTo>
                  <a:pt x="2286000" y="1304925"/>
                </a:lnTo>
                <a:lnTo>
                  <a:pt x="2133600" y="1238250"/>
                </a:lnTo>
                <a:lnTo>
                  <a:pt x="1552575" y="962025"/>
                </a:lnTo>
                <a:lnTo>
                  <a:pt x="1200150" y="647700"/>
                </a:lnTo>
                <a:lnTo>
                  <a:pt x="1076325" y="495300"/>
                </a:lnTo>
                <a:lnTo>
                  <a:pt x="904875" y="523875"/>
                </a:lnTo>
                <a:lnTo>
                  <a:pt x="628650" y="409575"/>
                </a:lnTo>
                <a:lnTo>
                  <a:pt x="390525" y="342900"/>
                </a:lnTo>
                <a:lnTo>
                  <a:pt x="323850" y="161925"/>
                </a:lnTo>
                <a:lnTo>
                  <a:pt x="76200" y="0"/>
                </a:lnTo>
                <a:lnTo>
                  <a:pt x="0" y="57150"/>
                </a:lnTo>
                <a:lnTo>
                  <a:pt x="19050" y="1771650"/>
                </a:lnTo>
                <a:lnTo>
                  <a:pt x="1981200" y="1790700"/>
                </a:lnTo>
                <a:close/>
              </a:path>
            </a:pathLst>
          </a:cu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D65022C0-EBBB-FF01-9291-5835E7D889C6}"/>
              </a:ext>
            </a:extLst>
          </p:cNvPr>
          <p:cNvSpPr/>
          <p:nvPr/>
        </p:nvSpPr>
        <p:spPr>
          <a:xfrm>
            <a:off x="542925" y="1095375"/>
            <a:ext cx="5276850" cy="3486150"/>
          </a:xfrm>
          <a:custGeom>
            <a:avLst/>
            <a:gdLst>
              <a:gd name="connsiteX0" fmla="*/ 0 w 5276850"/>
              <a:gd name="connsiteY0" fmla="*/ 2924175 h 3486150"/>
              <a:gd name="connsiteX1" fmla="*/ 266700 w 5276850"/>
              <a:gd name="connsiteY1" fmla="*/ 3057525 h 3486150"/>
              <a:gd name="connsiteX2" fmla="*/ 371475 w 5276850"/>
              <a:gd name="connsiteY2" fmla="*/ 3143250 h 3486150"/>
              <a:gd name="connsiteX3" fmla="*/ 523875 w 5276850"/>
              <a:gd name="connsiteY3" fmla="*/ 3248025 h 3486150"/>
              <a:gd name="connsiteX4" fmla="*/ 962025 w 5276850"/>
              <a:gd name="connsiteY4" fmla="*/ 3362325 h 3486150"/>
              <a:gd name="connsiteX5" fmla="*/ 1343025 w 5276850"/>
              <a:gd name="connsiteY5" fmla="*/ 3419475 h 3486150"/>
              <a:gd name="connsiteX6" fmla="*/ 1419225 w 5276850"/>
              <a:gd name="connsiteY6" fmla="*/ 3486150 h 3486150"/>
              <a:gd name="connsiteX7" fmla="*/ 1476375 w 5276850"/>
              <a:gd name="connsiteY7" fmla="*/ 3352800 h 3486150"/>
              <a:gd name="connsiteX8" fmla="*/ 1581150 w 5276850"/>
              <a:gd name="connsiteY8" fmla="*/ 3257550 h 3486150"/>
              <a:gd name="connsiteX9" fmla="*/ 1828800 w 5276850"/>
              <a:gd name="connsiteY9" fmla="*/ 3248025 h 3486150"/>
              <a:gd name="connsiteX10" fmla="*/ 1743075 w 5276850"/>
              <a:gd name="connsiteY10" fmla="*/ 3048000 h 3486150"/>
              <a:gd name="connsiteX11" fmla="*/ 1419225 w 5276850"/>
              <a:gd name="connsiteY11" fmla="*/ 2752725 h 3486150"/>
              <a:gd name="connsiteX12" fmla="*/ 1381125 w 5276850"/>
              <a:gd name="connsiteY12" fmla="*/ 2362200 h 3486150"/>
              <a:gd name="connsiteX13" fmla="*/ 1209675 w 5276850"/>
              <a:gd name="connsiteY13" fmla="*/ 2238375 h 3486150"/>
              <a:gd name="connsiteX14" fmla="*/ 1057275 w 5276850"/>
              <a:gd name="connsiteY14" fmla="*/ 1981200 h 3486150"/>
              <a:gd name="connsiteX15" fmla="*/ 714375 w 5276850"/>
              <a:gd name="connsiteY15" fmla="*/ 1819275 h 3486150"/>
              <a:gd name="connsiteX16" fmla="*/ 495300 w 5276850"/>
              <a:gd name="connsiteY16" fmla="*/ 1704975 h 3486150"/>
              <a:gd name="connsiteX17" fmla="*/ 485775 w 5276850"/>
              <a:gd name="connsiteY17" fmla="*/ 1447800 h 3486150"/>
              <a:gd name="connsiteX18" fmla="*/ 666750 w 5276850"/>
              <a:gd name="connsiteY18" fmla="*/ 1143000 h 3486150"/>
              <a:gd name="connsiteX19" fmla="*/ 857250 w 5276850"/>
              <a:gd name="connsiteY19" fmla="*/ 1152525 h 3486150"/>
              <a:gd name="connsiteX20" fmla="*/ 819150 w 5276850"/>
              <a:gd name="connsiteY20" fmla="*/ 981075 h 3486150"/>
              <a:gd name="connsiteX21" fmla="*/ 638175 w 5276850"/>
              <a:gd name="connsiteY21" fmla="*/ 790575 h 3486150"/>
              <a:gd name="connsiteX22" fmla="*/ 590550 w 5276850"/>
              <a:gd name="connsiteY22" fmla="*/ 590550 h 3486150"/>
              <a:gd name="connsiteX23" fmla="*/ 828675 w 5276850"/>
              <a:gd name="connsiteY23" fmla="*/ 533400 h 3486150"/>
              <a:gd name="connsiteX24" fmla="*/ 1009650 w 5276850"/>
              <a:gd name="connsiteY24" fmla="*/ 561975 h 3486150"/>
              <a:gd name="connsiteX25" fmla="*/ 1219200 w 5276850"/>
              <a:gd name="connsiteY25" fmla="*/ 514350 h 3486150"/>
              <a:gd name="connsiteX26" fmla="*/ 1619250 w 5276850"/>
              <a:gd name="connsiteY26" fmla="*/ 952500 h 3486150"/>
              <a:gd name="connsiteX27" fmla="*/ 1819275 w 5276850"/>
              <a:gd name="connsiteY27" fmla="*/ 1019175 h 3486150"/>
              <a:gd name="connsiteX28" fmla="*/ 2019300 w 5276850"/>
              <a:gd name="connsiteY28" fmla="*/ 1162050 h 3486150"/>
              <a:gd name="connsiteX29" fmla="*/ 2305050 w 5276850"/>
              <a:gd name="connsiteY29" fmla="*/ 1295400 h 3486150"/>
              <a:gd name="connsiteX30" fmla="*/ 2733675 w 5276850"/>
              <a:gd name="connsiteY30" fmla="*/ 1419225 h 3486150"/>
              <a:gd name="connsiteX31" fmla="*/ 2952750 w 5276850"/>
              <a:gd name="connsiteY31" fmla="*/ 1352550 h 3486150"/>
              <a:gd name="connsiteX32" fmla="*/ 3295650 w 5276850"/>
              <a:gd name="connsiteY32" fmla="*/ 1304925 h 3486150"/>
              <a:gd name="connsiteX33" fmla="*/ 3343275 w 5276850"/>
              <a:gd name="connsiteY33" fmla="*/ 1514475 h 3486150"/>
              <a:gd name="connsiteX34" fmla="*/ 3343275 w 5276850"/>
              <a:gd name="connsiteY34" fmla="*/ 1743075 h 3486150"/>
              <a:gd name="connsiteX35" fmla="*/ 3810000 w 5276850"/>
              <a:gd name="connsiteY35" fmla="*/ 1962150 h 3486150"/>
              <a:gd name="connsiteX36" fmla="*/ 4133850 w 5276850"/>
              <a:gd name="connsiteY36" fmla="*/ 2276475 h 3486150"/>
              <a:gd name="connsiteX37" fmla="*/ 4295775 w 5276850"/>
              <a:gd name="connsiteY37" fmla="*/ 2085975 h 3486150"/>
              <a:gd name="connsiteX38" fmla="*/ 4562475 w 5276850"/>
              <a:gd name="connsiteY38" fmla="*/ 2009775 h 3486150"/>
              <a:gd name="connsiteX39" fmla="*/ 5029200 w 5276850"/>
              <a:gd name="connsiteY39" fmla="*/ 2028825 h 3486150"/>
              <a:gd name="connsiteX40" fmla="*/ 5191125 w 5276850"/>
              <a:gd name="connsiteY40" fmla="*/ 1838325 h 3486150"/>
              <a:gd name="connsiteX41" fmla="*/ 5276850 w 5276850"/>
              <a:gd name="connsiteY41" fmla="*/ 1476375 h 3486150"/>
              <a:gd name="connsiteX42" fmla="*/ 4886325 w 5276850"/>
              <a:gd name="connsiteY42" fmla="*/ 219075 h 3486150"/>
              <a:gd name="connsiteX43" fmla="*/ 4505325 w 5276850"/>
              <a:gd name="connsiteY43" fmla="*/ 19050 h 3486150"/>
              <a:gd name="connsiteX44" fmla="*/ 3400425 w 5276850"/>
              <a:gd name="connsiteY44" fmla="*/ 0 h 3486150"/>
              <a:gd name="connsiteX45" fmla="*/ 76200 w 5276850"/>
              <a:gd name="connsiteY45" fmla="*/ 9525 h 3486150"/>
              <a:gd name="connsiteX46" fmla="*/ 0 w 5276850"/>
              <a:gd name="connsiteY46" fmla="*/ 2924175 h 3486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5276850" h="3486150">
                <a:moveTo>
                  <a:pt x="0" y="2924175"/>
                </a:moveTo>
                <a:lnTo>
                  <a:pt x="266700" y="3057525"/>
                </a:lnTo>
                <a:lnTo>
                  <a:pt x="371475" y="3143250"/>
                </a:lnTo>
                <a:lnTo>
                  <a:pt x="523875" y="3248025"/>
                </a:lnTo>
                <a:lnTo>
                  <a:pt x="962025" y="3362325"/>
                </a:lnTo>
                <a:lnTo>
                  <a:pt x="1343025" y="3419475"/>
                </a:lnTo>
                <a:lnTo>
                  <a:pt x="1419225" y="3486150"/>
                </a:lnTo>
                <a:lnTo>
                  <a:pt x="1476375" y="3352800"/>
                </a:lnTo>
                <a:lnTo>
                  <a:pt x="1581150" y="3257550"/>
                </a:lnTo>
                <a:lnTo>
                  <a:pt x="1828800" y="3248025"/>
                </a:lnTo>
                <a:lnTo>
                  <a:pt x="1743075" y="3048000"/>
                </a:lnTo>
                <a:lnTo>
                  <a:pt x="1419225" y="2752725"/>
                </a:lnTo>
                <a:lnTo>
                  <a:pt x="1381125" y="2362200"/>
                </a:lnTo>
                <a:lnTo>
                  <a:pt x="1209675" y="2238375"/>
                </a:lnTo>
                <a:lnTo>
                  <a:pt x="1057275" y="1981200"/>
                </a:lnTo>
                <a:lnTo>
                  <a:pt x="714375" y="1819275"/>
                </a:lnTo>
                <a:lnTo>
                  <a:pt x="495300" y="1704975"/>
                </a:lnTo>
                <a:lnTo>
                  <a:pt x="485775" y="1447800"/>
                </a:lnTo>
                <a:lnTo>
                  <a:pt x="666750" y="1143000"/>
                </a:lnTo>
                <a:lnTo>
                  <a:pt x="857250" y="1152525"/>
                </a:lnTo>
                <a:lnTo>
                  <a:pt x="819150" y="981075"/>
                </a:lnTo>
                <a:lnTo>
                  <a:pt x="638175" y="790575"/>
                </a:lnTo>
                <a:lnTo>
                  <a:pt x="590550" y="590550"/>
                </a:lnTo>
                <a:lnTo>
                  <a:pt x="828675" y="533400"/>
                </a:lnTo>
                <a:lnTo>
                  <a:pt x="1009650" y="561975"/>
                </a:lnTo>
                <a:lnTo>
                  <a:pt x="1219200" y="514350"/>
                </a:lnTo>
                <a:lnTo>
                  <a:pt x="1619250" y="952500"/>
                </a:lnTo>
                <a:lnTo>
                  <a:pt x="1819275" y="1019175"/>
                </a:lnTo>
                <a:lnTo>
                  <a:pt x="2019300" y="1162050"/>
                </a:lnTo>
                <a:lnTo>
                  <a:pt x="2305050" y="1295400"/>
                </a:lnTo>
                <a:lnTo>
                  <a:pt x="2733675" y="1419225"/>
                </a:lnTo>
                <a:lnTo>
                  <a:pt x="2952750" y="1352550"/>
                </a:lnTo>
                <a:lnTo>
                  <a:pt x="3295650" y="1304925"/>
                </a:lnTo>
                <a:lnTo>
                  <a:pt x="3343275" y="1514475"/>
                </a:lnTo>
                <a:lnTo>
                  <a:pt x="3343275" y="1743075"/>
                </a:lnTo>
                <a:lnTo>
                  <a:pt x="3810000" y="1962150"/>
                </a:lnTo>
                <a:lnTo>
                  <a:pt x="4133850" y="2276475"/>
                </a:lnTo>
                <a:lnTo>
                  <a:pt x="4295775" y="2085975"/>
                </a:lnTo>
                <a:lnTo>
                  <a:pt x="4562475" y="2009775"/>
                </a:lnTo>
                <a:lnTo>
                  <a:pt x="5029200" y="2028825"/>
                </a:lnTo>
                <a:lnTo>
                  <a:pt x="5191125" y="1838325"/>
                </a:lnTo>
                <a:lnTo>
                  <a:pt x="5276850" y="1476375"/>
                </a:lnTo>
                <a:lnTo>
                  <a:pt x="4886325" y="219075"/>
                </a:lnTo>
                <a:lnTo>
                  <a:pt x="4505325" y="19050"/>
                </a:lnTo>
                <a:lnTo>
                  <a:pt x="3400425" y="0"/>
                </a:lnTo>
                <a:lnTo>
                  <a:pt x="76200" y="9525"/>
                </a:lnTo>
                <a:lnTo>
                  <a:pt x="0" y="2924175"/>
                </a:lnTo>
                <a:close/>
              </a:path>
            </a:pathLst>
          </a:custGeom>
          <a:solidFill>
            <a:srgbClr val="FF000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35531AEE-B36E-351D-51F0-24392CF54B16}"/>
              </a:ext>
            </a:extLst>
          </p:cNvPr>
          <p:cNvSpPr/>
          <p:nvPr/>
        </p:nvSpPr>
        <p:spPr>
          <a:xfrm>
            <a:off x="2514600" y="3076575"/>
            <a:ext cx="4286250" cy="2733675"/>
          </a:xfrm>
          <a:custGeom>
            <a:avLst/>
            <a:gdLst>
              <a:gd name="connsiteX0" fmla="*/ 0 w 4286250"/>
              <a:gd name="connsiteY0" fmla="*/ 2695575 h 2733675"/>
              <a:gd name="connsiteX1" fmla="*/ 85725 w 4286250"/>
              <a:gd name="connsiteY1" fmla="*/ 2495550 h 2733675"/>
              <a:gd name="connsiteX2" fmla="*/ 219075 w 4286250"/>
              <a:gd name="connsiteY2" fmla="*/ 2505075 h 2733675"/>
              <a:gd name="connsiteX3" fmla="*/ 628650 w 4286250"/>
              <a:gd name="connsiteY3" fmla="*/ 2390775 h 2733675"/>
              <a:gd name="connsiteX4" fmla="*/ 1009650 w 4286250"/>
              <a:gd name="connsiteY4" fmla="*/ 2076450 h 2733675"/>
              <a:gd name="connsiteX5" fmla="*/ 1524000 w 4286250"/>
              <a:gd name="connsiteY5" fmla="*/ 1581150 h 2733675"/>
              <a:gd name="connsiteX6" fmla="*/ 1647825 w 4286250"/>
              <a:gd name="connsiteY6" fmla="*/ 1114425 h 2733675"/>
              <a:gd name="connsiteX7" fmla="*/ 1943100 w 4286250"/>
              <a:gd name="connsiteY7" fmla="*/ 657225 h 2733675"/>
              <a:gd name="connsiteX8" fmla="*/ 2085975 w 4286250"/>
              <a:gd name="connsiteY8" fmla="*/ 609600 h 2733675"/>
              <a:gd name="connsiteX9" fmla="*/ 2085975 w 4286250"/>
              <a:gd name="connsiteY9" fmla="*/ 428625 h 2733675"/>
              <a:gd name="connsiteX10" fmla="*/ 2266950 w 4286250"/>
              <a:gd name="connsiteY10" fmla="*/ 180975 h 2733675"/>
              <a:gd name="connsiteX11" fmla="*/ 2705100 w 4286250"/>
              <a:gd name="connsiteY11" fmla="*/ 0 h 2733675"/>
              <a:gd name="connsiteX12" fmla="*/ 3152775 w 4286250"/>
              <a:gd name="connsiteY12" fmla="*/ 257175 h 2733675"/>
              <a:gd name="connsiteX13" fmla="*/ 3171825 w 4286250"/>
              <a:gd name="connsiteY13" fmla="*/ 714375 h 2733675"/>
              <a:gd name="connsiteX14" fmla="*/ 4286250 w 4286250"/>
              <a:gd name="connsiteY14" fmla="*/ 752475 h 2733675"/>
              <a:gd name="connsiteX15" fmla="*/ 4276725 w 4286250"/>
              <a:gd name="connsiteY15" fmla="*/ 2733675 h 2733675"/>
              <a:gd name="connsiteX16" fmla="*/ 0 w 4286250"/>
              <a:gd name="connsiteY16" fmla="*/ 2695575 h 2733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86250" h="2733675">
                <a:moveTo>
                  <a:pt x="0" y="2695575"/>
                </a:moveTo>
                <a:lnTo>
                  <a:pt x="85725" y="2495550"/>
                </a:lnTo>
                <a:lnTo>
                  <a:pt x="219075" y="2505075"/>
                </a:lnTo>
                <a:lnTo>
                  <a:pt x="628650" y="2390775"/>
                </a:lnTo>
                <a:lnTo>
                  <a:pt x="1009650" y="2076450"/>
                </a:lnTo>
                <a:lnTo>
                  <a:pt x="1524000" y="1581150"/>
                </a:lnTo>
                <a:lnTo>
                  <a:pt x="1647825" y="1114425"/>
                </a:lnTo>
                <a:lnTo>
                  <a:pt x="1943100" y="657225"/>
                </a:lnTo>
                <a:lnTo>
                  <a:pt x="2085975" y="609600"/>
                </a:lnTo>
                <a:lnTo>
                  <a:pt x="2085975" y="428625"/>
                </a:lnTo>
                <a:lnTo>
                  <a:pt x="2266950" y="180975"/>
                </a:lnTo>
                <a:lnTo>
                  <a:pt x="2705100" y="0"/>
                </a:lnTo>
                <a:lnTo>
                  <a:pt x="3152775" y="257175"/>
                </a:lnTo>
                <a:lnTo>
                  <a:pt x="3171825" y="714375"/>
                </a:lnTo>
                <a:lnTo>
                  <a:pt x="4286250" y="752475"/>
                </a:lnTo>
                <a:lnTo>
                  <a:pt x="4276725" y="2733675"/>
                </a:lnTo>
                <a:lnTo>
                  <a:pt x="0" y="2695575"/>
                </a:lnTo>
                <a:close/>
              </a:path>
            </a:pathLst>
          </a:custGeom>
          <a:solidFill>
            <a:srgbClr val="00B0F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3" name="TextBox 7">
            <a:extLst>
              <a:ext uri="{FF2B5EF4-FFF2-40B4-BE49-F238E27FC236}">
                <a16:creationId xmlns:a16="http://schemas.microsoft.com/office/drawing/2014/main" id="{A6354D6C-0B20-B107-2FAB-3485D68A9939}"/>
              </a:ext>
            </a:extLst>
          </p:cNvPr>
          <p:cNvSpPr txBox="1"/>
          <p:nvPr/>
        </p:nvSpPr>
        <p:spPr>
          <a:xfrm>
            <a:off x="7345680" y="4581525"/>
            <a:ext cx="4274819" cy="1421928"/>
          </a:xfrm>
          <a:prstGeom prst="rect">
            <a:avLst/>
          </a:prstGeom>
          <a:solidFill>
            <a:srgbClr val="FFFF00"/>
          </a:solidFill>
          <a:ln>
            <a:noFill/>
          </a:ln>
          <a:effectLst>
            <a:outerShdw blurRad="40000" dist="23000" dir="5400000" rotWithShape="0">
              <a:srgbClr val="000000">
                <a:alpha val="35000"/>
              </a:srgbClr>
            </a:outerShdw>
          </a:effectLst>
          <a:scene3d>
            <a:camera prst="orthographicFront"/>
            <a:lightRig rig="threePt" dir="t"/>
          </a:scene3d>
          <a:sp3d>
            <a:bevelT/>
          </a:sp3d>
        </p:spPr>
        <p:txBody>
          <a:bodyPr wrap="square">
            <a:spAutoFit/>
          </a:bodyPr>
          <a:lstStyle/>
          <a:p>
            <a:pPr lvl="0" algn="just">
              <a:lnSpc>
                <a:spcPct val="90000"/>
              </a:lnSpc>
              <a:defRPr/>
            </a:pPr>
            <a:endParaRPr lang="vi-VN" sz="3200" b="1" kern="0" dirty="0">
              <a:solidFill>
                <a:srgbClr val="00206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lvl="0" algn="just">
              <a:lnSpc>
                <a:spcPct val="90000"/>
              </a:lnSpc>
              <a:defRPr/>
            </a:pPr>
            <a:r>
              <a:rPr lang="vi-VN" sz="3200" b="1" kern="0" dirty="0">
                <a:solidFill>
                  <a:srgbClr val="00206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Phía Đông giáp với Vịnh Bắc Bộ</a:t>
            </a:r>
            <a:endParaRPr lang="en-US" sz="3200" b="1" kern="0" dirty="0">
              <a:solidFill>
                <a:srgbClr val="00206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70325142"/>
      </p:ext>
    </p:extLst>
  </p:cSld>
  <p:clrMapOvr>
    <a:masterClrMapping/>
  </p:clrMapOvr>
  <mc:AlternateContent xmlns:mc="http://schemas.openxmlformats.org/markup-compatibility/2006" xmlns:p14="http://schemas.microsoft.com/office/powerpoint/2010/main">
    <mc:Choice Requires="p14">
      <p:transition spd="slow" p14:dur="1500">
        <p:cover/>
      </p:transition>
    </mc:Choice>
    <mc:Fallback xmlns="">
      <p:transition spd="slow">
        <p:cov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1000" fill="hold"/>
                                        <p:tgtEl>
                                          <p:spTgt spid="2"/>
                                        </p:tgtEl>
                                        <p:attrNameLst>
                                          <p:attrName>ppt_w</p:attrName>
                                        </p:attrNameLst>
                                      </p:cBhvr>
                                      <p:tavLst>
                                        <p:tav tm="0">
                                          <p:val>
                                            <p:strVal val="#ppt_w*0.70"/>
                                          </p:val>
                                        </p:tav>
                                        <p:tav tm="100000">
                                          <p:val>
                                            <p:strVal val="#ppt_w"/>
                                          </p:val>
                                        </p:tav>
                                      </p:tavLst>
                                    </p:anim>
                                    <p:anim calcmode="lin" valueType="num">
                                      <p:cBhvr>
                                        <p:cTn id="13" dur="1000" fill="hold"/>
                                        <p:tgtEl>
                                          <p:spTgt spid="2"/>
                                        </p:tgtEl>
                                        <p:attrNameLst>
                                          <p:attrName>ppt_h</p:attrName>
                                        </p:attrNameLst>
                                      </p:cBhvr>
                                      <p:tavLst>
                                        <p:tav tm="0">
                                          <p:val>
                                            <p:strVal val="#ppt_h"/>
                                          </p:val>
                                        </p:tav>
                                        <p:tav tm="100000">
                                          <p:val>
                                            <p:strVal val="#ppt_h"/>
                                          </p:val>
                                        </p:tav>
                                      </p:tavLst>
                                    </p:anim>
                                    <p:animEffect transition="in" filter="fade">
                                      <p:cBhvr>
                                        <p:cTn id="14" dur="10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down)">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xit" presetSubtype="0" fill="hold" grpId="1" nodeType="clickEffect">
                                  <p:stCondLst>
                                    <p:cond delay="0"/>
                                  </p:stCondLst>
                                  <p:childTnLst>
                                    <p:animEffect transition="out" filter="fade">
                                      <p:cBhvr>
                                        <p:cTn id="23" dur="500"/>
                                        <p:tgtEl>
                                          <p:spTgt spid="4"/>
                                        </p:tgtEl>
                                      </p:cBhvr>
                                    </p:animEffect>
                                    <p:set>
                                      <p:cBhvr>
                                        <p:cTn id="24" dur="1" fill="hold">
                                          <p:stCondLst>
                                            <p:cond delay="499"/>
                                          </p:stCondLst>
                                        </p:cTn>
                                        <p:tgtEl>
                                          <p:spTgt spid="4"/>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55" presetClass="entr" presetSubtype="0" fill="hold" nodeType="click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p:cTn id="29" dur="1000" fill="hold"/>
                                        <p:tgtEl>
                                          <p:spTgt spid="7"/>
                                        </p:tgtEl>
                                        <p:attrNameLst>
                                          <p:attrName>ppt_w</p:attrName>
                                        </p:attrNameLst>
                                      </p:cBhvr>
                                      <p:tavLst>
                                        <p:tav tm="0">
                                          <p:val>
                                            <p:strVal val="#ppt_w*0.70"/>
                                          </p:val>
                                        </p:tav>
                                        <p:tav tm="100000">
                                          <p:val>
                                            <p:strVal val="#ppt_w"/>
                                          </p:val>
                                        </p:tav>
                                      </p:tavLst>
                                    </p:anim>
                                    <p:anim calcmode="lin" valueType="num">
                                      <p:cBhvr>
                                        <p:cTn id="30" dur="1000" fill="hold"/>
                                        <p:tgtEl>
                                          <p:spTgt spid="7"/>
                                        </p:tgtEl>
                                        <p:attrNameLst>
                                          <p:attrName>ppt_h</p:attrName>
                                        </p:attrNameLst>
                                      </p:cBhvr>
                                      <p:tavLst>
                                        <p:tav tm="0">
                                          <p:val>
                                            <p:strVal val="#ppt_h"/>
                                          </p:val>
                                        </p:tav>
                                        <p:tav tm="100000">
                                          <p:val>
                                            <p:strVal val="#ppt_h"/>
                                          </p:val>
                                        </p:tav>
                                      </p:tavLst>
                                    </p:anim>
                                    <p:animEffect transition="in" filter="fade">
                                      <p:cBhvr>
                                        <p:cTn id="31" dur="1000"/>
                                        <p:tgtEl>
                                          <p:spTgt spid="7"/>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wipe(down)">
                                      <p:cBhvr>
                                        <p:cTn id="36" dur="500"/>
                                        <p:tgtEl>
                                          <p:spTgt spid="9"/>
                                        </p:tgtEl>
                                      </p:cBhvr>
                                    </p:animEffect>
                                  </p:childTnLst>
                                </p:cTn>
                              </p:par>
                            </p:childTnLst>
                          </p:cTn>
                        </p:par>
                      </p:childTnLst>
                    </p:cTn>
                  </p:par>
                  <p:par>
                    <p:cTn id="37" fill="hold">
                      <p:stCondLst>
                        <p:cond delay="indefinite"/>
                      </p:stCondLst>
                      <p:childTnLst>
                        <p:par>
                          <p:cTn id="38" fill="hold">
                            <p:stCondLst>
                              <p:cond delay="0"/>
                            </p:stCondLst>
                            <p:childTnLst>
                              <p:par>
                                <p:cTn id="39" presetID="42" presetClass="exit" presetSubtype="0" fill="hold" grpId="1" nodeType="clickEffect">
                                  <p:stCondLst>
                                    <p:cond delay="0"/>
                                  </p:stCondLst>
                                  <p:childTnLst>
                                    <p:animEffect transition="out" filter="fade">
                                      <p:cBhvr>
                                        <p:cTn id="40" dur="1000"/>
                                        <p:tgtEl>
                                          <p:spTgt spid="9"/>
                                        </p:tgtEl>
                                      </p:cBhvr>
                                    </p:animEffect>
                                    <p:anim calcmode="lin" valueType="num">
                                      <p:cBhvr>
                                        <p:cTn id="41" dur="1000"/>
                                        <p:tgtEl>
                                          <p:spTgt spid="9"/>
                                        </p:tgtEl>
                                        <p:attrNameLst>
                                          <p:attrName>ppt_x</p:attrName>
                                        </p:attrNameLst>
                                      </p:cBhvr>
                                      <p:tavLst>
                                        <p:tav tm="0">
                                          <p:val>
                                            <p:strVal val="ppt_x"/>
                                          </p:val>
                                        </p:tav>
                                        <p:tav tm="100000">
                                          <p:val>
                                            <p:strVal val="ppt_x"/>
                                          </p:val>
                                        </p:tav>
                                      </p:tavLst>
                                    </p:anim>
                                    <p:anim calcmode="lin" valueType="num">
                                      <p:cBhvr>
                                        <p:cTn id="42" dur="1000"/>
                                        <p:tgtEl>
                                          <p:spTgt spid="9"/>
                                        </p:tgtEl>
                                        <p:attrNameLst>
                                          <p:attrName>ppt_y</p:attrName>
                                        </p:attrNameLst>
                                      </p:cBhvr>
                                      <p:tavLst>
                                        <p:tav tm="0">
                                          <p:val>
                                            <p:strVal val="ppt_y"/>
                                          </p:val>
                                        </p:tav>
                                        <p:tav tm="100000">
                                          <p:val>
                                            <p:strVal val="ppt_y+.1"/>
                                          </p:val>
                                        </p:tav>
                                      </p:tavLst>
                                    </p:anim>
                                    <p:set>
                                      <p:cBhvr>
                                        <p:cTn id="43" dur="1" fill="hold">
                                          <p:stCondLst>
                                            <p:cond delay="999"/>
                                          </p:stCondLst>
                                        </p:cTn>
                                        <p:tgtEl>
                                          <p:spTgt spid="9"/>
                                        </p:tgtEl>
                                        <p:attrNameLst>
                                          <p:attrName>style.visibility</p:attrName>
                                        </p:attrNameLst>
                                      </p:cBhvr>
                                      <p:to>
                                        <p:strVal val="hidden"/>
                                      </p:to>
                                    </p:set>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grpId="0" nodeType="clickEffect">
                                  <p:stCondLst>
                                    <p:cond delay="0"/>
                                  </p:stCondLst>
                                  <p:childTnLst>
                                    <p:set>
                                      <p:cBhvr>
                                        <p:cTn id="47" dur="1" fill="hold">
                                          <p:stCondLst>
                                            <p:cond delay="0"/>
                                          </p:stCondLst>
                                        </p:cTn>
                                        <p:tgtEl>
                                          <p:spTgt spid="11"/>
                                        </p:tgtEl>
                                        <p:attrNameLst>
                                          <p:attrName>style.visibility</p:attrName>
                                        </p:attrNameLst>
                                      </p:cBhvr>
                                      <p:to>
                                        <p:strVal val="visible"/>
                                      </p:to>
                                    </p:set>
                                    <p:animEffect transition="in" filter="wipe(down)">
                                      <p:cBhvr>
                                        <p:cTn id="48" dur="500"/>
                                        <p:tgtEl>
                                          <p:spTgt spid="11"/>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xit" presetSubtype="4" fill="hold" grpId="1" nodeType="clickEffect">
                                  <p:stCondLst>
                                    <p:cond delay="0"/>
                                  </p:stCondLst>
                                  <p:childTnLst>
                                    <p:animEffect transition="out" filter="wipe(down)">
                                      <p:cBhvr>
                                        <p:cTn id="52" dur="500"/>
                                        <p:tgtEl>
                                          <p:spTgt spid="11"/>
                                        </p:tgtEl>
                                      </p:cBhvr>
                                    </p:animEffect>
                                    <p:set>
                                      <p:cBhvr>
                                        <p:cTn id="53" dur="1" fill="hold">
                                          <p:stCondLst>
                                            <p:cond delay="499"/>
                                          </p:stCondLst>
                                        </p:cTn>
                                        <p:tgtEl>
                                          <p:spTgt spid="11"/>
                                        </p:tgtEl>
                                        <p:attrNameLst>
                                          <p:attrName>style.visibility</p:attrName>
                                        </p:attrNameLst>
                                      </p:cBhvr>
                                      <p:to>
                                        <p:strVal val="hidden"/>
                                      </p:to>
                                    </p:set>
                                  </p:childTnLst>
                                </p:cTn>
                              </p:par>
                            </p:childTnLst>
                          </p:cTn>
                        </p:par>
                      </p:childTnLst>
                    </p:cTn>
                  </p:par>
                  <p:par>
                    <p:cTn id="54" fill="hold">
                      <p:stCondLst>
                        <p:cond delay="indefinite"/>
                      </p:stCondLst>
                      <p:childTnLst>
                        <p:par>
                          <p:cTn id="55" fill="hold">
                            <p:stCondLst>
                              <p:cond delay="0"/>
                            </p:stCondLst>
                            <p:childTnLst>
                              <p:par>
                                <p:cTn id="56" presetID="22" presetClass="entr" presetSubtype="4" fill="hold" grpId="0" nodeType="clickEffect">
                                  <p:stCondLst>
                                    <p:cond delay="0"/>
                                  </p:stCondLst>
                                  <p:childTnLst>
                                    <p:set>
                                      <p:cBhvr>
                                        <p:cTn id="57" dur="1" fill="hold">
                                          <p:stCondLst>
                                            <p:cond delay="0"/>
                                          </p:stCondLst>
                                        </p:cTn>
                                        <p:tgtEl>
                                          <p:spTgt spid="12"/>
                                        </p:tgtEl>
                                        <p:attrNameLst>
                                          <p:attrName>style.visibility</p:attrName>
                                        </p:attrNameLst>
                                      </p:cBhvr>
                                      <p:to>
                                        <p:strVal val="visible"/>
                                      </p:to>
                                    </p:set>
                                    <p:animEffect transition="in" filter="wipe(down)">
                                      <p:cBhvr>
                                        <p:cTn id="58" dur="500"/>
                                        <p:tgtEl>
                                          <p:spTgt spid="12"/>
                                        </p:tgtEl>
                                      </p:cBhvr>
                                    </p:animEffect>
                                  </p:childTnLst>
                                </p:cTn>
                              </p:par>
                            </p:childTnLst>
                          </p:cTn>
                        </p:par>
                      </p:childTnLst>
                    </p:cTn>
                  </p:par>
                  <p:par>
                    <p:cTn id="59" fill="hold">
                      <p:stCondLst>
                        <p:cond delay="indefinite"/>
                      </p:stCondLst>
                      <p:childTnLst>
                        <p:par>
                          <p:cTn id="60" fill="hold">
                            <p:stCondLst>
                              <p:cond delay="0"/>
                            </p:stCondLst>
                            <p:childTnLst>
                              <p:par>
                                <p:cTn id="61" presetID="55" presetClass="entr" presetSubtype="0" fill="hold" nodeType="clickEffect">
                                  <p:stCondLst>
                                    <p:cond delay="0"/>
                                  </p:stCondLst>
                                  <p:childTnLst>
                                    <p:set>
                                      <p:cBhvr>
                                        <p:cTn id="62" dur="1" fill="hold">
                                          <p:stCondLst>
                                            <p:cond delay="0"/>
                                          </p:stCondLst>
                                        </p:cTn>
                                        <p:tgtEl>
                                          <p:spTgt spid="3"/>
                                        </p:tgtEl>
                                        <p:attrNameLst>
                                          <p:attrName>style.visibility</p:attrName>
                                        </p:attrNameLst>
                                      </p:cBhvr>
                                      <p:to>
                                        <p:strVal val="visible"/>
                                      </p:to>
                                    </p:set>
                                    <p:anim calcmode="lin" valueType="num">
                                      <p:cBhvr>
                                        <p:cTn id="63" dur="1000" fill="hold"/>
                                        <p:tgtEl>
                                          <p:spTgt spid="3"/>
                                        </p:tgtEl>
                                        <p:attrNameLst>
                                          <p:attrName>ppt_w</p:attrName>
                                        </p:attrNameLst>
                                      </p:cBhvr>
                                      <p:tavLst>
                                        <p:tav tm="0">
                                          <p:val>
                                            <p:strVal val="#ppt_w*0.70"/>
                                          </p:val>
                                        </p:tav>
                                        <p:tav tm="100000">
                                          <p:val>
                                            <p:strVal val="#ppt_w"/>
                                          </p:val>
                                        </p:tav>
                                      </p:tavLst>
                                    </p:anim>
                                    <p:anim calcmode="lin" valueType="num">
                                      <p:cBhvr>
                                        <p:cTn id="64" dur="1000" fill="hold"/>
                                        <p:tgtEl>
                                          <p:spTgt spid="3"/>
                                        </p:tgtEl>
                                        <p:attrNameLst>
                                          <p:attrName>ppt_h</p:attrName>
                                        </p:attrNameLst>
                                      </p:cBhvr>
                                      <p:tavLst>
                                        <p:tav tm="0">
                                          <p:val>
                                            <p:strVal val="#ppt_h"/>
                                          </p:val>
                                        </p:tav>
                                        <p:tav tm="100000">
                                          <p:val>
                                            <p:strVal val="#ppt_h"/>
                                          </p:val>
                                        </p:tav>
                                      </p:tavLst>
                                    </p:anim>
                                    <p:animEffect transition="in" filter="fade">
                                      <p:cBhvr>
                                        <p:cTn id="65"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9" grpId="0" animBg="1"/>
      <p:bldP spid="9" grpId="1" animBg="1"/>
      <p:bldP spid="11" grpId="0" animBg="1"/>
      <p:bldP spid="11" grpId="1" animBg="1"/>
      <p:bldP spid="12" grpId="0" animBg="1"/>
    </p:bldLst>
  </p:timing>
</p:sld>
</file>

<file path=ppt/theme/_rels/theme2.xml.rels><?xml version="1.0" encoding="UTF-8" standalone="yes"?>
<Relationships xmlns="http://schemas.openxmlformats.org/package/2006/relationships"><Relationship Id="rId1" Type="http://schemas.openxmlformats.org/officeDocument/2006/relationships/image" Target="../media/image4.jpeg"/></Relationships>
</file>

<file path=ppt/theme/theme1.xml><?xml version="1.0" encoding="utf-8"?>
<a:theme xmlns:a="http://schemas.openxmlformats.org/drawingml/2006/main" name="千图网海量PPT模板www.58pic.com​​">
  <a:themeElements>
    <a:clrScheme name="自定义 1849">
      <a:dk1>
        <a:sysClr val="windowText" lastClr="000000"/>
      </a:dk1>
      <a:lt1>
        <a:sysClr val="window" lastClr="FFFFFF"/>
      </a:lt1>
      <a:dk2>
        <a:srgbClr val="5A6378"/>
      </a:dk2>
      <a:lt2>
        <a:srgbClr val="7F7F7F"/>
      </a:lt2>
      <a:accent1>
        <a:srgbClr val="DDAB59"/>
      </a:accent1>
      <a:accent2>
        <a:srgbClr val="93BFB1"/>
      </a:accent2>
      <a:accent3>
        <a:srgbClr val="DDAB59"/>
      </a:accent3>
      <a:accent4>
        <a:srgbClr val="93BFB1"/>
      </a:accent4>
      <a:accent5>
        <a:srgbClr val="DDAB59"/>
      </a:accent5>
      <a:accent6>
        <a:srgbClr val="93BFB1"/>
      </a:accent6>
      <a:hlink>
        <a:srgbClr val="DDAB59"/>
      </a:hlink>
      <a:folHlink>
        <a:srgbClr val="680000"/>
      </a:folHlink>
    </a:clrScheme>
    <a:fontScheme name="n00xgj3c">
      <a:majorFont>
        <a:latin typeface="庞门正道标题体" panose="020F0302020204030204"/>
        <a:ea typeface="庞门正道标题体"/>
        <a:cs typeface=""/>
      </a:majorFont>
      <a:minorFont>
        <a:latin typeface="庞门正道标题体" panose="020F0502020204030204"/>
        <a:ea typeface="庞门正道标题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Solstice">
  <a:themeElements>
    <a:clrScheme name="Solstice">
      <a:dk1>
        <a:sysClr val="windowText" lastClr="000000"/>
      </a:dk1>
      <a:lt1>
        <a:sysClr val="window" lastClr="FFFFFF"/>
      </a:lt1>
      <a:dk2>
        <a:srgbClr val="4F271C"/>
      </a:dk2>
      <a:lt2>
        <a:srgbClr val="E7DEC9"/>
      </a:lt2>
      <a:accent1>
        <a:srgbClr val="3891A7"/>
      </a:accent1>
      <a:accent2>
        <a:srgbClr val="FEB80A"/>
      </a:accent2>
      <a:accent3>
        <a:srgbClr val="C32D2E"/>
      </a:accent3>
      <a:accent4>
        <a:srgbClr val="84AA33"/>
      </a:accent4>
      <a:accent5>
        <a:srgbClr val="964305"/>
      </a:accent5>
      <a:accent6>
        <a:srgbClr val="475A8D"/>
      </a:accent6>
      <a:hlink>
        <a:srgbClr val="8DC765"/>
      </a:hlink>
      <a:folHlink>
        <a:srgbClr val="AA8A14"/>
      </a:folHlink>
    </a:clrScheme>
    <a:fontScheme name="Solstice">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Solstice">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1">
            <a:duotone>
              <a:schemeClr val="phClr">
                <a:shade val="9000"/>
                <a:satMod val="300000"/>
              </a:schemeClr>
              <a:schemeClr val="phClr">
                <a:tint val="90000"/>
                <a:satMod val="225000"/>
              </a:schemeClr>
            </a:duotone>
          </a:blip>
          <a:tile tx="0" ty="0" sx="90000" sy="90000" flip="xy" algn="tl"/>
        </a:blip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653</TotalTime>
  <Words>625</Words>
  <Application>Microsoft Office PowerPoint</Application>
  <PresentationFormat>Widescreen</PresentationFormat>
  <Paragraphs>89</Paragraphs>
  <Slides>21</Slides>
  <Notes>18</Notes>
  <HiddenSlides>0</HiddenSlides>
  <MMClips>1</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21</vt:i4>
      </vt:variant>
    </vt:vector>
  </HeadingPairs>
  <TitlesOfParts>
    <vt:vector size="35" baseType="lpstr">
      <vt:lpstr>等线</vt:lpstr>
      <vt:lpstr>.VnTime</vt:lpstr>
      <vt:lpstr>Arial</vt:lpstr>
      <vt:lpstr>Calibri</vt:lpstr>
      <vt:lpstr>Cambria</vt:lpstr>
      <vt:lpstr>Gill Sans MT</vt:lpstr>
      <vt:lpstr>Times New Roman</vt:lpstr>
      <vt:lpstr>Verdana</vt:lpstr>
      <vt:lpstr>VNI-Times</vt:lpstr>
      <vt:lpstr>Wingdings</vt:lpstr>
      <vt:lpstr>Wingdings 2</vt:lpstr>
      <vt:lpstr>庞门正道标题体</vt:lpstr>
      <vt:lpstr>千图网海量PPT模板www.58pic.com​​</vt:lpstr>
      <vt:lpstr>Solstice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45</cp:revision>
  <dcterms:created xsi:type="dcterms:W3CDTF">2023-08-09T06:40:24Z</dcterms:created>
  <dcterms:modified xsi:type="dcterms:W3CDTF">2023-10-14T06:28:55Z</dcterms:modified>
</cp:coreProperties>
</file>